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embeddings/oleObject1.bin" ContentType="application/vnd.openxmlformats-officedocument.oleObject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57"/>
  </p:notesMasterIdLst>
  <p:handoutMasterIdLst>
    <p:handoutMasterId r:id="rId58"/>
  </p:handoutMasterIdLst>
  <p:sldIdLst>
    <p:sldId id="327" r:id="rId4"/>
    <p:sldId id="326" r:id="rId5"/>
    <p:sldId id="747" r:id="rId6"/>
    <p:sldId id="710" r:id="rId7"/>
    <p:sldId id="756" r:id="rId8"/>
    <p:sldId id="505" r:id="rId9"/>
    <p:sldId id="772" r:id="rId10"/>
    <p:sldId id="543" r:id="rId11"/>
    <p:sldId id="547" r:id="rId12"/>
    <p:sldId id="335" r:id="rId13"/>
    <p:sldId id="336" r:id="rId14"/>
    <p:sldId id="337" r:id="rId15"/>
    <p:sldId id="338" r:id="rId16"/>
    <p:sldId id="504" r:id="rId17"/>
    <p:sldId id="342" r:id="rId18"/>
    <p:sldId id="488" r:id="rId19"/>
    <p:sldId id="751" r:id="rId20"/>
    <p:sldId id="464" r:id="rId21"/>
    <p:sldId id="480" r:id="rId22"/>
    <p:sldId id="761" r:id="rId23"/>
    <p:sldId id="764" r:id="rId24"/>
    <p:sldId id="711" r:id="rId25"/>
    <p:sldId id="753" r:id="rId26"/>
    <p:sldId id="465" r:id="rId27"/>
    <p:sldId id="771" r:id="rId28"/>
    <p:sldId id="769" r:id="rId29"/>
    <p:sldId id="770" r:id="rId30"/>
    <p:sldId id="346" r:id="rId31"/>
    <p:sldId id="578" r:id="rId32"/>
    <p:sldId id="348" r:id="rId33"/>
    <p:sldId id="762" r:id="rId34"/>
    <p:sldId id="350" r:id="rId35"/>
    <p:sldId id="351" r:id="rId36"/>
    <p:sldId id="353" r:id="rId37"/>
    <p:sldId id="352" r:id="rId38"/>
    <p:sldId id="354" r:id="rId39"/>
    <p:sldId id="506" r:id="rId40"/>
    <p:sldId id="623" r:id="rId41"/>
    <p:sldId id="633" r:id="rId42"/>
    <p:sldId id="356" r:id="rId43"/>
    <p:sldId id="357" r:id="rId44"/>
    <p:sldId id="358" r:id="rId45"/>
    <p:sldId id="359" r:id="rId46"/>
    <p:sldId id="585" r:id="rId47"/>
    <p:sldId id="361" r:id="rId48"/>
    <p:sldId id="360" r:id="rId49"/>
    <p:sldId id="715" r:id="rId50"/>
    <p:sldId id="755" r:id="rId51"/>
    <p:sldId id="714" r:id="rId52"/>
    <p:sldId id="763" r:id="rId53"/>
    <p:sldId id="758" r:id="rId54"/>
    <p:sldId id="773" r:id="rId55"/>
    <p:sldId id="774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lnSpc>
        <a:spcPct val="60000"/>
      </a:lnSpc>
      <a:spcBef>
        <a:spcPct val="50000"/>
      </a:spcBef>
      <a:spcAft>
        <a:spcPct val="0"/>
      </a:spcAft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1pPr>
    <a:lvl2pPr marL="457200" algn="l" rtl="0" eaLnBrk="0" fontAlgn="base" hangingPunct="0">
      <a:lnSpc>
        <a:spcPct val="60000"/>
      </a:lnSpc>
      <a:spcBef>
        <a:spcPct val="50000"/>
      </a:spcBef>
      <a:spcAft>
        <a:spcPct val="0"/>
      </a:spcAft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2pPr>
    <a:lvl3pPr marL="914400" algn="l" rtl="0" eaLnBrk="0" fontAlgn="base" hangingPunct="0">
      <a:lnSpc>
        <a:spcPct val="60000"/>
      </a:lnSpc>
      <a:spcBef>
        <a:spcPct val="50000"/>
      </a:spcBef>
      <a:spcAft>
        <a:spcPct val="0"/>
      </a:spcAft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3pPr>
    <a:lvl4pPr marL="1371600" algn="l" rtl="0" eaLnBrk="0" fontAlgn="base" hangingPunct="0">
      <a:lnSpc>
        <a:spcPct val="60000"/>
      </a:lnSpc>
      <a:spcBef>
        <a:spcPct val="50000"/>
      </a:spcBef>
      <a:spcAft>
        <a:spcPct val="0"/>
      </a:spcAft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4pPr>
    <a:lvl5pPr marL="1828800" algn="l" rtl="0" eaLnBrk="0" fontAlgn="base" hangingPunct="0">
      <a:lnSpc>
        <a:spcPct val="60000"/>
      </a:lnSpc>
      <a:spcBef>
        <a:spcPct val="50000"/>
      </a:spcBef>
      <a:spcAft>
        <a:spcPct val="0"/>
      </a:spcAft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5pPr>
    <a:lvl6pPr marL="2286000" algn="l" defTabSz="457200" rtl="0" eaLnBrk="1" latinLnBrk="0" hangingPunct="1"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6pPr>
    <a:lvl7pPr marL="2743200" algn="l" defTabSz="457200" rtl="0" eaLnBrk="1" latinLnBrk="0" hangingPunct="1"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7pPr>
    <a:lvl8pPr marL="3200400" algn="l" defTabSz="457200" rtl="0" eaLnBrk="1" latinLnBrk="0" hangingPunct="1"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8pPr>
    <a:lvl9pPr marL="3657600" algn="l" defTabSz="457200" rtl="0" eaLnBrk="1" latinLnBrk="0" hangingPunct="1">
      <a:defRPr sz="6000" b="1" kern="1200">
        <a:solidFill>
          <a:srgbClr val="DFED5D"/>
        </a:solidFill>
        <a:latin typeface="Limon S1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FFFF00"/>
    <a:srgbClr val="0443F4"/>
    <a:srgbClr val="FF0000"/>
    <a:srgbClr val="00FFCC"/>
    <a:srgbClr val="33CCCC"/>
    <a:srgbClr val="00FF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22" autoAdjust="0"/>
    <p:restoredTop sz="90929"/>
  </p:normalViewPr>
  <p:slideViewPr>
    <p:cSldViewPr snapToGrid="0">
      <p:cViewPr>
        <p:scale>
          <a:sx n="66" d="100"/>
          <a:sy n="66" d="100"/>
        </p:scale>
        <p:origin x="-2392" y="-1016"/>
      </p:cViewPr>
      <p:guideLst>
        <p:guide orient="horz" pos="3866"/>
        <p:guide orient="horz" pos="4235"/>
        <p:guide orient="horz" pos="167"/>
        <p:guide pos="1166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0F223328-7C4B-0541-A8E5-DCEF021E6AC5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85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ED0041C6-C58A-6243-8033-E33AE2BC910D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522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>
                <a:solidFill>
                  <a:srgbClr val="0000FF"/>
                </a:solidFill>
              </a:rPr>
              <a:pPr/>
              <a:t>52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79640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621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7189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DRESSING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       THE                  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6669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0978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20959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752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042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954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8080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78063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0625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579828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7883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7500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7737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528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10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3964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824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8338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759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37804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70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2097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0394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1259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6490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8061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173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9527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466987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48523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13286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5" name="Text Box 4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sz="2800" b="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endParaRPr lang="en-US" sz="2800" b="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D34A"/>
                </a:solidFill>
                <a:latin typeface="Times" charset="0"/>
              </a:rPr>
              <a:t> </a:t>
            </a:r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karerobcMtam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dMNak;kal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13980507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endParaRPr lang="en-US" sz="24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endParaRPr lang="en-US" sz="2400" b="0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US" b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endParaRPr lang="en-US" b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fld id="{61F442D0-A11F-2640-8129-5D1BEF7A3C1E}" type="slidenum">
              <a:rPr lang="en-US" b="0"/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8999339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6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jpeg"/><Relationship Id="rId18" Type="http://schemas.openxmlformats.org/officeDocument/2006/relationships/image" Target="../media/image27.jpe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tags" Target="../tags/tag14.xml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6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6" Type="http://schemas.openxmlformats.org/officeDocument/2006/relationships/image" Target="../media/image6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tags" Target="../tags/tag16.xml"/><Relationship Id="rId2" Type="http://schemas.openxmlformats.org/officeDocument/2006/relationships/tags" Target="../tags/tag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..%5C..%5C..%5C..%5C..%5CMacintosh%20HD%5CDesktop%20Folder%5CTBB%20BIG%20SHOW%207.0%5C7.0.03C-3%20SOC%23-1,1,PowerPoint%20Presentation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openxmlformats.org/officeDocument/2006/relationships/image" Target="../media/image10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390619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 dirty="0" err="1">
                <a:solidFill>
                  <a:srgbClr val="FAFD00"/>
                </a:solidFill>
              </a:rPr>
              <a:t>kar</a:t>
            </a:r>
            <a:r>
              <a:rPr lang="en-US" sz="4400" b="0" dirty="0">
                <a:solidFill>
                  <a:srgbClr val="FAFD00"/>
                </a:solidFill>
              </a:rPr>
              <a:t>):</a:t>
            </a:r>
            <a:r>
              <a:rPr lang="en-US" sz="4400" b="0" dirty="0" err="1">
                <a:solidFill>
                  <a:srgbClr val="FAFD00"/>
                </a:solidFill>
              </a:rPr>
              <a:t>an;RbmaNénkalbriecäT</a:t>
            </a:r>
            <a:r>
              <a:rPr lang="en-US" sz="4400" b="0" dirty="0">
                <a:solidFill>
                  <a:srgbClr val="FAFD00"/>
                </a:solidFill>
              </a:rPr>
              <a:t> ³</a:t>
            </a:r>
            <a:endParaRPr lang="en-US" sz="4400" b="0" dirty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000" b="0" dirty="0">
                <a:solidFill>
                  <a:srgbClr val="FAFD00"/>
                </a:solidFill>
              </a:rPr>
              <a:t>   </a:t>
            </a:r>
            <a:r>
              <a:rPr lang="en-US" sz="4400" b="0" dirty="0">
                <a:solidFill>
                  <a:srgbClr val="FAFD00"/>
                </a:solidFill>
              </a:rPr>
              <a:t>G½R)</a:t>
            </a:r>
            <a:r>
              <a:rPr lang="en-US" sz="4400" b="0" dirty="0" err="1">
                <a:solidFill>
                  <a:srgbClr val="FAFD00"/>
                </a:solidFill>
              </a:rPr>
              <a:t>ahaM</a:t>
            </a:r>
            <a:r>
              <a:rPr lang="en-US" sz="4400" b="0" dirty="0">
                <a:solidFill>
                  <a:srgbClr val="FAFD00"/>
                </a:solidFill>
              </a:rPr>
              <a:t>  - </a:t>
            </a:r>
            <a:r>
              <a:rPr lang="en-US" sz="4400" b="0" dirty="0" err="1">
                <a:solidFill>
                  <a:srgbClr val="FAFD00"/>
                </a:solidFill>
              </a:rPr>
              <a:t>yU:Esb</a:t>
            </a:r>
            <a:r>
              <a:rPr lang="en-US" sz="4400" b="0" dirty="0">
                <a:solidFill>
                  <a:srgbClr val="FAFD00"/>
                </a:solidFill>
              </a:rPr>
              <a:t>		2000 m&gt;K&gt;s</a:t>
            </a:r>
            <a:endParaRPr lang="en-US" sz="4400" b="0" dirty="0">
              <a:solidFill>
                <a:schemeClr val="hlink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 dirty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0" dirty="0">
                <a:solidFill>
                  <a:srgbClr val="FAFD00"/>
                </a:solidFill>
                <a:latin typeface="Times" charset="0"/>
              </a:rPr>
              <a:t>  </a:t>
            </a:r>
            <a:r>
              <a:rPr lang="en-US" sz="4400" b="0" dirty="0">
                <a:solidFill>
                  <a:srgbClr val="FAFD00"/>
                </a:solidFill>
              </a:rPr>
              <a:t> </a:t>
            </a:r>
            <a:r>
              <a:rPr lang="en-US" sz="4400" b="0" dirty="0" err="1">
                <a:solidFill>
                  <a:schemeClr val="tx1"/>
                </a:solidFill>
              </a:rPr>
              <a:t>m:Ues</a:t>
            </a:r>
            <a:r>
              <a:rPr lang="en-US" sz="4400" b="0" dirty="0">
                <a:solidFill>
                  <a:schemeClr val="tx1"/>
                </a:solidFill>
              </a:rPr>
              <a:t>   - </a:t>
            </a:r>
            <a:r>
              <a:rPr lang="en-US" sz="4400" b="0" dirty="0" err="1">
                <a:solidFill>
                  <a:schemeClr val="tx1"/>
                </a:solidFill>
              </a:rPr>
              <a:t>yU:esV</a:t>
            </a:r>
            <a:r>
              <a:rPr lang="en-US" sz="4400" b="0" dirty="0">
                <a:solidFill>
                  <a:schemeClr val="tx1"/>
                </a:solidFill>
              </a:rPr>
              <a:t>			1500m&gt;K&gt;</a:t>
            </a:r>
            <a:r>
              <a:rPr lang="en-US" sz="4400" b="0" dirty="0" smtClean="0">
                <a:solidFill>
                  <a:schemeClr val="tx1"/>
                </a:solidFill>
              </a:rPr>
              <a:t>s</a:t>
            </a:r>
            <a:endParaRPr lang="en-US" sz="2800" b="0" dirty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lnSpc>
                <a:spcPct val="100000"/>
              </a:lnSpc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</a:t>
            </a: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BibleBasically.org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/>
            </a:r>
            <a:b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1765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</a:rPr>
              <a:t>Rkitüvin½y¼c,ab;</a:t>
            </a:r>
            <a:r>
              <a:rPr lang="en-US" sz="4000" b="0">
                <a:solidFill>
                  <a:srgbClr val="FAFD00"/>
                </a:solidFill>
                <a:latin typeface="Times" charset="0"/>
              </a:rPr>
              <a:t> 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rgbClr val="00DFCA"/>
                </a:solidFill>
              </a:rPr>
              <a:t>karGb;rMGñkeKarBRbtibtiþdl;RBHGm©as; kúñgEpñkTaMgbI³</a:t>
            </a:r>
            <a:endParaRPr lang="en-US" sz="1800" b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766888" y="20638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20-31</a:t>
            </a:r>
          </a:p>
        </p:txBody>
      </p:sp>
      <p:sp>
        <p:nvSpPr>
          <p:cNvPr id="86061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6063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4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0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8007350" y="337185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86072" name="Rectangle 56"/>
          <p:cNvSpPr>
            <a:spLocks noChangeArrowheads="1"/>
          </p:cNvSpPr>
          <p:nvPr/>
        </p:nvSpPr>
        <p:spPr bwMode="auto">
          <a:xfrm>
            <a:off x="8067675" y="37655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86073" name="Rectangle 57"/>
          <p:cNvSpPr>
            <a:spLocks noChangeArrowheads="1"/>
          </p:cNvSpPr>
          <p:nvPr/>
        </p:nvSpPr>
        <p:spPr bwMode="auto">
          <a:xfrm>
            <a:off x="8075613" y="3943350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Rectangle 59"/>
          <p:cNvSpPr>
            <a:spLocks noChangeArrowheads="1"/>
          </p:cNvSpPr>
          <p:nvPr/>
        </p:nvSpPr>
        <p:spPr bwMode="auto">
          <a:xfrm>
            <a:off x="7993063" y="358775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86076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6080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86081" name="Text Box 65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3228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  <a:latin typeface="Limon R1" charset="0"/>
              </a:rPr>
              <a:t>c,ab</a:t>
            </a:r>
            <a:r>
              <a:rPr lang="en-US" sz="6600" b="0">
                <a:solidFill>
                  <a:srgbClr val="FAFD00"/>
                </a:solidFill>
              </a:rPr>
              <a:t>;</a:t>
            </a:r>
            <a:r>
              <a:rPr lang="en-US" sz="6600">
                <a:solidFill>
                  <a:srgbClr val="FAFD00"/>
                </a:solidFill>
              </a:rPr>
              <a:t> 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rgbClr val="00DFCA"/>
                </a:solidFill>
              </a:rPr>
              <a:t>karGb;rMGñkeKarBRbtibtiþdl;RBHGm©as; kúñgEpñkTaMgbI³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 </a:t>
            </a:r>
            <a:r>
              <a:rPr lang="en-US" sz="4800" b="0">
                <a:solidFill>
                  <a:srgbClr val="FAFD00"/>
                </a:solidFill>
              </a:rPr>
              <a:t>c,ab;sIlFm</a:t>
            </a:r>
            <a:r>
              <a:rPr lang="ja-JP" altLang="en-US" sz="4800" b="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800" b="0">
                <a:solidFill>
                  <a:srgbClr val="FAFD00"/>
                </a:solidFill>
              </a:rPr>
              <a:t>³ </a:t>
            </a:r>
            <a:r>
              <a:rPr lang="en-US" sz="4800" b="0">
                <a:solidFill>
                  <a:schemeClr val="tx1"/>
                </a:solidFill>
              </a:rPr>
              <a:t>Rkitüvin½ydb;Rbkar mUldæan1 cMeBaHRbB§½nnItüanukUlrbs;eyIgbcú©b,nñ.</a:t>
            </a:r>
            <a:endParaRPr lang="en-US" sz="2400" b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1771650" y="1587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20³1-17</a:t>
            </a:r>
            <a:endParaRPr lang="en-US" sz="14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7085" name="Rectangle 4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7087" name="AutoShape 4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8" name="Rectangle 4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89" name="AutoShape 4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1" name="Line 5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2" name="Line 5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4" name="Line 5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5" name="Rectangle 55"/>
          <p:cNvSpPr>
            <a:spLocks noChangeArrowheads="1"/>
          </p:cNvSpPr>
          <p:nvPr/>
        </p:nvSpPr>
        <p:spPr bwMode="auto">
          <a:xfrm>
            <a:off x="8007350" y="33782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87096" name="Rectangle 56"/>
          <p:cNvSpPr>
            <a:spLocks noChangeArrowheads="1"/>
          </p:cNvSpPr>
          <p:nvPr/>
        </p:nvSpPr>
        <p:spPr bwMode="auto">
          <a:xfrm>
            <a:off x="8048625" y="3770313"/>
            <a:ext cx="5572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87097" name="Rectangle 57"/>
          <p:cNvSpPr>
            <a:spLocks noChangeArrowheads="1"/>
          </p:cNvSpPr>
          <p:nvPr/>
        </p:nvSpPr>
        <p:spPr bwMode="auto">
          <a:xfrm>
            <a:off x="8043863" y="3956050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87098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99" name="Rectangle 59"/>
          <p:cNvSpPr>
            <a:spLocks noChangeArrowheads="1"/>
          </p:cNvSpPr>
          <p:nvPr/>
        </p:nvSpPr>
        <p:spPr bwMode="auto">
          <a:xfrm>
            <a:off x="800576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7104" name="Rectangle 6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87105" name="Text Box 65"/>
          <p:cNvSpPr txBox="1">
            <a:spLocks noChangeArrowheads="1"/>
          </p:cNvSpPr>
          <p:nvPr/>
        </p:nvSpPr>
        <p:spPr bwMode="auto">
          <a:xfrm>
            <a:off x="6697663" y="6194425"/>
            <a:ext cx="2224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47498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  <a:latin typeface="Limon R1" charset="0"/>
              </a:rPr>
              <a:t>c,ab</a:t>
            </a:r>
            <a:r>
              <a:rPr lang="en-US" sz="6600" b="0">
                <a:solidFill>
                  <a:srgbClr val="FAFD00"/>
                </a:solidFill>
              </a:rPr>
              <a:t>;</a:t>
            </a:r>
            <a:r>
              <a:rPr lang="en-US" sz="6600">
                <a:solidFill>
                  <a:srgbClr val="FAFD00"/>
                </a:solidFill>
              </a:rPr>
              <a:t> </a:t>
            </a:r>
            <a:r>
              <a:rPr lang="en-US" sz="4000">
                <a:solidFill>
                  <a:srgbClr val="FAFD00"/>
                </a:solidFill>
                <a:latin typeface="Times" charset="0"/>
              </a:rPr>
              <a:t>(TORAH</a:t>
            </a:r>
            <a:r>
              <a:rPr lang="en-US" sz="44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rgbClr val="00DFCA"/>
                </a:solidFill>
              </a:rPr>
              <a:t>karGb;rMGñkeKarBRbtibtiþdl;RBHGm©as; kúñgEpñkTaMgbI³</a:t>
            </a:r>
            <a:r>
              <a:rPr lang="en-US" sz="2800" b="0">
                <a:solidFill>
                  <a:srgbClr val="FAFD00"/>
                </a:solidFill>
                <a:latin typeface="Times" charset="0"/>
              </a:rPr>
              <a:t> </a:t>
            </a:r>
            <a:r>
              <a:rPr lang="en-US" sz="4400" b="0">
                <a:solidFill>
                  <a:srgbClr val="FAFD00"/>
                </a:solidFill>
              </a:rPr>
              <a:t>c,ab;sIlFm</a:t>
            </a:r>
            <a:r>
              <a:rPr lang="ja-JP" altLang="en-US" sz="4400" b="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400" b="0">
                <a:solidFill>
                  <a:srgbClr val="FAFD00"/>
                </a:solidFill>
              </a:rPr>
              <a:t>³ </a:t>
            </a:r>
            <a:r>
              <a:rPr lang="en-US" sz="4400" b="0">
                <a:solidFill>
                  <a:schemeClr val="tx1"/>
                </a:solidFill>
              </a:rPr>
              <a:t>Rkitüvin½ydb;Rbkar mUldæan1 cMeBaH RbB§½nnItüanukUlrbs;eyIgbcú©b,nñ.</a:t>
            </a:r>
            <a:endParaRPr lang="en-US" sz="2000" b="0">
              <a:solidFill>
                <a:schemeClr val="hlink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rgbClr val="FAFD00"/>
                </a:solidFill>
              </a:rPr>
              <a:t>c,ab;Blrdæ³ </a:t>
            </a:r>
            <a:r>
              <a:rPr lang="en-US" sz="4400" b="0">
                <a:solidFill>
                  <a:schemeClr val="tx1"/>
                </a:solidFill>
              </a:rPr>
              <a:t>rebobEdlBlrdærs;enACamYyKñaenAkñúg rcnasm&lt;½n§fµIénsgÁm</a:t>
            </a:r>
            <a:endParaRPr lang="en-US" sz="2000" b="0">
              <a:solidFill>
                <a:schemeClr val="tx1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0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88088" name="Text Box 2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8089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21-24</a:t>
            </a:r>
          </a:p>
        </p:txBody>
      </p:sp>
      <p:sp>
        <p:nvSpPr>
          <p:cNvPr id="88090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8092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Rectangle 36"/>
          <p:cNvSpPr>
            <a:spLocks noChangeArrowheads="1"/>
          </p:cNvSpPr>
          <p:nvPr/>
        </p:nvSpPr>
        <p:spPr bwMode="auto">
          <a:xfrm>
            <a:off x="8007350" y="33909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88101" name="Rectangle 37"/>
          <p:cNvSpPr>
            <a:spLocks noChangeArrowheads="1"/>
          </p:cNvSpPr>
          <p:nvPr/>
        </p:nvSpPr>
        <p:spPr bwMode="auto">
          <a:xfrm>
            <a:off x="7991475" y="375920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8018463" y="3949700"/>
            <a:ext cx="6588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88103" name="Line 3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7967663" y="358775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8810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595438" y="869950"/>
            <a:ext cx="6800850" cy="5297488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671638" y="925513"/>
            <a:ext cx="6565900" cy="51784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rgbClr val="FAFD00"/>
                </a:solidFill>
                <a:latin typeface="Limon R1" charset="0"/>
              </a:rPr>
              <a:t>c,ab</a:t>
            </a:r>
            <a:r>
              <a:rPr lang="en-US" sz="5400" b="0">
                <a:solidFill>
                  <a:srgbClr val="FAFD00"/>
                </a:solidFill>
              </a:rPr>
              <a:t>;</a:t>
            </a:r>
            <a:r>
              <a:rPr lang="en-US" sz="5400">
                <a:solidFill>
                  <a:srgbClr val="FAFD00"/>
                </a:solidFill>
              </a:rPr>
              <a:t> </a:t>
            </a:r>
            <a:r>
              <a:rPr lang="en-US" sz="3200">
                <a:solidFill>
                  <a:srgbClr val="FAFD00"/>
                </a:solidFill>
                <a:latin typeface="Times" charset="0"/>
              </a:rPr>
              <a:t>(TORAH</a:t>
            </a:r>
            <a:r>
              <a:rPr lang="en-US" sz="3600">
                <a:solidFill>
                  <a:srgbClr val="FAFD00"/>
                </a:solidFill>
                <a:latin typeface="Times" charset="0"/>
              </a:rPr>
              <a:t>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rgbClr val="00DFCA"/>
                </a:solidFill>
              </a:rPr>
              <a:t>karGb;rMGñkeKarBRbtibtiþdl;RBHGm©as; kúñgEpñkTaMgbI³</a:t>
            </a:r>
            <a:r>
              <a:rPr lang="en-US" sz="2400" b="0">
                <a:solidFill>
                  <a:srgbClr val="FAFD00"/>
                </a:solidFill>
                <a:latin typeface="Times" charset="0"/>
              </a:rPr>
              <a:t> </a:t>
            </a:r>
            <a:r>
              <a:rPr lang="en-US" sz="4000" b="0">
                <a:solidFill>
                  <a:srgbClr val="FAFD00"/>
                </a:solidFill>
              </a:rPr>
              <a:t>c,ab;sIlFm</a:t>
            </a:r>
            <a:r>
              <a:rPr lang="ja-JP" altLang="en-US" sz="4000" b="0">
                <a:solidFill>
                  <a:srgbClr val="FAFD00"/>
                </a:solidFill>
                <a:latin typeface="Arial"/>
              </a:rPr>
              <a:t>’</a:t>
            </a:r>
            <a:r>
              <a:rPr lang="en-US" sz="4000" b="0">
                <a:solidFill>
                  <a:srgbClr val="FAFD00"/>
                </a:solidFill>
              </a:rPr>
              <a:t>³ </a:t>
            </a:r>
            <a:r>
              <a:rPr lang="en-US" sz="4000" b="0">
                <a:solidFill>
                  <a:schemeClr val="tx1"/>
                </a:solidFill>
              </a:rPr>
              <a:t>Rkitüvin½ydb;Rbkar mUldæan1 cMeBaH RbB§½nnItüanukUlrbs;eyIgbcú©b,nñ.</a:t>
            </a:r>
            <a:endParaRPr lang="en-US" sz="1800" b="0">
              <a:solidFill>
                <a:schemeClr val="hlink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rgbClr val="FAFD00"/>
                </a:solidFill>
              </a:rPr>
              <a:t>c,ab;Blrdæ³ </a:t>
            </a:r>
            <a:r>
              <a:rPr lang="en-US" sz="4000" b="0">
                <a:solidFill>
                  <a:schemeClr val="tx1"/>
                </a:solidFill>
              </a:rPr>
              <a:t>rebobEdlBlrdærs;enACamYyKñaenAkñúg rcnasm&lt;½n§fµIénsgÁm.</a:t>
            </a:r>
            <a:endParaRPr lang="en-US" sz="1800" b="0">
              <a:solidFill>
                <a:schemeClr val="tx1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000" b="0">
                <a:solidFill>
                  <a:srgbClr val="FAFD00"/>
                </a:solidFill>
              </a:rPr>
              <a:t>c,ab;sMrab;BIFI³ </a:t>
            </a:r>
            <a:r>
              <a:rPr lang="en-US" sz="4000" b="0">
                <a:solidFill>
                  <a:schemeClr val="tx1"/>
                </a:solidFill>
              </a:rPr>
              <a:t>rebobfVaybgÁMRBGm©as;enAkñúgrcna sm½n§énsgÁm.</a:t>
            </a:r>
            <a:r>
              <a:rPr lang="en-US" sz="4000" b="0">
                <a:solidFill>
                  <a:srgbClr val="FAFD00"/>
                </a:solidFill>
              </a:rPr>
              <a:t> </a:t>
            </a:r>
            <a:endParaRPr lang="en-US" sz="2400" b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25-31</a:t>
            </a:r>
            <a:endParaRPr lang="en-US" sz="14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89114" name="Rectangle 2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5" name="Rectangle 2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9116" name="AutoShape 2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7" name="Rectangle 2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8" name="AutoShape 3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9" name="Line 3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0" name="Line 3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1" name="Line 3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2" name="Line 3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3" name="Line 3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4" name="Rectangle 36"/>
          <p:cNvSpPr>
            <a:spLocks noChangeArrowheads="1"/>
          </p:cNvSpPr>
          <p:nvPr/>
        </p:nvSpPr>
        <p:spPr bwMode="auto">
          <a:xfrm>
            <a:off x="8007350" y="338455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89125" name="Rectangle 37"/>
          <p:cNvSpPr>
            <a:spLocks noChangeArrowheads="1"/>
          </p:cNvSpPr>
          <p:nvPr/>
        </p:nvSpPr>
        <p:spPr bwMode="auto">
          <a:xfrm>
            <a:off x="8004175" y="375920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89126" name="Rectangle 38"/>
          <p:cNvSpPr>
            <a:spLocks noChangeArrowheads="1"/>
          </p:cNvSpPr>
          <p:nvPr/>
        </p:nvSpPr>
        <p:spPr bwMode="auto">
          <a:xfrm>
            <a:off x="7993063" y="3956050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89128" name="Line 4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29" name="Rectangle 41"/>
          <p:cNvSpPr>
            <a:spLocks noChangeArrowheads="1"/>
          </p:cNvSpPr>
          <p:nvPr/>
        </p:nvSpPr>
        <p:spPr bwMode="auto">
          <a:xfrm>
            <a:off x="7993063" y="358775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89135" name="Text Box 4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1026"/>
          <p:cNvSpPr>
            <a:spLocks noChangeArrowheads="1"/>
          </p:cNvSpPr>
          <p:nvPr/>
        </p:nvSpPr>
        <p:spPr bwMode="auto">
          <a:xfrm>
            <a:off x="482600" y="69215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5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6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7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18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19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0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TG</a:t>
            </a:r>
          </a:p>
        </p:txBody>
      </p:sp>
      <p:sp>
        <p:nvSpPr>
          <p:cNvPr id="269321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2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269323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4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5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9326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269327" name="Rectangle 1039"/>
          <p:cNvSpPr>
            <a:spLocks noChangeArrowheads="1"/>
          </p:cNvSpPr>
          <p:nvPr/>
        </p:nvSpPr>
        <p:spPr bwMode="auto">
          <a:xfrm>
            <a:off x="2516188" y="5568950"/>
            <a:ext cx="7016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269328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269329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0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1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2" name="Rectangle 1044"/>
          <p:cNvSpPr>
            <a:spLocks noChangeArrowheads="1"/>
          </p:cNvSpPr>
          <p:nvPr/>
        </p:nvSpPr>
        <p:spPr bwMode="auto">
          <a:xfrm>
            <a:off x="76200" y="304800"/>
            <a:ext cx="15240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269333" name="Rectangle 1045"/>
          <p:cNvSpPr>
            <a:spLocks noChangeArrowheads="1"/>
          </p:cNvSpPr>
          <p:nvPr/>
        </p:nvSpPr>
        <p:spPr bwMode="auto">
          <a:xfrm>
            <a:off x="2613025" y="355600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269334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5" name="Rectangle 1047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36" name="Rectangle 1048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69337" name="Rectangle 1049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)a</a:t>
            </a:r>
          </a:p>
        </p:txBody>
      </p:sp>
      <p:sp>
        <p:nvSpPr>
          <p:cNvPr id="269338" name="Rectangle 1050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x</a:t>
            </a:r>
          </a:p>
        </p:txBody>
      </p:sp>
      <p:sp>
        <p:nvSpPr>
          <p:cNvPr id="269339" name="Rectangle 1051"/>
          <p:cNvSpPr>
            <a:spLocks noChangeArrowheads="1"/>
          </p:cNvSpPr>
          <p:nvPr/>
        </p:nvSpPr>
        <p:spPr bwMode="auto">
          <a:xfrm>
            <a:off x="7088188" y="1525588"/>
            <a:ext cx="145256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269340" name="Oval 105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1" name="Rectangle 1053"/>
          <p:cNvSpPr>
            <a:spLocks noChangeArrowheads="1"/>
          </p:cNvSpPr>
          <p:nvPr/>
        </p:nvSpPr>
        <p:spPr bwMode="auto">
          <a:xfrm>
            <a:off x="3114675" y="2568575"/>
            <a:ext cx="33655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269342" name="Oval 1054"/>
          <p:cNvSpPr>
            <a:spLocks noChangeArrowheads="1"/>
          </p:cNvSpPr>
          <p:nvPr/>
        </p:nvSpPr>
        <p:spPr bwMode="auto">
          <a:xfrm>
            <a:off x="2946400" y="32210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3" name="Oval 105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4" name="Rectangle 1056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Ps</a:t>
            </a:r>
          </a:p>
        </p:txBody>
      </p:sp>
      <p:sp>
        <p:nvSpPr>
          <p:cNvPr id="269345" name="Rectangle 1057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69346" name="Rectangle 1058"/>
          <p:cNvSpPr>
            <a:spLocks noChangeArrowheads="1"/>
          </p:cNvSpPr>
          <p:nvPr/>
        </p:nvSpPr>
        <p:spPr bwMode="auto">
          <a:xfrm>
            <a:off x="3927475" y="30781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69347" name="Freeform 1059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8" name="Freeform 1060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49" name="Freeform 1061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0" name="Freeform 1062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1" name="Freeform 1063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2" name="AutoShape 1064"/>
          <p:cNvSpPr>
            <a:spLocks noChangeArrowheads="1"/>
          </p:cNvSpPr>
          <p:nvPr/>
        </p:nvSpPr>
        <p:spPr bwMode="auto">
          <a:xfrm rot="7507952">
            <a:off x="3505200" y="3048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3" name="Oval 1065"/>
          <p:cNvSpPr>
            <a:spLocks noChangeArrowheads="1"/>
          </p:cNvSpPr>
          <p:nvPr/>
        </p:nvSpPr>
        <p:spPr bwMode="auto">
          <a:xfrm>
            <a:off x="2451100" y="4152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4" name="Rectangle 1066"/>
          <p:cNvSpPr>
            <a:spLocks noChangeArrowheads="1"/>
          </p:cNvSpPr>
          <p:nvPr/>
        </p:nvSpPr>
        <p:spPr bwMode="auto">
          <a:xfrm>
            <a:off x="3241675" y="4094163"/>
            <a:ext cx="2752725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b="0">
                <a:solidFill>
                  <a:srgbClr val="EEFF4B"/>
                </a:solidFill>
              </a:rPr>
              <a:t>k)a</a:t>
            </a:r>
            <a:r>
              <a:rPr lang="en-US" b="0">
                <a:solidFill>
                  <a:srgbClr val="EEFF4B"/>
                </a:solidFill>
              </a:rPr>
              <a:t> </a:t>
            </a:r>
            <a:r>
              <a:rPr lang="en-US" sz="4400" b="0">
                <a:solidFill>
                  <a:srgbClr val="EEFF4B"/>
                </a:solidFill>
              </a:rPr>
              <a:t>¬kaeds)ana ¦</a:t>
            </a:r>
            <a:endParaRPr lang="en-US" sz="4800" b="0">
              <a:solidFill>
                <a:srgbClr val="EEFF4B"/>
              </a:solidFill>
            </a:endParaRPr>
          </a:p>
        </p:txBody>
      </p:sp>
      <p:sp>
        <p:nvSpPr>
          <p:cNvPr id="269355" name="Oval 106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6" name="Oval 106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7" name="Oval 1069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8" name="Oval 107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59" name="Oval 107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0" name="Oval 107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1" name="Oval 107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62" name="Rectangle 1074"/>
          <p:cNvSpPr>
            <a:spLocks noChangeArrowheads="1"/>
          </p:cNvSpPr>
          <p:nvPr/>
        </p:nvSpPr>
        <p:spPr bwMode="auto">
          <a:xfrm>
            <a:off x="2498725" y="3135313"/>
            <a:ext cx="4206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269384" name="Text Box 1096"/>
          <p:cNvSpPr txBox="1">
            <a:spLocks noChangeArrowheads="1"/>
          </p:cNvSpPr>
          <p:nvPr/>
        </p:nvSpPr>
        <p:spPr bwMode="auto">
          <a:xfrm>
            <a:off x="1765300" y="47625"/>
            <a:ext cx="272256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20³13/&gt; ecaTiykfa 1³19</a:t>
            </a:r>
          </a:p>
        </p:txBody>
      </p:sp>
      <p:sp>
        <p:nvSpPr>
          <p:cNvPr id="269401" name="Text Box 111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269419" name="Group 1131"/>
          <p:cNvGrpSpPr>
            <a:grpSpLocks/>
          </p:cNvGrpSpPr>
          <p:nvPr/>
        </p:nvGrpSpPr>
        <p:grpSpPr bwMode="auto">
          <a:xfrm>
            <a:off x="3489325" y="1249363"/>
            <a:ext cx="4478338" cy="2833687"/>
            <a:chOff x="2399" y="904"/>
            <a:chExt cx="2821" cy="1785"/>
          </a:xfrm>
        </p:grpSpPr>
        <p:pic>
          <p:nvPicPr>
            <p:cNvPr id="269405" name="Picture 1117" descr="27-desert road.jpg rework                                      00000010MAGNUM      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9" y="904"/>
              <a:ext cx="2821" cy="1785"/>
            </a:xfrm>
            <a:prstGeom prst="rect">
              <a:avLst/>
            </a:prstGeom>
            <a:noFill/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364" name="Text Box 1076"/>
            <p:cNvSpPr txBox="1">
              <a:spLocks noChangeArrowheads="1"/>
            </p:cNvSpPr>
            <p:nvPr/>
          </p:nvSpPr>
          <p:spPr bwMode="auto">
            <a:xfrm>
              <a:off x="2757" y="2219"/>
              <a:ext cx="2177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000" b="0">
                  <a:solidFill>
                    <a:srgbClr val="FFFF00"/>
                  </a:solidFill>
                </a:rPr>
                <a:t>valrhasßanyUda bc©úb,nñ</a:t>
              </a:r>
              <a:endParaRPr lang="en-US" sz="2800" b="0">
                <a:solidFill>
                  <a:srgbClr val="00DFCA"/>
                </a:solidFill>
                <a:latin typeface="Comic Sans MS" charset="0"/>
              </a:endParaRPr>
            </a:p>
          </p:txBody>
        </p:sp>
      </p:grpSp>
      <p:sp>
        <p:nvSpPr>
          <p:cNvPr id="269385" name="Rectangle 109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86" name="Rectangle 109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69387" name="AutoShape 109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88" name="Rectangle 110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89" name="AutoShape 110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0" name="Line 110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1" name="Line 110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2" name="Line 110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3" name="Line 110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4" name="Line 110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395" name="Rectangle 1107"/>
          <p:cNvSpPr>
            <a:spLocks noChangeArrowheads="1"/>
          </p:cNvSpPr>
          <p:nvPr/>
        </p:nvSpPr>
        <p:spPr bwMode="auto">
          <a:xfrm>
            <a:off x="8007350" y="3395663"/>
            <a:ext cx="4079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69396" name="Rectangle 1108"/>
          <p:cNvSpPr>
            <a:spLocks noChangeArrowheads="1"/>
          </p:cNvSpPr>
          <p:nvPr/>
        </p:nvSpPr>
        <p:spPr bwMode="auto">
          <a:xfrm>
            <a:off x="7994650" y="37655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269397" name="Rectangle 1109"/>
          <p:cNvSpPr>
            <a:spLocks noChangeArrowheads="1"/>
          </p:cNvSpPr>
          <p:nvPr/>
        </p:nvSpPr>
        <p:spPr bwMode="auto">
          <a:xfrm>
            <a:off x="8004175" y="3959225"/>
            <a:ext cx="6238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269398" name="Rectangle 1110"/>
          <p:cNvSpPr>
            <a:spLocks noChangeArrowheads="1"/>
          </p:cNvSpPr>
          <p:nvPr/>
        </p:nvSpPr>
        <p:spPr bwMode="auto">
          <a:xfrm>
            <a:off x="7912100" y="4197350"/>
            <a:ext cx="180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69399" name="Line 111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9400" name="Rectangle 1112"/>
          <p:cNvSpPr>
            <a:spLocks noChangeArrowheads="1"/>
          </p:cNvSpPr>
          <p:nvPr/>
        </p:nvSpPr>
        <p:spPr bwMode="auto">
          <a:xfrm>
            <a:off x="7991475" y="3603625"/>
            <a:ext cx="7381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269410" name="Rectangle 11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269411" name="Text Box 1123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69412" name="Text Box 1124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269418" name="Group 1130"/>
          <p:cNvGrpSpPr>
            <a:grpSpLocks/>
          </p:cNvGrpSpPr>
          <p:nvPr/>
        </p:nvGrpSpPr>
        <p:grpSpPr bwMode="auto">
          <a:xfrm>
            <a:off x="1031875" y="484188"/>
            <a:ext cx="2374900" cy="3332162"/>
            <a:chOff x="1208" y="296"/>
            <a:chExt cx="1496" cy="2099"/>
          </a:xfrm>
        </p:grpSpPr>
        <p:pic>
          <p:nvPicPr>
            <p:cNvPr id="269413" name="Picture 1125" descr="kadesh                                                         00000010a-BIGMAC                       ABA78158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96"/>
              <a:ext cx="1496" cy="2091"/>
            </a:xfrm>
            <a:prstGeom prst="rect">
              <a:avLst/>
            </a:prstGeom>
            <a:noFill/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9414" name="Text Box 1126"/>
            <p:cNvSpPr txBox="1">
              <a:spLocks noChangeArrowheads="1"/>
            </p:cNvSpPr>
            <p:nvPr/>
          </p:nvSpPr>
          <p:spPr bwMode="auto">
            <a:xfrm>
              <a:off x="1264" y="1569"/>
              <a:ext cx="1032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000" b="0">
                  <a:solidFill>
                    <a:srgbClr val="FFEA18"/>
                  </a:solidFill>
                </a:rPr>
                <a:t>kEnøgKYrsMraknUvniTaXrdUv</a:t>
              </a:r>
              <a:endParaRPr lang="en-US" sz="2400" b="0">
                <a:solidFill>
                  <a:srgbClr val="FFEA18"/>
                </a:solidFill>
                <a:latin typeface="Comic Sans M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51" grpId="0" animBg="1"/>
      <p:bldP spid="2693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457575" y="2792413"/>
            <a:ext cx="18002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kareds)ana</a:t>
            </a:r>
            <a:r>
              <a:rPr lang="en-US" sz="4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3188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351213" y="701675"/>
            <a:ext cx="1131887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</a:t>
            </a:r>
            <a:r>
              <a:rPr lang="en-US" sz="66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3630613" y="1425575"/>
            <a:ext cx="16605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3897313" y="1882775"/>
            <a:ext cx="11763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93199" name="Rectangle 15"/>
          <p:cNvSpPr>
            <a:spLocks noChangeArrowheads="1"/>
          </p:cNvSpPr>
          <p:nvPr/>
        </p:nvSpPr>
        <p:spPr bwMode="auto">
          <a:xfrm>
            <a:off x="3681413" y="2352675"/>
            <a:ext cx="14446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sI- B- Bi</a:t>
            </a:r>
            <a:r>
              <a:rPr lang="en-US" sz="4800">
                <a:solidFill>
                  <a:schemeClr val="bg2"/>
                </a:solidFill>
              </a:rPr>
              <a:t> </a:t>
            </a:r>
            <a:endParaRPr lang="en-US" sz="2800">
              <a:solidFill>
                <a:schemeClr val="bg2"/>
              </a:solidFill>
              <a:latin typeface="Times" charset="0"/>
            </a:endParaRPr>
          </a:p>
        </p:txBody>
      </p:sp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4773613" y="9636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CuMvij 1500 m&gt;K&gt;s</a:t>
            </a:r>
          </a:p>
        </p:txBody>
      </p:sp>
      <p:sp>
        <p:nvSpPr>
          <p:cNvPr id="93202" name="Rectangle 18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911225" y="2482850"/>
            <a:ext cx="1681163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2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93230" name="Text Box 46"/>
          <p:cNvSpPr txBox="1">
            <a:spLocks noChangeArrowheads="1"/>
          </p:cNvSpPr>
          <p:nvPr/>
        </p:nvSpPr>
        <p:spPr bwMode="auto">
          <a:xfrm>
            <a:off x="1771650" y="47625"/>
            <a:ext cx="272256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20³13/&gt; ecaTiykfa 1³19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93231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3233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4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6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7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8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9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0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1" name="Rectangle 57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93242" name="Rectangle 58"/>
          <p:cNvSpPr>
            <a:spLocks noChangeArrowheads="1"/>
          </p:cNvSpPr>
          <p:nvPr/>
        </p:nvSpPr>
        <p:spPr bwMode="auto">
          <a:xfrm>
            <a:off x="7994650" y="3760788"/>
            <a:ext cx="5572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93243" name="Rectangle 59"/>
          <p:cNvSpPr>
            <a:spLocks noChangeArrowheads="1"/>
          </p:cNvSpPr>
          <p:nvPr/>
        </p:nvSpPr>
        <p:spPr bwMode="auto">
          <a:xfrm>
            <a:off x="7994650" y="3949700"/>
            <a:ext cx="6238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93244" name="Rectangle 60"/>
          <p:cNvSpPr>
            <a:spLocks noChangeArrowheads="1"/>
          </p:cNvSpPr>
          <p:nvPr/>
        </p:nvSpPr>
        <p:spPr bwMode="auto">
          <a:xfrm>
            <a:off x="7974013" y="4130675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6" name="Rectangle 62"/>
          <p:cNvSpPr>
            <a:spLocks noChangeArrowheads="1"/>
          </p:cNvSpPr>
          <p:nvPr/>
        </p:nvSpPr>
        <p:spPr bwMode="auto">
          <a:xfrm>
            <a:off x="7986713" y="3584575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93247" name="Text Box 6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325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93252" name="Text Box 68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93253" name="Group 69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93254" name="Group 70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3255" name="Group 71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3256" name="Freeform 7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57" name="Freeform 7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3258" name="Picture 7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3259" name="Freeform 7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Freeform 7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Freeform 7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Freeform 7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Freeform 7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264" name="Rectangle 80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 b="0" i="1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autoUpdateAnimBg="0"/>
      <p:bldP spid="9326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25296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1812925" y="5030788"/>
            <a:ext cx="5883275" cy="800100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3" name="Text Box 45"/>
          <p:cNvSpPr txBox="1">
            <a:spLocks noChangeArrowheads="1"/>
          </p:cNvSpPr>
          <p:nvPr/>
        </p:nvSpPr>
        <p:spPr bwMode="auto">
          <a:xfrm>
            <a:off x="1779588" y="17463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</a:t>
            </a:r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752600" y="128588"/>
            <a:ext cx="5930900" cy="14335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 b="0">
                <a:solidFill>
                  <a:srgbClr val="66FF66"/>
                </a:solidFill>
              </a:rPr>
              <a:t>m:Ues RtUvkaresIubdMNwgf</a:t>
            </a:r>
            <a:r>
              <a:rPr lang="en-US" sz="8800">
                <a:solidFill>
                  <a:srgbClr val="66FF66"/>
                </a:solidFill>
              </a:rPr>
              <a:t>µI</a:t>
            </a:r>
            <a:endParaRPr lang="en-US" sz="8800">
              <a:solidFill>
                <a:schemeClr val="tx2"/>
              </a:solidFill>
            </a:endParaRP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1739900" y="5022850"/>
            <a:ext cx="6191250" cy="820738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tx2"/>
                </a:solidFill>
                <a:latin typeface="Comic Sans MS" charset="0"/>
              </a:rPr>
              <a:t>    </a:t>
            </a:r>
            <a:r>
              <a:rPr lang="en-US" sz="4800" b="0">
                <a:solidFill>
                  <a:schemeClr val="tx2"/>
                </a:solidFill>
              </a:rPr>
              <a:t>erag]e)asf enAkñúg TIvalrehasßan</a:t>
            </a: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577975" y="1782763"/>
            <a:ext cx="6669088" cy="1463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b="0">
                <a:solidFill>
                  <a:schemeClr val="tx2"/>
                </a:solidFill>
              </a:rPr>
              <a:t>m:Ues</a:t>
            </a:r>
            <a:r>
              <a:rPr lang="en-US" sz="4800">
                <a:solidFill>
                  <a:schemeClr val="tx2"/>
                </a:solidFill>
              </a:rPr>
              <a:t> </a:t>
            </a:r>
            <a:r>
              <a:rPr lang="en-US" sz="4400" b="0">
                <a:solidFill>
                  <a:schemeClr val="tx2"/>
                </a:solidFill>
              </a:rPr>
              <a:t>RtUvRtas;ehAeGayeFVICaGñktMNagGMbUrTaMgGs;.</a:t>
            </a:r>
          </a:p>
          <a:p>
            <a:pPr algn="ctr">
              <a:lnSpc>
                <a:spcPct val="100000"/>
              </a:lnSpc>
            </a:pPr>
            <a:endParaRPr lang="en-US" sz="20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252981" name="Rectangle 5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2" name="Rectangle 5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52983" name="AutoShape 5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4" name="Rectangle 5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5" name="AutoShape 5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6" name="Line 5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7" name="Line 5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8" name="Line 6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89" name="Line 6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0" name="Line 6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1" name="Rectangle 63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52992" name="Rectangle 64"/>
          <p:cNvSpPr>
            <a:spLocks noChangeArrowheads="1"/>
          </p:cNvSpPr>
          <p:nvPr/>
        </p:nvSpPr>
        <p:spPr bwMode="auto">
          <a:xfrm>
            <a:off x="8004175" y="37655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252993" name="Rectangle 65"/>
          <p:cNvSpPr>
            <a:spLocks noChangeArrowheads="1"/>
          </p:cNvSpPr>
          <p:nvPr/>
        </p:nvSpPr>
        <p:spPr bwMode="auto">
          <a:xfrm>
            <a:off x="8004175" y="3954463"/>
            <a:ext cx="6588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252994" name="Rectangle 66"/>
          <p:cNvSpPr>
            <a:spLocks noChangeArrowheads="1"/>
          </p:cNvSpPr>
          <p:nvPr/>
        </p:nvSpPr>
        <p:spPr bwMode="auto">
          <a:xfrm>
            <a:off x="8002588" y="412115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252995" name="Line 67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96" name="Rectangle 68"/>
          <p:cNvSpPr>
            <a:spLocks noChangeArrowheads="1"/>
          </p:cNvSpPr>
          <p:nvPr/>
        </p:nvSpPr>
        <p:spPr bwMode="auto">
          <a:xfrm>
            <a:off x="7996238" y="3598863"/>
            <a:ext cx="738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  <p:sp>
        <p:nvSpPr>
          <p:cNvPr id="253002" name="Text Box 74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4" grpId="0" autoUpdateAnimBg="0"/>
      <p:bldP spid="252979" grpId="0" autoUpdateAnimBg="0"/>
      <p:bldP spid="25298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10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1395" name="Rectangle 1027"/>
          <p:cNvSpPr>
            <a:spLocks noChangeArrowheads="1"/>
          </p:cNvSpPr>
          <p:nvPr/>
        </p:nvSpPr>
        <p:spPr bwMode="auto">
          <a:xfrm>
            <a:off x="76708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396" name="Rectangle 102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571416" name="Group 1048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571417" name="Rectangle 1049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8" name="Rectangle 1050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9" name="Rectangle 1051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0" name="Rectangle 1052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1" name="Rectangle 1053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2" name="Rectangle 1054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3" name="Rectangle 1055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1425" name="Text Box 1057"/>
          <p:cNvSpPr txBox="1">
            <a:spLocks noChangeArrowheads="1"/>
          </p:cNvSpPr>
          <p:nvPr/>
        </p:nvSpPr>
        <p:spPr bwMode="auto">
          <a:xfrm>
            <a:off x="1768475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</a:t>
            </a:r>
          </a:p>
        </p:txBody>
      </p:sp>
      <p:sp>
        <p:nvSpPr>
          <p:cNvPr id="571428" name="Rectangle 1060"/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29" name="Text Box 1061"/>
          <p:cNvSpPr txBox="1">
            <a:spLocks noChangeArrowheads="1"/>
          </p:cNvSpPr>
          <p:nvPr/>
        </p:nvSpPr>
        <p:spPr bwMode="auto">
          <a:xfrm>
            <a:off x="1574800" y="996950"/>
            <a:ext cx="6592888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etI </a:t>
            </a:r>
            <a:r>
              <a:rPr lang="en-US" b="0" i="1">
                <a:solidFill>
                  <a:srgbClr val="FFFF00"/>
                </a:solidFill>
              </a:rPr>
              <a:t>{ TwkdI } </a:t>
            </a:r>
            <a:r>
              <a:rPr lang="en-US" b="0">
                <a:solidFill>
                  <a:srgbClr val="FFFF00"/>
                </a:solidFill>
              </a:rPr>
              <a:t>enaHy:agNa?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  <p:sp>
        <p:nvSpPr>
          <p:cNvPr id="571430" name="Text Box 1062"/>
          <p:cNvSpPr txBox="1">
            <a:spLocks noChangeArrowheads="1"/>
          </p:cNvSpPr>
          <p:nvPr/>
        </p:nvSpPr>
        <p:spPr bwMode="auto">
          <a:xfrm>
            <a:off x="1863725" y="1554163"/>
            <a:ext cx="62992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etI RbCaCnenATIenaHeKCanrNa?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  <p:sp>
        <p:nvSpPr>
          <p:cNvPr id="571431" name="Text Box 1063"/>
          <p:cNvSpPr txBox="1">
            <a:spLocks noChangeArrowheads="1"/>
          </p:cNvSpPr>
          <p:nvPr/>
        </p:nvSpPr>
        <p:spPr bwMode="auto">
          <a:xfrm>
            <a:off x="1620838" y="2482850"/>
            <a:ext cx="5395912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sÞwg Tenø nig rdUvkal?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  <p:sp>
        <p:nvSpPr>
          <p:cNvPr id="571432" name="Text Box 1064"/>
          <p:cNvSpPr txBox="1">
            <a:spLocks noChangeArrowheads="1"/>
          </p:cNvSpPr>
          <p:nvPr/>
        </p:nvSpPr>
        <p:spPr bwMode="auto">
          <a:xfrm>
            <a:off x="2413000" y="3262313"/>
            <a:ext cx="48514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RsukPñM nig éRBeQI</a:t>
            </a:r>
            <a:r>
              <a:rPr lang="en-US" b="0" i="1">
                <a:solidFill>
                  <a:srgbClr val="FFFF00"/>
                </a:solidFill>
              </a:rPr>
              <a:t>?</a:t>
            </a:r>
            <a:endParaRPr lang="en-US" sz="40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71433" name="Text Box 1065"/>
          <p:cNvSpPr txBox="1">
            <a:spLocks noChangeArrowheads="1"/>
          </p:cNvSpPr>
          <p:nvPr/>
        </p:nvSpPr>
        <p:spPr bwMode="auto">
          <a:xfrm>
            <a:off x="2387600" y="4371975"/>
            <a:ext cx="51562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dIekItplCabribUreT?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  <p:sp>
        <p:nvSpPr>
          <p:cNvPr id="571434" name="Text Box 1066"/>
          <p:cNvSpPr txBox="1">
            <a:spLocks noChangeArrowheads="1"/>
          </p:cNvSpPr>
          <p:nvPr/>
        </p:nvSpPr>
        <p:spPr bwMode="auto">
          <a:xfrm>
            <a:off x="4233863" y="5124450"/>
            <a:ext cx="4419600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GacrkGahar)anEdreT?</a:t>
            </a:r>
            <a:endParaRPr lang="en-US" sz="40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71435" name="Rectangle 106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6" name="Rectangle 106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1437" name="AutoShape 106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8" name="Rectangle 107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39" name="AutoShape 107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0" name="Line 107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1" name="Line 107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2" name="Line 107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3" name="Line 107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4" name="Line 107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45" name="Rectangle 1077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71446" name="Rectangle 1078"/>
          <p:cNvSpPr>
            <a:spLocks noChangeArrowheads="1"/>
          </p:cNvSpPr>
          <p:nvPr/>
        </p:nvSpPr>
        <p:spPr bwMode="auto">
          <a:xfrm>
            <a:off x="8047038" y="3770313"/>
            <a:ext cx="5572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71447" name="Rectangle 1079"/>
          <p:cNvSpPr>
            <a:spLocks noChangeArrowheads="1"/>
          </p:cNvSpPr>
          <p:nvPr/>
        </p:nvSpPr>
        <p:spPr bwMode="auto">
          <a:xfrm>
            <a:off x="8075613" y="3940175"/>
            <a:ext cx="6588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571448" name="Rectangle 1080"/>
          <p:cNvSpPr>
            <a:spLocks noChangeArrowheads="1"/>
          </p:cNvSpPr>
          <p:nvPr/>
        </p:nvSpPr>
        <p:spPr bwMode="auto">
          <a:xfrm>
            <a:off x="8064500" y="412115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71449" name="Line 1081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50" name="Rectangle 1082"/>
          <p:cNvSpPr>
            <a:spLocks noChangeArrowheads="1"/>
          </p:cNvSpPr>
          <p:nvPr/>
        </p:nvSpPr>
        <p:spPr bwMode="auto">
          <a:xfrm>
            <a:off x="8034338" y="3603625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71451" name="Text Box 108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1454" name="Text Box 1086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6</a:t>
            </a:r>
          </a:p>
        </p:txBody>
      </p:sp>
      <p:sp>
        <p:nvSpPr>
          <p:cNvPr id="571455" name="Rectangle 108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571456" name="Text Box 1088"/>
          <p:cNvSpPr txBox="1">
            <a:spLocks noChangeArrowheads="1"/>
          </p:cNvSpPr>
          <p:nvPr/>
        </p:nvSpPr>
        <p:spPr bwMode="auto">
          <a:xfrm>
            <a:off x="1987550" y="107950"/>
            <a:ext cx="6516688" cy="1098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0">
                <a:solidFill>
                  <a:srgbClr val="66FF66"/>
                </a:solidFill>
              </a:rPr>
              <a:t>mansMnYrsMxan;xøH²&gt;&gt;&gt;</a:t>
            </a:r>
          </a:p>
        </p:txBody>
      </p:sp>
      <p:sp>
        <p:nvSpPr>
          <p:cNvPr id="571457" name="Text Box 1089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514475" y="866775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2232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2232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2232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2232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2232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2" name="Rectangle 20"/>
          <p:cNvSpPr>
            <a:spLocks noChangeArrowheads="1"/>
          </p:cNvSpPr>
          <p:nvPr/>
        </p:nvSpPr>
        <p:spPr bwMode="auto">
          <a:xfrm>
            <a:off x="76200" y="304800"/>
            <a:ext cx="15494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2232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2232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5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23258" name="Rectangle 26"/>
          <p:cNvSpPr>
            <a:spLocks noChangeArrowheads="1"/>
          </p:cNvSpPr>
          <p:nvPr/>
        </p:nvSpPr>
        <p:spPr bwMode="auto">
          <a:xfrm>
            <a:off x="5830888" y="2782888"/>
            <a:ext cx="8350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0331B3"/>
                </a:solidFill>
                <a:latin typeface="Limon R1" charset="0"/>
              </a:rPr>
              <a:t>)a</a:t>
            </a:r>
            <a:endParaRPr lang="en-US" sz="2400">
              <a:solidFill>
                <a:schemeClr val="accent1"/>
              </a:solidFill>
              <a:latin typeface="Limon R1" charset="0"/>
            </a:endParaRPr>
          </a:p>
        </p:txBody>
      </p:sp>
      <p:sp>
        <p:nvSpPr>
          <p:cNvPr id="22325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0331B3"/>
                </a:solidFill>
                <a:latin typeface="Limon R1" charset="0"/>
              </a:rPr>
              <a:t>x</a:t>
            </a:r>
          </a:p>
        </p:txBody>
      </p:sp>
      <p:sp>
        <p:nvSpPr>
          <p:cNvPr id="22326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0331B3"/>
                </a:solidFill>
                <a:latin typeface="Limon R1" charset="0"/>
              </a:rPr>
              <a:t>n ¬G¦</a:t>
            </a:r>
          </a:p>
        </p:txBody>
      </p:sp>
      <p:sp>
        <p:nvSpPr>
          <p:cNvPr id="22326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5" name="Rectangle 33"/>
          <p:cNvSpPr>
            <a:spLocks noChangeArrowheads="1"/>
          </p:cNvSpPr>
          <p:nvPr/>
        </p:nvSpPr>
        <p:spPr bwMode="auto">
          <a:xfrm>
            <a:off x="3113088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22326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7" name="Rectangle 35"/>
          <p:cNvSpPr>
            <a:spLocks noChangeArrowheads="1"/>
          </p:cNvSpPr>
          <p:nvPr/>
        </p:nvSpPr>
        <p:spPr bwMode="auto">
          <a:xfrm>
            <a:off x="2684463" y="3078163"/>
            <a:ext cx="4206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22326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6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0" name="Rectangle 38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22327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2" name="Rectangle 40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Ps</a:t>
            </a:r>
          </a:p>
        </p:txBody>
      </p:sp>
      <p:sp>
        <p:nvSpPr>
          <p:cNvPr id="22327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74" name="Rectangle 42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23275" name="Rectangle 43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223289" name="Oval 5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90" name="Freeform 5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3293" name="Picture 61" descr=" Picture 4                                                      0000926EMacintosh HD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1094" r="46289" b="3645"/>
          <a:stretch>
            <a:fillRect/>
          </a:stretch>
        </p:blipFill>
        <p:spPr bwMode="auto">
          <a:xfrm>
            <a:off x="3392488" y="947738"/>
            <a:ext cx="2220912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313" name="Picture 81" descr="SEA OF GAL LATE AFT                                            0001D3BE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4052888"/>
            <a:ext cx="2957512" cy="193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317" name="Rectangle 8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18" name="Rectangle 8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3319" name="AutoShape 8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0" name="Rectangle 8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1" name="AutoShape 8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2" name="Line 9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3" name="Line 9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4" name="Line 9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5" name="Line 9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6" name="Line 9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27" name="Rectangle 95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23328" name="Rectangle 96"/>
          <p:cNvSpPr>
            <a:spLocks noChangeArrowheads="1"/>
          </p:cNvSpPr>
          <p:nvPr/>
        </p:nvSpPr>
        <p:spPr bwMode="auto">
          <a:xfrm>
            <a:off x="8023225" y="3775075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223329" name="Rectangle 97"/>
          <p:cNvSpPr>
            <a:spLocks noChangeArrowheads="1"/>
          </p:cNvSpPr>
          <p:nvPr/>
        </p:nvSpPr>
        <p:spPr bwMode="auto">
          <a:xfrm>
            <a:off x="7980363" y="3949700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223330" name="Rectangle 98"/>
          <p:cNvSpPr>
            <a:spLocks noChangeArrowheads="1"/>
          </p:cNvSpPr>
          <p:nvPr/>
        </p:nvSpPr>
        <p:spPr bwMode="auto">
          <a:xfrm>
            <a:off x="7997825" y="4135438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223331" name="Line 9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32" name="Rectangle 100"/>
          <p:cNvSpPr>
            <a:spLocks noChangeArrowheads="1"/>
          </p:cNvSpPr>
          <p:nvPr/>
        </p:nvSpPr>
        <p:spPr bwMode="auto">
          <a:xfrm>
            <a:off x="8001000" y="3598863"/>
            <a:ext cx="7381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223333" name="Text Box 10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grpSp>
        <p:nvGrpSpPr>
          <p:cNvPr id="223338" name="Group 106"/>
          <p:cNvGrpSpPr>
            <a:grpSpLocks/>
          </p:cNvGrpSpPr>
          <p:nvPr/>
        </p:nvGrpSpPr>
        <p:grpSpPr bwMode="auto">
          <a:xfrm>
            <a:off x="5480050" y="966788"/>
            <a:ext cx="2968625" cy="1971675"/>
            <a:chOff x="3531" y="336"/>
            <a:chExt cx="1870" cy="1242"/>
          </a:xfrm>
        </p:grpSpPr>
        <p:pic>
          <p:nvPicPr>
            <p:cNvPr id="223294" name="Picture 62" descr=" Picture 3                                                      0000926EMacintosh HD                   ABA78158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3" t="18668" r="36133" b="29082"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3337" name="Freeform 10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3339" name="Rectangle 10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  <p:sp>
        <p:nvSpPr>
          <p:cNvPr id="223340" name="Text Box 108"/>
          <p:cNvSpPr txBox="1">
            <a:spLocks noChangeArrowheads="1"/>
          </p:cNvSpPr>
          <p:nvPr/>
        </p:nvSpPr>
        <p:spPr bwMode="auto">
          <a:xfrm>
            <a:off x="1781175" y="2857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23343" name="Text Box 111"/>
          <p:cNvSpPr txBox="1">
            <a:spLocks noChangeArrowheads="1"/>
          </p:cNvSpPr>
          <p:nvPr/>
        </p:nvSpPr>
        <p:spPr bwMode="auto">
          <a:xfrm>
            <a:off x="1771650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</a:t>
            </a:r>
          </a:p>
        </p:txBody>
      </p:sp>
      <p:sp>
        <p:nvSpPr>
          <p:cNvPr id="223344" name="Text Box 11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223347" name="Text Box 115"/>
          <p:cNvSpPr txBox="1">
            <a:spLocks noChangeArrowheads="1"/>
          </p:cNvSpPr>
          <p:nvPr/>
        </p:nvSpPr>
        <p:spPr bwMode="auto">
          <a:xfrm>
            <a:off x="533400" y="1924050"/>
            <a:ext cx="1463675" cy="36591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pøÚvrbs;GñkesuIbGegát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  <a:p>
            <a:pPr algn="ctr">
              <a:lnSpc>
                <a:spcPct val="100000"/>
              </a:lnSpc>
            </a:pPr>
            <a:endParaRPr lang="en-US" sz="3600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223348" name="Text Box 116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3286" name="AutoShape 54"/>
          <p:cNvSpPr>
            <a:spLocks noChangeArrowheads="1"/>
          </p:cNvSpPr>
          <p:nvPr/>
        </p:nvSpPr>
        <p:spPr bwMode="auto">
          <a:xfrm rot="12338930">
            <a:off x="2986088" y="3021013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345" name="Text Box 113"/>
          <p:cNvSpPr txBox="1">
            <a:spLocks noChangeArrowheads="1"/>
          </p:cNvSpPr>
          <p:nvPr/>
        </p:nvSpPr>
        <p:spPr bwMode="auto">
          <a:xfrm>
            <a:off x="3554413" y="2100263"/>
            <a:ext cx="3411537" cy="2835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&gt;&gt;&gt; BIxageCIg eq&lt;aHeTA bc©úb,nñKW eL)aNn; xagt,Úg&gt;&gt;&gt;</a:t>
            </a:r>
            <a:r>
              <a:rPr lang="en-US" sz="4000" b="0">
                <a:solidFill>
                  <a:srgbClr val="FFFF00"/>
                </a:solidFill>
                <a:latin typeface="Comic Sans M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90" grpId="0" animBg="1"/>
      <p:bldP spid="22334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ChangeArrowheads="1"/>
          </p:cNvSpPr>
          <p:nvPr/>
        </p:nvSpPr>
        <p:spPr bwMode="auto">
          <a:xfrm>
            <a:off x="1589088" y="841375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416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331B3"/>
                </a:solidFill>
                <a:latin typeface="Times" charset="0"/>
              </a:rPr>
              <a:t>ER</a:t>
            </a:r>
          </a:p>
        </p:txBody>
      </p:sp>
      <p:sp>
        <p:nvSpPr>
          <p:cNvPr id="2416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2416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2416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2416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4" name="Rectangle 20"/>
          <p:cNvSpPr>
            <a:spLocks noChangeArrowheads="1"/>
          </p:cNvSpPr>
          <p:nvPr/>
        </p:nvSpPr>
        <p:spPr bwMode="auto">
          <a:xfrm>
            <a:off x="76200" y="304800"/>
            <a:ext cx="16764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2416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2416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8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4169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97" name="Rectangle 33"/>
          <p:cNvSpPr>
            <a:spLocks noChangeArrowheads="1"/>
          </p:cNvSpPr>
          <p:nvPr/>
        </p:nvSpPr>
        <p:spPr bwMode="auto">
          <a:xfrm>
            <a:off x="3113088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24169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2684463" y="3078163"/>
            <a:ext cx="4206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24170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2" name="Rectangle 38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24170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4" name="Rectangle 40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Ps</a:t>
            </a:r>
          </a:p>
        </p:txBody>
      </p:sp>
      <p:sp>
        <p:nvSpPr>
          <p:cNvPr id="24170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06" name="Rectangle 42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41707" name="Rectangle 43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241711" name="Oval 47"/>
          <p:cNvSpPr>
            <a:spLocks noChangeArrowheads="1"/>
          </p:cNvSpPr>
          <p:nvPr/>
        </p:nvSpPr>
        <p:spPr bwMode="auto">
          <a:xfrm>
            <a:off x="2819400" y="41910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2" name="Freeform 48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5" name="Rectangle 51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729B7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>
                <a:solidFill>
                  <a:srgbClr val="0331B3"/>
                </a:solidFill>
                <a:latin typeface="Limon R1" charset="0"/>
              </a:rPr>
              <a:t>)a</a:t>
            </a:r>
          </a:p>
        </p:txBody>
      </p:sp>
      <p:sp>
        <p:nvSpPr>
          <p:cNvPr id="241716" name="Oval 5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7" name="Rectangle 53"/>
          <p:cNvSpPr>
            <a:spLocks noChangeArrowheads="1"/>
          </p:cNvSpPr>
          <p:nvPr/>
        </p:nvSpPr>
        <p:spPr bwMode="auto">
          <a:xfrm>
            <a:off x="5487988" y="1811338"/>
            <a:ext cx="835025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>
                <a:solidFill>
                  <a:srgbClr val="0331B3"/>
                </a:solidFill>
                <a:latin typeface="Limon R1" charset="0"/>
              </a:rPr>
              <a:t>x</a:t>
            </a:r>
          </a:p>
        </p:txBody>
      </p:sp>
      <p:sp>
        <p:nvSpPr>
          <p:cNvPr id="241718" name="Oval 5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9" name="Rectangle 5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>
                <a:solidFill>
                  <a:srgbClr val="0331B3"/>
                </a:solidFill>
                <a:latin typeface="Limon R1" charset="0"/>
              </a:rPr>
              <a:t>n ¬G¦</a:t>
            </a:r>
          </a:p>
        </p:txBody>
      </p:sp>
      <p:sp>
        <p:nvSpPr>
          <p:cNvPr id="241720" name="Oval 5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10" name="AutoShape 46"/>
          <p:cNvSpPr>
            <a:spLocks noChangeArrowheads="1"/>
          </p:cNvSpPr>
          <p:nvPr/>
        </p:nvSpPr>
        <p:spPr bwMode="auto">
          <a:xfrm rot="12338930">
            <a:off x="2971800" y="3006725"/>
            <a:ext cx="24384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5" name="Text Box 81"/>
          <p:cNvSpPr txBox="1">
            <a:spLocks noChangeArrowheads="1"/>
          </p:cNvSpPr>
          <p:nvPr/>
        </p:nvSpPr>
        <p:spPr bwMode="auto">
          <a:xfrm>
            <a:off x="1774825" y="46038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</a:t>
            </a:r>
          </a:p>
        </p:txBody>
      </p:sp>
      <p:sp>
        <p:nvSpPr>
          <p:cNvPr id="241762" name="Text Box 9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pic>
        <p:nvPicPr>
          <p:cNvPr id="241767" name="Picture 103" descr="nsrdive2.jpg    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2951" r="6853" b="4250"/>
          <a:stretch>
            <a:fillRect/>
          </a:stretch>
        </p:blipFill>
        <p:spPr bwMode="auto">
          <a:xfrm>
            <a:off x="7324725" y="2632075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46" name="Rectangle 8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7" name="Rectangle 8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41748" name="AutoShape 8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49" name="Rectangle 8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0" name="AutoShape 8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1" name="Line 8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2" name="Line 8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3" name="Line 8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4" name="Line 9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5" name="Line 9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56" name="Rectangle 92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41757" name="Rectangle 93"/>
          <p:cNvSpPr>
            <a:spLocks noChangeArrowheads="1"/>
          </p:cNvSpPr>
          <p:nvPr/>
        </p:nvSpPr>
        <p:spPr bwMode="auto">
          <a:xfrm>
            <a:off x="8051800" y="3775075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241758" name="Rectangle 94"/>
          <p:cNvSpPr>
            <a:spLocks noChangeArrowheads="1"/>
          </p:cNvSpPr>
          <p:nvPr/>
        </p:nvSpPr>
        <p:spPr bwMode="auto">
          <a:xfrm>
            <a:off x="8051800" y="3963988"/>
            <a:ext cx="6238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241759" name="Rectangle 95"/>
          <p:cNvSpPr>
            <a:spLocks noChangeArrowheads="1"/>
          </p:cNvSpPr>
          <p:nvPr/>
        </p:nvSpPr>
        <p:spPr bwMode="auto">
          <a:xfrm>
            <a:off x="8007350" y="4130675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241760" name="Line 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761" name="Rectangle 97"/>
          <p:cNvSpPr>
            <a:spLocks noChangeArrowheads="1"/>
          </p:cNvSpPr>
          <p:nvPr/>
        </p:nvSpPr>
        <p:spPr bwMode="auto">
          <a:xfrm>
            <a:off x="8010525" y="3594100"/>
            <a:ext cx="7381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pic>
        <p:nvPicPr>
          <p:cNvPr id="241769" name="Picture 105" descr="UPRJORDAN.JPEG                                                 00000010Macintosh HD                   ABA78158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4893" r="5470" b="8031"/>
          <a:stretch>
            <a:fillRect/>
          </a:stretch>
        </p:blipFill>
        <p:spPr bwMode="auto">
          <a:xfrm>
            <a:off x="5248275" y="676275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770" name="Rectangle 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241773" name="Text Box 109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241774" name="Picture 110" descr="C:\0Images\Todd Sites\0Adds\3 Judah adds\062600 Detroit trip\sr\Nahal Zin, tb n0624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3725863"/>
            <a:ext cx="32131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1776" name="Text Box 112"/>
          <p:cNvSpPr txBox="1">
            <a:spLocks noChangeArrowheads="1"/>
          </p:cNvSpPr>
          <p:nvPr/>
        </p:nvSpPr>
        <p:spPr bwMode="auto">
          <a:xfrm>
            <a:off x="347663" y="2462213"/>
            <a:ext cx="1492250" cy="2835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pøÚvrbs;GñkesuIbGegát</a:t>
            </a:r>
          </a:p>
        </p:txBody>
      </p:sp>
      <p:sp>
        <p:nvSpPr>
          <p:cNvPr id="241779" name="Text Box 11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1778" name="Text Box 114"/>
          <p:cNvSpPr txBox="1">
            <a:spLocks noChangeArrowheads="1"/>
          </p:cNvSpPr>
          <p:nvPr/>
        </p:nvSpPr>
        <p:spPr bwMode="auto">
          <a:xfrm>
            <a:off x="3143250" y="2109788"/>
            <a:ext cx="4572000" cy="19208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</a:rPr>
              <a:t>eRkaymkBITisxagt,Úg RtLb;eTAkan;kaed)anavij</a:t>
            </a:r>
            <a:endParaRPr lang="en-US" sz="2800">
              <a:solidFill>
                <a:srgbClr val="FFEA18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714" grpId="0" animBg="1"/>
      <p:bldP spid="241774" grpId="0" animBg="1" autoUpdateAnimBg="0"/>
      <p:bldP spid="24177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71" name="Text Box 71"/>
          <p:cNvSpPr txBox="1">
            <a:spLocks noChangeArrowheads="1"/>
          </p:cNvSpPr>
          <p:nvPr/>
        </p:nvSpPr>
        <p:spPr bwMode="auto">
          <a:xfrm>
            <a:off x="1763713" y="23813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2³10</a:t>
            </a:r>
          </a:p>
        </p:txBody>
      </p:sp>
      <p:sp>
        <p:nvSpPr>
          <p:cNvPr id="76872" name="Text Box 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76875" name="Rectangle 7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76881" name="Rectangle 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02</a:t>
            </a:r>
          </a:p>
        </p:txBody>
      </p:sp>
      <p:sp>
        <p:nvSpPr>
          <p:cNvPr id="76883" name="Text Box 83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76944" name="Group 144"/>
          <p:cNvGrpSpPr>
            <a:grpSpLocks/>
          </p:cNvGrpSpPr>
          <p:nvPr/>
        </p:nvGrpSpPr>
        <p:grpSpPr bwMode="auto">
          <a:xfrm>
            <a:off x="2295525" y="1368425"/>
            <a:ext cx="5229225" cy="4448175"/>
            <a:chOff x="339" y="266"/>
            <a:chExt cx="3669" cy="3259"/>
          </a:xfrm>
        </p:grpSpPr>
        <p:sp>
          <p:nvSpPr>
            <p:cNvPr id="76945" name="AutoShape 145"/>
            <p:cNvSpPr>
              <a:spLocks noChangeArrowheads="1"/>
            </p:cNvSpPr>
            <p:nvPr/>
          </p:nvSpPr>
          <p:spPr bwMode="auto">
            <a:xfrm>
              <a:off x="340" y="26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46" name="Rectangle 146"/>
            <p:cNvSpPr>
              <a:spLocks noChangeArrowheads="1"/>
            </p:cNvSpPr>
            <p:nvPr/>
          </p:nvSpPr>
          <p:spPr bwMode="auto">
            <a:xfrm>
              <a:off x="339" y="58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7" name="Rectangle 147"/>
            <p:cNvSpPr>
              <a:spLocks noChangeArrowheads="1"/>
            </p:cNvSpPr>
            <p:nvPr/>
          </p:nvSpPr>
          <p:spPr bwMode="auto">
            <a:xfrm>
              <a:off x="358" y="55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8" name="Rectangle 148"/>
            <p:cNvSpPr>
              <a:spLocks noChangeArrowheads="1"/>
            </p:cNvSpPr>
            <p:nvPr/>
          </p:nvSpPr>
          <p:spPr bwMode="auto">
            <a:xfrm>
              <a:off x="914" y="56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49" name="Rectangle 149"/>
            <p:cNvSpPr>
              <a:spLocks noChangeArrowheads="1"/>
            </p:cNvSpPr>
            <p:nvPr/>
          </p:nvSpPr>
          <p:spPr bwMode="auto">
            <a:xfrm>
              <a:off x="495" y="299"/>
              <a:ext cx="177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950" name="Rectangle 150"/>
            <p:cNvSpPr>
              <a:spLocks noChangeArrowheads="1"/>
            </p:cNvSpPr>
            <p:nvPr/>
          </p:nvSpPr>
          <p:spPr bwMode="auto">
            <a:xfrm>
              <a:off x="665" y="282"/>
              <a:ext cx="469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karbegáIt</a:t>
              </a:r>
              <a:endPara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6951" name="AutoShape 151"/>
            <p:cNvSpPr>
              <a:spLocks noChangeArrowheads="1"/>
            </p:cNvSpPr>
            <p:nvPr/>
          </p:nvSpPr>
          <p:spPr bwMode="auto">
            <a:xfrm>
              <a:off x="539" y="514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2" name="Rectangle 152"/>
            <p:cNvSpPr>
              <a:spLocks noChangeArrowheads="1"/>
            </p:cNvSpPr>
            <p:nvPr/>
          </p:nvSpPr>
          <p:spPr bwMode="auto">
            <a:xfrm>
              <a:off x="549" y="831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3" name="Rectangle 153"/>
            <p:cNvSpPr>
              <a:spLocks noChangeArrowheads="1"/>
            </p:cNvSpPr>
            <p:nvPr/>
          </p:nvSpPr>
          <p:spPr bwMode="auto">
            <a:xfrm>
              <a:off x="552" y="807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4" name="Rectangle 154"/>
            <p:cNvSpPr>
              <a:spLocks noChangeArrowheads="1"/>
            </p:cNvSpPr>
            <p:nvPr/>
          </p:nvSpPr>
          <p:spPr bwMode="auto">
            <a:xfrm>
              <a:off x="1124" y="808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5" name="Rectangle 155"/>
            <p:cNvSpPr>
              <a:spLocks noChangeArrowheads="1"/>
            </p:cNvSpPr>
            <p:nvPr/>
          </p:nvSpPr>
          <p:spPr bwMode="auto">
            <a:xfrm>
              <a:off x="828" y="525"/>
              <a:ext cx="449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G½R)ahaM </a:t>
              </a:r>
            </a:p>
          </p:txBody>
        </p:sp>
        <p:sp>
          <p:nvSpPr>
            <p:cNvPr id="76956" name="AutoShape 156"/>
            <p:cNvSpPr>
              <a:spLocks noChangeArrowheads="1"/>
            </p:cNvSpPr>
            <p:nvPr/>
          </p:nvSpPr>
          <p:spPr bwMode="auto">
            <a:xfrm>
              <a:off x="725" y="75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57" name="Rectangle 157"/>
            <p:cNvSpPr>
              <a:spLocks noChangeArrowheads="1"/>
            </p:cNvSpPr>
            <p:nvPr/>
          </p:nvSpPr>
          <p:spPr bwMode="auto">
            <a:xfrm>
              <a:off x="724" y="106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8" name="Rectangle 158"/>
            <p:cNvSpPr>
              <a:spLocks noChangeArrowheads="1"/>
            </p:cNvSpPr>
            <p:nvPr/>
          </p:nvSpPr>
          <p:spPr bwMode="auto">
            <a:xfrm>
              <a:off x="732" y="104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59" name="Rectangle 159"/>
            <p:cNvSpPr>
              <a:spLocks noChangeArrowheads="1"/>
            </p:cNvSpPr>
            <p:nvPr/>
          </p:nvSpPr>
          <p:spPr bwMode="auto">
            <a:xfrm>
              <a:off x="1299" y="104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0" name="Rectangle 160"/>
            <p:cNvSpPr>
              <a:spLocks noChangeArrowheads="1"/>
            </p:cNvSpPr>
            <p:nvPr/>
          </p:nvSpPr>
          <p:spPr bwMode="auto">
            <a:xfrm>
              <a:off x="994" y="768"/>
              <a:ext cx="402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y:UEsb </a:t>
              </a:r>
            </a:p>
          </p:txBody>
        </p:sp>
        <p:sp>
          <p:nvSpPr>
            <p:cNvPr id="76961" name="AutoShape 161"/>
            <p:cNvSpPr>
              <a:spLocks noChangeArrowheads="1"/>
            </p:cNvSpPr>
            <p:nvPr/>
          </p:nvSpPr>
          <p:spPr bwMode="auto">
            <a:xfrm>
              <a:off x="917" y="99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2" name="Rectangle 162"/>
            <p:cNvSpPr>
              <a:spLocks noChangeArrowheads="1"/>
            </p:cNvSpPr>
            <p:nvPr/>
          </p:nvSpPr>
          <p:spPr bwMode="auto">
            <a:xfrm>
              <a:off x="913" y="130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3" name="Rectangle 163"/>
            <p:cNvSpPr>
              <a:spLocks noChangeArrowheads="1"/>
            </p:cNvSpPr>
            <p:nvPr/>
          </p:nvSpPr>
          <p:spPr bwMode="auto">
            <a:xfrm>
              <a:off x="927" y="128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4" name="Rectangle 164"/>
            <p:cNvSpPr>
              <a:spLocks noChangeArrowheads="1"/>
            </p:cNvSpPr>
            <p:nvPr/>
          </p:nvSpPr>
          <p:spPr bwMode="auto">
            <a:xfrm>
              <a:off x="1499" y="128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5" name="Rectangle 165"/>
            <p:cNvSpPr>
              <a:spLocks noChangeArrowheads="1"/>
            </p:cNvSpPr>
            <p:nvPr/>
          </p:nvSpPr>
          <p:spPr bwMode="auto">
            <a:xfrm>
              <a:off x="1266" y="1016"/>
              <a:ext cx="285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m:Ues </a:t>
              </a:r>
            </a:p>
          </p:txBody>
        </p:sp>
        <p:sp>
          <p:nvSpPr>
            <p:cNvPr id="76966" name="AutoShape 166"/>
            <p:cNvSpPr>
              <a:spLocks noChangeArrowheads="1"/>
            </p:cNvSpPr>
            <p:nvPr/>
          </p:nvSpPr>
          <p:spPr bwMode="auto">
            <a:xfrm>
              <a:off x="1145" y="123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67" name="Rectangle 167"/>
            <p:cNvSpPr>
              <a:spLocks noChangeArrowheads="1"/>
            </p:cNvSpPr>
            <p:nvPr/>
          </p:nvSpPr>
          <p:spPr bwMode="auto">
            <a:xfrm>
              <a:off x="1144" y="154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8" name="Rectangle 168"/>
            <p:cNvSpPr>
              <a:spLocks noChangeArrowheads="1"/>
            </p:cNvSpPr>
            <p:nvPr/>
          </p:nvSpPr>
          <p:spPr bwMode="auto">
            <a:xfrm>
              <a:off x="1163" y="152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69" name="Rectangle 169"/>
            <p:cNvSpPr>
              <a:spLocks noChangeArrowheads="1"/>
            </p:cNvSpPr>
            <p:nvPr/>
          </p:nvSpPr>
          <p:spPr bwMode="auto">
            <a:xfrm>
              <a:off x="1719" y="152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0" name="Rectangle 170"/>
            <p:cNvSpPr>
              <a:spLocks noChangeArrowheads="1"/>
            </p:cNvSpPr>
            <p:nvPr/>
          </p:nvSpPr>
          <p:spPr bwMode="auto">
            <a:xfrm>
              <a:off x="1473" y="1249"/>
              <a:ext cx="316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y:UesV </a:t>
              </a:r>
            </a:p>
          </p:txBody>
        </p:sp>
        <p:sp>
          <p:nvSpPr>
            <p:cNvPr id="76971" name="AutoShape 171"/>
            <p:cNvSpPr>
              <a:spLocks noChangeArrowheads="1"/>
            </p:cNvSpPr>
            <p:nvPr/>
          </p:nvSpPr>
          <p:spPr bwMode="auto">
            <a:xfrm>
              <a:off x="1326" y="1473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2" name="Rectangle 172"/>
            <p:cNvSpPr>
              <a:spLocks noChangeArrowheads="1"/>
            </p:cNvSpPr>
            <p:nvPr/>
          </p:nvSpPr>
          <p:spPr bwMode="auto">
            <a:xfrm>
              <a:off x="1319" y="1790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3" name="Rectangle 173"/>
            <p:cNvSpPr>
              <a:spLocks noChangeArrowheads="1"/>
            </p:cNvSpPr>
            <p:nvPr/>
          </p:nvSpPr>
          <p:spPr bwMode="auto">
            <a:xfrm>
              <a:off x="1344" y="1766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4" name="Rectangle 174"/>
            <p:cNvSpPr>
              <a:spLocks noChangeArrowheads="1"/>
            </p:cNvSpPr>
            <p:nvPr/>
          </p:nvSpPr>
          <p:spPr bwMode="auto">
            <a:xfrm>
              <a:off x="1905" y="1767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5" name="Rectangle 175"/>
            <p:cNvSpPr>
              <a:spLocks noChangeArrowheads="1"/>
            </p:cNvSpPr>
            <p:nvPr/>
          </p:nvSpPr>
          <p:spPr bwMode="auto">
            <a:xfrm>
              <a:off x="1467" y="1490"/>
              <a:ext cx="72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GnaFibetyü </a:t>
              </a:r>
            </a:p>
          </p:txBody>
        </p:sp>
        <p:sp>
          <p:nvSpPr>
            <p:cNvPr id="76976" name="AutoShape 176"/>
            <p:cNvSpPr>
              <a:spLocks noChangeArrowheads="1"/>
            </p:cNvSpPr>
            <p:nvPr/>
          </p:nvSpPr>
          <p:spPr bwMode="auto">
            <a:xfrm>
              <a:off x="1507" y="1712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77" name="Rectangle 177"/>
            <p:cNvSpPr>
              <a:spLocks noChangeArrowheads="1"/>
            </p:cNvSpPr>
            <p:nvPr/>
          </p:nvSpPr>
          <p:spPr bwMode="auto">
            <a:xfrm>
              <a:off x="1500" y="2029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8" name="Rectangle 178"/>
            <p:cNvSpPr>
              <a:spLocks noChangeArrowheads="1"/>
            </p:cNvSpPr>
            <p:nvPr/>
          </p:nvSpPr>
          <p:spPr bwMode="auto">
            <a:xfrm>
              <a:off x="1514" y="2005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79" name="Rectangle 179"/>
            <p:cNvSpPr>
              <a:spLocks noChangeArrowheads="1"/>
            </p:cNvSpPr>
            <p:nvPr/>
          </p:nvSpPr>
          <p:spPr bwMode="auto">
            <a:xfrm>
              <a:off x="2086" y="2006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0" name="Rectangle 180"/>
            <p:cNvSpPr>
              <a:spLocks noChangeArrowheads="1"/>
            </p:cNvSpPr>
            <p:nvPr/>
          </p:nvSpPr>
          <p:spPr bwMode="auto">
            <a:xfrm>
              <a:off x="1855" y="1729"/>
              <a:ext cx="271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esþc </a:t>
              </a:r>
            </a:p>
          </p:txBody>
        </p:sp>
        <p:sp>
          <p:nvSpPr>
            <p:cNvPr id="76981" name="AutoShape 181"/>
            <p:cNvSpPr>
              <a:spLocks noChangeArrowheads="1"/>
            </p:cNvSpPr>
            <p:nvPr/>
          </p:nvSpPr>
          <p:spPr bwMode="auto">
            <a:xfrm>
              <a:off x="1705" y="1950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2" name="Rectangle 182"/>
            <p:cNvSpPr>
              <a:spLocks noChangeArrowheads="1"/>
            </p:cNvSpPr>
            <p:nvPr/>
          </p:nvSpPr>
          <p:spPr bwMode="auto">
            <a:xfrm>
              <a:off x="1709" y="2267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3" name="Rectangle 183"/>
            <p:cNvSpPr>
              <a:spLocks noChangeArrowheads="1"/>
            </p:cNvSpPr>
            <p:nvPr/>
          </p:nvSpPr>
          <p:spPr bwMode="auto">
            <a:xfrm>
              <a:off x="1712" y="2243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4" name="Rectangle 184"/>
            <p:cNvSpPr>
              <a:spLocks noChangeArrowheads="1"/>
            </p:cNvSpPr>
            <p:nvPr/>
          </p:nvSpPr>
          <p:spPr bwMode="auto">
            <a:xfrm>
              <a:off x="2284" y="2244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5" name="Rectangle 185"/>
            <p:cNvSpPr>
              <a:spLocks noChangeArrowheads="1"/>
            </p:cNvSpPr>
            <p:nvPr/>
          </p:nvSpPr>
          <p:spPr bwMode="auto">
            <a:xfrm>
              <a:off x="1769" y="1972"/>
              <a:ext cx="853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RKacab;CaeQøIy </a:t>
              </a:r>
            </a:p>
          </p:txBody>
        </p:sp>
        <p:sp>
          <p:nvSpPr>
            <p:cNvPr id="76986" name="AutoShape 186"/>
            <p:cNvSpPr>
              <a:spLocks noChangeArrowheads="1"/>
            </p:cNvSpPr>
            <p:nvPr/>
          </p:nvSpPr>
          <p:spPr bwMode="auto">
            <a:xfrm>
              <a:off x="1890" y="2196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87" name="Rectangle 187"/>
            <p:cNvSpPr>
              <a:spLocks noChangeArrowheads="1"/>
            </p:cNvSpPr>
            <p:nvPr/>
          </p:nvSpPr>
          <p:spPr bwMode="auto">
            <a:xfrm>
              <a:off x="1889" y="2513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8" name="Rectangle 188"/>
            <p:cNvSpPr>
              <a:spLocks noChangeArrowheads="1"/>
            </p:cNvSpPr>
            <p:nvPr/>
          </p:nvSpPr>
          <p:spPr bwMode="auto">
            <a:xfrm>
              <a:off x="1900" y="2489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89" name="Rectangle 189"/>
            <p:cNvSpPr>
              <a:spLocks noChangeArrowheads="1"/>
            </p:cNvSpPr>
            <p:nvPr/>
          </p:nvSpPr>
          <p:spPr bwMode="auto">
            <a:xfrm>
              <a:off x="2472" y="2490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0" name="Rectangle 190"/>
            <p:cNvSpPr>
              <a:spLocks noChangeArrowheads="1"/>
            </p:cNvSpPr>
            <p:nvPr/>
          </p:nvSpPr>
          <p:spPr bwMode="auto">
            <a:xfrm>
              <a:off x="2061" y="2215"/>
              <a:ext cx="638" cy="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RKas¶b;s¶at; </a:t>
              </a:r>
            </a:p>
          </p:txBody>
        </p:sp>
        <p:sp>
          <p:nvSpPr>
            <p:cNvPr id="76991" name="AutoShape 191"/>
            <p:cNvSpPr>
              <a:spLocks noChangeArrowheads="1"/>
            </p:cNvSpPr>
            <p:nvPr/>
          </p:nvSpPr>
          <p:spPr bwMode="auto">
            <a:xfrm>
              <a:off x="2096" y="2445"/>
              <a:ext cx="1118" cy="420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92" name="Rectangle 192"/>
            <p:cNvSpPr>
              <a:spLocks noChangeArrowheads="1"/>
            </p:cNvSpPr>
            <p:nvPr/>
          </p:nvSpPr>
          <p:spPr bwMode="auto">
            <a:xfrm>
              <a:off x="2234" y="2453"/>
              <a:ext cx="177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6993" name="Rectangle 193"/>
            <p:cNvSpPr>
              <a:spLocks noChangeArrowheads="1"/>
            </p:cNvSpPr>
            <p:nvPr/>
          </p:nvSpPr>
          <p:spPr bwMode="auto">
            <a:xfrm>
              <a:off x="2638" y="2446"/>
              <a:ext cx="0" cy="4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sz="4000" b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endParaRPr>
            </a:p>
          </p:txBody>
        </p:sp>
        <p:sp>
          <p:nvSpPr>
            <p:cNvPr id="76994" name="Rectangle 194"/>
            <p:cNvSpPr>
              <a:spLocks noChangeArrowheads="1"/>
            </p:cNvSpPr>
            <p:nvPr/>
          </p:nvSpPr>
          <p:spPr bwMode="auto">
            <a:xfrm>
              <a:off x="2106" y="2762"/>
              <a:ext cx="1902" cy="763"/>
            </a:xfrm>
            <a:prstGeom prst="rect">
              <a:avLst/>
            </a:prstGeom>
            <a:solidFill>
              <a:srgbClr val="FFD34A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5" name="Rectangle 195"/>
            <p:cNvSpPr>
              <a:spLocks noChangeArrowheads="1"/>
            </p:cNvSpPr>
            <p:nvPr/>
          </p:nvSpPr>
          <p:spPr bwMode="auto">
            <a:xfrm>
              <a:off x="2114" y="2738"/>
              <a:ext cx="766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996" name="Rectangle 196"/>
            <p:cNvSpPr>
              <a:spLocks noChangeArrowheads="1"/>
            </p:cNvSpPr>
            <p:nvPr/>
          </p:nvSpPr>
          <p:spPr bwMode="auto">
            <a:xfrm>
              <a:off x="2670" y="2739"/>
              <a:ext cx="531" cy="67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3" name="AutoShape 3"/>
          <p:cNvSpPr>
            <a:spLocks noChangeArrowheads="1"/>
          </p:cNvSpPr>
          <p:nvPr/>
        </p:nvSpPr>
        <p:spPr bwMode="auto">
          <a:xfrm rot="2016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998" name="Group 198"/>
          <p:cNvGrpSpPr>
            <a:grpSpLocks/>
          </p:cNvGrpSpPr>
          <p:nvPr/>
        </p:nvGrpSpPr>
        <p:grpSpPr bwMode="auto">
          <a:xfrm>
            <a:off x="6877050" y="1258888"/>
            <a:ext cx="1301750" cy="1563687"/>
            <a:chOff x="4332" y="793"/>
            <a:chExt cx="820" cy="985"/>
          </a:xfrm>
        </p:grpSpPr>
        <p:sp>
          <p:nvSpPr>
            <p:cNvPr id="76886" name="AutoShape 86"/>
            <p:cNvSpPr>
              <a:spLocks noChangeArrowheads="1"/>
            </p:cNvSpPr>
            <p:nvPr/>
          </p:nvSpPr>
          <p:spPr bwMode="auto">
            <a:xfrm>
              <a:off x="4346" y="793"/>
              <a:ext cx="806" cy="98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2278E">
                    <a:gamma/>
                    <a:shade val="0"/>
                    <a:invGamma/>
                  </a:srgbClr>
                </a:gs>
                <a:gs pos="50000">
                  <a:srgbClr val="02278E"/>
                </a:gs>
                <a:gs pos="100000">
                  <a:srgbClr val="02278E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7" name="Rectangle 87"/>
            <p:cNvSpPr>
              <a:spLocks noChangeArrowheads="1"/>
            </p:cNvSpPr>
            <p:nvPr/>
          </p:nvSpPr>
          <p:spPr bwMode="auto">
            <a:xfrm>
              <a:off x="4332" y="808"/>
              <a:ext cx="780" cy="8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ja-JP" altLang="en-US" sz="2000">
                  <a:solidFill>
                    <a:srgbClr val="62D6AC"/>
                  </a:solidFill>
                  <a:latin typeface="Arial"/>
                </a:rPr>
                <a:t>“</a:t>
              </a:r>
              <a:r>
                <a:rPr lang="en-US" sz="2000">
                  <a:solidFill>
                    <a:srgbClr val="FAFD00"/>
                  </a:solidFill>
                </a:rPr>
                <a:t>Gñk              ecA</a:t>
              </a:r>
              <a:r>
                <a:rPr lang="en-US" sz="2000">
                  <a:solidFill>
                    <a:srgbClr val="62D6AC"/>
                  </a:solidFill>
                </a:rPr>
                <a:t>Rkm  </a:t>
              </a:r>
              <a:r>
                <a:rPr lang="en-US" sz="2000">
                  <a:solidFill>
                    <a:srgbClr val="FAFD00"/>
                  </a:solidFill>
                </a:rPr>
                <a:t>RtvU</a:t>
              </a:r>
              <a:r>
                <a:rPr lang="en-US" sz="2000">
                  <a:solidFill>
                    <a:srgbClr val="62D6AC"/>
                  </a:solidFill>
                </a:rPr>
                <a:t>Et                      </a:t>
              </a:r>
              <a:r>
                <a:rPr lang="en-US" sz="2000">
                  <a:solidFill>
                    <a:srgbClr val="FAFD00"/>
                  </a:solidFill>
                </a:rPr>
                <a:t>vi</a:t>
              </a:r>
              <a:r>
                <a:rPr lang="en-US" sz="2000">
                  <a:solidFill>
                    <a:srgbClr val="62D6AC"/>
                  </a:solidFill>
                </a:rPr>
                <a:t>nicä½y</a:t>
              </a:r>
              <a:r>
                <a:rPr lang="ja-JP" altLang="en-US" sz="2000">
                  <a:solidFill>
                    <a:srgbClr val="62D6AC"/>
                  </a:solidFill>
                  <a:latin typeface="Arial"/>
                </a:rPr>
                <a:t>”</a:t>
              </a:r>
              <a:endParaRPr lang="en-US" sz="2000">
                <a:solidFill>
                  <a:srgbClr val="62D6AC"/>
                </a:solidFill>
              </a:endParaRPr>
            </a:p>
          </p:txBody>
        </p:sp>
      </p:grpSp>
      <p:sp>
        <p:nvSpPr>
          <p:cNvPr id="76888" name="Line 88"/>
          <p:cNvSpPr>
            <a:spLocks noChangeShapeType="1"/>
          </p:cNvSpPr>
          <p:nvPr/>
        </p:nvSpPr>
        <p:spPr bwMode="auto">
          <a:xfrm flipH="1">
            <a:off x="4603750" y="2119313"/>
            <a:ext cx="2547938" cy="373062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997" name="Text Box 197"/>
          <p:cNvSpPr txBox="1">
            <a:spLocks noChangeArrowheads="1"/>
          </p:cNvSpPr>
          <p:nvPr/>
        </p:nvSpPr>
        <p:spPr bwMode="auto">
          <a:xfrm>
            <a:off x="4935538" y="4265613"/>
            <a:ext cx="16144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RBHeys</a:t>
            </a:r>
            <a:r>
              <a:rPr lang="ja-JP" altLang="en-US" sz="4000" b="0">
                <a:solidFill>
                  <a:schemeClr val="accent1"/>
                </a:solidFill>
                <a:latin typeface="Arial"/>
              </a:rPr>
              <a:t>‘</a:t>
            </a:r>
            <a:r>
              <a:rPr lang="en-US" sz="4000" b="0">
                <a:solidFill>
                  <a:schemeClr val="accent1"/>
                </a:solidFill>
                <a:latin typeface="Limon R1" charset="0"/>
              </a:rPr>
              <a:t>Uv</a:t>
            </a:r>
          </a:p>
        </p:txBody>
      </p:sp>
      <p:sp>
        <p:nvSpPr>
          <p:cNvPr id="76890" name="Oval 90"/>
          <p:cNvSpPr>
            <a:spLocks noChangeArrowheads="1"/>
          </p:cNvSpPr>
          <p:nvPr/>
        </p:nvSpPr>
        <p:spPr bwMode="auto">
          <a:xfrm>
            <a:off x="6940550" y="194786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88" grpId="0" animBg="1"/>
      <p:bldP spid="768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814" name="Group 134"/>
          <p:cNvGrpSpPr>
            <a:grpSpLocks/>
          </p:cNvGrpSpPr>
          <p:nvPr/>
        </p:nvGrpSpPr>
        <p:grpSpPr bwMode="auto">
          <a:xfrm>
            <a:off x="1851025" y="265113"/>
            <a:ext cx="7285038" cy="6126162"/>
            <a:chOff x="1008" y="57"/>
            <a:chExt cx="4651" cy="3859"/>
          </a:xfrm>
        </p:grpSpPr>
        <p:sp>
          <p:nvSpPr>
            <p:cNvPr id="583815" name="Freeform 135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16" name="Rectangle 136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sz="1600" b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83817" name="Freeform 137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8" name="Freeform 138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9" name="Freeform 139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0" name="Rectangle 140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583821" name="Freeform 141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2" name="Rectangle 142"/>
            <p:cNvSpPr>
              <a:spLocks noChangeArrowheads="1"/>
            </p:cNvSpPr>
            <p:nvPr/>
          </p:nvSpPr>
          <p:spPr bwMode="auto">
            <a:xfrm>
              <a:off x="4573" y="3313"/>
              <a:ext cx="82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QB</a:t>
              </a:r>
            </a:p>
          </p:txBody>
        </p:sp>
        <p:sp>
          <p:nvSpPr>
            <p:cNvPr id="583823" name="Freeform 143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4" name="Freeform 144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5" name="Freeform 145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26" name="Rectangle 146"/>
            <p:cNvSpPr>
              <a:spLocks noChangeArrowheads="1"/>
            </p:cNvSpPr>
            <p:nvPr/>
          </p:nvSpPr>
          <p:spPr bwMode="auto">
            <a:xfrm>
              <a:off x="2173" y="1501"/>
              <a:ext cx="80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sk</a:t>
              </a:r>
            </a:p>
          </p:txBody>
        </p:sp>
        <p:sp>
          <p:nvSpPr>
            <p:cNvPr id="583827" name="Rectangle 147"/>
            <p:cNvSpPr>
              <a:spLocks noChangeArrowheads="1"/>
            </p:cNvSpPr>
            <p:nvPr/>
          </p:nvSpPr>
          <p:spPr bwMode="auto">
            <a:xfrm>
              <a:off x="1585" y="3553"/>
              <a:ext cx="44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sRk</a:t>
              </a:r>
            </a:p>
          </p:txBody>
        </p:sp>
        <p:sp>
          <p:nvSpPr>
            <p:cNvPr id="583828" name="Rectangle 148"/>
            <p:cNvSpPr>
              <a:spLocks noChangeArrowheads="1"/>
            </p:cNvSpPr>
            <p:nvPr/>
          </p:nvSpPr>
          <p:spPr bwMode="auto">
            <a:xfrm>
              <a:off x="1273" y="625"/>
              <a:ext cx="52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smD</a:t>
              </a:r>
            </a:p>
          </p:txBody>
        </p:sp>
        <p:sp>
          <p:nvSpPr>
            <p:cNvPr id="583829" name="Rectangle 149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0" name="Line 150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1" name="Line 151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2" name="Rectangle 152"/>
            <p:cNvSpPr>
              <a:spLocks noChangeArrowheads="1"/>
            </p:cNvSpPr>
            <p:nvPr/>
          </p:nvSpPr>
          <p:spPr bwMode="auto">
            <a:xfrm>
              <a:off x="1646" y="2276"/>
              <a:ext cx="109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ss</a:t>
              </a:r>
            </a:p>
          </p:txBody>
        </p:sp>
        <p:sp>
          <p:nvSpPr>
            <p:cNvPr id="583833" name="Oval 153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4" name="Rectangle 154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5" name="Rectangle 155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583836" name="Rectangle 156"/>
            <p:cNvSpPr>
              <a:spLocks noChangeArrowheads="1"/>
            </p:cNvSpPr>
            <p:nvPr/>
          </p:nvSpPr>
          <p:spPr bwMode="auto">
            <a:xfrm>
              <a:off x="1960" y="1618"/>
              <a:ext cx="21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k</a:t>
              </a:r>
            </a:p>
          </p:txBody>
        </p:sp>
        <p:sp>
          <p:nvSpPr>
            <p:cNvPr id="583837" name="Oval 157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38" name="Rectangle 158"/>
            <p:cNvSpPr>
              <a:spLocks noChangeArrowheads="1"/>
            </p:cNvSpPr>
            <p:nvPr/>
          </p:nvSpPr>
          <p:spPr bwMode="auto">
            <a:xfrm>
              <a:off x="1689" y="1939"/>
              <a:ext cx="269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y</a:t>
              </a:r>
            </a:p>
          </p:txBody>
        </p:sp>
        <p:sp>
          <p:nvSpPr>
            <p:cNvPr id="583839" name="Oval 159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0" name="Oval 160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1" name="Rectangle 161"/>
            <p:cNvSpPr>
              <a:spLocks noChangeArrowheads="1"/>
            </p:cNvSpPr>
            <p:nvPr/>
          </p:nvSpPr>
          <p:spPr bwMode="auto">
            <a:xfrm>
              <a:off x="1954" y="2804"/>
              <a:ext cx="34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k)a</a:t>
              </a:r>
            </a:p>
          </p:txBody>
        </p:sp>
        <p:sp>
          <p:nvSpPr>
            <p:cNvPr id="583842" name="Oval 162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3" name="Rectangle 163"/>
            <p:cNvSpPr>
              <a:spLocks noChangeArrowheads="1"/>
            </p:cNvSpPr>
            <p:nvPr/>
          </p:nvSpPr>
          <p:spPr bwMode="auto">
            <a:xfrm>
              <a:off x="1980" y="3253"/>
              <a:ext cx="448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Ps </a:t>
              </a:r>
            </a:p>
          </p:txBody>
        </p:sp>
        <p:sp>
          <p:nvSpPr>
            <p:cNvPr id="583844" name="Oval 164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5" name="Rectangle 165"/>
            <p:cNvSpPr>
              <a:spLocks noChangeArrowheads="1"/>
            </p:cNvSpPr>
            <p:nvPr/>
          </p:nvSpPr>
          <p:spPr bwMode="auto">
            <a:xfrm>
              <a:off x="1154" y="2571"/>
              <a:ext cx="21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G</a:t>
              </a:r>
            </a:p>
          </p:txBody>
        </p:sp>
        <p:sp>
          <p:nvSpPr>
            <p:cNvPr id="583846" name="Rectangle 166"/>
            <p:cNvSpPr>
              <a:spLocks noChangeArrowheads="1"/>
            </p:cNvSpPr>
            <p:nvPr/>
          </p:nvSpPr>
          <p:spPr bwMode="auto">
            <a:xfrm>
              <a:off x="2425" y="1939"/>
              <a:ext cx="31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Pn</a:t>
              </a:r>
            </a:p>
          </p:txBody>
        </p:sp>
        <p:sp>
          <p:nvSpPr>
            <p:cNvPr id="583847" name="Oval 167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48" name="Rectangle 168"/>
            <p:cNvSpPr>
              <a:spLocks noChangeArrowheads="1"/>
            </p:cNvSpPr>
            <p:nvPr/>
          </p:nvSpPr>
          <p:spPr bwMode="auto">
            <a:xfrm>
              <a:off x="3673" y="1817"/>
              <a:ext cx="52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)a</a:t>
              </a:r>
            </a:p>
          </p:txBody>
        </p:sp>
        <p:sp>
          <p:nvSpPr>
            <p:cNvPr id="583849" name="Oval 169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0" name="Rectangle 170"/>
            <p:cNvSpPr>
              <a:spLocks noChangeArrowheads="1"/>
            </p:cNvSpPr>
            <p:nvPr/>
          </p:nvSpPr>
          <p:spPr bwMode="auto">
            <a:xfrm>
              <a:off x="3457" y="1141"/>
              <a:ext cx="52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x</a:t>
              </a:r>
            </a:p>
          </p:txBody>
        </p:sp>
        <p:sp>
          <p:nvSpPr>
            <p:cNvPr id="583851" name="Oval 171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2" name="Rectangle 172"/>
            <p:cNvSpPr>
              <a:spLocks noChangeArrowheads="1"/>
            </p:cNvSpPr>
            <p:nvPr/>
          </p:nvSpPr>
          <p:spPr bwMode="auto">
            <a:xfrm>
              <a:off x="4465" y="961"/>
              <a:ext cx="81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n ¬G¦</a:t>
              </a:r>
            </a:p>
          </p:txBody>
        </p:sp>
        <p:sp>
          <p:nvSpPr>
            <p:cNvPr id="583853" name="Oval 173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4" name="Oval 174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5" name="Freeform 175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6" name="Freeform 176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57" name="Freeform 177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8" name="Text Box 178"/>
            <p:cNvSpPr txBox="1">
              <a:spLocks noChangeArrowheads="1"/>
            </p:cNvSpPr>
            <p:nvPr/>
          </p:nvSpPr>
          <p:spPr bwMode="auto">
            <a:xfrm>
              <a:off x="5493" y="57"/>
              <a:ext cx="1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</a:rPr>
                <a:t> </a:t>
              </a:r>
            </a:p>
          </p:txBody>
        </p:sp>
      </p:grpSp>
      <p:sp>
        <p:nvSpPr>
          <p:cNvPr id="583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00" name="Rectangle 20"/>
          <p:cNvSpPr>
            <a:spLocks noChangeArrowheads="1"/>
          </p:cNvSpPr>
          <p:nvPr/>
        </p:nvSpPr>
        <p:spPr bwMode="auto">
          <a:xfrm>
            <a:off x="76200" y="304800"/>
            <a:ext cx="15494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58370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5" name="Text Box 4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3726" name="Text Box 46"/>
          <p:cNvSpPr txBox="1">
            <a:spLocks noChangeArrowheads="1"/>
          </p:cNvSpPr>
          <p:nvPr/>
        </p:nvSpPr>
        <p:spPr bwMode="auto">
          <a:xfrm>
            <a:off x="1768475" y="44450"/>
            <a:ext cx="4160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13³26-14³9</a:t>
            </a:r>
          </a:p>
        </p:txBody>
      </p:sp>
      <p:sp>
        <p:nvSpPr>
          <p:cNvPr id="583737" name="Rectangle 57"/>
          <p:cNvSpPr>
            <a:spLocks noChangeArrowheads="1"/>
          </p:cNvSpPr>
          <p:nvPr/>
        </p:nvSpPr>
        <p:spPr bwMode="auto">
          <a:xfrm>
            <a:off x="1851025" y="919163"/>
            <a:ext cx="6804025" cy="52181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1" name="Text Box 51"/>
          <p:cNvSpPr txBox="1">
            <a:spLocks noChangeArrowheads="1"/>
          </p:cNvSpPr>
          <p:nvPr/>
        </p:nvSpPr>
        <p:spPr bwMode="auto">
          <a:xfrm>
            <a:off x="2544763" y="1058863"/>
            <a:ext cx="4960937" cy="47259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3600" b="0">
                <a:solidFill>
                  <a:schemeClr val="tx2"/>
                </a:solidFill>
                <a:latin typeface="Limon S1" charset="0"/>
              </a:rPr>
              <a:t>GñkesIubGegát12nak;³  manesckþIraykarNI </a:t>
            </a:r>
            <a:r>
              <a:rPr lang="en-US" sz="3600" b="0" u="sng">
                <a:solidFill>
                  <a:srgbClr val="66FF66"/>
                </a:solidFill>
                <a:latin typeface="Limon S1" charset="0"/>
              </a:rPr>
              <a:t>BIr</a:t>
            </a:r>
            <a:r>
              <a:rPr lang="en-US" sz="20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200">
                <a:latin typeface="Limon S1" charset="0"/>
              </a:rPr>
              <a:t>GñkesIubGegát 10nak;³ manmtieyabl;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 nItiPaB</a:t>
            </a:r>
            <a:r>
              <a:rPr lang="en-US" sz="3200">
                <a:latin typeface="Limon S1" charset="0"/>
              </a:rPr>
              <a:t>1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 RsukenaHmanTwkedaH nig TwkXµúMhUrehorCaR)akdEmn¡ mnusSsuT§EtmanmaDFM²¡    </a:t>
            </a:r>
            <a:r>
              <a:rPr lang="en-US" sz="3600" b="0">
                <a:solidFill>
                  <a:srgbClr val="FF0000"/>
                </a:solidFill>
                <a:latin typeface="Limon S1" charset="0"/>
              </a:rPr>
              <a:t>eyIgvilRtLb;eTAÉRsukeGs</a:t>
            </a:r>
            <a:r>
              <a:rPr lang="ja-JP" altLang="en-US" sz="3600" b="0">
                <a:solidFill>
                  <a:srgbClr val="FF0000"/>
                </a:solidFill>
                <a:latin typeface="Arial"/>
              </a:rPr>
              <a:t>‘</a:t>
            </a:r>
            <a:r>
              <a:rPr lang="en-US" sz="3600" b="0">
                <a:solidFill>
                  <a:srgbClr val="FF0000"/>
                </a:solidFill>
                <a:latin typeface="Limon S1" charset="0"/>
              </a:rPr>
              <a:t>ÍBÞvij¡             </a:t>
            </a:r>
            <a:r>
              <a:rPr lang="en-US" sz="3600" b="0">
                <a:latin typeface="Limon S1" charset="0"/>
              </a:rPr>
              <a:t>GñkesuIbGegát 2nak;³</a:t>
            </a:r>
            <a:r>
              <a:rPr lang="en-US" sz="3600" b="0">
                <a:solidFill>
                  <a:srgbClr val="FF0000"/>
                </a:solidFill>
                <a:latin typeface="Limon S1" charset="0"/>
              </a:rPr>
              <a:t> </a:t>
            </a:r>
            <a:r>
              <a:rPr lang="en-US" sz="3600" b="0">
                <a:latin typeface="Limon S1" charset="0"/>
              </a:rPr>
              <a:t>maneyabl;</a:t>
            </a:r>
            <a:r>
              <a:rPr lang="en-US" sz="3600" b="0">
                <a:solidFill>
                  <a:srgbClr val="FF0000"/>
                </a:solidFill>
                <a:latin typeface="Limon S1" charset="0"/>
              </a:rPr>
              <a:t> </a:t>
            </a:r>
            <a:r>
              <a:rPr lang="en-US" sz="3600" b="0">
                <a:solidFill>
                  <a:srgbClr val="FFFF00"/>
                </a:solidFill>
                <a:latin typeface="Limon S1" charset="0"/>
              </a:rPr>
              <a:t>GnItiPaB </a:t>
            </a:r>
            <a:r>
              <a:rPr lang="en-US" sz="3600" b="0">
                <a:latin typeface="Limon S1" charset="0"/>
              </a:rPr>
              <a:t>1</a:t>
            </a:r>
            <a:r>
              <a:rPr lang="en-US" sz="2000" b="0">
                <a:solidFill>
                  <a:srgbClr val="FF0000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RsukenaHmanTwkedaH nigTwkXµúMhUrehorCaR)akdEmn¡ mnusSsuT§EtmanmaDFM²¡ </a:t>
            </a:r>
            <a:r>
              <a:rPr lang="en-US" sz="3600" b="0">
                <a:solidFill>
                  <a:srgbClr val="FF0000"/>
                </a:solidFill>
                <a:latin typeface="Limon S1" charset="0"/>
              </a:rPr>
              <a:t>RBHGm©as;RTg;Kg;enACamYyeyIg¡</a:t>
            </a:r>
            <a:endParaRPr lang="en-US" sz="1800" b="0">
              <a:solidFill>
                <a:srgbClr val="FF0000"/>
              </a:solidFill>
              <a:latin typeface="Comic Sans MS" charset="0"/>
            </a:endParaRPr>
          </a:p>
        </p:txBody>
      </p:sp>
      <p:grpSp>
        <p:nvGrpSpPr>
          <p:cNvPr id="583812" name="Group 132"/>
          <p:cNvGrpSpPr>
            <a:grpSpLocks/>
          </p:cNvGrpSpPr>
          <p:nvPr/>
        </p:nvGrpSpPr>
        <p:grpSpPr bwMode="auto">
          <a:xfrm>
            <a:off x="2503488" y="1836738"/>
            <a:ext cx="5316537" cy="2994025"/>
            <a:chOff x="1577" y="1157"/>
            <a:chExt cx="3349" cy="1886"/>
          </a:xfrm>
        </p:grpSpPr>
        <p:sp>
          <p:nvSpPr>
            <p:cNvPr id="583733" name="Oval 53"/>
            <p:cNvSpPr>
              <a:spLocks noChangeArrowheads="1"/>
            </p:cNvSpPr>
            <p:nvPr/>
          </p:nvSpPr>
          <p:spPr bwMode="auto">
            <a:xfrm>
              <a:off x="1614" y="1157"/>
              <a:ext cx="3312" cy="391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34" name="Oval 54"/>
            <p:cNvSpPr>
              <a:spLocks noChangeArrowheads="1"/>
            </p:cNvSpPr>
            <p:nvPr/>
          </p:nvSpPr>
          <p:spPr bwMode="auto">
            <a:xfrm>
              <a:off x="1577" y="2624"/>
              <a:ext cx="3312" cy="41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35" name="Oval 55"/>
          <p:cNvSpPr>
            <a:spLocks noChangeArrowheads="1"/>
          </p:cNvSpPr>
          <p:nvPr/>
        </p:nvSpPr>
        <p:spPr bwMode="auto">
          <a:xfrm>
            <a:off x="1960563" y="1708150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6" name="Text Box 56"/>
          <p:cNvSpPr txBox="1">
            <a:spLocks noChangeArrowheads="1"/>
          </p:cNvSpPr>
          <p:nvPr/>
        </p:nvSpPr>
        <p:spPr bwMode="auto">
          <a:xfrm>
            <a:off x="3127375" y="5389563"/>
            <a:ext cx="4403725" cy="8239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54C8F6"/>
                </a:solidFill>
              </a:rPr>
              <a:t>dUecñH&gt;&gt;&gt; etaHeTA&gt;&gt;&gt;¡¡¡¡¡</a:t>
            </a:r>
            <a:endParaRPr lang="en-US" sz="4800" b="0">
              <a:solidFill>
                <a:schemeClr val="tx2"/>
              </a:solidFill>
            </a:endParaRPr>
          </a:p>
        </p:txBody>
      </p:sp>
      <p:sp>
        <p:nvSpPr>
          <p:cNvPr id="583739" name="Rectangle 59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0" name="Rectangle 60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3741" name="AutoShape 61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2" name="Rectangle 62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3" name="AutoShape 63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4" name="Line 64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5" name="Line 65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6" name="Line 66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7" name="Line 67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8" name="Line 68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49" name="Rectangle 69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83750" name="Rectangle 70"/>
          <p:cNvSpPr>
            <a:spLocks noChangeArrowheads="1"/>
          </p:cNvSpPr>
          <p:nvPr/>
        </p:nvSpPr>
        <p:spPr bwMode="auto">
          <a:xfrm>
            <a:off x="8047038" y="3770313"/>
            <a:ext cx="5572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83751" name="Rectangle 71"/>
          <p:cNvSpPr>
            <a:spLocks noChangeArrowheads="1"/>
          </p:cNvSpPr>
          <p:nvPr/>
        </p:nvSpPr>
        <p:spPr bwMode="auto">
          <a:xfrm>
            <a:off x="8042275" y="3954463"/>
            <a:ext cx="6238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583752" name="Rectangle 72"/>
          <p:cNvSpPr>
            <a:spLocks noChangeArrowheads="1"/>
          </p:cNvSpPr>
          <p:nvPr/>
        </p:nvSpPr>
        <p:spPr bwMode="auto">
          <a:xfrm>
            <a:off x="8026400" y="410210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83753" name="Line 7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4" name="Rectangle 74"/>
          <p:cNvSpPr>
            <a:spLocks noChangeArrowheads="1"/>
          </p:cNvSpPr>
          <p:nvPr/>
        </p:nvSpPr>
        <p:spPr bwMode="auto">
          <a:xfrm>
            <a:off x="8024813" y="3598863"/>
            <a:ext cx="738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83805" name="Text Box 125"/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12</a:t>
            </a:r>
          </a:p>
        </p:txBody>
      </p:sp>
      <p:sp>
        <p:nvSpPr>
          <p:cNvPr id="583806" name="Text Box 126"/>
          <p:cNvSpPr txBox="1">
            <a:spLocks noChangeArrowheads="1"/>
          </p:cNvSpPr>
          <p:nvPr/>
        </p:nvSpPr>
        <p:spPr bwMode="auto">
          <a:xfrm rot="-26776">
            <a:off x="2749550" y="454025"/>
            <a:ext cx="493077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>
                <a:solidFill>
                  <a:srgbClr val="66FFCC"/>
                </a:solidFill>
              </a:rPr>
              <a:t>TIenH KWCasßanPaB³</a:t>
            </a:r>
          </a:p>
        </p:txBody>
      </p:sp>
      <p:sp>
        <p:nvSpPr>
          <p:cNvPr id="583809" name="Rectangle 1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20</a:t>
            </a:r>
          </a:p>
        </p:txBody>
      </p:sp>
      <p:sp>
        <p:nvSpPr>
          <p:cNvPr id="583810" name="Text Box 130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8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8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1" grpId="0" build="p" autoUpdateAnimBg="0"/>
      <p:bldP spid="583735" grpId="0" animBg="1"/>
      <p:bldP spid="5837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102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3" name="Rectangle 102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4" name="Rectangle 1028"/>
          <p:cNvSpPr>
            <a:spLocks noChangeArrowheads="1"/>
          </p:cNvSpPr>
          <p:nvPr/>
        </p:nvSpPr>
        <p:spPr bwMode="auto">
          <a:xfrm>
            <a:off x="76200" y="304800"/>
            <a:ext cx="18542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588805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06" name="Text Box 1030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8807" name="Text Box 1031"/>
          <p:cNvSpPr txBox="1">
            <a:spLocks noChangeArrowheads="1"/>
          </p:cNvSpPr>
          <p:nvPr/>
        </p:nvSpPr>
        <p:spPr bwMode="auto">
          <a:xfrm>
            <a:off x="1765300" y="42863"/>
            <a:ext cx="4160838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13³26-14³9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588808" name="Group 1032"/>
          <p:cNvGrpSpPr>
            <a:grpSpLocks/>
          </p:cNvGrpSpPr>
          <p:nvPr/>
        </p:nvGrpSpPr>
        <p:grpSpPr bwMode="auto">
          <a:xfrm>
            <a:off x="1571625" y="11113"/>
            <a:ext cx="7381875" cy="6126162"/>
            <a:chOff x="1008" y="57"/>
            <a:chExt cx="4650" cy="3859"/>
          </a:xfrm>
        </p:grpSpPr>
        <p:sp>
          <p:nvSpPr>
            <p:cNvPr id="588809" name="Freeform 1033"/>
            <p:cNvSpPr>
              <a:spLocks/>
            </p:cNvSpPr>
            <p:nvPr/>
          </p:nvSpPr>
          <p:spPr bwMode="auto">
            <a:xfrm>
              <a:off x="1504" y="800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33CC33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10" name="Rectangle 1034"/>
            <p:cNvSpPr>
              <a:spLocks noChangeArrowheads="1"/>
            </p:cNvSpPr>
            <p:nvPr/>
          </p:nvSpPr>
          <p:spPr bwMode="auto">
            <a:xfrm>
              <a:off x="1008" y="500"/>
              <a:ext cx="4320" cy="3312"/>
            </a:xfrm>
            <a:prstGeom prst="rect">
              <a:avLst/>
            </a:prstGeom>
            <a:gradFill rotWithShape="0">
              <a:gsLst>
                <a:gs pos="0">
                  <a:srgbClr val="0331B3"/>
                </a:gs>
                <a:gs pos="100000">
                  <a:srgbClr val="0331B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endParaRPr lang="en-US" sz="1600" b="0">
                <a:solidFill>
                  <a:srgbClr val="FF0000"/>
                </a:solidFill>
                <a:latin typeface="Comic Sans MS" charset="0"/>
              </a:endParaRPr>
            </a:p>
          </p:txBody>
        </p:sp>
        <p:sp>
          <p:nvSpPr>
            <p:cNvPr id="588811" name="Freeform 1035"/>
            <p:cNvSpPr>
              <a:spLocks/>
            </p:cNvSpPr>
            <p:nvPr/>
          </p:nvSpPr>
          <p:spPr bwMode="auto">
            <a:xfrm>
              <a:off x="1018" y="541"/>
              <a:ext cx="1021" cy="1921"/>
            </a:xfrm>
            <a:custGeom>
              <a:avLst/>
              <a:gdLst>
                <a:gd name="T0" fmla="*/ 984 w 1021"/>
                <a:gd name="T1" fmla="*/ 24 h 1921"/>
                <a:gd name="T2" fmla="*/ 996 w 1021"/>
                <a:gd name="T3" fmla="*/ 72 h 1921"/>
                <a:gd name="T4" fmla="*/ 1008 w 1021"/>
                <a:gd name="T5" fmla="*/ 120 h 1921"/>
                <a:gd name="T6" fmla="*/ 1020 w 1021"/>
                <a:gd name="T7" fmla="*/ 180 h 1921"/>
                <a:gd name="T8" fmla="*/ 1020 w 1021"/>
                <a:gd name="T9" fmla="*/ 240 h 1921"/>
                <a:gd name="T10" fmla="*/ 1020 w 1021"/>
                <a:gd name="T11" fmla="*/ 300 h 1921"/>
                <a:gd name="T12" fmla="*/ 1020 w 1021"/>
                <a:gd name="T13" fmla="*/ 348 h 1921"/>
                <a:gd name="T14" fmla="*/ 1020 w 1021"/>
                <a:gd name="T15" fmla="*/ 396 h 1921"/>
                <a:gd name="T16" fmla="*/ 1008 w 1021"/>
                <a:gd name="T17" fmla="*/ 456 h 1921"/>
                <a:gd name="T18" fmla="*/ 996 w 1021"/>
                <a:gd name="T19" fmla="*/ 516 h 1921"/>
                <a:gd name="T20" fmla="*/ 996 w 1021"/>
                <a:gd name="T21" fmla="*/ 564 h 1921"/>
                <a:gd name="T22" fmla="*/ 972 w 1021"/>
                <a:gd name="T23" fmla="*/ 636 h 1921"/>
                <a:gd name="T24" fmla="*/ 972 w 1021"/>
                <a:gd name="T25" fmla="*/ 696 h 1921"/>
                <a:gd name="T26" fmla="*/ 948 w 1021"/>
                <a:gd name="T27" fmla="*/ 744 h 1921"/>
                <a:gd name="T28" fmla="*/ 936 w 1021"/>
                <a:gd name="T29" fmla="*/ 792 h 1921"/>
                <a:gd name="T30" fmla="*/ 924 w 1021"/>
                <a:gd name="T31" fmla="*/ 864 h 1921"/>
                <a:gd name="T32" fmla="*/ 900 w 1021"/>
                <a:gd name="T33" fmla="*/ 912 h 1921"/>
                <a:gd name="T34" fmla="*/ 888 w 1021"/>
                <a:gd name="T35" fmla="*/ 960 h 1921"/>
                <a:gd name="T36" fmla="*/ 864 w 1021"/>
                <a:gd name="T37" fmla="*/ 1020 h 1921"/>
                <a:gd name="T38" fmla="*/ 840 w 1021"/>
                <a:gd name="T39" fmla="*/ 1068 h 1921"/>
                <a:gd name="T40" fmla="*/ 828 w 1021"/>
                <a:gd name="T41" fmla="*/ 1116 h 1921"/>
                <a:gd name="T42" fmla="*/ 792 w 1021"/>
                <a:gd name="T43" fmla="*/ 1176 h 1921"/>
                <a:gd name="T44" fmla="*/ 768 w 1021"/>
                <a:gd name="T45" fmla="*/ 1224 h 1921"/>
                <a:gd name="T46" fmla="*/ 732 w 1021"/>
                <a:gd name="T47" fmla="*/ 1284 h 1921"/>
                <a:gd name="T48" fmla="*/ 696 w 1021"/>
                <a:gd name="T49" fmla="*/ 1332 h 1921"/>
                <a:gd name="T50" fmla="*/ 660 w 1021"/>
                <a:gd name="T51" fmla="*/ 1380 h 1921"/>
                <a:gd name="T52" fmla="*/ 636 w 1021"/>
                <a:gd name="T53" fmla="*/ 1428 h 1921"/>
                <a:gd name="T54" fmla="*/ 600 w 1021"/>
                <a:gd name="T55" fmla="*/ 1476 h 1921"/>
                <a:gd name="T56" fmla="*/ 564 w 1021"/>
                <a:gd name="T57" fmla="*/ 1524 h 1921"/>
                <a:gd name="T58" fmla="*/ 540 w 1021"/>
                <a:gd name="T59" fmla="*/ 1560 h 1921"/>
                <a:gd name="T60" fmla="*/ 516 w 1021"/>
                <a:gd name="T61" fmla="*/ 1608 h 1921"/>
                <a:gd name="T62" fmla="*/ 480 w 1021"/>
                <a:gd name="T63" fmla="*/ 1644 h 1921"/>
                <a:gd name="T64" fmla="*/ 432 w 1021"/>
                <a:gd name="T65" fmla="*/ 1692 h 1921"/>
                <a:gd name="T66" fmla="*/ 396 w 1021"/>
                <a:gd name="T67" fmla="*/ 1728 h 1921"/>
                <a:gd name="T68" fmla="*/ 336 w 1021"/>
                <a:gd name="T69" fmla="*/ 1764 h 1921"/>
                <a:gd name="T70" fmla="*/ 288 w 1021"/>
                <a:gd name="T71" fmla="*/ 1800 h 1921"/>
                <a:gd name="T72" fmla="*/ 228 w 1021"/>
                <a:gd name="T73" fmla="*/ 1836 h 1921"/>
                <a:gd name="T74" fmla="*/ 168 w 1021"/>
                <a:gd name="T75" fmla="*/ 1860 h 1921"/>
                <a:gd name="T76" fmla="*/ 96 w 1021"/>
                <a:gd name="T77" fmla="*/ 1884 h 1921"/>
                <a:gd name="T78" fmla="*/ 48 w 1021"/>
                <a:gd name="T79" fmla="*/ 1908 h 1921"/>
                <a:gd name="T80" fmla="*/ 0 w 1021"/>
                <a:gd name="T81" fmla="*/ 192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1" h="1921">
                  <a:moveTo>
                    <a:pt x="984" y="0"/>
                  </a:moveTo>
                  <a:lnTo>
                    <a:pt x="984" y="24"/>
                  </a:lnTo>
                  <a:lnTo>
                    <a:pt x="996" y="48"/>
                  </a:lnTo>
                  <a:lnTo>
                    <a:pt x="996" y="72"/>
                  </a:lnTo>
                  <a:lnTo>
                    <a:pt x="1008" y="96"/>
                  </a:lnTo>
                  <a:lnTo>
                    <a:pt x="1008" y="120"/>
                  </a:lnTo>
                  <a:lnTo>
                    <a:pt x="1020" y="156"/>
                  </a:lnTo>
                  <a:lnTo>
                    <a:pt x="1020" y="180"/>
                  </a:lnTo>
                  <a:lnTo>
                    <a:pt x="1020" y="216"/>
                  </a:lnTo>
                  <a:lnTo>
                    <a:pt x="1020" y="240"/>
                  </a:lnTo>
                  <a:lnTo>
                    <a:pt x="1020" y="264"/>
                  </a:lnTo>
                  <a:lnTo>
                    <a:pt x="1020" y="300"/>
                  </a:lnTo>
                  <a:lnTo>
                    <a:pt x="1020" y="324"/>
                  </a:lnTo>
                  <a:lnTo>
                    <a:pt x="1020" y="348"/>
                  </a:lnTo>
                  <a:lnTo>
                    <a:pt x="1020" y="372"/>
                  </a:lnTo>
                  <a:lnTo>
                    <a:pt x="1020" y="396"/>
                  </a:lnTo>
                  <a:lnTo>
                    <a:pt x="1020" y="432"/>
                  </a:lnTo>
                  <a:lnTo>
                    <a:pt x="1008" y="456"/>
                  </a:lnTo>
                  <a:lnTo>
                    <a:pt x="1008" y="492"/>
                  </a:lnTo>
                  <a:lnTo>
                    <a:pt x="996" y="516"/>
                  </a:lnTo>
                  <a:lnTo>
                    <a:pt x="996" y="540"/>
                  </a:lnTo>
                  <a:lnTo>
                    <a:pt x="996" y="564"/>
                  </a:lnTo>
                  <a:lnTo>
                    <a:pt x="984" y="600"/>
                  </a:lnTo>
                  <a:lnTo>
                    <a:pt x="972" y="636"/>
                  </a:lnTo>
                  <a:lnTo>
                    <a:pt x="972" y="672"/>
                  </a:lnTo>
                  <a:lnTo>
                    <a:pt x="972" y="696"/>
                  </a:lnTo>
                  <a:lnTo>
                    <a:pt x="960" y="720"/>
                  </a:lnTo>
                  <a:lnTo>
                    <a:pt x="948" y="744"/>
                  </a:lnTo>
                  <a:lnTo>
                    <a:pt x="936" y="768"/>
                  </a:lnTo>
                  <a:lnTo>
                    <a:pt x="936" y="792"/>
                  </a:lnTo>
                  <a:lnTo>
                    <a:pt x="924" y="828"/>
                  </a:lnTo>
                  <a:lnTo>
                    <a:pt x="924" y="864"/>
                  </a:lnTo>
                  <a:lnTo>
                    <a:pt x="912" y="888"/>
                  </a:lnTo>
                  <a:lnTo>
                    <a:pt x="900" y="912"/>
                  </a:lnTo>
                  <a:lnTo>
                    <a:pt x="900" y="936"/>
                  </a:lnTo>
                  <a:lnTo>
                    <a:pt x="888" y="960"/>
                  </a:lnTo>
                  <a:lnTo>
                    <a:pt x="876" y="984"/>
                  </a:lnTo>
                  <a:lnTo>
                    <a:pt x="864" y="1020"/>
                  </a:lnTo>
                  <a:lnTo>
                    <a:pt x="852" y="1044"/>
                  </a:lnTo>
                  <a:lnTo>
                    <a:pt x="840" y="1068"/>
                  </a:lnTo>
                  <a:lnTo>
                    <a:pt x="828" y="1092"/>
                  </a:lnTo>
                  <a:lnTo>
                    <a:pt x="828" y="1116"/>
                  </a:lnTo>
                  <a:lnTo>
                    <a:pt x="804" y="1152"/>
                  </a:lnTo>
                  <a:lnTo>
                    <a:pt x="792" y="1176"/>
                  </a:lnTo>
                  <a:lnTo>
                    <a:pt x="780" y="1200"/>
                  </a:lnTo>
                  <a:lnTo>
                    <a:pt x="768" y="1224"/>
                  </a:lnTo>
                  <a:lnTo>
                    <a:pt x="744" y="1236"/>
                  </a:lnTo>
                  <a:lnTo>
                    <a:pt x="732" y="1284"/>
                  </a:lnTo>
                  <a:lnTo>
                    <a:pt x="708" y="1296"/>
                  </a:lnTo>
                  <a:lnTo>
                    <a:pt x="696" y="1332"/>
                  </a:lnTo>
                  <a:lnTo>
                    <a:pt x="684" y="1356"/>
                  </a:lnTo>
                  <a:lnTo>
                    <a:pt x="660" y="1380"/>
                  </a:lnTo>
                  <a:lnTo>
                    <a:pt x="648" y="1404"/>
                  </a:lnTo>
                  <a:lnTo>
                    <a:pt x="636" y="1428"/>
                  </a:lnTo>
                  <a:lnTo>
                    <a:pt x="624" y="1452"/>
                  </a:lnTo>
                  <a:lnTo>
                    <a:pt x="600" y="1476"/>
                  </a:lnTo>
                  <a:lnTo>
                    <a:pt x="588" y="1500"/>
                  </a:lnTo>
                  <a:lnTo>
                    <a:pt x="564" y="1524"/>
                  </a:lnTo>
                  <a:lnTo>
                    <a:pt x="564" y="1548"/>
                  </a:lnTo>
                  <a:lnTo>
                    <a:pt x="540" y="1560"/>
                  </a:lnTo>
                  <a:lnTo>
                    <a:pt x="528" y="1584"/>
                  </a:lnTo>
                  <a:lnTo>
                    <a:pt x="516" y="1608"/>
                  </a:lnTo>
                  <a:lnTo>
                    <a:pt x="492" y="1620"/>
                  </a:lnTo>
                  <a:lnTo>
                    <a:pt x="480" y="1644"/>
                  </a:lnTo>
                  <a:lnTo>
                    <a:pt x="456" y="1668"/>
                  </a:lnTo>
                  <a:lnTo>
                    <a:pt x="432" y="1692"/>
                  </a:lnTo>
                  <a:lnTo>
                    <a:pt x="408" y="1704"/>
                  </a:lnTo>
                  <a:lnTo>
                    <a:pt x="396" y="1728"/>
                  </a:lnTo>
                  <a:lnTo>
                    <a:pt x="360" y="1752"/>
                  </a:lnTo>
                  <a:lnTo>
                    <a:pt x="336" y="1764"/>
                  </a:lnTo>
                  <a:lnTo>
                    <a:pt x="312" y="1788"/>
                  </a:lnTo>
                  <a:lnTo>
                    <a:pt x="288" y="1800"/>
                  </a:lnTo>
                  <a:lnTo>
                    <a:pt x="252" y="1824"/>
                  </a:lnTo>
                  <a:lnTo>
                    <a:pt x="228" y="1836"/>
                  </a:lnTo>
                  <a:lnTo>
                    <a:pt x="192" y="1848"/>
                  </a:lnTo>
                  <a:lnTo>
                    <a:pt x="168" y="1860"/>
                  </a:lnTo>
                  <a:lnTo>
                    <a:pt x="132" y="1884"/>
                  </a:lnTo>
                  <a:lnTo>
                    <a:pt x="96" y="1884"/>
                  </a:lnTo>
                  <a:lnTo>
                    <a:pt x="72" y="1896"/>
                  </a:lnTo>
                  <a:lnTo>
                    <a:pt x="48" y="1908"/>
                  </a:lnTo>
                  <a:lnTo>
                    <a:pt x="24" y="1920"/>
                  </a:lnTo>
                  <a:lnTo>
                    <a:pt x="0" y="19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2" name="Freeform 1036"/>
            <p:cNvSpPr>
              <a:spLocks/>
            </p:cNvSpPr>
            <p:nvPr/>
          </p:nvSpPr>
          <p:spPr bwMode="auto">
            <a:xfrm>
              <a:off x="4404" y="2506"/>
              <a:ext cx="901" cy="1321"/>
            </a:xfrm>
            <a:custGeom>
              <a:avLst/>
              <a:gdLst>
                <a:gd name="T0" fmla="*/ 900 w 901"/>
                <a:gd name="T1" fmla="*/ 0 h 1321"/>
                <a:gd name="T2" fmla="*/ 876 w 901"/>
                <a:gd name="T3" fmla="*/ 12 h 1321"/>
                <a:gd name="T4" fmla="*/ 852 w 901"/>
                <a:gd name="T5" fmla="*/ 24 h 1321"/>
                <a:gd name="T6" fmla="*/ 828 w 901"/>
                <a:gd name="T7" fmla="*/ 36 h 1321"/>
                <a:gd name="T8" fmla="*/ 804 w 901"/>
                <a:gd name="T9" fmla="*/ 48 h 1321"/>
                <a:gd name="T10" fmla="*/ 780 w 901"/>
                <a:gd name="T11" fmla="*/ 60 h 1321"/>
                <a:gd name="T12" fmla="*/ 768 w 901"/>
                <a:gd name="T13" fmla="*/ 84 h 1321"/>
                <a:gd name="T14" fmla="*/ 744 w 901"/>
                <a:gd name="T15" fmla="*/ 96 h 1321"/>
                <a:gd name="T16" fmla="*/ 720 w 901"/>
                <a:gd name="T17" fmla="*/ 120 h 1321"/>
                <a:gd name="T18" fmla="*/ 696 w 901"/>
                <a:gd name="T19" fmla="*/ 132 h 1321"/>
                <a:gd name="T20" fmla="*/ 684 w 901"/>
                <a:gd name="T21" fmla="*/ 156 h 1321"/>
                <a:gd name="T22" fmla="*/ 660 w 901"/>
                <a:gd name="T23" fmla="*/ 168 h 1321"/>
                <a:gd name="T24" fmla="*/ 648 w 901"/>
                <a:gd name="T25" fmla="*/ 192 h 1321"/>
                <a:gd name="T26" fmla="*/ 624 w 901"/>
                <a:gd name="T27" fmla="*/ 216 h 1321"/>
                <a:gd name="T28" fmla="*/ 612 w 901"/>
                <a:gd name="T29" fmla="*/ 240 h 1321"/>
                <a:gd name="T30" fmla="*/ 588 w 901"/>
                <a:gd name="T31" fmla="*/ 252 h 1321"/>
                <a:gd name="T32" fmla="*/ 576 w 901"/>
                <a:gd name="T33" fmla="*/ 276 h 1321"/>
                <a:gd name="T34" fmla="*/ 552 w 901"/>
                <a:gd name="T35" fmla="*/ 288 h 1321"/>
                <a:gd name="T36" fmla="*/ 528 w 901"/>
                <a:gd name="T37" fmla="*/ 312 h 1321"/>
                <a:gd name="T38" fmla="*/ 516 w 901"/>
                <a:gd name="T39" fmla="*/ 336 h 1321"/>
                <a:gd name="T40" fmla="*/ 492 w 901"/>
                <a:gd name="T41" fmla="*/ 360 h 1321"/>
                <a:gd name="T42" fmla="*/ 468 w 901"/>
                <a:gd name="T43" fmla="*/ 372 h 1321"/>
                <a:gd name="T44" fmla="*/ 456 w 901"/>
                <a:gd name="T45" fmla="*/ 396 h 1321"/>
                <a:gd name="T46" fmla="*/ 432 w 901"/>
                <a:gd name="T47" fmla="*/ 420 h 1321"/>
                <a:gd name="T48" fmla="*/ 408 w 901"/>
                <a:gd name="T49" fmla="*/ 444 h 1321"/>
                <a:gd name="T50" fmla="*/ 396 w 901"/>
                <a:gd name="T51" fmla="*/ 468 h 1321"/>
                <a:gd name="T52" fmla="*/ 372 w 901"/>
                <a:gd name="T53" fmla="*/ 492 h 1321"/>
                <a:gd name="T54" fmla="*/ 360 w 901"/>
                <a:gd name="T55" fmla="*/ 516 h 1321"/>
                <a:gd name="T56" fmla="*/ 336 w 901"/>
                <a:gd name="T57" fmla="*/ 540 h 1321"/>
                <a:gd name="T58" fmla="*/ 324 w 901"/>
                <a:gd name="T59" fmla="*/ 564 h 1321"/>
                <a:gd name="T60" fmla="*/ 312 w 901"/>
                <a:gd name="T61" fmla="*/ 588 h 1321"/>
                <a:gd name="T62" fmla="*/ 288 w 901"/>
                <a:gd name="T63" fmla="*/ 624 h 1321"/>
                <a:gd name="T64" fmla="*/ 276 w 901"/>
                <a:gd name="T65" fmla="*/ 648 h 1321"/>
                <a:gd name="T66" fmla="*/ 264 w 901"/>
                <a:gd name="T67" fmla="*/ 684 h 1321"/>
                <a:gd name="T68" fmla="*/ 240 w 901"/>
                <a:gd name="T69" fmla="*/ 708 h 1321"/>
                <a:gd name="T70" fmla="*/ 228 w 901"/>
                <a:gd name="T71" fmla="*/ 732 h 1321"/>
                <a:gd name="T72" fmla="*/ 216 w 901"/>
                <a:gd name="T73" fmla="*/ 756 h 1321"/>
                <a:gd name="T74" fmla="*/ 204 w 901"/>
                <a:gd name="T75" fmla="*/ 780 h 1321"/>
                <a:gd name="T76" fmla="*/ 192 w 901"/>
                <a:gd name="T77" fmla="*/ 804 h 1321"/>
                <a:gd name="T78" fmla="*/ 180 w 901"/>
                <a:gd name="T79" fmla="*/ 828 h 1321"/>
                <a:gd name="T80" fmla="*/ 168 w 901"/>
                <a:gd name="T81" fmla="*/ 852 h 1321"/>
                <a:gd name="T82" fmla="*/ 156 w 901"/>
                <a:gd name="T83" fmla="*/ 876 h 1321"/>
                <a:gd name="T84" fmla="*/ 144 w 901"/>
                <a:gd name="T85" fmla="*/ 900 h 1321"/>
                <a:gd name="T86" fmla="*/ 132 w 901"/>
                <a:gd name="T87" fmla="*/ 924 h 1321"/>
                <a:gd name="T88" fmla="*/ 120 w 901"/>
                <a:gd name="T89" fmla="*/ 948 h 1321"/>
                <a:gd name="T90" fmla="*/ 120 w 901"/>
                <a:gd name="T91" fmla="*/ 972 h 1321"/>
                <a:gd name="T92" fmla="*/ 108 w 901"/>
                <a:gd name="T93" fmla="*/ 996 h 1321"/>
                <a:gd name="T94" fmla="*/ 96 w 901"/>
                <a:gd name="T95" fmla="*/ 1020 h 1321"/>
                <a:gd name="T96" fmla="*/ 96 w 901"/>
                <a:gd name="T97" fmla="*/ 1044 h 1321"/>
                <a:gd name="T98" fmla="*/ 84 w 901"/>
                <a:gd name="T99" fmla="*/ 1068 h 1321"/>
                <a:gd name="T100" fmla="*/ 72 w 901"/>
                <a:gd name="T101" fmla="*/ 1092 h 1321"/>
                <a:gd name="T102" fmla="*/ 60 w 901"/>
                <a:gd name="T103" fmla="*/ 1116 h 1321"/>
                <a:gd name="T104" fmla="*/ 60 w 901"/>
                <a:gd name="T105" fmla="*/ 1140 h 1321"/>
                <a:gd name="T106" fmla="*/ 48 w 901"/>
                <a:gd name="T107" fmla="*/ 1164 h 1321"/>
                <a:gd name="T108" fmla="*/ 36 w 901"/>
                <a:gd name="T109" fmla="*/ 1188 h 1321"/>
                <a:gd name="T110" fmla="*/ 36 w 901"/>
                <a:gd name="T111" fmla="*/ 1212 h 1321"/>
                <a:gd name="T112" fmla="*/ 24 w 901"/>
                <a:gd name="T113" fmla="*/ 1236 h 1321"/>
                <a:gd name="T114" fmla="*/ 12 w 901"/>
                <a:gd name="T115" fmla="*/ 1260 h 1321"/>
                <a:gd name="T116" fmla="*/ 12 w 901"/>
                <a:gd name="T117" fmla="*/ 1296 h 1321"/>
                <a:gd name="T118" fmla="*/ 0 w 901"/>
                <a:gd name="T119" fmla="*/ 1320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1" h="1321">
                  <a:moveTo>
                    <a:pt x="900" y="0"/>
                  </a:moveTo>
                  <a:lnTo>
                    <a:pt x="876" y="12"/>
                  </a:lnTo>
                  <a:lnTo>
                    <a:pt x="852" y="24"/>
                  </a:lnTo>
                  <a:lnTo>
                    <a:pt x="828" y="36"/>
                  </a:lnTo>
                  <a:lnTo>
                    <a:pt x="804" y="48"/>
                  </a:lnTo>
                  <a:lnTo>
                    <a:pt x="780" y="60"/>
                  </a:lnTo>
                  <a:lnTo>
                    <a:pt x="768" y="84"/>
                  </a:lnTo>
                  <a:lnTo>
                    <a:pt x="744" y="96"/>
                  </a:lnTo>
                  <a:lnTo>
                    <a:pt x="720" y="120"/>
                  </a:lnTo>
                  <a:lnTo>
                    <a:pt x="696" y="132"/>
                  </a:lnTo>
                  <a:lnTo>
                    <a:pt x="684" y="156"/>
                  </a:lnTo>
                  <a:lnTo>
                    <a:pt x="660" y="168"/>
                  </a:lnTo>
                  <a:lnTo>
                    <a:pt x="648" y="192"/>
                  </a:lnTo>
                  <a:lnTo>
                    <a:pt x="624" y="216"/>
                  </a:lnTo>
                  <a:lnTo>
                    <a:pt x="612" y="240"/>
                  </a:lnTo>
                  <a:lnTo>
                    <a:pt x="588" y="252"/>
                  </a:lnTo>
                  <a:lnTo>
                    <a:pt x="576" y="276"/>
                  </a:lnTo>
                  <a:lnTo>
                    <a:pt x="552" y="288"/>
                  </a:lnTo>
                  <a:lnTo>
                    <a:pt x="528" y="312"/>
                  </a:lnTo>
                  <a:lnTo>
                    <a:pt x="516" y="336"/>
                  </a:lnTo>
                  <a:lnTo>
                    <a:pt x="492" y="360"/>
                  </a:lnTo>
                  <a:lnTo>
                    <a:pt x="468" y="372"/>
                  </a:lnTo>
                  <a:lnTo>
                    <a:pt x="456" y="396"/>
                  </a:lnTo>
                  <a:lnTo>
                    <a:pt x="432" y="420"/>
                  </a:lnTo>
                  <a:lnTo>
                    <a:pt x="408" y="444"/>
                  </a:lnTo>
                  <a:lnTo>
                    <a:pt x="396" y="468"/>
                  </a:lnTo>
                  <a:lnTo>
                    <a:pt x="372" y="492"/>
                  </a:lnTo>
                  <a:lnTo>
                    <a:pt x="360" y="516"/>
                  </a:lnTo>
                  <a:lnTo>
                    <a:pt x="336" y="540"/>
                  </a:lnTo>
                  <a:lnTo>
                    <a:pt x="324" y="564"/>
                  </a:lnTo>
                  <a:lnTo>
                    <a:pt x="312" y="588"/>
                  </a:lnTo>
                  <a:lnTo>
                    <a:pt x="288" y="624"/>
                  </a:lnTo>
                  <a:lnTo>
                    <a:pt x="276" y="648"/>
                  </a:lnTo>
                  <a:lnTo>
                    <a:pt x="264" y="684"/>
                  </a:lnTo>
                  <a:lnTo>
                    <a:pt x="240" y="708"/>
                  </a:lnTo>
                  <a:lnTo>
                    <a:pt x="228" y="732"/>
                  </a:lnTo>
                  <a:lnTo>
                    <a:pt x="216" y="756"/>
                  </a:lnTo>
                  <a:lnTo>
                    <a:pt x="204" y="780"/>
                  </a:lnTo>
                  <a:lnTo>
                    <a:pt x="192" y="804"/>
                  </a:lnTo>
                  <a:lnTo>
                    <a:pt x="180" y="828"/>
                  </a:lnTo>
                  <a:lnTo>
                    <a:pt x="168" y="852"/>
                  </a:lnTo>
                  <a:lnTo>
                    <a:pt x="156" y="876"/>
                  </a:lnTo>
                  <a:lnTo>
                    <a:pt x="144" y="900"/>
                  </a:lnTo>
                  <a:lnTo>
                    <a:pt x="132" y="924"/>
                  </a:lnTo>
                  <a:lnTo>
                    <a:pt x="120" y="948"/>
                  </a:lnTo>
                  <a:lnTo>
                    <a:pt x="120" y="972"/>
                  </a:lnTo>
                  <a:lnTo>
                    <a:pt x="108" y="996"/>
                  </a:lnTo>
                  <a:lnTo>
                    <a:pt x="96" y="1020"/>
                  </a:lnTo>
                  <a:lnTo>
                    <a:pt x="96" y="1044"/>
                  </a:lnTo>
                  <a:lnTo>
                    <a:pt x="84" y="1068"/>
                  </a:lnTo>
                  <a:lnTo>
                    <a:pt x="72" y="1092"/>
                  </a:lnTo>
                  <a:lnTo>
                    <a:pt x="60" y="1116"/>
                  </a:lnTo>
                  <a:lnTo>
                    <a:pt x="60" y="1140"/>
                  </a:lnTo>
                  <a:lnTo>
                    <a:pt x="48" y="1164"/>
                  </a:lnTo>
                  <a:lnTo>
                    <a:pt x="36" y="1188"/>
                  </a:lnTo>
                  <a:lnTo>
                    <a:pt x="36" y="1212"/>
                  </a:lnTo>
                  <a:lnTo>
                    <a:pt x="24" y="1236"/>
                  </a:lnTo>
                  <a:lnTo>
                    <a:pt x="12" y="1260"/>
                  </a:lnTo>
                  <a:lnTo>
                    <a:pt x="12" y="1296"/>
                  </a:lnTo>
                  <a:lnTo>
                    <a:pt x="0" y="132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3" name="Freeform 1037"/>
            <p:cNvSpPr>
              <a:spLocks/>
            </p:cNvSpPr>
            <p:nvPr/>
          </p:nvSpPr>
          <p:spPr bwMode="auto">
            <a:xfrm>
              <a:off x="2244" y="1068"/>
              <a:ext cx="2581" cy="1837"/>
            </a:xfrm>
            <a:custGeom>
              <a:avLst/>
              <a:gdLst>
                <a:gd name="T0" fmla="*/ 2555 w 2581"/>
                <a:gd name="T1" fmla="*/ 1824 h 1837"/>
                <a:gd name="T2" fmla="*/ 2494 w 2581"/>
                <a:gd name="T3" fmla="*/ 1800 h 1837"/>
                <a:gd name="T4" fmla="*/ 2444 w 2581"/>
                <a:gd name="T5" fmla="*/ 1787 h 1837"/>
                <a:gd name="T6" fmla="*/ 2395 w 2581"/>
                <a:gd name="T7" fmla="*/ 1763 h 1837"/>
                <a:gd name="T8" fmla="*/ 2345 w 2581"/>
                <a:gd name="T9" fmla="*/ 1727 h 1837"/>
                <a:gd name="T10" fmla="*/ 2296 w 2581"/>
                <a:gd name="T11" fmla="*/ 1702 h 1837"/>
                <a:gd name="T12" fmla="*/ 2247 w 2581"/>
                <a:gd name="T13" fmla="*/ 1678 h 1837"/>
                <a:gd name="T14" fmla="*/ 2185 w 2581"/>
                <a:gd name="T15" fmla="*/ 1641 h 1837"/>
                <a:gd name="T16" fmla="*/ 2123 w 2581"/>
                <a:gd name="T17" fmla="*/ 1605 h 1837"/>
                <a:gd name="T18" fmla="*/ 2074 w 2581"/>
                <a:gd name="T19" fmla="*/ 1581 h 1837"/>
                <a:gd name="T20" fmla="*/ 2024 w 2581"/>
                <a:gd name="T21" fmla="*/ 1556 h 1837"/>
                <a:gd name="T22" fmla="*/ 1975 w 2581"/>
                <a:gd name="T23" fmla="*/ 1520 h 1837"/>
                <a:gd name="T24" fmla="*/ 1926 w 2581"/>
                <a:gd name="T25" fmla="*/ 1496 h 1837"/>
                <a:gd name="T26" fmla="*/ 1889 w 2581"/>
                <a:gd name="T27" fmla="*/ 1471 h 1837"/>
                <a:gd name="T28" fmla="*/ 1827 w 2581"/>
                <a:gd name="T29" fmla="*/ 1423 h 1837"/>
                <a:gd name="T30" fmla="*/ 1778 w 2581"/>
                <a:gd name="T31" fmla="*/ 1410 h 1837"/>
                <a:gd name="T32" fmla="*/ 1728 w 2581"/>
                <a:gd name="T33" fmla="*/ 1362 h 1837"/>
                <a:gd name="T34" fmla="*/ 1679 w 2581"/>
                <a:gd name="T35" fmla="*/ 1337 h 1837"/>
                <a:gd name="T36" fmla="*/ 1629 w 2581"/>
                <a:gd name="T37" fmla="*/ 1301 h 1837"/>
                <a:gd name="T38" fmla="*/ 1555 w 2581"/>
                <a:gd name="T39" fmla="*/ 1240 h 1837"/>
                <a:gd name="T40" fmla="*/ 1506 w 2581"/>
                <a:gd name="T41" fmla="*/ 1216 h 1837"/>
                <a:gd name="T42" fmla="*/ 1457 w 2581"/>
                <a:gd name="T43" fmla="*/ 1167 h 1837"/>
                <a:gd name="T44" fmla="*/ 1395 w 2581"/>
                <a:gd name="T45" fmla="*/ 1106 h 1837"/>
                <a:gd name="T46" fmla="*/ 1358 w 2581"/>
                <a:gd name="T47" fmla="*/ 1058 h 1837"/>
                <a:gd name="T48" fmla="*/ 1333 w 2581"/>
                <a:gd name="T49" fmla="*/ 1009 h 1837"/>
                <a:gd name="T50" fmla="*/ 1296 w 2581"/>
                <a:gd name="T51" fmla="*/ 961 h 1837"/>
                <a:gd name="T52" fmla="*/ 1234 w 2581"/>
                <a:gd name="T53" fmla="*/ 912 h 1837"/>
                <a:gd name="T54" fmla="*/ 1173 w 2581"/>
                <a:gd name="T55" fmla="*/ 851 h 1837"/>
                <a:gd name="T56" fmla="*/ 1136 w 2581"/>
                <a:gd name="T57" fmla="*/ 815 h 1837"/>
                <a:gd name="T58" fmla="*/ 1099 w 2581"/>
                <a:gd name="T59" fmla="*/ 766 h 1837"/>
                <a:gd name="T60" fmla="*/ 1062 w 2581"/>
                <a:gd name="T61" fmla="*/ 730 h 1837"/>
                <a:gd name="T62" fmla="*/ 1012 w 2581"/>
                <a:gd name="T63" fmla="*/ 681 h 1837"/>
                <a:gd name="T64" fmla="*/ 963 w 2581"/>
                <a:gd name="T65" fmla="*/ 644 h 1837"/>
                <a:gd name="T66" fmla="*/ 938 w 2581"/>
                <a:gd name="T67" fmla="*/ 596 h 1837"/>
                <a:gd name="T68" fmla="*/ 901 w 2581"/>
                <a:gd name="T69" fmla="*/ 559 h 1837"/>
                <a:gd name="T70" fmla="*/ 876 w 2581"/>
                <a:gd name="T71" fmla="*/ 511 h 1837"/>
                <a:gd name="T72" fmla="*/ 852 w 2581"/>
                <a:gd name="T73" fmla="*/ 462 h 1837"/>
                <a:gd name="T74" fmla="*/ 815 w 2581"/>
                <a:gd name="T75" fmla="*/ 413 h 1837"/>
                <a:gd name="T76" fmla="*/ 790 w 2581"/>
                <a:gd name="T77" fmla="*/ 365 h 1837"/>
                <a:gd name="T78" fmla="*/ 753 w 2581"/>
                <a:gd name="T79" fmla="*/ 328 h 1837"/>
                <a:gd name="T80" fmla="*/ 704 w 2581"/>
                <a:gd name="T81" fmla="*/ 267 h 1837"/>
                <a:gd name="T82" fmla="*/ 667 w 2581"/>
                <a:gd name="T83" fmla="*/ 219 h 1837"/>
                <a:gd name="T84" fmla="*/ 630 w 2581"/>
                <a:gd name="T85" fmla="*/ 182 h 1837"/>
                <a:gd name="T86" fmla="*/ 580 w 2581"/>
                <a:gd name="T87" fmla="*/ 146 h 1837"/>
                <a:gd name="T88" fmla="*/ 543 w 2581"/>
                <a:gd name="T89" fmla="*/ 122 h 1837"/>
                <a:gd name="T90" fmla="*/ 494 w 2581"/>
                <a:gd name="T91" fmla="*/ 73 h 1837"/>
                <a:gd name="T92" fmla="*/ 444 w 2581"/>
                <a:gd name="T93" fmla="*/ 61 h 1837"/>
                <a:gd name="T94" fmla="*/ 383 w 2581"/>
                <a:gd name="T95" fmla="*/ 36 h 1837"/>
                <a:gd name="T96" fmla="*/ 321 w 2581"/>
                <a:gd name="T97" fmla="*/ 24 h 1837"/>
                <a:gd name="T98" fmla="*/ 272 w 2581"/>
                <a:gd name="T99" fmla="*/ 12 h 1837"/>
                <a:gd name="T100" fmla="*/ 222 w 2581"/>
                <a:gd name="T101" fmla="*/ 0 h 1837"/>
                <a:gd name="T102" fmla="*/ 173 w 2581"/>
                <a:gd name="T103" fmla="*/ 0 h 1837"/>
                <a:gd name="T104" fmla="*/ 123 w 2581"/>
                <a:gd name="T105" fmla="*/ 12 h 1837"/>
                <a:gd name="T106" fmla="*/ 74 w 2581"/>
                <a:gd name="T107" fmla="*/ 24 h 1837"/>
                <a:gd name="T108" fmla="*/ 25 w 2581"/>
                <a:gd name="T109" fmla="*/ 49 h 1837"/>
                <a:gd name="T110" fmla="*/ 0 w 2581"/>
                <a:gd name="T111" fmla="*/ 97 h 1837"/>
                <a:gd name="T112" fmla="*/ 0 w 2581"/>
                <a:gd name="T113" fmla="*/ 146 h 1837"/>
                <a:gd name="T114" fmla="*/ 12 w 2581"/>
                <a:gd name="T115" fmla="*/ 195 h 1837"/>
                <a:gd name="T116" fmla="*/ 37 w 2581"/>
                <a:gd name="T117" fmla="*/ 243 h 1837"/>
                <a:gd name="T118" fmla="*/ 74 w 2581"/>
                <a:gd name="T119" fmla="*/ 280 h 1837"/>
                <a:gd name="T120" fmla="*/ 136 w 2581"/>
                <a:gd name="T121" fmla="*/ 304 h 1837"/>
                <a:gd name="T122" fmla="*/ 185 w 2581"/>
                <a:gd name="T123" fmla="*/ 316 h 1837"/>
                <a:gd name="T124" fmla="*/ 235 w 2581"/>
                <a:gd name="T125" fmla="*/ 328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81" h="1837">
                  <a:moveTo>
                    <a:pt x="2580" y="1836"/>
                  </a:moveTo>
                  <a:lnTo>
                    <a:pt x="2555" y="1824"/>
                  </a:lnTo>
                  <a:lnTo>
                    <a:pt x="2518" y="1812"/>
                  </a:lnTo>
                  <a:lnTo>
                    <a:pt x="2494" y="1800"/>
                  </a:lnTo>
                  <a:lnTo>
                    <a:pt x="2469" y="1800"/>
                  </a:lnTo>
                  <a:lnTo>
                    <a:pt x="2444" y="1787"/>
                  </a:lnTo>
                  <a:lnTo>
                    <a:pt x="2420" y="1763"/>
                  </a:lnTo>
                  <a:lnTo>
                    <a:pt x="2395" y="1763"/>
                  </a:lnTo>
                  <a:lnTo>
                    <a:pt x="2370" y="1739"/>
                  </a:lnTo>
                  <a:lnTo>
                    <a:pt x="2345" y="1727"/>
                  </a:lnTo>
                  <a:lnTo>
                    <a:pt x="2321" y="1714"/>
                  </a:lnTo>
                  <a:lnTo>
                    <a:pt x="2296" y="1702"/>
                  </a:lnTo>
                  <a:lnTo>
                    <a:pt x="2271" y="1690"/>
                  </a:lnTo>
                  <a:lnTo>
                    <a:pt x="2247" y="1678"/>
                  </a:lnTo>
                  <a:lnTo>
                    <a:pt x="2222" y="1654"/>
                  </a:lnTo>
                  <a:lnTo>
                    <a:pt x="2185" y="1641"/>
                  </a:lnTo>
                  <a:lnTo>
                    <a:pt x="2160" y="1617"/>
                  </a:lnTo>
                  <a:lnTo>
                    <a:pt x="2123" y="1605"/>
                  </a:lnTo>
                  <a:lnTo>
                    <a:pt x="2099" y="1593"/>
                  </a:lnTo>
                  <a:lnTo>
                    <a:pt x="2074" y="1581"/>
                  </a:lnTo>
                  <a:lnTo>
                    <a:pt x="2049" y="1569"/>
                  </a:lnTo>
                  <a:lnTo>
                    <a:pt x="2024" y="1556"/>
                  </a:lnTo>
                  <a:lnTo>
                    <a:pt x="2000" y="1544"/>
                  </a:lnTo>
                  <a:lnTo>
                    <a:pt x="1975" y="1520"/>
                  </a:lnTo>
                  <a:lnTo>
                    <a:pt x="1950" y="1508"/>
                  </a:lnTo>
                  <a:lnTo>
                    <a:pt x="1926" y="1496"/>
                  </a:lnTo>
                  <a:lnTo>
                    <a:pt x="1913" y="1471"/>
                  </a:lnTo>
                  <a:lnTo>
                    <a:pt x="1889" y="1471"/>
                  </a:lnTo>
                  <a:lnTo>
                    <a:pt x="1852" y="1447"/>
                  </a:lnTo>
                  <a:lnTo>
                    <a:pt x="1827" y="1423"/>
                  </a:lnTo>
                  <a:lnTo>
                    <a:pt x="1802" y="1423"/>
                  </a:lnTo>
                  <a:lnTo>
                    <a:pt x="1778" y="1410"/>
                  </a:lnTo>
                  <a:lnTo>
                    <a:pt x="1753" y="1386"/>
                  </a:lnTo>
                  <a:lnTo>
                    <a:pt x="1728" y="1362"/>
                  </a:lnTo>
                  <a:lnTo>
                    <a:pt x="1704" y="1350"/>
                  </a:lnTo>
                  <a:lnTo>
                    <a:pt x="1679" y="1337"/>
                  </a:lnTo>
                  <a:lnTo>
                    <a:pt x="1654" y="1313"/>
                  </a:lnTo>
                  <a:lnTo>
                    <a:pt x="1629" y="1301"/>
                  </a:lnTo>
                  <a:lnTo>
                    <a:pt x="1592" y="1265"/>
                  </a:lnTo>
                  <a:lnTo>
                    <a:pt x="1555" y="1240"/>
                  </a:lnTo>
                  <a:lnTo>
                    <a:pt x="1531" y="1228"/>
                  </a:lnTo>
                  <a:lnTo>
                    <a:pt x="1506" y="1216"/>
                  </a:lnTo>
                  <a:lnTo>
                    <a:pt x="1494" y="1192"/>
                  </a:lnTo>
                  <a:lnTo>
                    <a:pt x="1457" y="1167"/>
                  </a:lnTo>
                  <a:lnTo>
                    <a:pt x="1432" y="1131"/>
                  </a:lnTo>
                  <a:lnTo>
                    <a:pt x="1395" y="1106"/>
                  </a:lnTo>
                  <a:lnTo>
                    <a:pt x="1383" y="1082"/>
                  </a:lnTo>
                  <a:lnTo>
                    <a:pt x="1358" y="1058"/>
                  </a:lnTo>
                  <a:lnTo>
                    <a:pt x="1358" y="1034"/>
                  </a:lnTo>
                  <a:lnTo>
                    <a:pt x="1333" y="1009"/>
                  </a:lnTo>
                  <a:lnTo>
                    <a:pt x="1321" y="985"/>
                  </a:lnTo>
                  <a:lnTo>
                    <a:pt x="1296" y="961"/>
                  </a:lnTo>
                  <a:lnTo>
                    <a:pt x="1259" y="924"/>
                  </a:lnTo>
                  <a:lnTo>
                    <a:pt x="1234" y="912"/>
                  </a:lnTo>
                  <a:lnTo>
                    <a:pt x="1197" y="875"/>
                  </a:lnTo>
                  <a:lnTo>
                    <a:pt x="1173" y="851"/>
                  </a:lnTo>
                  <a:lnTo>
                    <a:pt x="1160" y="827"/>
                  </a:lnTo>
                  <a:lnTo>
                    <a:pt x="1136" y="815"/>
                  </a:lnTo>
                  <a:lnTo>
                    <a:pt x="1123" y="790"/>
                  </a:lnTo>
                  <a:lnTo>
                    <a:pt x="1099" y="766"/>
                  </a:lnTo>
                  <a:lnTo>
                    <a:pt x="1086" y="742"/>
                  </a:lnTo>
                  <a:lnTo>
                    <a:pt x="1062" y="730"/>
                  </a:lnTo>
                  <a:lnTo>
                    <a:pt x="1025" y="705"/>
                  </a:lnTo>
                  <a:lnTo>
                    <a:pt x="1012" y="681"/>
                  </a:lnTo>
                  <a:lnTo>
                    <a:pt x="988" y="657"/>
                  </a:lnTo>
                  <a:lnTo>
                    <a:pt x="963" y="644"/>
                  </a:lnTo>
                  <a:lnTo>
                    <a:pt x="951" y="620"/>
                  </a:lnTo>
                  <a:lnTo>
                    <a:pt x="938" y="596"/>
                  </a:lnTo>
                  <a:lnTo>
                    <a:pt x="926" y="571"/>
                  </a:lnTo>
                  <a:lnTo>
                    <a:pt x="901" y="559"/>
                  </a:lnTo>
                  <a:lnTo>
                    <a:pt x="889" y="535"/>
                  </a:lnTo>
                  <a:lnTo>
                    <a:pt x="876" y="511"/>
                  </a:lnTo>
                  <a:lnTo>
                    <a:pt x="864" y="486"/>
                  </a:lnTo>
                  <a:lnTo>
                    <a:pt x="852" y="462"/>
                  </a:lnTo>
                  <a:lnTo>
                    <a:pt x="827" y="438"/>
                  </a:lnTo>
                  <a:lnTo>
                    <a:pt x="815" y="413"/>
                  </a:lnTo>
                  <a:lnTo>
                    <a:pt x="802" y="389"/>
                  </a:lnTo>
                  <a:lnTo>
                    <a:pt x="790" y="365"/>
                  </a:lnTo>
                  <a:lnTo>
                    <a:pt x="778" y="340"/>
                  </a:lnTo>
                  <a:lnTo>
                    <a:pt x="753" y="328"/>
                  </a:lnTo>
                  <a:lnTo>
                    <a:pt x="728" y="292"/>
                  </a:lnTo>
                  <a:lnTo>
                    <a:pt x="704" y="267"/>
                  </a:lnTo>
                  <a:lnTo>
                    <a:pt x="679" y="243"/>
                  </a:lnTo>
                  <a:lnTo>
                    <a:pt x="667" y="219"/>
                  </a:lnTo>
                  <a:lnTo>
                    <a:pt x="642" y="207"/>
                  </a:lnTo>
                  <a:lnTo>
                    <a:pt x="630" y="182"/>
                  </a:lnTo>
                  <a:lnTo>
                    <a:pt x="605" y="158"/>
                  </a:lnTo>
                  <a:lnTo>
                    <a:pt x="580" y="146"/>
                  </a:lnTo>
                  <a:lnTo>
                    <a:pt x="568" y="122"/>
                  </a:lnTo>
                  <a:lnTo>
                    <a:pt x="543" y="122"/>
                  </a:lnTo>
                  <a:lnTo>
                    <a:pt x="531" y="97"/>
                  </a:lnTo>
                  <a:lnTo>
                    <a:pt x="494" y="73"/>
                  </a:lnTo>
                  <a:lnTo>
                    <a:pt x="469" y="73"/>
                  </a:lnTo>
                  <a:lnTo>
                    <a:pt x="444" y="61"/>
                  </a:lnTo>
                  <a:lnTo>
                    <a:pt x="407" y="49"/>
                  </a:lnTo>
                  <a:lnTo>
                    <a:pt x="383" y="36"/>
                  </a:lnTo>
                  <a:lnTo>
                    <a:pt x="358" y="36"/>
                  </a:lnTo>
                  <a:lnTo>
                    <a:pt x="321" y="24"/>
                  </a:lnTo>
                  <a:lnTo>
                    <a:pt x="296" y="12"/>
                  </a:lnTo>
                  <a:lnTo>
                    <a:pt x="272" y="12"/>
                  </a:lnTo>
                  <a:lnTo>
                    <a:pt x="247" y="12"/>
                  </a:lnTo>
                  <a:lnTo>
                    <a:pt x="222" y="0"/>
                  </a:lnTo>
                  <a:lnTo>
                    <a:pt x="198" y="0"/>
                  </a:lnTo>
                  <a:lnTo>
                    <a:pt x="173" y="0"/>
                  </a:lnTo>
                  <a:lnTo>
                    <a:pt x="148" y="12"/>
                  </a:lnTo>
                  <a:lnTo>
                    <a:pt x="123" y="12"/>
                  </a:lnTo>
                  <a:lnTo>
                    <a:pt x="99" y="12"/>
                  </a:lnTo>
                  <a:lnTo>
                    <a:pt x="74" y="24"/>
                  </a:lnTo>
                  <a:lnTo>
                    <a:pt x="49" y="36"/>
                  </a:lnTo>
                  <a:lnTo>
                    <a:pt x="25" y="49"/>
                  </a:lnTo>
                  <a:lnTo>
                    <a:pt x="12" y="73"/>
                  </a:lnTo>
                  <a:lnTo>
                    <a:pt x="0" y="97"/>
                  </a:lnTo>
                  <a:lnTo>
                    <a:pt x="0" y="122"/>
                  </a:lnTo>
                  <a:lnTo>
                    <a:pt x="0" y="146"/>
                  </a:lnTo>
                  <a:lnTo>
                    <a:pt x="0" y="170"/>
                  </a:lnTo>
                  <a:lnTo>
                    <a:pt x="12" y="195"/>
                  </a:lnTo>
                  <a:lnTo>
                    <a:pt x="25" y="219"/>
                  </a:lnTo>
                  <a:lnTo>
                    <a:pt x="37" y="243"/>
                  </a:lnTo>
                  <a:lnTo>
                    <a:pt x="62" y="255"/>
                  </a:lnTo>
                  <a:lnTo>
                    <a:pt x="74" y="280"/>
                  </a:lnTo>
                  <a:lnTo>
                    <a:pt x="99" y="280"/>
                  </a:lnTo>
                  <a:lnTo>
                    <a:pt x="136" y="304"/>
                  </a:lnTo>
                  <a:lnTo>
                    <a:pt x="160" y="316"/>
                  </a:lnTo>
                  <a:lnTo>
                    <a:pt x="185" y="316"/>
                  </a:lnTo>
                  <a:lnTo>
                    <a:pt x="210" y="316"/>
                  </a:lnTo>
                  <a:lnTo>
                    <a:pt x="235" y="328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4" name="Rectangle 1038"/>
            <p:cNvSpPr>
              <a:spLocks noChangeArrowheads="1"/>
            </p:cNvSpPr>
            <p:nvPr/>
          </p:nvSpPr>
          <p:spPr bwMode="auto">
            <a:xfrm>
              <a:off x="2917" y="1669"/>
              <a:ext cx="958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rgbClr val="0331B3"/>
                  </a:solidFill>
                  <a:latin typeface="Times" charset="0"/>
                </a:rPr>
                <a:t>ER</a:t>
              </a:r>
            </a:p>
          </p:txBody>
        </p:sp>
        <p:sp>
          <p:nvSpPr>
            <p:cNvPr id="588815" name="Freeform 1039"/>
            <p:cNvSpPr>
              <a:spLocks/>
            </p:cNvSpPr>
            <p:nvPr/>
          </p:nvSpPr>
          <p:spPr bwMode="auto">
            <a:xfrm>
              <a:off x="1284" y="2892"/>
              <a:ext cx="1189" cy="937"/>
            </a:xfrm>
            <a:custGeom>
              <a:avLst/>
              <a:gdLst>
                <a:gd name="T0" fmla="*/ 276 w 1189"/>
                <a:gd name="T1" fmla="*/ 888 h 937"/>
                <a:gd name="T2" fmla="*/ 276 w 1189"/>
                <a:gd name="T3" fmla="*/ 816 h 937"/>
                <a:gd name="T4" fmla="*/ 264 w 1189"/>
                <a:gd name="T5" fmla="*/ 744 h 937"/>
                <a:gd name="T6" fmla="*/ 240 w 1189"/>
                <a:gd name="T7" fmla="*/ 672 h 937"/>
                <a:gd name="T8" fmla="*/ 204 w 1189"/>
                <a:gd name="T9" fmla="*/ 612 h 937"/>
                <a:gd name="T10" fmla="*/ 168 w 1189"/>
                <a:gd name="T11" fmla="*/ 540 h 937"/>
                <a:gd name="T12" fmla="*/ 132 w 1189"/>
                <a:gd name="T13" fmla="*/ 468 h 937"/>
                <a:gd name="T14" fmla="*/ 84 w 1189"/>
                <a:gd name="T15" fmla="*/ 384 h 937"/>
                <a:gd name="T16" fmla="*/ 24 w 1189"/>
                <a:gd name="T17" fmla="*/ 312 h 937"/>
                <a:gd name="T18" fmla="*/ 0 w 1189"/>
                <a:gd name="T19" fmla="*/ 240 h 937"/>
                <a:gd name="T20" fmla="*/ 0 w 1189"/>
                <a:gd name="T21" fmla="*/ 168 h 937"/>
                <a:gd name="T22" fmla="*/ 24 w 1189"/>
                <a:gd name="T23" fmla="*/ 96 h 937"/>
                <a:gd name="T24" fmla="*/ 84 w 1189"/>
                <a:gd name="T25" fmla="*/ 36 h 937"/>
                <a:gd name="T26" fmla="*/ 144 w 1189"/>
                <a:gd name="T27" fmla="*/ 12 h 937"/>
                <a:gd name="T28" fmla="*/ 228 w 1189"/>
                <a:gd name="T29" fmla="*/ 24 h 937"/>
                <a:gd name="T30" fmla="*/ 300 w 1189"/>
                <a:gd name="T31" fmla="*/ 60 h 937"/>
                <a:gd name="T32" fmla="*/ 348 w 1189"/>
                <a:gd name="T33" fmla="*/ 132 h 937"/>
                <a:gd name="T34" fmla="*/ 384 w 1189"/>
                <a:gd name="T35" fmla="*/ 204 h 937"/>
                <a:gd name="T36" fmla="*/ 408 w 1189"/>
                <a:gd name="T37" fmla="*/ 276 h 937"/>
                <a:gd name="T38" fmla="*/ 432 w 1189"/>
                <a:gd name="T39" fmla="*/ 348 h 937"/>
                <a:gd name="T40" fmla="*/ 444 w 1189"/>
                <a:gd name="T41" fmla="*/ 420 h 937"/>
                <a:gd name="T42" fmla="*/ 456 w 1189"/>
                <a:gd name="T43" fmla="*/ 492 h 937"/>
                <a:gd name="T44" fmla="*/ 480 w 1189"/>
                <a:gd name="T45" fmla="*/ 564 h 937"/>
                <a:gd name="T46" fmla="*/ 516 w 1189"/>
                <a:gd name="T47" fmla="*/ 636 h 937"/>
                <a:gd name="T48" fmla="*/ 600 w 1189"/>
                <a:gd name="T49" fmla="*/ 672 h 937"/>
                <a:gd name="T50" fmla="*/ 672 w 1189"/>
                <a:gd name="T51" fmla="*/ 684 h 937"/>
                <a:gd name="T52" fmla="*/ 744 w 1189"/>
                <a:gd name="T53" fmla="*/ 660 h 937"/>
                <a:gd name="T54" fmla="*/ 804 w 1189"/>
                <a:gd name="T55" fmla="*/ 588 h 937"/>
                <a:gd name="T56" fmla="*/ 828 w 1189"/>
                <a:gd name="T57" fmla="*/ 504 h 937"/>
                <a:gd name="T58" fmla="*/ 840 w 1189"/>
                <a:gd name="T59" fmla="*/ 432 h 937"/>
                <a:gd name="T60" fmla="*/ 876 w 1189"/>
                <a:gd name="T61" fmla="*/ 360 h 937"/>
                <a:gd name="T62" fmla="*/ 924 w 1189"/>
                <a:gd name="T63" fmla="*/ 288 h 937"/>
                <a:gd name="T64" fmla="*/ 984 w 1189"/>
                <a:gd name="T65" fmla="*/ 252 h 937"/>
                <a:gd name="T66" fmla="*/ 1056 w 1189"/>
                <a:gd name="T67" fmla="*/ 240 h 937"/>
                <a:gd name="T68" fmla="*/ 1128 w 1189"/>
                <a:gd name="T69" fmla="*/ 264 h 937"/>
                <a:gd name="T70" fmla="*/ 1176 w 1189"/>
                <a:gd name="T71" fmla="*/ 324 h 937"/>
                <a:gd name="T72" fmla="*/ 1188 w 1189"/>
                <a:gd name="T73" fmla="*/ 396 h 937"/>
                <a:gd name="T74" fmla="*/ 1164 w 1189"/>
                <a:gd name="T75" fmla="*/ 468 h 937"/>
                <a:gd name="T76" fmla="*/ 1128 w 1189"/>
                <a:gd name="T77" fmla="*/ 540 h 937"/>
                <a:gd name="T78" fmla="*/ 1080 w 1189"/>
                <a:gd name="T79" fmla="*/ 612 h 937"/>
                <a:gd name="T80" fmla="*/ 1020 w 1189"/>
                <a:gd name="T81" fmla="*/ 672 h 937"/>
                <a:gd name="T82" fmla="*/ 984 w 1189"/>
                <a:gd name="T83" fmla="*/ 744 h 937"/>
                <a:gd name="T84" fmla="*/ 936 w 1189"/>
                <a:gd name="T85" fmla="*/ 816 h 937"/>
                <a:gd name="T86" fmla="*/ 900 w 1189"/>
                <a:gd name="T87" fmla="*/ 888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89" h="937">
                  <a:moveTo>
                    <a:pt x="300" y="936"/>
                  </a:moveTo>
                  <a:lnTo>
                    <a:pt x="288" y="912"/>
                  </a:lnTo>
                  <a:lnTo>
                    <a:pt x="276" y="888"/>
                  </a:lnTo>
                  <a:lnTo>
                    <a:pt x="276" y="864"/>
                  </a:lnTo>
                  <a:lnTo>
                    <a:pt x="276" y="840"/>
                  </a:lnTo>
                  <a:lnTo>
                    <a:pt x="276" y="816"/>
                  </a:lnTo>
                  <a:lnTo>
                    <a:pt x="276" y="792"/>
                  </a:lnTo>
                  <a:lnTo>
                    <a:pt x="264" y="768"/>
                  </a:lnTo>
                  <a:lnTo>
                    <a:pt x="264" y="744"/>
                  </a:lnTo>
                  <a:lnTo>
                    <a:pt x="252" y="720"/>
                  </a:lnTo>
                  <a:lnTo>
                    <a:pt x="252" y="696"/>
                  </a:lnTo>
                  <a:lnTo>
                    <a:pt x="240" y="672"/>
                  </a:lnTo>
                  <a:lnTo>
                    <a:pt x="216" y="660"/>
                  </a:lnTo>
                  <a:lnTo>
                    <a:pt x="216" y="636"/>
                  </a:lnTo>
                  <a:lnTo>
                    <a:pt x="204" y="612"/>
                  </a:lnTo>
                  <a:lnTo>
                    <a:pt x="192" y="588"/>
                  </a:lnTo>
                  <a:lnTo>
                    <a:pt x="180" y="564"/>
                  </a:lnTo>
                  <a:lnTo>
                    <a:pt x="168" y="540"/>
                  </a:lnTo>
                  <a:lnTo>
                    <a:pt x="156" y="516"/>
                  </a:lnTo>
                  <a:lnTo>
                    <a:pt x="144" y="492"/>
                  </a:lnTo>
                  <a:lnTo>
                    <a:pt x="132" y="468"/>
                  </a:lnTo>
                  <a:lnTo>
                    <a:pt x="120" y="432"/>
                  </a:lnTo>
                  <a:lnTo>
                    <a:pt x="96" y="408"/>
                  </a:lnTo>
                  <a:lnTo>
                    <a:pt x="84" y="384"/>
                  </a:lnTo>
                  <a:lnTo>
                    <a:pt x="60" y="360"/>
                  </a:lnTo>
                  <a:lnTo>
                    <a:pt x="48" y="336"/>
                  </a:lnTo>
                  <a:lnTo>
                    <a:pt x="24" y="312"/>
                  </a:lnTo>
                  <a:lnTo>
                    <a:pt x="12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68"/>
                  </a:lnTo>
                  <a:lnTo>
                    <a:pt x="0" y="144"/>
                  </a:lnTo>
                  <a:lnTo>
                    <a:pt x="12" y="120"/>
                  </a:lnTo>
                  <a:lnTo>
                    <a:pt x="24" y="96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84" y="36"/>
                  </a:lnTo>
                  <a:lnTo>
                    <a:pt x="96" y="12"/>
                  </a:lnTo>
                  <a:lnTo>
                    <a:pt x="120" y="12"/>
                  </a:lnTo>
                  <a:lnTo>
                    <a:pt x="144" y="12"/>
                  </a:lnTo>
                  <a:lnTo>
                    <a:pt x="168" y="0"/>
                  </a:lnTo>
                  <a:lnTo>
                    <a:pt x="192" y="12"/>
                  </a:lnTo>
                  <a:lnTo>
                    <a:pt x="228" y="24"/>
                  </a:lnTo>
                  <a:lnTo>
                    <a:pt x="252" y="24"/>
                  </a:lnTo>
                  <a:lnTo>
                    <a:pt x="276" y="48"/>
                  </a:lnTo>
                  <a:lnTo>
                    <a:pt x="300" y="60"/>
                  </a:lnTo>
                  <a:lnTo>
                    <a:pt x="324" y="84"/>
                  </a:lnTo>
                  <a:lnTo>
                    <a:pt x="336" y="108"/>
                  </a:lnTo>
                  <a:lnTo>
                    <a:pt x="348" y="132"/>
                  </a:lnTo>
                  <a:lnTo>
                    <a:pt x="360" y="156"/>
                  </a:lnTo>
                  <a:lnTo>
                    <a:pt x="372" y="180"/>
                  </a:lnTo>
                  <a:lnTo>
                    <a:pt x="384" y="204"/>
                  </a:lnTo>
                  <a:lnTo>
                    <a:pt x="384" y="228"/>
                  </a:lnTo>
                  <a:lnTo>
                    <a:pt x="396" y="252"/>
                  </a:lnTo>
                  <a:lnTo>
                    <a:pt x="408" y="276"/>
                  </a:lnTo>
                  <a:lnTo>
                    <a:pt x="408" y="300"/>
                  </a:lnTo>
                  <a:lnTo>
                    <a:pt x="420" y="324"/>
                  </a:lnTo>
                  <a:lnTo>
                    <a:pt x="432" y="348"/>
                  </a:lnTo>
                  <a:lnTo>
                    <a:pt x="432" y="372"/>
                  </a:lnTo>
                  <a:lnTo>
                    <a:pt x="432" y="396"/>
                  </a:lnTo>
                  <a:lnTo>
                    <a:pt x="444" y="420"/>
                  </a:lnTo>
                  <a:lnTo>
                    <a:pt x="444" y="444"/>
                  </a:lnTo>
                  <a:lnTo>
                    <a:pt x="444" y="468"/>
                  </a:lnTo>
                  <a:lnTo>
                    <a:pt x="456" y="492"/>
                  </a:lnTo>
                  <a:lnTo>
                    <a:pt x="456" y="516"/>
                  </a:lnTo>
                  <a:lnTo>
                    <a:pt x="468" y="540"/>
                  </a:lnTo>
                  <a:lnTo>
                    <a:pt x="480" y="564"/>
                  </a:lnTo>
                  <a:lnTo>
                    <a:pt x="480" y="588"/>
                  </a:lnTo>
                  <a:lnTo>
                    <a:pt x="504" y="612"/>
                  </a:lnTo>
                  <a:lnTo>
                    <a:pt x="516" y="636"/>
                  </a:lnTo>
                  <a:lnTo>
                    <a:pt x="540" y="648"/>
                  </a:lnTo>
                  <a:lnTo>
                    <a:pt x="564" y="660"/>
                  </a:lnTo>
                  <a:lnTo>
                    <a:pt x="600" y="672"/>
                  </a:lnTo>
                  <a:lnTo>
                    <a:pt x="624" y="684"/>
                  </a:lnTo>
                  <a:lnTo>
                    <a:pt x="648" y="684"/>
                  </a:lnTo>
                  <a:lnTo>
                    <a:pt x="672" y="684"/>
                  </a:lnTo>
                  <a:lnTo>
                    <a:pt x="696" y="684"/>
                  </a:lnTo>
                  <a:lnTo>
                    <a:pt x="720" y="672"/>
                  </a:lnTo>
                  <a:lnTo>
                    <a:pt x="744" y="660"/>
                  </a:lnTo>
                  <a:lnTo>
                    <a:pt x="768" y="636"/>
                  </a:lnTo>
                  <a:lnTo>
                    <a:pt x="780" y="612"/>
                  </a:lnTo>
                  <a:lnTo>
                    <a:pt x="804" y="588"/>
                  </a:lnTo>
                  <a:lnTo>
                    <a:pt x="804" y="564"/>
                  </a:lnTo>
                  <a:lnTo>
                    <a:pt x="816" y="540"/>
                  </a:lnTo>
                  <a:lnTo>
                    <a:pt x="828" y="504"/>
                  </a:lnTo>
                  <a:lnTo>
                    <a:pt x="828" y="480"/>
                  </a:lnTo>
                  <a:lnTo>
                    <a:pt x="840" y="456"/>
                  </a:lnTo>
                  <a:lnTo>
                    <a:pt x="840" y="432"/>
                  </a:lnTo>
                  <a:lnTo>
                    <a:pt x="852" y="408"/>
                  </a:lnTo>
                  <a:lnTo>
                    <a:pt x="864" y="384"/>
                  </a:lnTo>
                  <a:lnTo>
                    <a:pt x="876" y="360"/>
                  </a:lnTo>
                  <a:lnTo>
                    <a:pt x="900" y="336"/>
                  </a:lnTo>
                  <a:lnTo>
                    <a:pt x="912" y="312"/>
                  </a:lnTo>
                  <a:lnTo>
                    <a:pt x="924" y="288"/>
                  </a:lnTo>
                  <a:lnTo>
                    <a:pt x="948" y="276"/>
                  </a:lnTo>
                  <a:lnTo>
                    <a:pt x="960" y="252"/>
                  </a:lnTo>
                  <a:lnTo>
                    <a:pt x="984" y="252"/>
                  </a:lnTo>
                  <a:lnTo>
                    <a:pt x="1008" y="240"/>
                  </a:lnTo>
                  <a:lnTo>
                    <a:pt x="1032" y="240"/>
                  </a:lnTo>
                  <a:lnTo>
                    <a:pt x="1056" y="240"/>
                  </a:lnTo>
                  <a:lnTo>
                    <a:pt x="1080" y="240"/>
                  </a:lnTo>
                  <a:lnTo>
                    <a:pt x="1104" y="252"/>
                  </a:lnTo>
                  <a:lnTo>
                    <a:pt x="1128" y="264"/>
                  </a:lnTo>
                  <a:lnTo>
                    <a:pt x="1152" y="276"/>
                  </a:lnTo>
                  <a:lnTo>
                    <a:pt x="1164" y="300"/>
                  </a:lnTo>
                  <a:lnTo>
                    <a:pt x="1176" y="324"/>
                  </a:lnTo>
                  <a:lnTo>
                    <a:pt x="1176" y="348"/>
                  </a:lnTo>
                  <a:lnTo>
                    <a:pt x="1188" y="372"/>
                  </a:lnTo>
                  <a:lnTo>
                    <a:pt x="1188" y="396"/>
                  </a:lnTo>
                  <a:lnTo>
                    <a:pt x="1188" y="420"/>
                  </a:lnTo>
                  <a:lnTo>
                    <a:pt x="1176" y="444"/>
                  </a:lnTo>
                  <a:lnTo>
                    <a:pt x="1164" y="468"/>
                  </a:lnTo>
                  <a:lnTo>
                    <a:pt x="1152" y="492"/>
                  </a:lnTo>
                  <a:lnTo>
                    <a:pt x="1140" y="516"/>
                  </a:lnTo>
                  <a:lnTo>
                    <a:pt x="1128" y="540"/>
                  </a:lnTo>
                  <a:lnTo>
                    <a:pt x="1116" y="564"/>
                  </a:lnTo>
                  <a:lnTo>
                    <a:pt x="1092" y="588"/>
                  </a:lnTo>
                  <a:lnTo>
                    <a:pt x="1080" y="612"/>
                  </a:lnTo>
                  <a:lnTo>
                    <a:pt x="1056" y="624"/>
                  </a:lnTo>
                  <a:lnTo>
                    <a:pt x="1044" y="660"/>
                  </a:lnTo>
                  <a:lnTo>
                    <a:pt x="1020" y="672"/>
                  </a:lnTo>
                  <a:lnTo>
                    <a:pt x="1020" y="696"/>
                  </a:lnTo>
                  <a:lnTo>
                    <a:pt x="996" y="720"/>
                  </a:lnTo>
                  <a:lnTo>
                    <a:pt x="984" y="744"/>
                  </a:lnTo>
                  <a:lnTo>
                    <a:pt x="960" y="768"/>
                  </a:lnTo>
                  <a:lnTo>
                    <a:pt x="948" y="792"/>
                  </a:lnTo>
                  <a:lnTo>
                    <a:pt x="936" y="816"/>
                  </a:lnTo>
                  <a:lnTo>
                    <a:pt x="924" y="840"/>
                  </a:lnTo>
                  <a:lnTo>
                    <a:pt x="912" y="864"/>
                  </a:lnTo>
                  <a:lnTo>
                    <a:pt x="900" y="888"/>
                  </a:lnTo>
                  <a:lnTo>
                    <a:pt x="900" y="912"/>
                  </a:lnTo>
                  <a:lnTo>
                    <a:pt x="888" y="936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6" name="Rectangle 1040"/>
            <p:cNvSpPr>
              <a:spLocks noChangeArrowheads="1"/>
            </p:cNvSpPr>
            <p:nvPr/>
          </p:nvSpPr>
          <p:spPr bwMode="auto">
            <a:xfrm>
              <a:off x="4573" y="3313"/>
              <a:ext cx="82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QB</a:t>
              </a:r>
            </a:p>
          </p:txBody>
        </p:sp>
        <p:sp>
          <p:nvSpPr>
            <p:cNvPr id="588817" name="Freeform 1041"/>
            <p:cNvSpPr>
              <a:spLocks/>
            </p:cNvSpPr>
            <p:nvPr/>
          </p:nvSpPr>
          <p:spPr bwMode="auto">
            <a:xfrm>
              <a:off x="2052" y="1656"/>
              <a:ext cx="169" cy="193"/>
            </a:xfrm>
            <a:custGeom>
              <a:avLst/>
              <a:gdLst>
                <a:gd name="T0" fmla="*/ 108 w 169"/>
                <a:gd name="T1" fmla="*/ 12 h 193"/>
                <a:gd name="T2" fmla="*/ 84 w 169"/>
                <a:gd name="T3" fmla="*/ 24 h 193"/>
                <a:gd name="T4" fmla="*/ 60 w 169"/>
                <a:gd name="T5" fmla="*/ 36 h 193"/>
                <a:gd name="T6" fmla="*/ 36 w 169"/>
                <a:gd name="T7" fmla="*/ 48 h 193"/>
                <a:gd name="T8" fmla="*/ 24 w 169"/>
                <a:gd name="T9" fmla="*/ 72 h 193"/>
                <a:gd name="T10" fmla="*/ 0 w 169"/>
                <a:gd name="T11" fmla="*/ 96 h 193"/>
                <a:gd name="T12" fmla="*/ 0 w 169"/>
                <a:gd name="T13" fmla="*/ 120 h 193"/>
                <a:gd name="T14" fmla="*/ 0 w 169"/>
                <a:gd name="T15" fmla="*/ 144 h 193"/>
                <a:gd name="T16" fmla="*/ 24 w 169"/>
                <a:gd name="T17" fmla="*/ 156 h 193"/>
                <a:gd name="T18" fmla="*/ 36 w 169"/>
                <a:gd name="T19" fmla="*/ 180 h 193"/>
                <a:gd name="T20" fmla="*/ 60 w 169"/>
                <a:gd name="T21" fmla="*/ 192 h 193"/>
                <a:gd name="T22" fmla="*/ 84 w 169"/>
                <a:gd name="T23" fmla="*/ 192 h 193"/>
                <a:gd name="T24" fmla="*/ 108 w 169"/>
                <a:gd name="T25" fmla="*/ 192 h 193"/>
                <a:gd name="T26" fmla="*/ 132 w 169"/>
                <a:gd name="T27" fmla="*/ 180 h 193"/>
                <a:gd name="T28" fmla="*/ 144 w 169"/>
                <a:gd name="T29" fmla="*/ 156 h 193"/>
                <a:gd name="T30" fmla="*/ 156 w 169"/>
                <a:gd name="T31" fmla="*/ 132 h 193"/>
                <a:gd name="T32" fmla="*/ 168 w 169"/>
                <a:gd name="T33" fmla="*/ 108 h 193"/>
                <a:gd name="T34" fmla="*/ 168 w 169"/>
                <a:gd name="T35" fmla="*/ 84 h 193"/>
                <a:gd name="T36" fmla="*/ 168 w 169"/>
                <a:gd name="T37" fmla="*/ 60 h 193"/>
                <a:gd name="T38" fmla="*/ 156 w 169"/>
                <a:gd name="T39" fmla="*/ 36 h 193"/>
                <a:gd name="T40" fmla="*/ 144 w 169"/>
                <a:gd name="T41" fmla="*/ 12 h 193"/>
                <a:gd name="T42" fmla="*/ 120 w 169"/>
                <a:gd name="T43" fmla="*/ 0 h 193"/>
                <a:gd name="T44" fmla="*/ 108 w 169"/>
                <a:gd name="T45" fmla="*/ 12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9" h="193">
                  <a:moveTo>
                    <a:pt x="108" y="12"/>
                  </a:moveTo>
                  <a:lnTo>
                    <a:pt x="84" y="24"/>
                  </a:lnTo>
                  <a:lnTo>
                    <a:pt x="60" y="36"/>
                  </a:lnTo>
                  <a:lnTo>
                    <a:pt x="36" y="48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0" y="144"/>
                  </a:lnTo>
                  <a:lnTo>
                    <a:pt x="24" y="156"/>
                  </a:lnTo>
                  <a:lnTo>
                    <a:pt x="36" y="180"/>
                  </a:lnTo>
                  <a:lnTo>
                    <a:pt x="60" y="192"/>
                  </a:lnTo>
                  <a:lnTo>
                    <a:pt x="84" y="192"/>
                  </a:lnTo>
                  <a:lnTo>
                    <a:pt x="108" y="192"/>
                  </a:lnTo>
                  <a:lnTo>
                    <a:pt x="132" y="180"/>
                  </a:lnTo>
                  <a:lnTo>
                    <a:pt x="144" y="156"/>
                  </a:lnTo>
                  <a:lnTo>
                    <a:pt x="156" y="132"/>
                  </a:lnTo>
                  <a:lnTo>
                    <a:pt x="168" y="108"/>
                  </a:lnTo>
                  <a:lnTo>
                    <a:pt x="168" y="84"/>
                  </a:lnTo>
                  <a:lnTo>
                    <a:pt x="168" y="60"/>
                  </a:lnTo>
                  <a:lnTo>
                    <a:pt x="156" y="36"/>
                  </a:lnTo>
                  <a:lnTo>
                    <a:pt x="144" y="12"/>
                  </a:lnTo>
                  <a:lnTo>
                    <a:pt x="120" y="0"/>
                  </a:lnTo>
                  <a:lnTo>
                    <a:pt x="108" y="12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8" name="Freeform 1042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AE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19" name="Freeform 1043"/>
            <p:cNvSpPr>
              <a:spLocks/>
            </p:cNvSpPr>
            <p:nvPr/>
          </p:nvSpPr>
          <p:spPr bwMode="auto">
            <a:xfrm>
              <a:off x="2100" y="1848"/>
              <a:ext cx="37" cy="265"/>
            </a:xfrm>
            <a:custGeom>
              <a:avLst/>
              <a:gdLst>
                <a:gd name="T0" fmla="*/ 12 w 37"/>
                <a:gd name="T1" fmla="*/ 12 h 265"/>
                <a:gd name="T2" fmla="*/ 36 w 37"/>
                <a:gd name="T3" fmla="*/ 0 h 265"/>
                <a:gd name="T4" fmla="*/ 36 w 37"/>
                <a:gd name="T5" fmla="*/ 24 h 265"/>
                <a:gd name="T6" fmla="*/ 36 w 37"/>
                <a:gd name="T7" fmla="*/ 48 h 265"/>
                <a:gd name="T8" fmla="*/ 36 w 37"/>
                <a:gd name="T9" fmla="*/ 72 h 265"/>
                <a:gd name="T10" fmla="*/ 36 w 37"/>
                <a:gd name="T11" fmla="*/ 96 h 265"/>
                <a:gd name="T12" fmla="*/ 24 w 37"/>
                <a:gd name="T13" fmla="*/ 120 h 265"/>
                <a:gd name="T14" fmla="*/ 12 w 37"/>
                <a:gd name="T15" fmla="*/ 144 h 265"/>
                <a:gd name="T16" fmla="*/ 0 w 37"/>
                <a:gd name="T17" fmla="*/ 168 h 265"/>
                <a:gd name="T18" fmla="*/ 0 w 37"/>
                <a:gd name="T19" fmla="*/ 192 h 265"/>
                <a:gd name="T20" fmla="*/ 0 w 37"/>
                <a:gd name="T21" fmla="*/ 216 h 265"/>
                <a:gd name="T22" fmla="*/ 0 w 37"/>
                <a:gd name="T23" fmla="*/ 240 h 265"/>
                <a:gd name="T24" fmla="*/ 12 w 37"/>
                <a:gd name="T25" fmla="*/ 26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265">
                  <a:moveTo>
                    <a:pt x="12" y="12"/>
                  </a:moveTo>
                  <a:lnTo>
                    <a:pt x="36" y="0"/>
                  </a:lnTo>
                  <a:lnTo>
                    <a:pt x="36" y="24"/>
                  </a:lnTo>
                  <a:lnTo>
                    <a:pt x="36" y="48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24" y="120"/>
                  </a:lnTo>
                  <a:lnTo>
                    <a:pt x="12" y="144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12" y="264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20" name="Rectangle 1044"/>
            <p:cNvSpPr>
              <a:spLocks noChangeArrowheads="1"/>
            </p:cNvSpPr>
            <p:nvPr/>
          </p:nvSpPr>
          <p:spPr bwMode="auto">
            <a:xfrm>
              <a:off x="2173" y="1501"/>
              <a:ext cx="80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sk</a:t>
              </a:r>
            </a:p>
          </p:txBody>
        </p:sp>
        <p:sp>
          <p:nvSpPr>
            <p:cNvPr id="588821" name="Rectangle 1045"/>
            <p:cNvSpPr>
              <a:spLocks noChangeArrowheads="1"/>
            </p:cNvSpPr>
            <p:nvPr/>
          </p:nvSpPr>
          <p:spPr bwMode="auto">
            <a:xfrm>
              <a:off x="1585" y="3553"/>
              <a:ext cx="44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sRk</a:t>
              </a:r>
            </a:p>
          </p:txBody>
        </p:sp>
        <p:sp>
          <p:nvSpPr>
            <p:cNvPr id="588822" name="Rectangle 1046"/>
            <p:cNvSpPr>
              <a:spLocks noChangeArrowheads="1"/>
            </p:cNvSpPr>
            <p:nvPr/>
          </p:nvSpPr>
          <p:spPr bwMode="auto">
            <a:xfrm>
              <a:off x="1273" y="625"/>
              <a:ext cx="52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smD</a:t>
              </a:r>
            </a:p>
          </p:txBody>
        </p:sp>
        <p:sp>
          <p:nvSpPr>
            <p:cNvPr id="588823" name="Rectangle 1047"/>
            <p:cNvSpPr>
              <a:spLocks noChangeArrowheads="1"/>
            </p:cNvSpPr>
            <p:nvPr/>
          </p:nvSpPr>
          <p:spPr bwMode="auto">
            <a:xfrm>
              <a:off x="1944" y="2760"/>
              <a:ext cx="10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4" name="Line 1048"/>
            <p:cNvSpPr>
              <a:spLocks noChangeShapeType="1"/>
            </p:cNvSpPr>
            <p:nvPr/>
          </p:nvSpPr>
          <p:spPr bwMode="auto">
            <a:xfrm>
              <a:off x="1100" y="2208"/>
              <a:ext cx="412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5" name="Line 1049"/>
            <p:cNvSpPr>
              <a:spLocks noChangeShapeType="1"/>
            </p:cNvSpPr>
            <p:nvPr/>
          </p:nvSpPr>
          <p:spPr bwMode="auto">
            <a:xfrm>
              <a:off x="3144" y="620"/>
              <a:ext cx="0" cy="3152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6" name="Rectangle 1050"/>
            <p:cNvSpPr>
              <a:spLocks noChangeArrowheads="1"/>
            </p:cNvSpPr>
            <p:nvPr/>
          </p:nvSpPr>
          <p:spPr bwMode="auto">
            <a:xfrm>
              <a:off x="1646" y="2276"/>
              <a:ext cx="109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ss</a:t>
              </a:r>
            </a:p>
          </p:txBody>
        </p:sp>
        <p:sp>
          <p:nvSpPr>
            <p:cNvPr id="588827" name="Oval 1051"/>
            <p:cNvSpPr>
              <a:spLocks noChangeArrowheads="1"/>
            </p:cNvSpPr>
            <p:nvPr/>
          </p:nvSpPr>
          <p:spPr bwMode="auto">
            <a:xfrm>
              <a:off x="4243" y="2840"/>
              <a:ext cx="122" cy="118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8" name="Rectangle 1052"/>
            <p:cNvSpPr>
              <a:spLocks noChangeArrowheads="1"/>
            </p:cNvSpPr>
            <p:nvPr/>
          </p:nvSpPr>
          <p:spPr bwMode="auto">
            <a:xfrm>
              <a:off x="2571" y="709"/>
              <a:ext cx="512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29" name="Rectangle 1053"/>
            <p:cNvSpPr>
              <a:spLocks noChangeArrowheads="1"/>
            </p:cNvSpPr>
            <p:nvPr/>
          </p:nvSpPr>
          <p:spPr bwMode="auto">
            <a:xfrm>
              <a:off x="4344" y="2769"/>
              <a:ext cx="526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400">
                  <a:solidFill>
                    <a:schemeClr val="accent1"/>
                  </a:solidFill>
                  <a:latin typeface="Times" charset="0"/>
                </a:rPr>
                <a:t>U</a:t>
              </a:r>
              <a:endParaRPr lang="en-US" sz="2400">
                <a:solidFill>
                  <a:srgbClr val="008000"/>
                </a:solidFill>
                <a:latin typeface="Times" charset="0"/>
              </a:endParaRPr>
            </a:p>
          </p:txBody>
        </p:sp>
        <p:sp>
          <p:nvSpPr>
            <p:cNvPr id="588830" name="Rectangle 1054"/>
            <p:cNvSpPr>
              <a:spLocks noChangeArrowheads="1"/>
            </p:cNvSpPr>
            <p:nvPr/>
          </p:nvSpPr>
          <p:spPr bwMode="auto">
            <a:xfrm>
              <a:off x="1962" y="1618"/>
              <a:ext cx="21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k</a:t>
              </a:r>
            </a:p>
          </p:txBody>
        </p:sp>
        <p:sp>
          <p:nvSpPr>
            <p:cNvPr id="588831" name="Oval 1055"/>
            <p:cNvSpPr>
              <a:spLocks noChangeArrowheads="1"/>
            </p:cNvSpPr>
            <p:nvPr/>
          </p:nvSpPr>
          <p:spPr bwMode="auto">
            <a:xfrm>
              <a:off x="1874" y="2038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2" name="Rectangle 1056"/>
            <p:cNvSpPr>
              <a:spLocks noChangeArrowheads="1"/>
            </p:cNvSpPr>
            <p:nvPr/>
          </p:nvSpPr>
          <p:spPr bwMode="auto">
            <a:xfrm>
              <a:off x="1691" y="1939"/>
              <a:ext cx="265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y</a:t>
              </a:r>
            </a:p>
          </p:txBody>
        </p:sp>
        <p:sp>
          <p:nvSpPr>
            <p:cNvPr id="588833" name="Oval 1057"/>
            <p:cNvSpPr>
              <a:spLocks noChangeArrowheads="1"/>
            </p:cNvSpPr>
            <p:nvPr/>
          </p:nvSpPr>
          <p:spPr bwMode="auto">
            <a:xfrm>
              <a:off x="2215" y="2017"/>
              <a:ext cx="122" cy="118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4" name="Oval 1058"/>
            <p:cNvSpPr>
              <a:spLocks noChangeArrowheads="1"/>
            </p:cNvSpPr>
            <p:nvPr/>
          </p:nvSpPr>
          <p:spPr bwMode="auto">
            <a:xfrm>
              <a:off x="1831" y="2881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5" name="Rectangle 1059"/>
            <p:cNvSpPr>
              <a:spLocks noChangeArrowheads="1"/>
            </p:cNvSpPr>
            <p:nvPr/>
          </p:nvSpPr>
          <p:spPr bwMode="auto">
            <a:xfrm>
              <a:off x="1956" y="2804"/>
              <a:ext cx="343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k)a</a:t>
              </a:r>
            </a:p>
          </p:txBody>
        </p:sp>
        <p:sp>
          <p:nvSpPr>
            <p:cNvPr id="588836" name="Oval 1060"/>
            <p:cNvSpPr>
              <a:spLocks noChangeArrowheads="1"/>
            </p:cNvSpPr>
            <p:nvPr/>
          </p:nvSpPr>
          <p:spPr bwMode="auto">
            <a:xfrm>
              <a:off x="1885" y="3330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7" name="Rectangle 1061"/>
            <p:cNvSpPr>
              <a:spLocks noChangeArrowheads="1"/>
            </p:cNvSpPr>
            <p:nvPr/>
          </p:nvSpPr>
          <p:spPr bwMode="auto">
            <a:xfrm>
              <a:off x="1983" y="3253"/>
              <a:ext cx="44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Ps </a:t>
              </a:r>
            </a:p>
          </p:txBody>
        </p:sp>
        <p:sp>
          <p:nvSpPr>
            <p:cNvPr id="588838" name="Oval 1062"/>
            <p:cNvSpPr>
              <a:spLocks noChangeArrowheads="1"/>
            </p:cNvSpPr>
            <p:nvPr/>
          </p:nvSpPr>
          <p:spPr bwMode="auto">
            <a:xfrm>
              <a:off x="1053" y="2637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39" name="Rectangle 1063"/>
            <p:cNvSpPr>
              <a:spLocks noChangeArrowheads="1"/>
            </p:cNvSpPr>
            <p:nvPr/>
          </p:nvSpPr>
          <p:spPr bwMode="auto">
            <a:xfrm>
              <a:off x="1155" y="2571"/>
              <a:ext cx="212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8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08000"/>
                  </a:solidFill>
                  <a:latin typeface="Limon R1" charset="0"/>
                </a:rPr>
                <a:t>G</a:t>
              </a:r>
            </a:p>
          </p:txBody>
        </p:sp>
        <p:sp>
          <p:nvSpPr>
            <p:cNvPr id="588840" name="Rectangle 1064"/>
            <p:cNvSpPr>
              <a:spLocks noChangeArrowheads="1"/>
            </p:cNvSpPr>
            <p:nvPr/>
          </p:nvSpPr>
          <p:spPr bwMode="auto">
            <a:xfrm>
              <a:off x="2426" y="1939"/>
              <a:ext cx="308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Pn</a:t>
              </a:r>
            </a:p>
          </p:txBody>
        </p:sp>
        <p:sp>
          <p:nvSpPr>
            <p:cNvPr id="588841" name="Oval 1065"/>
            <p:cNvSpPr>
              <a:spLocks noChangeArrowheads="1"/>
            </p:cNvSpPr>
            <p:nvPr/>
          </p:nvSpPr>
          <p:spPr bwMode="auto">
            <a:xfrm>
              <a:off x="1776" y="2640"/>
              <a:ext cx="672" cy="624"/>
            </a:xfrm>
            <a:prstGeom prst="ellips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2" name="Rectangle 1066"/>
            <p:cNvSpPr>
              <a:spLocks noChangeArrowheads="1"/>
            </p:cNvSpPr>
            <p:nvPr/>
          </p:nvSpPr>
          <p:spPr bwMode="auto">
            <a:xfrm>
              <a:off x="3673" y="1817"/>
              <a:ext cx="52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4729B7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)a</a:t>
              </a:r>
            </a:p>
          </p:txBody>
        </p:sp>
        <p:sp>
          <p:nvSpPr>
            <p:cNvPr id="588843" name="Oval 1067"/>
            <p:cNvSpPr>
              <a:spLocks noChangeArrowheads="1"/>
            </p:cNvSpPr>
            <p:nvPr/>
          </p:nvSpPr>
          <p:spPr bwMode="auto">
            <a:xfrm>
              <a:off x="3592" y="1911"/>
              <a:ext cx="122" cy="1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AE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4" name="Rectangle 1068"/>
            <p:cNvSpPr>
              <a:spLocks noChangeArrowheads="1"/>
            </p:cNvSpPr>
            <p:nvPr/>
          </p:nvSpPr>
          <p:spPr bwMode="auto">
            <a:xfrm>
              <a:off x="3457" y="1141"/>
              <a:ext cx="52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x</a:t>
              </a:r>
            </a:p>
          </p:txBody>
        </p:sp>
        <p:sp>
          <p:nvSpPr>
            <p:cNvPr id="588845" name="Oval 1069"/>
            <p:cNvSpPr>
              <a:spLocks noChangeArrowheads="1"/>
            </p:cNvSpPr>
            <p:nvPr/>
          </p:nvSpPr>
          <p:spPr bwMode="auto">
            <a:xfrm>
              <a:off x="3347" y="1249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6" name="Rectangle 1070"/>
            <p:cNvSpPr>
              <a:spLocks noChangeArrowheads="1"/>
            </p:cNvSpPr>
            <p:nvPr/>
          </p:nvSpPr>
          <p:spPr bwMode="auto">
            <a:xfrm>
              <a:off x="4465" y="961"/>
              <a:ext cx="81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331B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rgbClr val="0443F4"/>
                  </a:solidFill>
                  <a:latin typeface="Limon R1" charset="0"/>
                </a:rPr>
                <a:t>n ¬G¦</a:t>
              </a:r>
            </a:p>
          </p:txBody>
        </p:sp>
        <p:sp>
          <p:nvSpPr>
            <p:cNvPr id="588847" name="Oval 1071"/>
            <p:cNvSpPr>
              <a:spLocks noChangeArrowheads="1"/>
            </p:cNvSpPr>
            <p:nvPr/>
          </p:nvSpPr>
          <p:spPr bwMode="auto">
            <a:xfrm>
              <a:off x="4360" y="1036"/>
              <a:ext cx="122" cy="118"/>
            </a:xfrm>
            <a:prstGeom prst="ellipse">
              <a:avLst/>
            </a:prstGeom>
            <a:solidFill>
              <a:srgbClr val="0331B3"/>
            </a:solidFill>
            <a:ln w="25400">
              <a:solidFill>
                <a:srgbClr val="0331B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8" name="Oval 1072"/>
            <p:cNvSpPr>
              <a:spLocks noChangeArrowheads="1"/>
            </p:cNvSpPr>
            <p:nvPr/>
          </p:nvSpPr>
          <p:spPr bwMode="auto">
            <a:xfrm>
              <a:off x="1810" y="1729"/>
              <a:ext cx="122" cy="118"/>
            </a:xfrm>
            <a:prstGeom prst="ellipse">
              <a:avLst/>
            </a:prstGeom>
            <a:solidFill>
              <a:srgbClr val="008000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49" name="Freeform 1073"/>
            <p:cNvSpPr>
              <a:spLocks/>
            </p:cNvSpPr>
            <p:nvPr/>
          </p:nvSpPr>
          <p:spPr bwMode="auto">
            <a:xfrm>
              <a:off x="1767" y="798"/>
              <a:ext cx="575" cy="2120"/>
            </a:xfrm>
            <a:custGeom>
              <a:avLst/>
              <a:gdLst>
                <a:gd name="T0" fmla="*/ 147 w 575"/>
                <a:gd name="T1" fmla="*/ 2120 h 2120"/>
                <a:gd name="T2" fmla="*/ 100 w 575"/>
                <a:gd name="T3" fmla="*/ 2049 h 2120"/>
                <a:gd name="T4" fmla="*/ 84 w 575"/>
                <a:gd name="T5" fmla="*/ 2002 h 2120"/>
                <a:gd name="T6" fmla="*/ 68 w 575"/>
                <a:gd name="T7" fmla="*/ 1971 h 2120"/>
                <a:gd name="T8" fmla="*/ 53 w 575"/>
                <a:gd name="T9" fmla="*/ 1908 h 2120"/>
                <a:gd name="T10" fmla="*/ 45 w 575"/>
                <a:gd name="T11" fmla="*/ 1877 h 2120"/>
                <a:gd name="T12" fmla="*/ 92 w 575"/>
                <a:gd name="T13" fmla="*/ 1257 h 2120"/>
                <a:gd name="T14" fmla="*/ 162 w 575"/>
                <a:gd name="T15" fmla="*/ 1069 h 2120"/>
                <a:gd name="T16" fmla="*/ 257 w 575"/>
                <a:gd name="T17" fmla="*/ 888 h 2120"/>
                <a:gd name="T18" fmla="*/ 312 w 575"/>
                <a:gd name="T19" fmla="*/ 818 h 2120"/>
                <a:gd name="T20" fmla="*/ 390 w 575"/>
                <a:gd name="T21" fmla="*/ 669 h 2120"/>
                <a:gd name="T22" fmla="*/ 437 w 575"/>
                <a:gd name="T23" fmla="*/ 575 h 2120"/>
                <a:gd name="T24" fmla="*/ 500 w 575"/>
                <a:gd name="T25" fmla="*/ 410 h 2120"/>
                <a:gd name="T26" fmla="*/ 531 w 575"/>
                <a:gd name="T27" fmla="*/ 300 h 2120"/>
                <a:gd name="T28" fmla="*/ 555 w 575"/>
                <a:gd name="T29" fmla="*/ 182 h 2120"/>
                <a:gd name="T30" fmla="*/ 492 w 575"/>
                <a:gd name="T31" fmla="*/ 2 h 2120"/>
                <a:gd name="T32" fmla="*/ 437 w 575"/>
                <a:gd name="T33" fmla="*/ 2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2120">
                  <a:moveTo>
                    <a:pt x="147" y="2120"/>
                  </a:moveTo>
                  <a:cubicBezTo>
                    <a:pt x="131" y="2096"/>
                    <a:pt x="111" y="2075"/>
                    <a:pt x="100" y="2049"/>
                  </a:cubicBezTo>
                  <a:cubicBezTo>
                    <a:pt x="93" y="2033"/>
                    <a:pt x="91" y="2016"/>
                    <a:pt x="84" y="2002"/>
                  </a:cubicBezTo>
                  <a:cubicBezTo>
                    <a:pt x="78" y="1991"/>
                    <a:pt x="73" y="1981"/>
                    <a:pt x="68" y="1971"/>
                  </a:cubicBezTo>
                  <a:cubicBezTo>
                    <a:pt x="63" y="1950"/>
                    <a:pt x="58" y="1928"/>
                    <a:pt x="53" y="1908"/>
                  </a:cubicBezTo>
                  <a:cubicBezTo>
                    <a:pt x="50" y="1897"/>
                    <a:pt x="45" y="1877"/>
                    <a:pt x="45" y="1877"/>
                  </a:cubicBezTo>
                  <a:cubicBezTo>
                    <a:pt x="29" y="1737"/>
                    <a:pt x="0" y="1405"/>
                    <a:pt x="92" y="1257"/>
                  </a:cubicBezTo>
                  <a:cubicBezTo>
                    <a:pt x="103" y="1200"/>
                    <a:pt x="128" y="1114"/>
                    <a:pt x="162" y="1069"/>
                  </a:cubicBezTo>
                  <a:cubicBezTo>
                    <a:pt x="182" y="1008"/>
                    <a:pt x="220" y="941"/>
                    <a:pt x="257" y="888"/>
                  </a:cubicBezTo>
                  <a:cubicBezTo>
                    <a:pt x="273" y="863"/>
                    <a:pt x="298" y="844"/>
                    <a:pt x="312" y="818"/>
                  </a:cubicBezTo>
                  <a:cubicBezTo>
                    <a:pt x="336" y="767"/>
                    <a:pt x="361" y="717"/>
                    <a:pt x="390" y="669"/>
                  </a:cubicBezTo>
                  <a:cubicBezTo>
                    <a:pt x="408" y="637"/>
                    <a:pt x="416" y="604"/>
                    <a:pt x="437" y="575"/>
                  </a:cubicBezTo>
                  <a:cubicBezTo>
                    <a:pt x="450" y="519"/>
                    <a:pt x="473" y="461"/>
                    <a:pt x="500" y="410"/>
                  </a:cubicBezTo>
                  <a:cubicBezTo>
                    <a:pt x="507" y="368"/>
                    <a:pt x="512" y="337"/>
                    <a:pt x="531" y="300"/>
                  </a:cubicBezTo>
                  <a:cubicBezTo>
                    <a:pt x="537" y="260"/>
                    <a:pt x="547" y="221"/>
                    <a:pt x="555" y="182"/>
                  </a:cubicBezTo>
                  <a:cubicBezTo>
                    <a:pt x="552" y="133"/>
                    <a:pt x="575" y="10"/>
                    <a:pt x="492" y="2"/>
                  </a:cubicBezTo>
                  <a:cubicBezTo>
                    <a:pt x="473" y="0"/>
                    <a:pt x="455" y="2"/>
                    <a:pt x="437" y="2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50" name="Freeform 1074"/>
            <p:cNvSpPr>
              <a:spLocks/>
            </p:cNvSpPr>
            <p:nvPr/>
          </p:nvSpPr>
          <p:spPr bwMode="auto">
            <a:xfrm>
              <a:off x="1446" y="786"/>
              <a:ext cx="731" cy="2204"/>
            </a:xfrm>
            <a:custGeom>
              <a:avLst/>
              <a:gdLst>
                <a:gd name="T0" fmla="*/ 731 w 731"/>
                <a:gd name="T1" fmla="*/ 0 h 2204"/>
                <a:gd name="T2" fmla="*/ 606 w 731"/>
                <a:gd name="T3" fmla="*/ 71 h 2204"/>
                <a:gd name="T4" fmla="*/ 590 w 731"/>
                <a:gd name="T5" fmla="*/ 479 h 2204"/>
                <a:gd name="T6" fmla="*/ 504 w 731"/>
                <a:gd name="T7" fmla="*/ 698 h 2204"/>
                <a:gd name="T8" fmla="*/ 339 w 731"/>
                <a:gd name="T9" fmla="*/ 1012 h 2204"/>
                <a:gd name="T10" fmla="*/ 229 w 731"/>
                <a:gd name="T11" fmla="*/ 1184 h 2204"/>
                <a:gd name="T12" fmla="*/ 80 w 731"/>
                <a:gd name="T13" fmla="*/ 1475 h 2204"/>
                <a:gd name="T14" fmla="*/ 25 w 731"/>
                <a:gd name="T15" fmla="*/ 1679 h 2204"/>
                <a:gd name="T16" fmla="*/ 190 w 731"/>
                <a:gd name="T17" fmla="*/ 2157 h 2204"/>
                <a:gd name="T18" fmla="*/ 308 w 731"/>
                <a:gd name="T19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1" h="2204">
                  <a:moveTo>
                    <a:pt x="731" y="0"/>
                  </a:moveTo>
                  <a:cubicBezTo>
                    <a:pt x="639" y="8"/>
                    <a:pt x="641" y="0"/>
                    <a:pt x="606" y="71"/>
                  </a:cubicBezTo>
                  <a:cubicBezTo>
                    <a:pt x="579" y="253"/>
                    <a:pt x="608" y="35"/>
                    <a:pt x="590" y="479"/>
                  </a:cubicBezTo>
                  <a:cubicBezTo>
                    <a:pt x="586" y="557"/>
                    <a:pt x="535" y="628"/>
                    <a:pt x="504" y="698"/>
                  </a:cubicBezTo>
                  <a:cubicBezTo>
                    <a:pt x="454" y="805"/>
                    <a:pt x="399" y="910"/>
                    <a:pt x="339" y="1012"/>
                  </a:cubicBezTo>
                  <a:cubicBezTo>
                    <a:pt x="304" y="1070"/>
                    <a:pt x="278" y="1136"/>
                    <a:pt x="229" y="1184"/>
                  </a:cubicBezTo>
                  <a:cubicBezTo>
                    <a:pt x="198" y="1288"/>
                    <a:pt x="119" y="1374"/>
                    <a:pt x="80" y="1475"/>
                  </a:cubicBezTo>
                  <a:cubicBezTo>
                    <a:pt x="54" y="1539"/>
                    <a:pt x="38" y="1610"/>
                    <a:pt x="25" y="1679"/>
                  </a:cubicBezTo>
                  <a:cubicBezTo>
                    <a:pt x="31" y="1895"/>
                    <a:pt x="0" y="2036"/>
                    <a:pt x="190" y="2157"/>
                  </a:cubicBezTo>
                  <a:cubicBezTo>
                    <a:pt x="226" y="2179"/>
                    <a:pt x="263" y="2204"/>
                    <a:pt x="308" y="2204"/>
                  </a:cubicBezTo>
                </a:path>
              </a:pathLst>
            </a:custGeom>
            <a:noFill/>
            <a:ln w="57150" cap="flat" cmpd="sng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51" name="Freeform 1075"/>
            <p:cNvSpPr>
              <a:spLocks/>
            </p:cNvSpPr>
            <p:nvPr/>
          </p:nvSpPr>
          <p:spPr bwMode="auto">
            <a:xfrm>
              <a:off x="1932" y="2100"/>
              <a:ext cx="277" cy="577"/>
            </a:xfrm>
            <a:custGeom>
              <a:avLst/>
              <a:gdLst>
                <a:gd name="T0" fmla="*/ 180 w 277"/>
                <a:gd name="T1" fmla="*/ 0 h 577"/>
                <a:gd name="T2" fmla="*/ 204 w 277"/>
                <a:gd name="T3" fmla="*/ 24 h 577"/>
                <a:gd name="T4" fmla="*/ 228 w 277"/>
                <a:gd name="T5" fmla="*/ 36 h 577"/>
                <a:gd name="T6" fmla="*/ 240 w 277"/>
                <a:gd name="T7" fmla="*/ 60 h 577"/>
                <a:gd name="T8" fmla="*/ 264 w 277"/>
                <a:gd name="T9" fmla="*/ 84 h 577"/>
                <a:gd name="T10" fmla="*/ 276 w 277"/>
                <a:gd name="T11" fmla="*/ 108 h 577"/>
                <a:gd name="T12" fmla="*/ 276 w 277"/>
                <a:gd name="T13" fmla="*/ 132 h 577"/>
                <a:gd name="T14" fmla="*/ 276 w 277"/>
                <a:gd name="T15" fmla="*/ 156 h 577"/>
                <a:gd name="T16" fmla="*/ 276 w 277"/>
                <a:gd name="T17" fmla="*/ 180 h 577"/>
                <a:gd name="T18" fmla="*/ 276 w 277"/>
                <a:gd name="T19" fmla="*/ 204 h 577"/>
                <a:gd name="T20" fmla="*/ 276 w 277"/>
                <a:gd name="T21" fmla="*/ 228 h 577"/>
                <a:gd name="T22" fmla="*/ 276 w 277"/>
                <a:gd name="T23" fmla="*/ 252 h 577"/>
                <a:gd name="T24" fmla="*/ 276 w 277"/>
                <a:gd name="T25" fmla="*/ 276 h 577"/>
                <a:gd name="T26" fmla="*/ 276 w 277"/>
                <a:gd name="T27" fmla="*/ 300 h 577"/>
                <a:gd name="T28" fmla="*/ 264 w 277"/>
                <a:gd name="T29" fmla="*/ 324 h 577"/>
                <a:gd name="T30" fmla="*/ 264 w 277"/>
                <a:gd name="T31" fmla="*/ 348 h 577"/>
                <a:gd name="T32" fmla="*/ 252 w 277"/>
                <a:gd name="T33" fmla="*/ 372 h 577"/>
                <a:gd name="T34" fmla="*/ 240 w 277"/>
                <a:gd name="T35" fmla="*/ 396 h 577"/>
                <a:gd name="T36" fmla="*/ 216 w 277"/>
                <a:gd name="T37" fmla="*/ 420 h 577"/>
                <a:gd name="T38" fmla="*/ 204 w 277"/>
                <a:gd name="T39" fmla="*/ 444 h 577"/>
                <a:gd name="T40" fmla="*/ 192 w 277"/>
                <a:gd name="T41" fmla="*/ 468 h 577"/>
                <a:gd name="T42" fmla="*/ 168 w 277"/>
                <a:gd name="T43" fmla="*/ 480 h 577"/>
                <a:gd name="T44" fmla="*/ 168 w 277"/>
                <a:gd name="T45" fmla="*/ 504 h 577"/>
                <a:gd name="T46" fmla="*/ 144 w 277"/>
                <a:gd name="T47" fmla="*/ 516 h 577"/>
                <a:gd name="T48" fmla="*/ 132 w 277"/>
                <a:gd name="T49" fmla="*/ 540 h 577"/>
                <a:gd name="T50" fmla="*/ 108 w 277"/>
                <a:gd name="T51" fmla="*/ 552 h 577"/>
                <a:gd name="T52" fmla="*/ 96 w 277"/>
                <a:gd name="T53" fmla="*/ 576 h 577"/>
                <a:gd name="T54" fmla="*/ 72 w 277"/>
                <a:gd name="T55" fmla="*/ 576 h 577"/>
                <a:gd name="T56" fmla="*/ 48 w 277"/>
                <a:gd name="T57" fmla="*/ 576 h 577"/>
                <a:gd name="T58" fmla="*/ 12 w 277"/>
                <a:gd name="T59" fmla="*/ 552 h 577"/>
                <a:gd name="T60" fmla="*/ 12 w 277"/>
                <a:gd name="T61" fmla="*/ 528 h 577"/>
                <a:gd name="T62" fmla="*/ 0 w 277"/>
                <a:gd name="T63" fmla="*/ 504 h 577"/>
                <a:gd name="T64" fmla="*/ 12 w 277"/>
                <a:gd name="T65" fmla="*/ 480 h 577"/>
                <a:gd name="T66" fmla="*/ 24 w 277"/>
                <a:gd name="T67" fmla="*/ 456 h 577"/>
                <a:gd name="T68" fmla="*/ 24 w 277"/>
                <a:gd name="T69" fmla="*/ 432 h 577"/>
                <a:gd name="T70" fmla="*/ 48 w 277"/>
                <a:gd name="T71" fmla="*/ 420 h 577"/>
                <a:gd name="T72" fmla="*/ 60 w 277"/>
                <a:gd name="T73" fmla="*/ 396 h 577"/>
                <a:gd name="T74" fmla="*/ 72 w 277"/>
                <a:gd name="T75" fmla="*/ 372 h 577"/>
                <a:gd name="T76" fmla="*/ 96 w 277"/>
                <a:gd name="T77" fmla="*/ 360 h 577"/>
                <a:gd name="T78" fmla="*/ 96 w 277"/>
                <a:gd name="T79" fmla="*/ 336 h 577"/>
                <a:gd name="T80" fmla="*/ 120 w 277"/>
                <a:gd name="T81" fmla="*/ 312 h 577"/>
                <a:gd name="T82" fmla="*/ 132 w 277"/>
                <a:gd name="T83" fmla="*/ 276 h 577"/>
                <a:gd name="T84" fmla="*/ 144 w 277"/>
                <a:gd name="T85" fmla="*/ 252 h 577"/>
                <a:gd name="T86" fmla="*/ 156 w 277"/>
                <a:gd name="T87" fmla="*/ 228 h 577"/>
                <a:gd name="T88" fmla="*/ 168 w 277"/>
                <a:gd name="T89" fmla="*/ 204 h 577"/>
                <a:gd name="T90" fmla="*/ 180 w 277"/>
                <a:gd name="T91" fmla="*/ 180 h 577"/>
                <a:gd name="T92" fmla="*/ 180 w 277"/>
                <a:gd name="T93" fmla="*/ 156 h 577"/>
                <a:gd name="T94" fmla="*/ 180 w 277"/>
                <a:gd name="T95" fmla="*/ 132 h 577"/>
                <a:gd name="T96" fmla="*/ 180 w 277"/>
                <a:gd name="T97" fmla="*/ 108 h 577"/>
                <a:gd name="T98" fmla="*/ 180 w 277"/>
                <a:gd name="T99" fmla="*/ 84 h 577"/>
                <a:gd name="T100" fmla="*/ 180 w 277"/>
                <a:gd name="T101" fmla="*/ 60 h 577"/>
                <a:gd name="T102" fmla="*/ 180 w 277"/>
                <a:gd name="T103" fmla="*/ 36 h 577"/>
                <a:gd name="T104" fmla="*/ 180 w 277"/>
                <a:gd name="T105" fmla="*/ 12 h 577"/>
                <a:gd name="T106" fmla="*/ 204 w 277"/>
                <a:gd name="T107" fmla="*/ 0 h 577"/>
                <a:gd name="T108" fmla="*/ 180 w 27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7" h="577">
                  <a:moveTo>
                    <a:pt x="180" y="0"/>
                  </a:moveTo>
                  <a:lnTo>
                    <a:pt x="204" y="24"/>
                  </a:lnTo>
                  <a:lnTo>
                    <a:pt x="228" y="36"/>
                  </a:lnTo>
                  <a:lnTo>
                    <a:pt x="240" y="60"/>
                  </a:lnTo>
                  <a:lnTo>
                    <a:pt x="264" y="84"/>
                  </a:lnTo>
                  <a:lnTo>
                    <a:pt x="276" y="108"/>
                  </a:lnTo>
                  <a:lnTo>
                    <a:pt x="276" y="132"/>
                  </a:lnTo>
                  <a:lnTo>
                    <a:pt x="276" y="156"/>
                  </a:lnTo>
                  <a:lnTo>
                    <a:pt x="276" y="180"/>
                  </a:lnTo>
                  <a:lnTo>
                    <a:pt x="276" y="204"/>
                  </a:lnTo>
                  <a:lnTo>
                    <a:pt x="276" y="228"/>
                  </a:lnTo>
                  <a:lnTo>
                    <a:pt x="276" y="252"/>
                  </a:lnTo>
                  <a:lnTo>
                    <a:pt x="276" y="276"/>
                  </a:lnTo>
                  <a:lnTo>
                    <a:pt x="276" y="300"/>
                  </a:lnTo>
                  <a:lnTo>
                    <a:pt x="264" y="324"/>
                  </a:lnTo>
                  <a:lnTo>
                    <a:pt x="264" y="348"/>
                  </a:lnTo>
                  <a:lnTo>
                    <a:pt x="252" y="372"/>
                  </a:lnTo>
                  <a:lnTo>
                    <a:pt x="240" y="396"/>
                  </a:lnTo>
                  <a:lnTo>
                    <a:pt x="216" y="420"/>
                  </a:lnTo>
                  <a:lnTo>
                    <a:pt x="204" y="444"/>
                  </a:lnTo>
                  <a:lnTo>
                    <a:pt x="192" y="468"/>
                  </a:lnTo>
                  <a:lnTo>
                    <a:pt x="168" y="480"/>
                  </a:lnTo>
                  <a:lnTo>
                    <a:pt x="168" y="504"/>
                  </a:lnTo>
                  <a:lnTo>
                    <a:pt x="144" y="516"/>
                  </a:lnTo>
                  <a:lnTo>
                    <a:pt x="132" y="540"/>
                  </a:lnTo>
                  <a:lnTo>
                    <a:pt x="108" y="552"/>
                  </a:lnTo>
                  <a:lnTo>
                    <a:pt x="96" y="576"/>
                  </a:lnTo>
                  <a:lnTo>
                    <a:pt x="72" y="576"/>
                  </a:lnTo>
                  <a:lnTo>
                    <a:pt x="48" y="576"/>
                  </a:lnTo>
                  <a:lnTo>
                    <a:pt x="12" y="552"/>
                  </a:lnTo>
                  <a:lnTo>
                    <a:pt x="12" y="528"/>
                  </a:lnTo>
                  <a:lnTo>
                    <a:pt x="0" y="504"/>
                  </a:lnTo>
                  <a:lnTo>
                    <a:pt x="12" y="480"/>
                  </a:lnTo>
                  <a:lnTo>
                    <a:pt x="24" y="456"/>
                  </a:lnTo>
                  <a:lnTo>
                    <a:pt x="24" y="432"/>
                  </a:lnTo>
                  <a:lnTo>
                    <a:pt x="48" y="420"/>
                  </a:lnTo>
                  <a:lnTo>
                    <a:pt x="60" y="396"/>
                  </a:lnTo>
                  <a:lnTo>
                    <a:pt x="72" y="372"/>
                  </a:lnTo>
                  <a:lnTo>
                    <a:pt x="96" y="360"/>
                  </a:lnTo>
                  <a:lnTo>
                    <a:pt x="96" y="336"/>
                  </a:lnTo>
                  <a:lnTo>
                    <a:pt x="120" y="312"/>
                  </a:lnTo>
                  <a:lnTo>
                    <a:pt x="132" y="276"/>
                  </a:lnTo>
                  <a:lnTo>
                    <a:pt x="144" y="252"/>
                  </a:lnTo>
                  <a:lnTo>
                    <a:pt x="156" y="228"/>
                  </a:lnTo>
                  <a:lnTo>
                    <a:pt x="168" y="204"/>
                  </a:lnTo>
                  <a:lnTo>
                    <a:pt x="180" y="180"/>
                  </a:lnTo>
                  <a:lnTo>
                    <a:pt x="180" y="156"/>
                  </a:lnTo>
                  <a:lnTo>
                    <a:pt x="180" y="132"/>
                  </a:lnTo>
                  <a:lnTo>
                    <a:pt x="180" y="108"/>
                  </a:lnTo>
                  <a:lnTo>
                    <a:pt x="180" y="84"/>
                  </a:lnTo>
                  <a:lnTo>
                    <a:pt x="180" y="60"/>
                  </a:lnTo>
                  <a:lnTo>
                    <a:pt x="180" y="36"/>
                  </a:lnTo>
                  <a:lnTo>
                    <a:pt x="180" y="12"/>
                  </a:lnTo>
                  <a:lnTo>
                    <a:pt x="204" y="0"/>
                  </a:lnTo>
                  <a:lnTo>
                    <a:pt x="180" y="0"/>
                  </a:lnTo>
                </a:path>
              </a:pathLst>
            </a:custGeom>
            <a:noFill/>
            <a:ln w="25400" cap="rnd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8852" name="Text Box 1076"/>
            <p:cNvSpPr txBox="1">
              <a:spLocks noChangeArrowheads="1"/>
            </p:cNvSpPr>
            <p:nvPr/>
          </p:nvSpPr>
          <p:spPr bwMode="auto">
            <a:xfrm>
              <a:off x="5494" y="57"/>
              <a:ext cx="16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solidFill>
                    <a:srgbClr val="FFA27C"/>
                  </a:solidFill>
                  <a:latin typeface="Comic Sans MS" charset="0"/>
                </a:rPr>
                <a:t> </a:t>
              </a:r>
            </a:p>
          </p:txBody>
        </p:sp>
      </p:grpSp>
      <p:sp>
        <p:nvSpPr>
          <p:cNvPr id="588853" name="Rectangle 1077"/>
          <p:cNvSpPr>
            <a:spLocks noChangeArrowheads="1"/>
          </p:cNvSpPr>
          <p:nvPr/>
        </p:nvSpPr>
        <p:spPr bwMode="auto">
          <a:xfrm>
            <a:off x="1584325" y="698500"/>
            <a:ext cx="6804025" cy="52181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4" name="Text Box 1078"/>
          <p:cNvSpPr txBox="1">
            <a:spLocks noChangeArrowheads="1"/>
          </p:cNvSpPr>
          <p:nvPr/>
        </p:nvSpPr>
        <p:spPr bwMode="auto">
          <a:xfrm>
            <a:off x="2151063" y="1411288"/>
            <a:ext cx="5133975" cy="472598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spcBef>
                <a:spcPct val="0"/>
              </a:spcBef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3600">
                <a:solidFill>
                  <a:schemeClr val="tx2"/>
                </a:solidFill>
                <a:latin typeface="Limon S1" charset="0"/>
              </a:rPr>
              <a:t>GñkesIubGegát12nak;³  manesckþIraykarNI </a:t>
            </a:r>
            <a:r>
              <a:rPr lang="en-US" sz="3600" u="sng">
                <a:solidFill>
                  <a:srgbClr val="66FF66"/>
                </a:solidFill>
                <a:latin typeface="Limon S1" charset="0"/>
              </a:rPr>
              <a:t>BIr</a:t>
            </a:r>
            <a:r>
              <a:rPr lang="en-US" sz="20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200">
                <a:latin typeface="Limon S1" charset="0"/>
              </a:rPr>
              <a:t>GñkesIubGegát 10nak;³ manmtieyabl;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 nItiPaB</a:t>
            </a:r>
            <a:r>
              <a:rPr lang="en-US" sz="3200">
                <a:latin typeface="Limon S1" charset="0"/>
              </a:rPr>
              <a:t>1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 RsukenaHmanTwkedaH nig TwkXµúMhUrehorCaR)akdEmn¡ mnusSsuT§EtmanmaDFM²¡    </a:t>
            </a:r>
            <a:r>
              <a:rPr lang="en-US" sz="3600">
                <a:solidFill>
                  <a:srgbClr val="FF0000"/>
                </a:solidFill>
                <a:latin typeface="Limon S1" charset="0"/>
              </a:rPr>
              <a:t>eyIgvilRtLb;eTAÉRsukeGs</a:t>
            </a:r>
            <a:r>
              <a:rPr lang="ja-JP" altLang="en-US" sz="3600">
                <a:solidFill>
                  <a:srgbClr val="FF0000"/>
                </a:solidFill>
                <a:latin typeface="Arial"/>
              </a:rPr>
              <a:t>‘</a:t>
            </a:r>
            <a:r>
              <a:rPr lang="en-US" sz="3600">
                <a:solidFill>
                  <a:srgbClr val="FF0000"/>
                </a:solidFill>
                <a:latin typeface="Limon S1" charset="0"/>
              </a:rPr>
              <a:t>ÍBÞvij¡             </a:t>
            </a:r>
            <a:r>
              <a:rPr lang="en-US" sz="3600">
                <a:latin typeface="Limon S1" charset="0"/>
              </a:rPr>
              <a:t>GñkesuIbGegát 2nak;³</a:t>
            </a:r>
            <a:r>
              <a:rPr lang="en-US" sz="3600">
                <a:solidFill>
                  <a:srgbClr val="FF0000"/>
                </a:solidFill>
                <a:latin typeface="Limon S1" charset="0"/>
              </a:rPr>
              <a:t> </a:t>
            </a:r>
            <a:r>
              <a:rPr lang="en-US" sz="3600">
                <a:latin typeface="Limon S1" charset="0"/>
              </a:rPr>
              <a:t>maneyabl;</a:t>
            </a:r>
            <a:r>
              <a:rPr lang="en-US" sz="3600">
                <a:solidFill>
                  <a:srgbClr val="FF0000"/>
                </a:solidFill>
                <a:latin typeface="Limon S1" charset="0"/>
              </a:rPr>
              <a:t> </a:t>
            </a:r>
            <a:r>
              <a:rPr lang="en-US" sz="3600">
                <a:solidFill>
                  <a:srgbClr val="FFFF00"/>
                </a:solidFill>
                <a:latin typeface="Limon S1" charset="0"/>
              </a:rPr>
              <a:t>GnItiPaB </a:t>
            </a:r>
            <a:r>
              <a:rPr lang="en-US" sz="3600">
                <a:latin typeface="Limon S1" charset="0"/>
              </a:rPr>
              <a:t>1</a:t>
            </a:r>
            <a:r>
              <a:rPr lang="en-US" sz="2000">
                <a:solidFill>
                  <a:srgbClr val="FF0000"/>
                </a:solidFill>
                <a:latin typeface="Comic Sans MS" charset="0"/>
              </a:rPr>
              <a:t>	</a:t>
            </a:r>
            <a:r>
              <a:rPr lang="en-US" sz="1800">
                <a:solidFill>
                  <a:srgbClr val="33CC33"/>
                </a:solidFill>
                <a:latin typeface="Comic Sans MS" charset="0"/>
              </a:rPr>
              <a:t>	</a:t>
            </a:r>
            <a:r>
              <a:rPr lang="en-US" sz="3200">
                <a:solidFill>
                  <a:schemeClr val="tx2"/>
                </a:solidFill>
                <a:latin typeface="Limon S1" charset="0"/>
              </a:rPr>
              <a:t>RsukenaHmanTwkedaH nigTwkXµúMhUrehorCaR)akdEmn¡ mnusSsuT§EtmanmaDFM²¡ </a:t>
            </a:r>
            <a:r>
              <a:rPr lang="en-US" sz="3600">
                <a:solidFill>
                  <a:srgbClr val="FF0000"/>
                </a:solidFill>
                <a:latin typeface="Limon S1" charset="0"/>
              </a:rPr>
              <a:t>RBHGm©as;RTg;Kg;enACamYyeyIg¡</a:t>
            </a:r>
          </a:p>
        </p:txBody>
      </p:sp>
      <p:sp>
        <p:nvSpPr>
          <p:cNvPr id="588856" name="Oval 1080"/>
          <p:cNvSpPr>
            <a:spLocks noChangeArrowheads="1"/>
          </p:cNvSpPr>
          <p:nvPr/>
        </p:nvSpPr>
        <p:spPr bwMode="auto">
          <a:xfrm>
            <a:off x="2243138" y="1660525"/>
            <a:ext cx="5257800" cy="50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7" name="Oval 1081"/>
          <p:cNvSpPr>
            <a:spLocks noChangeArrowheads="1"/>
          </p:cNvSpPr>
          <p:nvPr/>
        </p:nvSpPr>
        <p:spPr bwMode="auto">
          <a:xfrm>
            <a:off x="2286000" y="4495800"/>
            <a:ext cx="5257800" cy="508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8" name="Oval 1082"/>
          <p:cNvSpPr>
            <a:spLocks noChangeArrowheads="1"/>
          </p:cNvSpPr>
          <p:nvPr/>
        </p:nvSpPr>
        <p:spPr bwMode="auto">
          <a:xfrm>
            <a:off x="1851025" y="1477963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0" name="Text Box 1084"/>
          <p:cNvSpPr txBox="1">
            <a:spLocks noChangeArrowheads="1"/>
          </p:cNvSpPr>
          <p:nvPr/>
        </p:nvSpPr>
        <p:spPr bwMode="auto">
          <a:xfrm>
            <a:off x="3127375" y="5389563"/>
            <a:ext cx="4403725" cy="82391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>
                <a:solidFill>
                  <a:srgbClr val="54C8F6"/>
                </a:solidFill>
              </a:rPr>
              <a:t>dUecñH&gt;&gt;&gt; etaHeTA&gt;&gt;&gt;¡¡¡¡¡</a:t>
            </a:r>
          </a:p>
        </p:txBody>
      </p:sp>
      <p:sp>
        <p:nvSpPr>
          <p:cNvPr id="588879" name="Text Box 1103"/>
          <p:cNvSpPr txBox="1">
            <a:spLocks noChangeArrowheads="1"/>
          </p:cNvSpPr>
          <p:nvPr/>
        </p:nvSpPr>
        <p:spPr bwMode="auto">
          <a:xfrm rot="-26776">
            <a:off x="2114550" y="596900"/>
            <a:ext cx="4930775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>
                <a:solidFill>
                  <a:srgbClr val="66FFCC"/>
                </a:solidFill>
              </a:rPr>
              <a:t>TIenH KWCasßanPaB³</a:t>
            </a:r>
          </a:p>
        </p:txBody>
      </p:sp>
      <p:sp>
        <p:nvSpPr>
          <p:cNvPr id="588881" name="Rectangle 1105"/>
          <p:cNvSpPr>
            <a:spLocks noChangeArrowheads="1"/>
          </p:cNvSpPr>
          <p:nvPr/>
        </p:nvSpPr>
        <p:spPr bwMode="auto">
          <a:xfrm>
            <a:off x="1584325" y="693738"/>
            <a:ext cx="6804025" cy="52562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80" name="AutoShape 1104"/>
          <p:cNvSpPr>
            <a:spLocks noChangeArrowheads="1"/>
          </p:cNvSpPr>
          <p:nvPr/>
        </p:nvSpPr>
        <p:spPr bwMode="auto">
          <a:xfrm>
            <a:off x="2071688" y="630238"/>
            <a:ext cx="5575300" cy="527526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59" name="Text Box 1083"/>
          <p:cNvSpPr txBox="1">
            <a:spLocks noChangeArrowheads="1"/>
          </p:cNvSpPr>
          <p:nvPr/>
        </p:nvSpPr>
        <p:spPr bwMode="auto">
          <a:xfrm rot="-2066509">
            <a:off x="1535113" y="1362075"/>
            <a:ext cx="5970587" cy="332422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600" b="0">
                <a:solidFill>
                  <a:srgbClr val="FFFF00"/>
                </a:solidFill>
                <a:latin typeface="Limon R1" charset="0"/>
              </a:rPr>
              <a:t>kareFVIdMeNIr TukCaemaXH¡</a:t>
            </a:r>
            <a:endParaRPr lang="en-US" sz="106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88861" name="Rectangle 108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2" name="Rectangle 108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8863" name="AutoShape 108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4" name="Rectangle 108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5" name="AutoShape 108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6" name="Line 109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7" name="Line 109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8" name="Line 109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69" name="Line 109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0" name="Line 109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1" name="Rectangle 1095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88872" name="Rectangle 1096"/>
          <p:cNvSpPr>
            <a:spLocks noChangeArrowheads="1"/>
          </p:cNvSpPr>
          <p:nvPr/>
        </p:nvSpPr>
        <p:spPr bwMode="auto">
          <a:xfrm>
            <a:off x="8013700" y="3770313"/>
            <a:ext cx="5572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88873" name="Rectangle 1097"/>
          <p:cNvSpPr>
            <a:spLocks noChangeArrowheads="1"/>
          </p:cNvSpPr>
          <p:nvPr/>
        </p:nvSpPr>
        <p:spPr bwMode="auto">
          <a:xfrm>
            <a:off x="8032750" y="3949700"/>
            <a:ext cx="6238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588874" name="Rectangle 1098"/>
          <p:cNvSpPr>
            <a:spLocks noChangeArrowheads="1"/>
          </p:cNvSpPr>
          <p:nvPr/>
        </p:nvSpPr>
        <p:spPr bwMode="auto">
          <a:xfrm>
            <a:off x="8007350" y="4135438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88875" name="Line 109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8876" name="Rectangle 1100"/>
          <p:cNvSpPr>
            <a:spLocks noChangeArrowheads="1"/>
          </p:cNvSpPr>
          <p:nvPr/>
        </p:nvSpPr>
        <p:spPr bwMode="auto">
          <a:xfrm>
            <a:off x="7996238" y="3598863"/>
            <a:ext cx="738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88882" name="Rectangle 1106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21</a:t>
            </a:r>
          </a:p>
        </p:txBody>
      </p:sp>
      <p:sp>
        <p:nvSpPr>
          <p:cNvPr id="588883" name="Text Box 110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8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80" grpId="0" animBg="1"/>
      <p:bldP spid="58885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1026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19" name="Rectangle 1027"/>
          <p:cNvSpPr>
            <a:spLocks noChangeArrowheads="1"/>
          </p:cNvSpPr>
          <p:nvPr/>
        </p:nvSpPr>
        <p:spPr bwMode="auto">
          <a:xfrm>
            <a:off x="3444875" y="2779713"/>
            <a:ext cx="158908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21220" name="AutoShape 1028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1" name="Rectangle 1029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2" name="Rectangle 1030"/>
          <p:cNvSpPr>
            <a:spLocks noChangeArrowheads="1"/>
          </p:cNvSpPr>
          <p:nvPr/>
        </p:nvSpPr>
        <p:spPr bwMode="auto">
          <a:xfrm>
            <a:off x="3402013" y="676275"/>
            <a:ext cx="11303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 </a:t>
            </a:r>
          </a:p>
        </p:txBody>
      </p:sp>
      <p:sp>
        <p:nvSpPr>
          <p:cNvPr id="521223" name="Line 1031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4" name="Line 1032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5" name="Line 1033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6" name="Line 1034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7" name="Line 1035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8" name="Line 1036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29" name="Rectangle 1037"/>
          <p:cNvSpPr>
            <a:spLocks noChangeArrowheads="1"/>
          </p:cNvSpPr>
          <p:nvPr/>
        </p:nvSpPr>
        <p:spPr bwMode="auto">
          <a:xfrm>
            <a:off x="3630613" y="1438275"/>
            <a:ext cx="16605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21230" name="Rectangle 1038"/>
          <p:cNvSpPr>
            <a:spLocks noChangeArrowheads="1"/>
          </p:cNvSpPr>
          <p:nvPr/>
        </p:nvSpPr>
        <p:spPr bwMode="auto">
          <a:xfrm>
            <a:off x="3897313" y="1895475"/>
            <a:ext cx="11763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521231" name="Rectangle 1039"/>
          <p:cNvSpPr>
            <a:spLocks noChangeArrowheads="1"/>
          </p:cNvSpPr>
          <p:nvPr/>
        </p:nvSpPr>
        <p:spPr bwMode="auto">
          <a:xfrm>
            <a:off x="3681413" y="2339975"/>
            <a:ext cx="14430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521232" name="Rectangle 1040"/>
          <p:cNvSpPr>
            <a:spLocks noChangeArrowheads="1"/>
          </p:cNvSpPr>
          <p:nvPr/>
        </p:nvSpPr>
        <p:spPr bwMode="auto">
          <a:xfrm>
            <a:off x="4214813" y="3279775"/>
            <a:ext cx="5794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521233" name="Rectangle 1041"/>
          <p:cNvSpPr>
            <a:spLocks noChangeArrowheads="1"/>
          </p:cNvSpPr>
          <p:nvPr/>
        </p:nvSpPr>
        <p:spPr bwMode="auto">
          <a:xfrm>
            <a:off x="4773613" y="9636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CuMvij 1500 m&gt;K&gt;s</a:t>
            </a:r>
          </a:p>
        </p:txBody>
      </p:sp>
      <p:sp>
        <p:nvSpPr>
          <p:cNvPr id="521235" name="Rectangle 104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6" name="Rectangle 1044"/>
          <p:cNvSpPr>
            <a:spLocks noChangeArrowheads="1"/>
          </p:cNvSpPr>
          <p:nvPr/>
        </p:nvSpPr>
        <p:spPr bwMode="auto">
          <a:xfrm>
            <a:off x="6308725" y="3881438"/>
            <a:ext cx="61912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7" name="Rectangle 1045"/>
          <p:cNvSpPr>
            <a:spLocks noChangeArrowheads="1"/>
          </p:cNvSpPr>
          <p:nvPr/>
        </p:nvSpPr>
        <p:spPr bwMode="auto">
          <a:xfrm>
            <a:off x="5635625" y="5056188"/>
            <a:ext cx="22685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38" name="Rectangle 1046"/>
          <p:cNvSpPr>
            <a:spLocks noChangeArrowheads="1"/>
          </p:cNvSpPr>
          <p:nvPr/>
        </p:nvSpPr>
        <p:spPr bwMode="auto">
          <a:xfrm>
            <a:off x="911225" y="2482850"/>
            <a:ext cx="1681163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2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</a:p>
        </p:txBody>
      </p:sp>
      <p:sp>
        <p:nvSpPr>
          <p:cNvPr id="521239" name="Rectangle 1047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40" name="Rectangle 104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21263" name="Text Box 10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21264" name="Text Box 1072"/>
          <p:cNvSpPr txBox="1">
            <a:spLocks noChangeArrowheads="1"/>
          </p:cNvSpPr>
          <p:nvPr/>
        </p:nvSpPr>
        <p:spPr bwMode="auto">
          <a:xfrm>
            <a:off x="1768475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32³13</a:t>
            </a:r>
          </a:p>
        </p:txBody>
      </p:sp>
      <p:sp>
        <p:nvSpPr>
          <p:cNvPr id="521265" name="Rectangle 1073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6" name="Rectangle 1074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1267" name="AutoShape 1075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8" name="Rectangle 1076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69" name="AutoShape 1077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0" name="Line 1078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1" name="Line 1079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2" name="Line 1080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3" name="Line 1081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4" name="Line 1082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75" name="Rectangle 1083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21276" name="Rectangle 1084"/>
          <p:cNvSpPr>
            <a:spLocks noChangeArrowheads="1"/>
          </p:cNvSpPr>
          <p:nvPr/>
        </p:nvSpPr>
        <p:spPr bwMode="auto">
          <a:xfrm>
            <a:off x="8042275" y="378460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21277" name="Rectangle 1085"/>
          <p:cNvSpPr>
            <a:spLocks noChangeArrowheads="1"/>
          </p:cNvSpPr>
          <p:nvPr/>
        </p:nvSpPr>
        <p:spPr bwMode="auto">
          <a:xfrm>
            <a:off x="8032750" y="3959225"/>
            <a:ext cx="6588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521278" name="Rectangle 1086"/>
          <p:cNvSpPr>
            <a:spLocks noChangeArrowheads="1"/>
          </p:cNvSpPr>
          <p:nvPr/>
        </p:nvSpPr>
        <p:spPr bwMode="auto">
          <a:xfrm>
            <a:off x="8026400" y="4116388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21279" name="Rectangle 1087"/>
          <p:cNvSpPr>
            <a:spLocks noChangeArrowheads="1"/>
          </p:cNvSpPr>
          <p:nvPr/>
        </p:nvSpPr>
        <p:spPr bwMode="auto">
          <a:xfrm>
            <a:off x="8267700" y="4295775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521280" name="Line 108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81" name="Rectangle 1089"/>
          <p:cNvSpPr>
            <a:spLocks noChangeArrowheads="1"/>
          </p:cNvSpPr>
          <p:nvPr/>
        </p:nvSpPr>
        <p:spPr bwMode="auto">
          <a:xfrm>
            <a:off x="8020050" y="3589338"/>
            <a:ext cx="7381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21282" name="Text Box 1090"/>
          <p:cNvSpPr txBox="1">
            <a:spLocks noChangeArrowheads="1"/>
          </p:cNvSpPr>
          <p:nvPr/>
        </p:nvSpPr>
        <p:spPr bwMode="auto">
          <a:xfrm>
            <a:off x="8642350" y="66675"/>
            <a:ext cx="412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  </a:t>
            </a:r>
          </a:p>
        </p:txBody>
      </p:sp>
      <p:sp>
        <p:nvSpPr>
          <p:cNvPr id="521286" name="Rectangle 109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22</a:t>
            </a:r>
          </a:p>
        </p:txBody>
      </p:sp>
      <p:sp>
        <p:nvSpPr>
          <p:cNvPr id="521287" name="Text Box 1095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521288" name="Group 1096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21289" name="Group 1097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1290" name="Group 1098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1291" name="Freeform 1099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292" name="Freeform 1100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1293" name="Picture 110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1294" name="Freeform 1102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5" name="Freeform 1103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6" name="Freeform 1104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7" name="Freeform 1105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298" name="Freeform 1106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1299" name="Rectangle 1107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 b="0" i="1">
              <a:solidFill>
                <a:srgbClr val="FFFFFF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232" grpId="0" autoUpdateAnimBg="0"/>
      <p:bldP spid="52129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7" name="Rectangle 3"/>
          <p:cNvSpPr>
            <a:spLocks noChangeArrowheads="1"/>
          </p:cNvSpPr>
          <p:nvPr/>
        </p:nvSpPr>
        <p:spPr bwMode="auto">
          <a:xfrm>
            <a:off x="76200" y="304800"/>
            <a:ext cx="1925638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  <a:endParaRPr lang="en-US" sz="24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7446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8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1770063" y="44450"/>
            <a:ext cx="28749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32³49/&gt; 34³1</a:t>
            </a:r>
          </a:p>
        </p:txBody>
      </p:sp>
      <p:sp>
        <p:nvSpPr>
          <p:cNvPr id="574652" name="Text Box 18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4704" name="Rectangle 2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23</a:t>
            </a:r>
          </a:p>
        </p:txBody>
      </p:sp>
      <p:sp>
        <p:nvSpPr>
          <p:cNvPr id="574750" name="Text Box 286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574859" name="Picture 395" descr="E:\Todd Sites\0 Adds\3 Judah\Red Canyon\Red Canyon sr\Red Canyon6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1" name="Picture 397" descr="C:\0Images\Todd Sites\0Adds\3 Judah adds\062600 Detroit trip\sr\Nahal Zin from above, tb n062400 sr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2" name="Picture 398" descr="C:\0Images\SR Slides\Negev\Nahal Zin rugged mountains, 72-5tb.jpg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" b="1036"/>
          <a:stretch>
            <a:fillRect/>
          </a:stretch>
        </p:blipFill>
        <p:spPr bwMode="auto">
          <a:xfrm>
            <a:off x="303213" y="180975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4" name="Picture 400" descr="E:\Todd Sites\0 Adds\4 Judah\121701 Nabatean Negev\sr\Machtesh Gadol looking south, tb n121701.jpg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635" name="Rectangle 17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6" name="Rectangle 17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4637" name="AutoShape 17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8" name="Rectangle 17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39" name="AutoShape 17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0" name="Line 17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1" name="Line 17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2" name="Line 17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3" name="Line 17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4" name="Line 18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45" name="Rectangle 181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74646" name="Rectangle 182"/>
          <p:cNvSpPr>
            <a:spLocks noChangeArrowheads="1"/>
          </p:cNvSpPr>
          <p:nvPr/>
        </p:nvSpPr>
        <p:spPr bwMode="auto">
          <a:xfrm>
            <a:off x="8032750" y="3779838"/>
            <a:ext cx="5572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74647" name="Rectangle 183"/>
          <p:cNvSpPr>
            <a:spLocks noChangeArrowheads="1"/>
          </p:cNvSpPr>
          <p:nvPr/>
        </p:nvSpPr>
        <p:spPr bwMode="auto">
          <a:xfrm>
            <a:off x="8075613" y="3959225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574648" name="Rectangle 184"/>
          <p:cNvSpPr>
            <a:spLocks noChangeArrowheads="1"/>
          </p:cNvSpPr>
          <p:nvPr/>
        </p:nvSpPr>
        <p:spPr bwMode="auto">
          <a:xfrm>
            <a:off x="8050213" y="4130675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74649" name="Rectangle 185"/>
          <p:cNvSpPr>
            <a:spLocks noChangeArrowheads="1"/>
          </p:cNvSpPr>
          <p:nvPr/>
        </p:nvSpPr>
        <p:spPr bwMode="auto">
          <a:xfrm>
            <a:off x="8267700" y="4305300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574650" name="Line 18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651" name="Rectangle 187"/>
          <p:cNvSpPr>
            <a:spLocks noChangeArrowheads="1"/>
          </p:cNvSpPr>
          <p:nvPr/>
        </p:nvSpPr>
        <p:spPr bwMode="auto">
          <a:xfrm>
            <a:off x="8010525" y="3589338"/>
            <a:ext cx="7381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pic>
        <p:nvPicPr>
          <p:cNvPr id="574863" name="Picture 399" descr="E:\Todd Sites\0 Adds\4 Judah\121701 Nabatean Negev\sr\Machtesh Gadol looking southeast, tb n121701.jpg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60" name="Picture 396" descr="E:\Todd Sites\0 Adds\4 Judah\df\Negev\sr\Machtesh Ramon from north2, df 111001.jpg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8" name="Picture 394" descr="E:\Todd Sites\0 Adds\4 Judah\df\Wilderness of Judah\sr\Solomon's Pillars, df 101101.jpg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4857" name="Picture 393" descr="D:\0 Adds\3 Judah\Machtesh Qatan\sr\Machtesh Qatan from east2, tb n112500 sr.jpg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867" name="Text Box 403"/>
          <p:cNvSpPr txBox="1">
            <a:spLocks noChangeArrowheads="1"/>
          </p:cNvSpPr>
          <p:nvPr/>
        </p:nvSpPr>
        <p:spPr bwMode="auto">
          <a:xfrm>
            <a:off x="1092200" y="1203325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>
                <a:solidFill>
                  <a:schemeClr val="accent1"/>
                </a:solidFill>
              </a:rPr>
              <a:t>Gñkmann½yfa&gt;&gt;&gt;                40qñaM ?                   enATIenH?</a:t>
            </a:r>
          </a:p>
        </p:txBody>
      </p:sp>
      <p:sp>
        <p:nvSpPr>
          <p:cNvPr id="574866" name="Text Box 402"/>
          <p:cNvSpPr txBox="1">
            <a:spLocks noChangeArrowheads="1"/>
          </p:cNvSpPr>
          <p:nvPr/>
        </p:nvSpPr>
        <p:spPr bwMode="auto">
          <a:xfrm>
            <a:off x="1079500" y="1195388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b="0">
                <a:solidFill>
                  <a:srgbClr val="FF0000"/>
                </a:solidFill>
              </a:rPr>
              <a:t>Gñkmann½yfa&gt;&gt;&gt;                40qñaM ?                    enATIenH?</a:t>
            </a:r>
          </a:p>
        </p:txBody>
      </p:sp>
      <p:sp>
        <p:nvSpPr>
          <p:cNvPr id="574865" name="Text Box 401"/>
          <p:cNvSpPr txBox="1">
            <a:spLocks noChangeArrowheads="1"/>
          </p:cNvSpPr>
          <p:nvPr/>
        </p:nvSpPr>
        <p:spPr bwMode="auto">
          <a:xfrm>
            <a:off x="1063625" y="1179513"/>
            <a:ext cx="6351588" cy="3749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b="0">
                <a:solidFill>
                  <a:srgbClr val="FFEA18"/>
                </a:solidFill>
              </a:rPr>
              <a:t>Gñkmann½yfa&gt;&gt;&gt;                  40qñaM ?                  enATIenH?</a:t>
            </a:r>
            <a:r>
              <a:rPr lang="en-US" sz="7200" b="0">
                <a:solidFill>
                  <a:srgbClr val="FFEA18"/>
                </a:solidFill>
                <a:latin typeface="Comic Sans MS" charset="0"/>
              </a:rPr>
              <a:t> </a:t>
            </a:r>
          </a:p>
        </p:txBody>
      </p:sp>
      <p:sp>
        <p:nvSpPr>
          <p:cNvPr id="574871" name="Text Box 407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7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7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7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7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7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7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4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4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859" grpId="0" autoUpdateAnimBg="0"/>
      <p:bldP spid="574861" grpId="0" autoUpdateAnimBg="0"/>
      <p:bldP spid="574862" grpId="0" autoUpdateAnimBg="0"/>
      <p:bldP spid="574857" grpId="0" autoUpdateAnimBg="0"/>
      <p:bldP spid="574867" grpId="0" autoUpdateAnimBg="0"/>
      <p:bldP spid="574866" grpId="0" autoUpdateAnimBg="0"/>
      <p:bldP spid="574865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76200" y="304800"/>
            <a:ext cx="22161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1771650" y="44450"/>
            <a:ext cx="287496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32³49/&gt; 34³1</a:t>
            </a:r>
          </a:p>
        </p:txBody>
      </p:sp>
      <p:pic>
        <p:nvPicPr>
          <p:cNvPr id="224335" name="Picture 79" descr="moseswilderness.mcmahah                                        0000653DMaxtor 76 GB HD                B64EB80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470" name="Group 214"/>
          <p:cNvGrpSpPr>
            <a:grpSpLocks/>
          </p:cNvGrpSpPr>
          <p:nvPr/>
        </p:nvGrpSpPr>
        <p:grpSpPr bwMode="auto">
          <a:xfrm>
            <a:off x="1249363" y="5292725"/>
            <a:ext cx="7215187" cy="823913"/>
            <a:chOff x="787" y="3334"/>
            <a:chExt cx="4545" cy="519"/>
          </a:xfrm>
        </p:grpSpPr>
        <p:sp>
          <p:nvSpPr>
            <p:cNvPr id="224338" name="Rectangle 82"/>
            <p:cNvSpPr>
              <a:spLocks noChangeArrowheads="1"/>
            </p:cNvSpPr>
            <p:nvPr/>
          </p:nvSpPr>
          <p:spPr bwMode="auto">
            <a:xfrm>
              <a:off x="1018" y="3392"/>
              <a:ext cx="4122" cy="440"/>
            </a:xfrm>
            <a:prstGeom prst="rect">
              <a:avLst/>
            </a:prstGeom>
            <a:solidFill>
              <a:srgbClr val="A5002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336" name="Text Box 80"/>
            <p:cNvSpPr txBox="1">
              <a:spLocks noChangeArrowheads="1"/>
            </p:cNvSpPr>
            <p:nvPr/>
          </p:nvSpPr>
          <p:spPr bwMode="auto">
            <a:xfrm>
              <a:off x="787" y="3334"/>
              <a:ext cx="4545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4800" b="0">
                  <a:solidFill>
                    <a:schemeClr val="tx2"/>
                  </a:solidFill>
                </a:rPr>
                <a:t>kartRtkeTAKµanTIkMNt;enAkñúgTIrehasßan</a:t>
              </a:r>
            </a:p>
          </p:txBody>
        </p:sp>
      </p:grpSp>
      <p:sp>
        <p:nvSpPr>
          <p:cNvPr id="224391" name="Rectangle 13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2" name="Rectangle 13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24393" name="AutoShape 13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4" name="Rectangle 13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5" name="AutoShape 13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6" name="Line 14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7" name="Line 14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8" name="Line 14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99" name="Line 14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0" name="Line 14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1" name="Rectangle 145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24402" name="Rectangle 146"/>
          <p:cNvSpPr>
            <a:spLocks noChangeArrowheads="1"/>
          </p:cNvSpPr>
          <p:nvPr/>
        </p:nvSpPr>
        <p:spPr bwMode="auto">
          <a:xfrm>
            <a:off x="8013700" y="3775075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224403" name="Rectangle 147"/>
          <p:cNvSpPr>
            <a:spLocks noChangeArrowheads="1"/>
          </p:cNvSpPr>
          <p:nvPr/>
        </p:nvSpPr>
        <p:spPr bwMode="auto">
          <a:xfrm>
            <a:off x="8075613" y="3959225"/>
            <a:ext cx="6238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224404" name="Rectangle 148"/>
          <p:cNvSpPr>
            <a:spLocks noChangeArrowheads="1"/>
          </p:cNvSpPr>
          <p:nvPr/>
        </p:nvSpPr>
        <p:spPr bwMode="auto">
          <a:xfrm>
            <a:off x="8016875" y="414020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224405" name="Rectangle 149"/>
          <p:cNvSpPr>
            <a:spLocks noChangeArrowheads="1"/>
          </p:cNvSpPr>
          <p:nvPr/>
        </p:nvSpPr>
        <p:spPr bwMode="auto">
          <a:xfrm>
            <a:off x="8267700" y="4310063"/>
            <a:ext cx="331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224406" name="Line 15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7" name="Rectangle 151"/>
          <p:cNvSpPr>
            <a:spLocks noChangeArrowheads="1"/>
          </p:cNvSpPr>
          <p:nvPr/>
        </p:nvSpPr>
        <p:spPr bwMode="auto">
          <a:xfrm>
            <a:off x="7991475" y="3598863"/>
            <a:ext cx="7381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24</a:t>
            </a:r>
          </a:p>
        </p:txBody>
      </p:sp>
      <p:sp>
        <p:nvSpPr>
          <p:cNvPr id="224458" name="Text Box 20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224460" name="Freeform 204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4152900" y="1155700"/>
            <a:ext cx="3429000" cy="14335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800" b="0">
                <a:solidFill>
                  <a:schemeClr val="accent2"/>
                </a:solidFill>
              </a:rPr>
              <a:t>ehtuG</a:t>
            </a:r>
            <a:r>
              <a:rPr lang="en-US" sz="8800">
                <a:solidFill>
                  <a:schemeClr val="accent2"/>
                </a:solidFill>
              </a:rPr>
              <a:t>VI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949700" y="2451100"/>
            <a:ext cx="3962400" cy="11890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0">
                <a:solidFill>
                  <a:schemeClr val="accent2"/>
                </a:solidFill>
              </a:rPr>
              <a:t>minsþab;bgÁab;¡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152900" y="3517900"/>
            <a:ext cx="3429000" cy="1098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4B5352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0">
                <a:solidFill>
                  <a:schemeClr val="accent2"/>
                </a:solidFill>
              </a:rPr>
              <a:t>KµanCMenO¡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0" grpId="0" animBg="1"/>
      <p:bldP spid="224467" grpId="0" autoUpdateAnimBg="0"/>
      <p:bldP spid="224468" grpId="0" autoUpdateAnimBg="0"/>
      <p:bldP spid="22446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Freeform 1026"/>
          <p:cNvSpPr>
            <a:spLocks/>
          </p:cNvSpPr>
          <p:nvPr/>
        </p:nvSpPr>
        <p:spPr bwMode="auto">
          <a:xfrm>
            <a:off x="2806700" y="3298825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7" name="Rectangle 1027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28" name="Rectangle 1028"/>
          <p:cNvSpPr>
            <a:spLocks noChangeArrowheads="1"/>
          </p:cNvSpPr>
          <p:nvPr/>
        </p:nvSpPr>
        <p:spPr bwMode="auto">
          <a:xfrm>
            <a:off x="76200" y="304800"/>
            <a:ext cx="15049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dMNak;</a:t>
            </a:r>
          </a:p>
        </p:txBody>
      </p:sp>
      <p:sp>
        <p:nvSpPr>
          <p:cNvPr id="641029" name="Line 102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30" name="Text Box 1030"/>
          <p:cNvSpPr txBox="1">
            <a:spLocks noChangeArrowheads="1"/>
          </p:cNvSpPr>
          <p:nvPr/>
        </p:nvSpPr>
        <p:spPr bwMode="auto">
          <a:xfrm>
            <a:off x="1771650" y="44450"/>
            <a:ext cx="287496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CnKNna 32³49/&gt; 34³1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grpSp>
        <p:nvGrpSpPr>
          <p:cNvPr id="641036" name="Group 1036"/>
          <p:cNvGrpSpPr>
            <a:grpSpLocks/>
          </p:cNvGrpSpPr>
          <p:nvPr/>
        </p:nvGrpSpPr>
        <p:grpSpPr bwMode="auto">
          <a:xfrm>
            <a:off x="1358900" y="854075"/>
            <a:ext cx="7115175" cy="5378450"/>
            <a:chOff x="1008" y="520"/>
            <a:chExt cx="4391" cy="3388"/>
          </a:xfrm>
        </p:grpSpPr>
        <p:grpSp>
          <p:nvGrpSpPr>
            <p:cNvPr id="641037" name="Group 1037"/>
            <p:cNvGrpSpPr>
              <a:grpSpLocks/>
            </p:cNvGrpSpPr>
            <p:nvPr/>
          </p:nvGrpSpPr>
          <p:grpSpPr bwMode="auto">
            <a:xfrm>
              <a:off x="1008" y="520"/>
              <a:ext cx="4320" cy="3388"/>
              <a:chOff x="1008" y="528"/>
              <a:chExt cx="4320" cy="3388"/>
            </a:xfrm>
          </p:grpSpPr>
          <p:sp>
            <p:nvSpPr>
              <p:cNvPr id="641038" name="Rectangle 1038"/>
              <p:cNvSpPr>
                <a:spLocks noChangeArrowheads="1"/>
              </p:cNvSpPr>
              <p:nvPr/>
            </p:nvSpPr>
            <p:spPr bwMode="auto">
              <a:xfrm>
                <a:off x="1008" y="528"/>
                <a:ext cx="4320" cy="3312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39" name="Freeform 1039"/>
              <p:cNvSpPr>
                <a:spLocks/>
              </p:cNvSpPr>
              <p:nvPr/>
            </p:nvSpPr>
            <p:spPr bwMode="auto">
              <a:xfrm>
                <a:off x="1018" y="541"/>
                <a:ext cx="1021" cy="1921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0" name="Freeform 1040"/>
              <p:cNvSpPr>
                <a:spLocks/>
              </p:cNvSpPr>
              <p:nvPr/>
            </p:nvSpPr>
            <p:spPr bwMode="auto">
              <a:xfrm>
                <a:off x="4404" y="2506"/>
                <a:ext cx="901" cy="1321"/>
              </a:xfrm>
              <a:custGeom>
                <a:avLst/>
                <a:gdLst>
                  <a:gd name="T0" fmla="*/ 900 w 901"/>
                  <a:gd name="T1" fmla="*/ 0 h 1321"/>
                  <a:gd name="T2" fmla="*/ 876 w 901"/>
                  <a:gd name="T3" fmla="*/ 12 h 1321"/>
                  <a:gd name="T4" fmla="*/ 852 w 901"/>
                  <a:gd name="T5" fmla="*/ 24 h 1321"/>
                  <a:gd name="T6" fmla="*/ 828 w 901"/>
                  <a:gd name="T7" fmla="*/ 36 h 1321"/>
                  <a:gd name="T8" fmla="*/ 804 w 901"/>
                  <a:gd name="T9" fmla="*/ 48 h 1321"/>
                  <a:gd name="T10" fmla="*/ 780 w 901"/>
                  <a:gd name="T11" fmla="*/ 60 h 1321"/>
                  <a:gd name="T12" fmla="*/ 768 w 901"/>
                  <a:gd name="T13" fmla="*/ 84 h 1321"/>
                  <a:gd name="T14" fmla="*/ 744 w 901"/>
                  <a:gd name="T15" fmla="*/ 96 h 1321"/>
                  <a:gd name="T16" fmla="*/ 720 w 901"/>
                  <a:gd name="T17" fmla="*/ 120 h 1321"/>
                  <a:gd name="T18" fmla="*/ 696 w 901"/>
                  <a:gd name="T19" fmla="*/ 132 h 1321"/>
                  <a:gd name="T20" fmla="*/ 684 w 901"/>
                  <a:gd name="T21" fmla="*/ 156 h 1321"/>
                  <a:gd name="T22" fmla="*/ 660 w 901"/>
                  <a:gd name="T23" fmla="*/ 168 h 1321"/>
                  <a:gd name="T24" fmla="*/ 648 w 901"/>
                  <a:gd name="T25" fmla="*/ 192 h 1321"/>
                  <a:gd name="T26" fmla="*/ 624 w 901"/>
                  <a:gd name="T27" fmla="*/ 216 h 1321"/>
                  <a:gd name="T28" fmla="*/ 612 w 901"/>
                  <a:gd name="T29" fmla="*/ 240 h 1321"/>
                  <a:gd name="T30" fmla="*/ 588 w 901"/>
                  <a:gd name="T31" fmla="*/ 252 h 1321"/>
                  <a:gd name="T32" fmla="*/ 576 w 901"/>
                  <a:gd name="T33" fmla="*/ 276 h 1321"/>
                  <a:gd name="T34" fmla="*/ 552 w 901"/>
                  <a:gd name="T35" fmla="*/ 288 h 1321"/>
                  <a:gd name="T36" fmla="*/ 528 w 901"/>
                  <a:gd name="T37" fmla="*/ 312 h 1321"/>
                  <a:gd name="T38" fmla="*/ 516 w 901"/>
                  <a:gd name="T39" fmla="*/ 336 h 1321"/>
                  <a:gd name="T40" fmla="*/ 492 w 901"/>
                  <a:gd name="T41" fmla="*/ 360 h 1321"/>
                  <a:gd name="T42" fmla="*/ 468 w 901"/>
                  <a:gd name="T43" fmla="*/ 372 h 1321"/>
                  <a:gd name="T44" fmla="*/ 456 w 901"/>
                  <a:gd name="T45" fmla="*/ 396 h 1321"/>
                  <a:gd name="T46" fmla="*/ 432 w 901"/>
                  <a:gd name="T47" fmla="*/ 420 h 1321"/>
                  <a:gd name="T48" fmla="*/ 408 w 901"/>
                  <a:gd name="T49" fmla="*/ 444 h 1321"/>
                  <a:gd name="T50" fmla="*/ 396 w 901"/>
                  <a:gd name="T51" fmla="*/ 468 h 1321"/>
                  <a:gd name="T52" fmla="*/ 372 w 901"/>
                  <a:gd name="T53" fmla="*/ 492 h 1321"/>
                  <a:gd name="T54" fmla="*/ 360 w 901"/>
                  <a:gd name="T55" fmla="*/ 516 h 1321"/>
                  <a:gd name="T56" fmla="*/ 336 w 901"/>
                  <a:gd name="T57" fmla="*/ 540 h 1321"/>
                  <a:gd name="T58" fmla="*/ 324 w 901"/>
                  <a:gd name="T59" fmla="*/ 564 h 1321"/>
                  <a:gd name="T60" fmla="*/ 312 w 901"/>
                  <a:gd name="T61" fmla="*/ 588 h 1321"/>
                  <a:gd name="T62" fmla="*/ 288 w 901"/>
                  <a:gd name="T63" fmla="*/ 624 h 1321"/>
                  <a:gd name="T64" fmla="*/ 276 w 901"/>
                  <a:gd name="T65" fmla="*/ 648 h 1321"/>
                  <a:gd name="T66" fmla="*/ 264 w 901"/>
                  <a:gd name="T67" fmla="*/ 684 h 1321"/>
                  <a:gd name="T68" fmla="*/ 240 w 901"/>
                  <a:gd name="T69" fmla="*/ 708 h 1321"/>
                  <a:gd name="T70" fmla="*/ 228 w 901"/>
                  <a:gd name="T71" fmla="*/ 732 h 1321"/>
                  <a:gd name="T72" fmla="*/ 216 w 901"/>
                  <a:gd name="T73" fmla="*/ 756 h 1321"/>
                  <a:gd name="T74" fmla="*/ 204 w 901"/>
                  <a:gd name="T75" fmla="*/ 780 h 1321"/>
                  <a:gd name="T76" fmla="*/ 192 w 901"/>
                  <a:gd name="T77" fmla="*/ 804 h 1321"/>
                  <a:gd name="T78" fmla="*/ 180 w 901"/>
                  <a:gd name="T79" fmla="*/ 828 h 1321"/>
                  <a:gd name="T80" fmla="*/ 168 w 901"/>
                  <a:gd name="T81" fmla="*/ 852 h 1321"/>
                  <a:gd name="T82" fmla="*/ 156 w 901"/>
                  <a:gd name="T83" fmla="*/ 876 h 1321"/>
                  <a:gd name="T84" fmla="*/ 144 w 901"/>
                  <a:gd name="T85" fmla="*/ 900 h 1321"/>
                  <a:gd name="T86" fmla="*/ 132 w 901"/>
                  <a:gd name="T87" fmla="*/ 924 h 1321"/>
                  <a:gd name="T88" fmla="*/ 120 w 901"/>
                  <a:gd name="T89" fmla="*/ 948 h 1321"/>
                  <a:gd name="T90" fmla="*/ 120 w 901"/>
                  <a:gd name="T91" fmla="*/ 972 h 1321"/>
                  <a:gd name="T92" fmla="*/ 108 w 901"/>
                  <a:gd name="T93" fmla="*/ 996 h 1321"/>
                  <a:gd name="T94" fmla="*/ 96 w 901"/>
                  <a:gd name="T95" fmla="*/ 1020 h 1321"/>
                  <a:gd name="T96" fmla="*/ 96 w 901"/>
                  <a:gd name="T97" fmla="*/ 1044 h 1321"/>
                  <a:gd name="T98" fmla="*/ 84 w 901"/>
                  <a:gd name="T99" fmla="*/ 1068 h 1321"/>
                  <a:gd name="T100" fmla="*/ 72 w 901"/>
                  <a:gd name="T101" fmla="*/ 1092 h 1321"/>
                  <a:gd name="T102" fmla="*/ 60 w 901"/>
                  <a:gd name="T103" fmla="*/ 1116 h 1321"/>
                  <a:gd name="T104" fmla="*/ 60 w 901"/>
                  <a:gd name="T105" fmla="*/ 1140 h 1321"/>
                  <a:gd name="T106" fmla="*/ 48 w 901"/>
                  <a:gd name="T107" fmla="*/ 1164 h 1321"/>
                  <a:gd name="T108" fmla="*/ 36 w 901"/>
                  <a:gd name="T109" fmla="*/ 1188 h 1321"/>
                  <a:gd name="T110" fmla="*/ 36 w 901"/>
                  <a:gd name="T111" fmla="*/ 1212 h 1321"/>
                  <a:gd name="T112" fmla="*/ 24 w 901"/>
                  <a:gd name="T113" fmla="*/ 1236 h 1321"/>
                  <a:gd name="T114" fmla="*/ 12 w 901"/>
                  <a:gd name="T115" fmla="*/ 1260 h 1321"/>
                  <a:gd name="T116" fmla="*/ 12 w 901"/>
                  <a:gd name="T117" fmla="*/ 1296 h 1321"/>
                  <a:gd name="T118" fmla="*/ 0 w 901"/>
                  <a:gd name="T119" fmla="*/ 1320 h 1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01" h="1321">
                    <a:moveTo>
                      <a:pt x="900" y="0"/>
                    </a:moveTo>
                    <a:lnTo>
                      <a:pt x="876" y="12"/>
                    </a:lnTo>
                    <a:lnTo>
                      <a:pt x="852" y="24"/>
                    </a:lnTo>
                    <a:lnTo>
                      <a:pt x="828" y="36"/>
                    </a:lnTo>
                    <a:lnTo>
                      <a:pt x="804" y="48"/>
                    </a:lnTo>
                    <a:lnTo>
                      <a:pt x="780" y="60"/>
                    </a:lnTo>
                    <a:lnTo>
                      <a:pt x="768" y="84"/>
                    </a:lnTo>
                    <a:lnTo>
                      <a:pt x="744" y="96"/>
                    </a:lnTo>
                    <a:lnTo>
                      <a:pt x="720" y="120"/>
                    </a:lnTo>
                    <a:lnTo>
                      <a:pt x="696" y="132"/>
                    </a:lnTo>
                    <a:lnTo>
                      <a:pt x="684" y="156"/>
                    </a:lnTo>
                    <a:lnTo>
                      <a:pt x="660" y="168"/>
                    </a:lnTo>
                    <a:lnTo>
                      <a:pt x="648" y="192"/>
                    </a:lnTo>
                    <a:lnTo>
                      <a:pt x="624" y="216"/>
                    </a:lnTo>
                    <a:lnTo>
                      <a:pt x="612" y="240"/>
                    </a:lnTo>
                    <a:lnTo>
                      <a:pt x="588" y="252"/>
                    </a:lnTo>
                    <a:lnTo>
                      <a:pt x="576" y="276"/>
                    </a:lnTo>
                    <a:lnTo>
                      <a:pt x="552" y="288"/>
                    </a:lnTo>
                    <a:lnTo>
                      <a:pt x="528" y="312"/>
                    </a:lnTo>
                    <a:lnTo>
                      <a:pt x="516" y="336"/>
                    </a:lnTo>
                    <a:lnTo>
                      <a:pt x="492" y="360"/>
                    </a:lnTo>
                    <a:lnTo>
                      <a:pt x="468" y="372"/>
                    </a:lnTo>
                    <a:lnTo>
                      <a:pt x="456" y="396"/>
                    </a:lnTo>
                    <a:lnTo>
                      <a:pt x="432" y="420"/>
                    </a:lnTo>
                    <a:lnTo>
                      <a:pt x="408" y="444"/>
                    </a:lnTo>
                    <a:lnTo>
                      <a:pt x="396" y="468"/>
                    </a:lnTo>
                    <a:lnTo>
                      <a:pt x="372" y="492"/>
                    </a:lnTo>
                    <a:lnTo>
                      <a:pt x="360" y="516"/>
                    </a:lnTo>
                    <a:lnTo>
                      <a:pt x="336" y="540"/>
                    </a:lnTo>
                    <a:lnTo>
                      <a:pt x="324" y="564"/>
                    </a:lnTo>
                    <a:lnTo>
                      <a:pt x="312" y="588"/>
                    </a:lnTo>
                    <a:lnTo>
                      <a:pt x="288" y="624"/>
                    </a:lnTo>
                    <a:lnTo>
                      <a:pt x="276" y="648"/>
                    </a:lnTo>
                    <a:lnTo>
                      <a:pt x="264" y="684"/>
                    </a:lnTo>
                    <a:lnTo>
                      <a:pt x="240" y="708"/>
                    </a:lnTo>
                    <a:lnTo>
                      <a:pt x="228" y="732"/>
                    </a:lnTo>
                    <a:lnTo>
                      <a:pt x="216" y="756"/>
                    </a:lnTo>
                    <a:lnTo>
                      <a:pt x="204" y="780"/>
                    </a:lnTo>
                    <a:lnTo>
                      <a:pt x="192" y="804"/>
                    </a:lnTo>
                    <a:lnTo>
                      <a:pt x="180" y="828"/>
                    </a:lnTo>
                    <a:lnTo>
                      <a:pt x="168" y="852"/>
                    </a:lnTo>
                    <a:lnTo>
                      <a:pt x="156" y="876"/>
                    </a:lnTo>
                    <a:lnTo>
                      <a:pt x="144" y="900"/>
                    </a:lnTo>
                    <a:lnTo>
                      <a:pt x="132" y="924"/>
                    </a:lnTo>
                    <a:lnTo>
                      <a:pt x="120" y="948"/>
                    </a:lnTo>
                    <a:lnTo>
                      <a:pt x="120" y="972"/>
                    </a:lnTo>
                    <a:lnTo>
                      <a:pt x="108" y="996"/>
                    </a:lnTo>
                    <a:lnTo>
                      <a:pt x="96" y="1020"/>
                    </a:lnTo>
                    <a:lnTo>
                      <a:pt x="96" y="1044"/>
                    </a:lnTo>
                    <a:lnTo>
                      <a:pt x="84" y="1068"/>
                    </a:lnTo>
                    <a:lnTo>
                      <a:pt x="72" y="1092"/>
                    </a:lnTo>
                    <a:lnTo>
                      <a:pt x="60" y="1116"/>
                    </a:lnTo>
                    <a:lnTo>
                      <a:pt x="60" y="1140"/>
                    </a:lnTo>
                    <a:lnTo>
                      <a:pt x="48" y="1164"/>
                    </a:lnTo>
                    <a:lnTo>
                      <a:pt x="36" y="1188"/>
                    </a:lnTo>
                    <a:lnTo>
                      <a:pt x="36" y="1212"/>
                    </a:lnTo>
                    <a:lnTo>
                      <a:pt x="24" y="1236"/>
                    </a:lnTo>
                    <a:lnTo>
                      <a:pt x="12" y="1260"/>
                    </a:lnTo>
                    <a:lnTo>
                      <a:pt x="12" y="1296"/>
                    </a:lnTo>
                    <a:lnTo>
                      <a:pt x="0" y="13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1" name="Freeform 1041"/>
              <p:cNvSpPr>
                <a:spLocks/>
              </p:cNvSpPr>
              <p:nvPr/>
            </p:nvSpPr>
            <p:spPr bwMode="auto">
              <a:xfrm>
                <a:off x="2244" y="1068"/>
                <a:ext cx="2581" cy="1837"/>
              </a:xfrm>
              <a:custGeom>
                <a:avLst/>
                <a:gdLst>
                  <a:gd name="T0" fmla="*/ 2555 w 2581"/>
                  <a:gd name="T1" fmla="*/ 1824 h 1837"/>
                  <a:gd name="T2" fmla="*/ 2494 w 2581"/>
                  <a:gd name="T3" fmla="*/ 1800 h 1837"/>
                  <a:gd name="T4" fmla="*/ 2444 w 2581"/>
                  <a:gd name="T5" fmla="*/ 1787 h 1837"/>
                  <a:gd name="T6" fmla="*/ 2395 w 2581"/>
                  <a:gd name="T7" fmla="*/ 1763 h 1837"/>
                  <a:gd name="T8" fmla="*/ 2345 w 2581"/>
                  <a:gd name="T9" fmla="*/ 1727 h 1837"/>
                  <a:gd name="T10" fmla="*/ 2296 w 2581"/>
                  <a:gd name="T11" fmla="*/ 1702 h 1837"/>
                  <a:gd name="T12" fmla="*/ 2247 w 2581"/>
                  <a:gd name="T13" fmla="*/ 1678 h 1837"/>
                  <a:gd name="T14" fmla="*/ 2185 w 2581"/>
                  <a:gd name="T15" fmla="*/ 1641 h 1837"/>
                  <a:gd name="T16" fmla="*/ 2123 w 2581"/>
                  <a:gd name="T17" fmla="*/ 1605 h 1837"/>
                  <a:gd name="T18" fmla="*/ 2074 w 2581"/>
                  <a:gd name="T19" fmla="*/ 1581 h 1837"/>
                  <a:gd name="T20" fmla="*/ 2024 w 2581"/>
                  <a:gd name="T21" fmla="*/ 1556 h 1837"/>
                  <a:gd name="T22" fmla="*/ 1975 w 2581"/>
                  <a:gd name="T23" fmla="*/ 1520 h 1837"/>
                  <a:gd name="T24" fmla="*/ 1926 w 2581"/>
                  <a:gd name="T25" fmla="*/ 1496 h 1837"/>
                  <a:gd name="T26" fmla="*/ 1889 w 2581"/>
                  <a:gd name="T27" fmla="*/ 1471 h 1837"/>
                  <a:gd name="T28" fmla="*/ 1827 w 2581"/>
                  <a:gd name="T29" fmla="*/ 1423 h 1837"/>
                  <a:gd name="T30" fmla="*/ 1778 w 2581"/>
                  <a:gd name="T31" fmla="*/ 1410 h 1837"/>
                  <a:gd name="T32" fmla="*/ 1728 w 2581"/>
                  <a:gd name="T33" fmla="*/ 1362 h 1837"/>
                  <a:gd name="T34" fmla="*/ 1679 w 2581"/>
                  <a:gd name="T35" fmla="*/ 1337 h 1837"/>
                  <a:gd name="T36" fmla="*/ 1629 w 2581"/>
                  <a:gd name="T37" fmla="*/ 1301 h 1837"/>
                  <a:gd name="T38" fmla="*/ 1555 w 2581"/>
                  <a:gd name="T39" fmla="*/ 1240 h 1837"/>
                  <a:gd name="T40" fmla="*/ 1506 w 2581"/>
                  <a:gd name="T41" fmla="*/ 1216 h 1837"/>
                  <a:gd name="T42" fmla="*/ 1457 w 2581"/>
                  <a:gd name="T43" fmla="*/ 1167 h 1837"/>
                  <a:gd name="T44" fmla="*/ 1395 w 2581"/>
                  <a:gd name="T45" fmla="*/ 1106 h 1837"/>
                  <a:gd name="T46" fmla="*/ 1358 w 2581"/>
                  <a:gd name="T47" fmla="*/ 1058 h 1837"/>
                  <a:gd name="T48" fmla="*/ 1333 w 2581"/>
                  <a:gd name="T49" fmla="*/ 1009 h 1837"/>
                  <a:gd name="T50" fmla="*/ 1296 w 2581"/>
                  <a:gd name="T51" fmla="*/ 961 h 1837"/>
                  <a:gd name="T52" fmla="*/ 1234 w 2581"/>
                  <a:gd name="T53" fmla="*/ 912 h 1837"/>
                  <a:gd name="T54" fmla="*/ 1173 w 2581"/>
                  <a:gd name="T55" fmla="*/ 851 h 1837"/>
                  <a:gd name="T56" fmla="*/ 1136 w 2581"/>
                  <a:gd name="T57" fmla="*/ 815 h 1837"/>
                  <a:gd name="T58" fmla="*/ 1099 w 2581"/>
                  <a:gd name="T59" fmla="*/ 766 h 1837"/>
                  <a:gd name="T60" fmla="*/ 1062 w 2581"/>
                  <a:gd name="T61" fmla="*/ 730 h 1837"/>
                  <a:gd name="T62" fmla="*/ 1012 w 2581"/>
                  <a:gd name="T63" fmla="*/ 681 h 1837"/>
                  <a:gd name="T64" fmla="*/ 963 w 2581"/>
                  <a:gd name="T65" fmla="*/ 644 h 1837"/>
                  <a:gd name="T66" fmla="*/ 938 w 2581"/>
                  <a:gd name="T67" fmla="*/ 596 h 1837"/>
                  <a:gd name="T68" fmla="*/ 901 w 2581"/>
                  <a:gd name="T69" fmla="*/ 559 h 1837"/>
                  <a:gd name="T70" fmla="*/ 876 w 2581"/>
                  <a:gd name="T71" fmla="*/ 511 h 1837"/>
                  <a:gd name="T72" fmla="*/ 852 w 2581"/>
                  <a:gd name="T73" fmla="*/ 462 h 1837"/>
                  <a:gd name="T74" fmla="*/ 815 w 2581"/>
                  <a:gd name="T75" fmla="*/ 413 h 1837"/>
                  <a:gd name="T76" fmla="*/ 790 w 2581"/>
                  <a:gd name="T77" fmla="*/ 365 h 1837"/>
                  <a:gd name="T78" fmla="*/ 753 w 2581"/>
                  <a:gd name="T79" fmla="*/ 328 h 1837"/>
                  <a:gd name="T80" fmla="*/ 704 w 2581"/>
                  <a:gd name="T81" fmla="*/ 267 h 1837"/>
                  <a:gd name="T82" fmla="*/ 667 w 2581"/>
                  <a:gd name="T83" fmla="*/ 219 h 1837"/>
                  <a:gd name="T84" fmla="*/ 630 w 2581"/>
                  <a:gd name="T85" fmla="*/ 182 h 1837"/>
                  <a:gd name="T86" fmla="*/ 580 w 2581"/>
                  <a:gd name="T87" fmla="*/ 146 h 1837"/>
                  <a:gd name="T88" fmla="*/ 543 w 2581"/>
                  <a:gd name="T89" fmla="*/ 122 h 1837"/>
                  <a:gd name="T90" fmla="*/ 494 w 2581"/>
                  <a:gd name="T91" fmla="*/ 73 h 1837"/>
                  <a:gd name="T92" fmla="*/ 444 w 2581"/>
                  <a:gd name="T93" fmla="*/ 61 h 1837"/>
                  <a:gd name="T94" fmla="*/ 383 w 2581"/>
                  <a:gd name="T95" fmla="*/ 36 h 1837"/>
                  <a:gd name="T96" fmla="*/ 321 w 2581"/>
                  <a:gd name="T97" fmla="*/ 24 h 1837"/>
                  <a:gd name="T98" fmla="*/ 272 w 2581"/>
                  <a:gd name="T99" fmla="*/ 12 h 1837"/>
                  <a:gd name="T100" fmla="*/ 222 w 2581"/>
                  <a:gd name="T101" fmla="*/ 0 h 1837"/>
                  <a:gd name="T102" fmla="*/ 173 w 2581"/>
                  <a:gd name="T103" fmla="*/ 0 h 1837"/>
                  <a:gd name="T104" fmla="*/ 123 w 2581"/>
                  <a:gd name="T105" fmla="*/ 12 h 1837"/>
                  <a:gd name="T106" fmla="*/ 74 w 2581"/>
                  <a:gd name="T107" fmla="*/ 24 h 1837"/>
                  <a:gd name="T108" fmla="*/ 25 w 2581"/>
                  <a:gd name="T109" fmla="*/ 49 h 1837"/>
                  <a:gd name="T110" fmla="*/ 0 w 2581"/>
                  <a:gd name="T111" fmla="*/ 97 h 1837"/>
                  <a:gd name="T112" fmla="*/ 0 w 2581"/>
                  <a:gd name="T113" fmla="*/ 146 h 1837"/>
                  <a:gd name="T114" fmla="*/ 12 w 2581"/>
                  <a:gd name="T115" fmla="*/ 195 h 1837"/>
                  <a:gd name="T116" fmla="*/ 37 w 2581"/>
                  <a:gd name="T117" fmla="*/ 243 h 1837"/>
                  <a:gd name="T118" fmla="*/ 74 w 2581"/>
                  <a:gd name="T119" fmla="*/ 280 h 1837"/>
                  <a:gd name="T120" fmla="*/ 136 w 2581"/>
                  <a:gd name="T121" fmla="*/ 304 h 1837"/>
                  <a:gd name="T122" fmla="*/ 185 w 2581"/>
                  <a:gd name="T123" fmla="*/ 316 h 1837"/>
                  <a:gd name="T124" fmla="*/ 235 w 2581"/>
                  <a:gd name="T125" fmla="*/ 328 h 1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81" h="1837">
                    <a:moveTo>
                      <a:pt x="2580" y="1836"/>
                    </a:moveTo>
                    <a:lnTo>
                      <a:pt x="2555" y="1824"/>
                    </a:lnTo>
                    <a:lnTo>
                      <a:pt x="2518" y="1812"/>
                    </a:lnTo>
                    <a:lnTo>
                      <a:pt x="2494" y="1800"/>
                    </a:lnTo>
                    <a:lnTo>
                      <a:pt x="2469" y="1800"/>
                    </a:lnTo>
                    <a:lnTo>
                      <a:pt x="2444" y="1787"/>
                    </a:lnTo>
                    <a:lnTo>
                      <a:pt x="2420" y="1763"/>
                    </a:lnTo>
                    <a:lnTo>
                      <a:pt x="2395" y="1763"/>
                    </a:lnTo>
                    <a:lnTo>
                      <a:pt x="2370" y="1739"/>
                    </a:lnTo>
                    <a:lnTo>
                      <a:pt x="2345" y="1727"/>
                    </a:lnTo>
                    <a:lnTo>
                      <a:pt x="2321" y="1714"/>
                    </a:lnTo>
                    <a:lnTo>
                      <a:pt x="2296" y="1702"/>
                    </a:lnTo>
                    <a:lnTo>
                      <a:pt x="2271" y="1690"/>
                    </a:lnTo>
                    <a:lnTo>
                      <a:pt x="2247" y="1678"/>
                    </a:lnTo>
                    <a:lnTo>
                      <a:pt x="2222" y="1654"/>
                    </a:lnTo>
                    <a:lnTo>
                      <a:pt x="2185" y="1641"/>
                    </a:lnTo>
                    <a:lnTo>
                      <a:pt x="2160" y="1617"/>
                    </a:lnTo>
                    <a:lnTo>
                      <a:pt x="2123" y="1605"/>
                    </a:lnTo>
                    <a:lnTo>
                      <a:pt x="2099" y="1593"/>
                    </a:lnTo>
                    <a:lnTo>
                      <a:pt x="2074" y="1581"/>
                    </a:lnTo>
                    <a:lnTo>
                      <a:pt x="2049" y="1569"/>
                    </a:lnTo>
                    <a:lnTo>
                      <a:pt x="2024" y="1556"/>
                    </a:lnTo>
                    <a:lnTo>
                      <a:pt x="2000" y="1544"/>
                    </a:lnTo>
                    <a:lnTo>
                      <a:pt x="1975" y="1520"/>
                    </a:lnTo>
                    <a:lnTo>
                      <a:pt x="1950" y="1508"/>
                    </a:lnTo>
                    <a:lnTo>
                      <a:pt x="1926" y="1496"/>
                    </a:lnTo>
                    <a:lnTo>
                      <a:pt x="1913" y="1471"/>
                    </a:lnTo>
                    <a:lnTo>
                      <a:pt x="1889" y="1471"/>
                    </a:lnTo>
                    <a:lnTo>
                      <a:pt x="1852" y="1447"/>
                    </a:lnTo>
                    <a:lnTo>
                      <a:pt x="1827" y="1423"/>
                    </a:lnTo>
                    <a:lnTo>
                      <a:pt x="1802" y="1423"/>
                    </a:lnTo>
                    <a:lnTo>
                      <a:pt x="1778" y="1410"/>
                    </a:lnTo>
                    <a:lnTo>
                      <a:pt x="1753" y="1386"/>
                    </a:lnTo>
                    <a:lnTo>
                      <a:pt x="1728" y="1362"/>
                    </a:lnTo>
                    <a:lnTo>
                      <a:pt x="1704" y="1350"/>
                    </a:lnTo>
                    <a:lnTo>
                      <a:pt x="1679" y="1337"/>
                    </a:lnTo>
                    <a:lnTo>
                      <a:pt x="1654" y="1313"/>
                    </a:lnTo>
                    <a:lnTo>
                      <a:pt x="1629" y="1301"/>
                    </a:lnTo>
                    <a:lnTo>
                      <a:pt x="1592" y="1265"/>
                    </a:lnTo>
                    <a:lnTo>
                      <a:pt x="1555" y="1240"/>
                    </a:lnTo>
                    <a:lnTo>
                      <a:pt x="1531" y="1228"/>
                    </a:lnTo>
                    <a:lnTo>
                      <a:pt x="1506" y="1216"/>
                    </a:lnTo>
                    <a:lnTo>
                      <a:pt x="1494" y="1192"/>
                    </a:lnTo>
                    <a:lnTo>
                      <a:pt x="1457" y="1167"/>
                    </a:lnTo>
                    <a:lnTo>
                      <a:pt x="1432" y="1131"/>
                    </a:lnTo>
                    <a:lnTo>
                      <a:pt x="1395" y="1106"/>
                    </a:lnTo>
                    <a:lnTo>
                      <a:pt x="1383" y="1082"/>
                    </a:lnTo>
                    <a:lnTo>
                      <a:pt x="1358" y="1058"/>
                    </a:lnTo>
                    <a:lnTo>
                      <a:pt x="1358" y="1034"/>
                    </a:lnTo>
                    <a:lnTo>
                      <a:pt x="1333" y="1009"/>
                    </a:lnTo>
                    <a:lnTo>
                      <a:pt x="1321" y="985"/>
                    </a:lnTo>
                    <a:lnTo>
                      <a:pt x="1296" y="961"/>
                    </a:lnTo>
                    <a:lnTo>
                      <a:pt x="1259" y="924"/>
                    </a:lnTo>
                    <a:lnTo>
                      <a:pt x="1234" y="912"/>
                    </a:lnTo>
                    <a:lnTo>
                      <a:pt x="1197" y="875"/>
                    </a:lnTo>
                    <a:lnTo>
                      <a:pt x="1173" y="851"/>
                    </a:lnTo>
                    <a:lnTo>
                      <a:pt x="1160" y="827"/>
                    </a:lnTo>
                    <a:lnTo>
                      <a:pt x="1136" y="815"/>
                    </a:lnTo>
                    <a:lnTo>
                      <a:pt x="1123" y="790"/>
                    </a:lnTo>
                    <a:lnTo>
                      <a:pt x="1099" y="766"/>
                    </a:lnTo>
                    <a:lnTo>
                      <a:pt x="1086" y="742"/>
                    </a:lnTo>
                    <a:lnTo>
                      <a:pt x="1062" y="730"/>
                    </a:lnTo>
                    <a:lnTo>
                      <a:pt x="1025" y="705"/>
                    </a:lnTo>
                    <a:lnTo>
                      <a:pt x="1012" y="681"/>
                    </a:lnTo>
                    <a:lnTo>
                      <a:pt x="988" y="657"/>
                    </a:lnTo>
                    <a:lnTo>
                      <a:pt x="963" y="644"/>
                    </a:lnTo>
                    <a:lnTo>
                      <a:pt x="951" y="620"/>
                    </a:lnTo>
                    <a:lnTo>
                      <a:pt x="938" y="596"/>
                    </a:lnTo>
                    <a:lnTo>
                      <a:pt x="926" y="571"/>
                    </a:lnTo>
                    <a:lnTo>
                      <a:pt x="901" y="559"/>
                    </a:lnTo>
                    <a:lnTo>
                      <a:pt x="889" y="535"/>
                    </a:lnTo>
                    <a:lnTo>
                      <a:pt x="876" y="511"/>
                    </a:lnTo>
                    <a:lnTo>
                      <a:pt x="864" y="486"/>
                    </a:lnTo>
                    <a:lnTo>
                      <a:pt x="852" y="462"/>
                    </a:lnTo>
                    <a:lnTo>
                      <a:pt x="827" y="438"/>
                    </a:lnTo>
                    <a:lnTo>
                      <a:pt x="815" y="413"/>
                    </a:lnTo>
                    <a:lnTo>
                      <a:pt x="802" y="389"/>
                    </a:lnTo>
                    <a:lnTo>
                      <a:pt x="790" y="365"/>
                    </a:lnTo>
                    <a:lnTo>
                      <a:pt x="778" y="340"/>
                    </a:lnTo>
                    <a:lnTo>
                      <a:pt x="753" y="328"/>
                    </a:lnTo>
                    <a:lnTo>
                      <a:pt x="728" y="292"/>
                    </a:lnTo>
                    <a:lnTo>
                      <a:pt x="704" y="267"/>
                    </a:lnTo>
                    <a:lnTo>
                      <a:pt x="679" y="243"/>
                    </a:lnTo>
                    <a:lnTo>
                      <a:pt x="667" y="219"/>
                    </a:lnTo>
                    <a:lnTo>
                      <a:pt x="642" y="207"/>
                    </a:lnTo>
                    <a:lnTo>
                      <a:pt x="630" y="182"/>
                    </a:lnTo>
                    <a:lnTo>
                      <a:pt x="605" y="158"/>
                    </a:lnTo>
                    <a:lnTo>
                      <a:pt x="580" y="146"/>
                    </a:lnTo>
                    <a:lnTo>
                      <a:pt x="568" y="122"/>
                    </a:lnTo>
                    <a:lnTo>
                      <a:pt x="543" y="122"/>
                    </a:lnTo>
                    <a:lnTo>
                      <a:pt x="531" y="97"/>
                    </a:lnTo>
                    <a:lnTo>
                      <a:pt x="494" y="73"/>
                    </a:lnTo>
                    <a:lnTo>
                      <a:pt x="469" y="73"/>
                    </a:lnTo>
                    <a:lnTo>
                      <a:pt x="444" y="61"/>
                    </a:lnTo>
                    <a:lnTo>
                      <a:pt x="407" y="49"/>
                    </a:lnTo>
                    <a:lnTo>
                      <a:pt x="383" y="36"/>
                    </a:lnTo>
                    <a:lnTo>
                      <a:pt x="358" y="36"/>
                    </a:lnTo>
                    <a:lnTo>
                      <a:pt x="321" y="24"/>
                    </a:lnTo>
                    <a:lnTo>
                      <a:pt x="296" y="12"/>
                    </a:lnTo>
                    <a:lnTo>
                      <a:pt x="272" y="12"/>
                    </a:lnTo>
                    <a:lnTo>
                      <a:pt x="247" y="12"/>
                    </a:lnTo>
                    <a:lnTo>
                      <a:pt x="222" y="0"/>
                    </a:lnTo>
                    <a:lnTo>
                      <a:pt x="198" y="0"/>
                    </a:lnTo>
                    <a:lnTo>
                      <a:pt x="173" y="0"/>
                    </a:lnTo>
                    <a:lnTo>
                      <a:pt x="148" y="12"/>
                    </a:lnTo>
                    <a:lnTo>
                      <a:pt x="123" y="12"/>
                    </a:lnTo>
                    <a:lnTo>
                      <a:pt x="99" y="12"/>
                    </a:lnTo>
                    <a:lnTo>
                      <a:pt x="74" y="24"/>
                    </a:lnTo>
                    <a:lnTo>
                      <a:pt x="49" y="36"/>
                    </a:lnTo>
                    <a:lnTo>
                      <a:pt x="25" y="49"/>
                    </a:lnTo>
                    <a:lnTo>
                      <a:pt x="12" y="73"/>
                    </a:lnTo>
                    <a:lnTo>
                      <a:pt x="0" y="97"/>
                    </a:lnTo>
                    <a:lnTo>
                      <a:pt x="0" y="122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12" y="195"/>
                    </a:lnTo>
                    <a:lnTo>
                      <a:pt x="25" y="219"/>
                    </a:lnTo>
                    <a:lnTo>
                      <a:pt x="37" y="243"/>
                    </a:lnTo>
                    <a:lnTo>
                      <a:pt x="62" y="255"/>
                    </a:lnTo>
                    <a:lnTo>
                      <a:pt x="74" y="280"/>
                    </a:lnTo>
                    <a:lnTo>
                      <a:pt x="99" y="280"/>
                    </a:lnTo>
                    <a:lnTo>
                      <a:pt x="136" y="304"/>
                    </a:lnTo>
                    <a:lnTo>
                      <a:pt x="160" y="316"/>
                    </a:lnTo>
                    <a:lnTo>
                      <a:pt x="185" y="316"/>
                    </a:lnTo>
                    <a:lnTo>
                      <a:pt x="210" y="316"/>
                    </a:lnTo>
                    <a:lnTo>
                      <a:pt x="235" y="328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2" name="Rectangle 1042"/>
              <p:cNvSpPr>
                <a:spLocks noChangeArrowheads="1"/>
              </p:cNvSpPr>
              <p:nvPr/>
            </p:nvSpPr>
            <p:spPr bwMode="auto">
              <a:xfrm>
                <a:off x="2917" y="1669"/>
                <a:ext cx="959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TG</a:t>
                </a:r>
              </a:p>
            </p:txBody>
          </p:sp>
          <p:sp>
            <p:nvSpPr>
              <p:cNvPr id="641043" name="Freeform 1043"/>
              <p:cNvSpPr>
                <a:spLocks/>
              </p:cNvSpPr>
              <p:nvPr/>
            </p:nvSpPr>
            <p:spPr bwMode="auto">
              <a:xfrm>
                <a:off x="1284" y="2892"/>
                <a:ext cx="1189" cy="93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4" name="Freeform 1044"/>
              <p:cNvSpPr>
                <a:spLocks/>
              </p:cNvSpPr>
              <p:nvPr/>
            </p:nvSpPr>
            <p:spPr bwMode="auto">
              <a:xfrm>
                <a:off x="2052" y="1656"/>
                <a:ext cx="169" cy="193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5" name="Freeform 1045"/>
              <p:cNvSpPr>
                <a:spLocks/>
              </p:cNvSpPr>
              <p:nvPr/>
            </p:nvSpPr>
            <p:spPr bwMode="auto">
              <a:xfrm>
                <a:off x="1932" y="2100"/>
                <a:ext cx="277" cy="577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6" name="Freeform 1046"/>
              <p:cNvSpPr>
                <a:spLocks/>
              </p:cNvSpPr>
              <p:nvPr/>
            </p:nvSpPr>
            <p:spPr bwMode="auto">
              <a:xfrm>
                <a:off x="2100" y="1848"/>
                <a:ext cx="37" cy="265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047" name="Rectangle 1047"/>
              <p:cNvSpPr>
                <a:spLocks noChangeArrowheads="1"/>
              </p:cNvSpPr>
              <p:nvPr/>
            </p:nvSpPr>
            <p:spPr bwMode="auto">
              <a:xfrm>
                <a:off x="2173" y="1501"/>
                <a:ext cx="802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sk</a:t>
                </a:r>
              </a:p>
            </p:txBody>
          </p:sp>
          <p:sp>
            <p:nvSpPr>
              <p:cNvPr id="641048" name="Rectangle 1048"/>
              <p:cNvSpPr>
                <a:spLocks noChangeArrowheads="1"/>
              </p:cNvSpPr>
              <p:nvPr/>
            </p:nvSpPr>
            <p:spPr bwMode="auto">
              <a:xfrm>
                <a:off x="1585" y="3553"/>
                <a:ext cx="442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sRk</a:t>
                </a:r>
              </a:p>
            </p:txBody>
          </p:sp>
          <p:sp>
            <p:nvSpPr>
              <p:cNvPr id="641049" name="Rectangle 1049"/>
              <p:cNvSpPr>
                <a:spLocks noChangeArrowheads="1"/>
              </p:cNvSpPr>
              <p:nvPr/>
            </p:nvSpPr>
            <p:spPr bwMode="auto">
              <a:xfrm>
                <a:off x="1273" y="625"/>
                <a:ext cx="526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smD</a:t>
                </a:r>
              </a:p>
            </p:txBody>
          </p:sp>
          <p:sp>
            <p:nvSpPr>
              <p:cNvPr id="641050" name="Rectangle 1050"/>
              <p:cNvSpPr>
                <a:spLocks noChangeArrowheads="1"/>
              </p:cNvSpPr>
              <p:nvPr/>
            </p:nvSpPr>
            <p:spPr bwMode="auto">
              <a:xfrm>
                <a:off x="1944" y="2760"/>
                <a:ext cx="1056" cy="2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1" name="Line 1051"/>
              <p:cNvSpPr>
                <a:spLocks noChangeShapeType="1"/>
              </p:cNvSpPr>
              <p:nvPr/>
            </p:nvSpPr>
            <p:spPr bwMode="auto">
              <a:xfrm>
                <a:off x="1100" y="2208"/>
                <a:ext cx="4124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2" name="Line 1052"/>
              <p:cNvSpPr>
                <a:spLocks noChangeShapeType="1"/>
              </p:cNvSpPr>
              <p:nvPr/>
            </p:nvSpPr>
            <p:spPr bwMode="auto">
              <a:xfrm>
                <a:off x="3144" y="620"/>
                <a:ext cx="0" cy="3152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prstDash val="dashDot"/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3" name="Rectangle 1053"/>
              <p:cNvSpPr>
                <a:spLocks noChangeArrowheads="1"/>
              </p:cNvSpPr>
              <p:nvPr/>
            </p:nvSpPr>
            <p:spPr bwMode="auto">
              <a:xfrm>
                <a:off x="1646" y="2276"/>
                <a:ext cx="1090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ss</a:t>
                </a:r>
              </a:p>
            </p:txBody>
          </p:sp>
          <p:sp>
            <p:nvSpPr>
              <p:cNvPr id="641054" name="Rectangle 1054"/>
              <p:cNvSpPr>
                <a:spLocks noChangeArrowheads="1"/>
              </p:cNvSpPr>
              <p:nvPr/>
            </p:nvSpPr>
            <p:spPr bwMode="auto">
              <a:xfrm>
                <a:off x="2571" y="709"/>
                <a:ext cx="512" cy="3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55" name="Rectangle 1055"/>
              <p:cNvSpPr>
                <a:spLocks noChangeArrowheads="1"/>
              </p:cNvSpPr>
              <p:nvPr/>
            </p:nvSpPr>
            <p:spPr bwMode="auto">
              <a:xfrm>
                <a:off x="4345" y="2769"/>
                <a:ext cx="525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G</a:t>
                </a:r>
              </a:p>
            </p:txBody>
          </p:sp>
          <p:sp>
            <p:nvSpPr>
              <p:cNvPr id="641056" name="Rectangle 1056"/>
              <p:cNvSpPr>
                <a:spLocks noChangeArrowheads="1"/>
              </p:cNvSpPr>
              <p:nvPr/>
            </p:nvSpPr>
            <p:spPr bwMode="auto">
              <a:xfrm>
                <a:off x="3673" y="1817"/>
                <a:ext cx="526" cy="28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>
                    <a:solidFill>
                      <a:schemeClr val="folHlink"/>
                    </a:solidFill>
                    <a:latin typeface="Times" charset="0"/>
                  </a:rPr>
                  <a:t>B</a:t>
                </a:r>
              </a:p>
            </p:txBody>
          </p:sp>
          <p:sp>
            <p:nvSpPr>
              <p:cNvPr id="641057" name="Rectangle 1057"/>
              <p:cNvSpPr>
                <a:spLocks noChangeArrowheads="1"/>
              </p:cNvSpPr>
              <p:nvPr/>
            </p:nvSpPr>
            <p:spPr bwMode="auto">
              <a:xfrm>
                <a:off x="3457" y="1141"/>
                <a:ext cx="526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x</a:t>
                </a:r>
              </a:p>
            </p:txBody>
          </p:sp>
          <p:sp>
            <p:nvSpPr>
              <p:cNvPr id="641058" name="Rectangle 1058"/>
              <p:cNvSpPr>
                <a:spLocks noChangeArrowheads="1"/>
              </p:cNvSpPr>
              <p:nvPr/>
            </p:nvSpPr>
            <p:spPr bwMode="auto">
              <a:xfrm>
                <a:off x="4465" y="961"/>
                <a:ext cx="814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n ¬G¦</a:t>
                </a:r>
              </a:p>
            </p:txBody>
          </p:sp>
          <p:sp>
            <p:nvSpPr>
              <p:cNvPr id="641059" name="Oval 1059"/>
              <p:cNvSpPr>
                <a:spLocks noChangeArrowheads="1"/>
              </p:cNvSpPr>
              <p:nvPr/>
            </p:nvSpPr>
            <p:spPr bwMode="auto">
              <a:xfrm>
                <a:off x="4360" y="1036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0" name="Rectangle 1060"/>
              <p:cNvSpPr>
                <a:spLocks noChangeArrowheads="1"/>
              </p:cNvSpPr>
              <p:nvPr/>
            </p:nvSpPr>
            <p:spPr bwMode="auto">
              <a:xfrm>
                <a:off x="1968" y="1618"/>
                <a:ext cx="210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k</a:t>
                </a:r>
              </a:p>
            </p:txBody>
          </p:sp>
          <p:sp>
            <p:nvSpPr>
              <p:cNvPr id="641061" name="Oval 1061"/>
              <p:cNvSpPr>
                <a:spLocks noChangeArrowheads="1"/>
              </p:cNvSpPr>
              <p:nvPr/>
            </p:nvSpPr>
            <p:spPr bwMode="auto">
              <a:xfrm>
                <a:off x="1874" y="2038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2" name="Rectangle 1062"/>
              <p:cNvSpPr>
                <a:spLocks noChangeArrowheads="1"/>
              </p:cNvSpPr>
              <p:nvPr/>
            </p:nvSpPr>
            <p:spPr bwMode="auto">
              <a:xfrm>
                <a:off x="1694" y="1939"/>
                <a:ext cx="259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y</a:t>
                </a:r>
              </a:p>
            </p:txBody>
          </p:sp>
          <p:sp>
            <p:nvSpPr>
              <p:cNvPr id="641063" name="Rectangle 1063"/>
              <p:cNvSpPr>
                <a:spLocks noChangeArrowheads="1"/>
              </p:cNvSpPr>
              <p:nvPr/>
            </p:nvSpPr>
            <p:spPr bwMode="auto">
              <a:xfrm>
                <a:off x="2035" y="3253"/>
                <a:ext cx="339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Ps</a:t>
                </a:r>
              </a:p>
            </p:txBody>
          </p:sp>
          <p:sp>
            <p:nvSpPr>
              <p:cNvPr id="641064" name="Rectangle 1064"/>
              <p:cNvSpPr>
                <a:spLocks noChangeArrowheads="1"/>
              </p:cNvSpPr>
              <p:nvPr/>
            </p:nvSpPr>
            <p:spPr bwMode="auto">
              <a:xfrm>
                <a:off x="1157" y="2571"/>
                <a:ext cx="208" cy="3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3200" b="0">
                    <a:solidFill>
                      <a:schemeClr val="folHlink"/>
                    </a:solidFill>
                    <a:latin typeface="Limon R1" charset="0"/>
                  </a:rPr>
                  <a:t>G</a:t>
                </a:r>
              </a:p>
            </p:txBody>
          </p:sp>
          <p:sp>
            <p:nvSpPr>
              <p:cNvPr id="641065" name="Freeform 1065"/>
              <p:cNvSpPr>
                <a:spLocks/>
              </p:cNvSpPr>
              <p:nvPr/>
            </p:nvSpPr>
            <p:spPr bwMode="auto">
              <a:xfrm>
                <a:off x="3664" y="1976"/>
                <a:ext cx="592" cy="896"/>
              </a:xfrm>
              <a:custGeom>
                <a:avLst/>
                <a:gdLst>
                  <a:gd name="T0" fmla="*/ 592 w 592"/>
                  <a:gd name="T1" fmla="*/ 896 h 896"/>
                  <a:gd name="T2" fmla="*/ 328 w 592"/>
                  <a:gd name="T3" fmla="*/ 760 h 896"/>
                  <a:gd name="T4" fmla="*/ 192 w 592"/>
                  <a:gd name="T5" fmla="*/ 576 h 896"/>
                  <a:gd name="T6" fmla="*/ 40 w 592"/>
                  <a:gd name="T7" fmla="*/ 160 h 896"/>
                  <a:gd name="T8" fmla="*/ 24 w 592"/>
                  <a:gd name="T9" fmla="*/ 80 h 896"/>
                  <a:gd name="T10" fmla="*/ 0 w 592"/>
                  <a:gd name="T1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2" h="896">
                    <a:moveTo>
                      <a:pt x="592" y="896"/>
                    </a:moveTo>
                    <a:cubicBezTo>
                      <a:pt x="508" y="840"/>
                      <a:pt x="405" y="824"/>
                      <a:pt x="328" y="760"/>
                    </a:cubicBezTo>
                    <a:cubicBezTo>
                      <a:pt x="268" y="710"/>
                      <a:pt x="232" y="640"/>
                      <a:pt x="192" y="576"/>
                    </a:cubicBezTo>
                    <a:cubicBezTo>
                      <a:pt x="107" y="440"/>
                      <a:pt x="78" y="313"/>
                      <a:pt x="40" y="160"/>
                    </a:cubicBezTo>
                    <a:cubicBezTo>
                      <a:pt x="33" y="133"/>
                      <a:pt x="30" y="106"/>
                      <a:pt x="24" y="80"/>
                    </a:cubicBezTo>
                    <a:cubicBezTo>
                      <a:pt x="17" y="55"/>
                      <a:pt x="0" y="26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A35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6" name="Freeform 1066"/>
              <p:cNvSpPr>
                <a:spLocks/>
              </p:cNvSpPr>
              <p:nvPr/>
            </p:nvSpPr>
            <p:spPr bwMode="auto">
              <a:xfrm>
                <a:off x="1840" y="1167"/>
                <a:ext cx="1816" cy="793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7" name="Freeform 1067"/>
              <p:cNvSpPr>
                <a:spLocks/>
              </p:cNvSpPr>
              <p:nvPr/>
            </p:nvSpPr>
            <p:spPr bwMode="auto">
              <a:xfrm>
                <a:off x="1096" y="1784"/>
                <a:ext cx="744" cy="88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8" name="Freeform 1068"/>
              <p:cNvSpPr>
                <a:spLocks/>
              </p:cNvSpPr>
              <p:nvPr/>
            </p:nvSpPr>
            <p:spPr bwMode="auto">
              <a:xfrm>
                <a:off x="1039" y="2664"/>
                <a:ext cx="897" cy="749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69" name="Freeform 1069"/>
              <p:cNvSpPr>
                <a:spLocks/>
              </p:cNvSpPr>
              <p:nvPr/>
            </p:nvSpPr>
            <p:spPr bwMode="auto">
              <a:xfrm>
                <a:off x="1900" y="2933"/>
                <a:ext cx="172" cy="476"/>
              </a:xfrm>
              <a:custGeom>
                <a:avLst/>
                <a:gdLst>
                  <a:gd name="T0" fmla="*/ 44 w 172"/>
                  <a:gd name="T1" fmla="*/ 475 h 476"/>
                  <a:gd name="T2" fmla="*/ 116 w 172"/>
                  <a:gd name="T3" fmla="*/ 443 h 476"/>
                  <a:gd name="T4" fmla="*/ 148 w 172"/>
                  <a:gd name="T5" fmla="*/ 395 h 476"/>
                  <a:gd name="T6" fmla="*/ 76 w 172"/>
                  <a:gd name="T7" fmla="*/ 91 h 476"/>
                  <a:gd name="T8" fmla="*/ 44 w 172"/>
                  <a:gd name="T9" fmla="*/ 51 h 476"/>
                  <a:gd name="T10" fmla="*/ 4 w 172"/>
                  <a:gd name="T11" fmla="*/ 3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476">
                    <a:moveTo>
                      <a:pt x="44" y="475"/>
                    </a:moveTo>
                    <a:cubicBezTo>
                      <a:pt x="90" y="467"/>
                      <a:pt x="89" y="476"/>
                      <a:pt x="116" y="443"/>
                    </a:cubicBezTo>
                    <a:cubicBezTo>
                      <a:pt x="127" y="427"/>
                      <a:pt x="148" y="395"/>
                      <a:pt x="148" y="395"/>
                    </a:cubicBezTo>
                    <a:cubicBezTo>
                      <a:pt x="172" y="298"/>
                      <a:pt x="135" y="170"/>
                      <a:pt x="76" y="91"/>
                    </a:cubicBezTo>
                    <a:cubicBezTo>
                      <a:pt x="57" y="36"/>
                      <a:pt x="82" y="95"/>
                      <a:pt x="44" y="51"/>
                    </a:cubicBezTo>
                    <a:cubicBezTo>
                      <a:pt x="0" y="0"/>
                      <a:pt x="32" y="3"/>
                      <a:pt x="4" y="3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0" name="Rectangle 1070"/>
              <p:cNvSpPr>
                <a:spLocks noChangeArrowheads="1"/>
              </p:cNvSpPr>
              <p:nvPr/>
            </p:nvSpPr>
            <p:spPr bwMode="auto">
              <a:xfrm>
                <a:off x="2478" y="1864"/>
                <a:ext cx="349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4000" b="0">
                    <a:solidFill>
                      <a:srgbClr val="FFFF00"/>
                    </a:solidFill>
                    <a:latin typeface="Limon R1" charset="0"/>
                  </a:rPr>
                  <a:t>Pn</a:t>
                </a:r>
              </a:p>
            </p:txBody>
          </p:sp>
          <p:sp>
            <p:nvSpPr>
              <p:cNvPr id="641071" name="Rectangle 1071"/>
              <p:cNvSpPr>
                <a:spLocks noChangeArrowheads="1"/>
              </p:cNvSpPr>
              <p:nvPr/>
            </p:nvSpPr>
            <p:spPr bwMode="auto">
              <a:xfrm>
                <a:off x="2541" y="2688"/>
                <a:ext cx="391" cy="4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sz="4000" b="0">
                    <a:solidFill>
                      <a:srgbClr val="FFFF00"/>
                    </a:solidFill>
                    <a:latin typeface="Limon R1" charset="0"/>
                  </a:rPr>
                  <a:t>k)a</a:t>
                </a:r>
              </a:p>
            </p:txBody>
          </p:sp>
          <p:sp>
            <p:nvSpPr>
              <p:cNvPr id="641072" name="Oval 1072"/>
              <p:cNvSpPr>
                <a:spLocks noChangeArrowheads="1"/>
              </p:cNvSpPr>
              <p:nvPr/>
            </p:nvSpPr>
            <p:spPr bwMode="auto">
              <a:xfrm>
                <a:off x="3592" y="191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3" name="Oval 1073"/>
              <p:cNvSpPr>
                <a:spLocks noChangeArrowheads="1"/>
              </p:cNvSpPr>
              <p:nvPr/>
            </p:nvSpPr>
            <p:spPr bwMode="auto">
              <a:xfrm>
                <a:off x="1810" y="1729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4" name="Oval 1074"/>
              <p:cNvSpPr>
                <a:spLocks noChangeArrowheads="1"/>
              </p:cNvSpPr>
              <p:nvPr/>
            </p:nvSpPr>
            <p:spPr bwMode="auto">
              <a:xfrm>
                <a:off x="3347" y="1249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5" name="Oval 1075"/>
              <p:cNvSpPr>
                <a:spLocks noChangeArrowheads="1"/>
              </p:cNvSpPr>
              <p:nvPr/>
            </p:nvSpPr>
            <p:spPr bwMode="auto">
              <a:xfrm>
                <a:off x="4243" y="284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6" name="Oval 1076"/>
              <p:cNvSpPr>
                <a:spLocks noChangeArrowheads="1"/>
              </p:cNvSpPr>
              <p:nvPr/>
            </p:nvSpPr>
            <p:spPr bwMode="auto">
              <a:xfrm>
                <a:off x="1053" y="263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7" name="Oval 1077"/>
              <p:cNvSpPr>
                <a:spLocks noChangeArrowheads="1"/>
              </p:cNvSpPr>
              <p:nvPr/>
            </p:nvSpPr>
            <p:spPr bwMode="auto">
              <a:xfrm>
                <a:off x="1831" y="2881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8" name="Oval 1078"/>
              <p:cNvSpPr>
                <a:spLocks noChangeArrowheads="1"/>
              </p:cNvSpPr>
              <p:nvPr/>
            </p:nvSpPr>
            <p:spPr bwMode="auto">
              <a:xfrm>
                <a:off x="1885" y="3330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1079" name="Oval 1079"/>
              <p:cNvSpPr>
                <a:spLocks noChangeArrowheads="1"/>
              </p:cNvSpPr>
              <p:nvPr/>
            </p:nvSpPr>
            <p:spPr bwMode="auto">
              <a:xfrm>
                <a:off x="2215" y="2017"/>
                <a:ext cx="122" cy="118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12700" dir="108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1080" name="Rectangle 1080"/>
            <p:cNvSpPr>
              <a:spLocks noChangeArrowheads="1"/>
            </p:cNvSpPr>
            <p:nvPr/>
          </p:nvSpPr>
          <p:spPr bwMode="auto">
            <a:xfrm>
              <a:off x="4573" y="3305"/>
              <a:ext cx="826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3200" b="0">
                  <a:solidFill>
                    <a:schemeClr val="folHlink"/>
                  </a:solidFill>
                  <a:latin typeface="Limon R1" charset="0"/>
                </a:rPr>
                <a:t>QB</a:t>
              </a:r>
            </a:p>
          </p:txBody>
        </p:sp>
      </p:grpSp>
      <p:sp>
        <p:nvSpPr>
          <p:cNvPr id="641081" name="Rectangle 1081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2" name="Rectangle 1082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1083" name="AutoShape 1083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4" name="Rectangle 1084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5" name="AutoShape 1085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6" name="Line 1086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7" name="Line 1087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8" name="Line 1088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89" name="Line 1089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0" name="Line 1090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1" name="Rectangle 1091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641092" name="Rectangle 1092"/>
          <p:cNvSpPr>
            <a:spLocks noChangeArrowheads="1"/>
          </p:cNvSpPr>
          <p:nvPr/>
        </p:nvSpPr>
        <p:spPr bwMode="auto">
          <a:xfrm>
            <a:off x="8032750" y="3775075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641093" name="Rectangle 1093"/>
          <p:cNvSpPr>
            <a:spLocks noChangeArrowheads="1"/>
          </p:cNvSpPr>
          <p:nvPr/>
        </p:nvSpPr>
        <p:spPr bwMode="auto">
          <a:xfrm>
            <a:off x="8047038" y="3963988"/>
            <a:ext cx="6238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</a:t>
            </a:r>
          </a:p>
        </p:txBody>
      </p:sp>
      <p:sp>
        <p:nvSpPr>
          <p:cNvPr id="641094" name="Rectangle 1094"/>
          <p:cNvSpPr>
            <a:spLocks noChangeArrowheads="1"/>
          </p:cNvSpPr>
          <p:nvPr/>
        </p:nvSpPr>
        <p:spPr bwMode="auto">
          <a:xfrm>
            <a:off x="8040688" y="4116388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641095" name="Rectangle 1095"/>
          <p:cNvSpPr>
            <a:spLocks noChangeArrowheads="1"/>
          </p:cNvSpPr>
          <p:nvPr/>
        </p:nvSpPr>
        <p:spPr bwMode="auto">
          <a:xfrm>
            <a:off x="8267700" y="4305300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641096" name="Line 109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097" name="Rectangle 1097"/>
          <p:cNvSpPr>
            <a:spLocks noChangeArrowheads="1"/>
          </p:cNvSpPr>
          <p:nvPr/>
        </p:nvSpPr>
        <p:spPr bwMode="auto">
          <a:xfrm>
            <a:off x="7991475" y="3584575"/>
            <a:ext cx="7381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641098" name="Text Box 109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1099" name="Text Box 1099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41100" name="Rectangle 110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25</a:t>
            </a:r>
          </a:p>
        </p:txBody>
      </p:sp>
      <p:sp>
        <p:nvSpPr>
          <p:cNvPr id="641101" name="Text Box 1101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641102" name="Freeform 1102"/>
          <p:cNvSpPr>
            <a:spLocks/>
          </p:cNvSpPr>
          <p:nvPr/>
        </p:nvSpPr>
        <p:spPr bwMode="auto">
          <a:xfrm>
            <a:off x="2759075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3" name="AutoShape 1103"/>
          <p:cNvSpPr>
            <a:spLocks noChangeArrowheads="1"/>
          </p:cNvSpPr>
          <p:nvPr/>
        </p:nvSpPr>
        <p:spPr bwMode="auto">
          <a:xfrm rot="10751171">
            <a:off x="5030788" y="26543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41105" name="Group 1105"/>
          <p:cNvGrpSpPr>
            <a:grpSpLocks/>
          </p:cNvGrpSpPr>
          <p:nvPr/>
        </p:nvGrpSpPr>
        <p:grpSpPr bwMode="auto">
          <a:xfrm>
            <a:off x="3222625" y="2846388"/>
            <a:ext cx="1701800" cy="876300"/>
            <a:chOff x="1965" y="1776"/>
            <a:chExt cx="1072" cy="552"/>
          </a:xfrm>
        </p:grpSpPr>
        <p:sp>
          <p:nvSpPr>
            <p:cNvPr id="641106" name="Rectangle 1106"/>
            <p:cNvSpPr>
              <a:spLocks noChangeArrowheads="1"/>
            </p:cNvSpPr>
            <p:nvPr/>
          </p:nvSpPr>
          <p:spPr bwMode="auto">
            <a:xfrm>
              <a:off x="2345" y="1850"/>
              <a:ext cx="381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4400" b="0">
                  <a:solidFill>
                    <a:schemeClr val="tx1"/>
                  </a:solidFill>
                  <a:latin typeface="Limon R1" charset="0"/>
                </a:rPr>
                <a:t>Pn</a:t>
              </a:r>
            </a:p>
          </p:txBody>
        </p:sp>
        <p:sp>
          <p:nvSpPr>
            <p:cNvPr id="641107" name="Oval 1107"/>
            <p:cNvSpPr>
              <a:spLocks noChangeArrowheads="1"/>
            </p:cNvSpPr>
            <p:nvPr/>
          </p:nvSpPr>
          <p:spPr bwMode="auto">
            <a:xfrm>
              <a:off x="1965" y="1776"/>
              <a:ext cx="1072" cy="528"/>
            </a:xfrm>
            <a:prstGeom prst="ellipse">
              <a:avLst/>
            </a:prstGeom>
            <a:noFill/>
            <a:ln>
              <a:noFill/>
            </a:ln>
            <a:effectLst>
              <a:outerShdw blurRad="63500" dist="109250" dir="2132261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1108" name="Oval 1108"/>
          <p:cNvSpPr>
            <a:spLocks noChangeArrowheads="1"/>
          </p:cNvSpPr>
          <p:nvPr/>
        </p:nvSpPr>
        <p:spPr bwMode="auto">
          <a:xfrm>
            <a:off x="3240088" y="2820988"/>
            <a:ext cx="1701800" cy="965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1109" name="Rectangle 1109"/>
          <p:cNvSpPr>
            <a:spLocks noChangeArrowheads="1"/>
          </p:cNvSpPr>
          <p:nvPr/>
        </p:nvSpPr>
        <p:spPr bwMode="auto">
          <a:xfrm>
            <a:off x="8310563" y="634682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1600">
              <a:solidFill>
                <a:srgbClr val="00DFCA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026" grpId="0" animBg="1"/>
      <p:bldP spid="64110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pic>
        <p:nvPicPr>
          <p:cNvPr id="593955" name="Picture 35" descr="nebolookisrael.mcmahah                                         0000653DMaxtor 76 GB HD                B64EB804: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7086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26</a:t>
            </a:r>
          </a:p>
        </p:txBody>
      </p:sp>
      <p:sp>
        <p:nvSpPr>
          <p:cNvPr id="593935" name="Rectangle 15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36" name="Rectangle 16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93937" name="AutoShape 17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38" name="Rectangle 18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39" name="AutoShape 19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0" name="Line 20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1" name="Line 21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2" name="Line 22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3" name="Line 23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4" name="Line 24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45" name="Rectangle 25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93946" name="Rectangle 26"/>
          <p:cNvSpPr>
            <a:spLocks noChangeArrowheads="1"/>
          </p:cNvSpPr>
          <p:nvPr/>
        </p:nvSpPr>
        <p:spPr bwMode="auto">
          <a:xfrm>
            <a:off x="8037513" y="3779838"/>
            <a:ext cx="5572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593947" name="Rectangle 27"/>
          <p:cNvSpPr>
            <a:spLocks noChangeArrowheads="1"/>
          </p:cNvSpPr>
          <p:nvPr/>
        </p:nvSpPr>
        <p:spPr bwMode="auto">
          <a:xfrm>
            <a:off x="8075613" y="3954463"/>
            <a:ext cx="6572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 </a:t>
            </a:r>
          </a:p>
        </p:txBody>
      </p:sp>
      <p:sp>
        <p:nvSpPr>
          <p:cNvPr id="593948" name="Rectangle 28"/>
          <p:cNvSpPr>
            <a:spLocks noChangeArrowheads="1"/>
          </p:cNvSpPr>
          <p:nvPr/>
        </p:nvSpPr>
        <p:spPr bwMode="auto">
          <a:xfrm>
            <a:off x="7993063" y="4125913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93949" name="Rectangle 29"/>
          <p:cNvSpPr>
            <a:spLocks noChangeArrowheads="1"/>
          </p:cNvSpPr>
          <p:nvPr/>
        </p:nvSpPr>
        <p:spPr bwMode="auto">
          <a:xfrm>
            <a:off x="8267700" y="4310063"/>
            <a:ext cx="331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593950" name="Line 30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1" name="Rectangle 31"/>
          <p:cNvSpPr>
            <a:spLocks noChangeArrowheads="1"/>
          </p:cNvSpPr>
          <p:nvPr/>
        </p:nvSpPr>
        <p:spPr bwMode="auto">
          <a:xfrm>
            <a:off x="800576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93967" name="Text Box 4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593968" name="Rectangle 48"/>
          <p:cNvSpPr>
            <a:spLocks noChangeArrowheads="1"/>
          </p:cNvSpPr>
          <p:nvPr/>
        </p:nvSpPr>
        <p:spPr bwMode="auto">
          <a:xfrm>
            <a:off x="614363" y="5100638"/>
            <a:ext cx="5326062" cy="1079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6" name="Text Box 36"/>
          <p:cNvSpPr txBox="1">
            <a:spLocks noChangeArrowheads="1"/>
          </p:cNvSpPr>
          <p:nvPr/>
        </p:nvSpPr>
        <p:spPr bwMode="auto">
          <a:xfrm>
            <a:off x="596900" y="4827588"/>
            <a:ext cx="4953000" cy="14938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400">
                <a:solidFill>
                  <a:schemeClr val="tx2"/>
                </a:solidFill>
              </a:rPr>
              <a:t>karemIleq&lt;aHeTA { TWkdInsnüa}</a:t>
            </a:r>
            <a:r>
              <a:rPr lang="en-US" sz="4800" b="0">
                <a:solidFill>
                  <a:srgbClr val="FAFD00"/>
                </a:solidFill>
              </a:rPr>
              <a:t> </a:t>
            </a:r>
            <a:r>
              <a:rPr lang="en-US" sz="2400">
                <a:solidFill>
                  <a:srgbClr val="FFEA18"/>
                </a:solidFill>
                <a:latin typeface="Comic Sans MS" charset="0"/>
              </a:rPr>
              <a:t>                 </a:t>
            </a:r>
            <a:r>
              <a:rPr lang="en-US" sz="4400">
                <a:solidFill>
                  <a:schemeClr val="tx2"/>
                </a:solidFill>
              </a:rPr>
              <a:t>BIelIkMBUlPñM enbUr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3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endParaRPr lang="en-US" sz="2000" b="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640007" name="Object 7"/>
          <p:cNvGraphicFramePr>
            <a:graphicFrameLocks noChangeAspect="1"/>
          </p:cNvGraphicFramePr>
          <p:nvPr/>
        </p:nvGraphicFramePr>
        <p:xfrm>
          <a:off x="636588" y="571500"/>
          <a:ext cx="8005762" cy="56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38" name="Image" r:id="rId3" imgW="6019048" imgH="3923810" progId="Photoshop.Image.6">
                  <p:embed/>
                </p:oleObj>
              </mc:Choice>
              <mc:Fallback>
                <p:oleObj name="Image" r:id="rId3" imgW="6019048" imgH="392381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571500"/>
                        <a:ext cx="8005762" cy="568166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0008" name="Group 8"/>
          <p:cNvGrpSpPr>
            <a:grpSpLocks/>
          </p:cNvGrpSpPr>
          <p:nvPr/>
        </p:nvGrpSpPr>
        <p:grpSpPr bwMode="auto">
          <a:xfrm>
            <a:off x="1665288" y="1085850"/>
            <a:ext cx="6748462" cy="1831975"/>
            <a:chOff x="986" y="737"/>
            <a:chExt cx="3854" cy="1062"/>
          </a:xfrm>
        </p:grpSpPr>
        <p:sp>
          <p:nvSpPr>
            <p:cNvPr id="640009" name="Oval 9"/>
            <p:cNvSpPr>
              <a:spLocks noChangeArrowheads="1"/>
            </p:cNvSpPr>
            <p:nvPr/>
          </p:nvSpPr>
          <p:spPr bwMode="auto">
            <a:xfrm>
              <a:off x="1813" y="1458"/>
              <a:ext cx="779" cy="34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0010" name="Rectangle 10"/>
            <p:cNvSpPr>
              <a:spLocks noChangeArrowheads="1"/>
            </p:cNvSpPr>
            <p:nvPr/>
          </p:nvSpPr>
          <p:spPr bwMode="auto">
            <a:xfrm>
              <a:off x="986" y="737"/>
              <a:ext cx="3854" cy="476"/>
            </a:xfrm>
            <a:prstGeom prst="rect">
              <a:avLst/>
            </a:prstGeom>
            <a:noFill/>
            <a:ln>
              <a:noFill/>
            </a:ln>
            <a:effectLst>
              <a:outerShdw blurRad="63500" algn="ctr" rotWithShape="0">
                <a:srgbClr val="77777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4800" b="0">
                  <a:solidFill>
                    <a:schemeClr val="accent2"/>
                  </a:solidFill>
                </a:rPr>
                <a:t>PñM enbUr ¬edaybMepøIs dUcRskarRtI ¦</a:t>
              </a:r>
            </a:p>
          </p:txBody>
        </p:sp>
        <p:sp>
          <p:nvSpPr>
            <p:cNvPr id="640011" name="Arc 11"/>
            <p:cNvSpPr>
              <a:spLocks/>
            </p:cNvSpPr>
            <p:nvPr/>
          </p:nvSpPr>
          <p:spPr bwMode="auto">
            <a:xfrm>
              <a:off x="1747" y="1102"/>
              <a:ext cx="400" cy="4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40012" name="Group 12"/>
            <p:cNvGrpSpPr>
              <a:grpSpLocks/>
            </p:cNvGrpSpPr>
            <p:nvPr/>
          </p:nvGrpSpPr>
          <p:grpSpPr bwMode="auto">
            <a:xfrm>
              <a:off x="1896" y="1579"/>
              <a:ext cx="641" cy="76"/>
              <a:chOff x="1696" y="1995"/>
              <a:chExt cx="641" cy="76"/>
            </a:xfrm>
          </p:grpSpPr>
          <p:sp>
            <p:nvSpPr>
              <p:cNvPr id="640013" name="Freeform 13"/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2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014" name="Freeform 14"/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40015" name="Text Box 15"/>
          <p:cNvSpPr txBox="1">
            <a:spLocks noChangeArrowheads="1"/>
          </p:cNvSpPr>
          <p:nvPr/>
        </p:nvSpPr>
        <p:spPr bwMode="auto">
          <a:xfrm>
            <a:off x="511175" y="4757738"/>
            <a:ext cx="8328025" cy="15557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rgbClr val="FFEA18"/>
                </a:solidFill>
              </a:rPr>
              <a:t>BITIRkugeyrIxUr&gt;&gt;&gt; </a:t>
            </a:r>
            <a:endParaRPr lang="en-US" sz="3200" b="0">
              <a:solidFill>
                <a:srgbClr val="FFEA18"/>
              </a:solidFill>
              <a:latin typeface="Comic Sans M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rgbClr val="FFEA18"/>
                </a:solidFill>
              </a:rPr>
              <a:t>kaemIlqøgkat;Tenøy½rdan;eq&lt;aHeTA PñM enbUr</a:t>
            </a:r>
            <a:endParaRPr lang="en-US" sz="3200" b="0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640016" name="Rectangle 1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</a:t>
            </a:r>
          </a:p>
        </p:txBody>
      </p:sp>
      <p:sp>
        <p:nvSpPr>
          <p:cNvPr id="640018" name="Rectangle 1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19" name="Rectangle 1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0020" name="AutoShape 2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1" name="Rectangle 21"/>
          <p:cNvSpPr>
            <a:spLocks noChangeArrowheads="1"/>
          </p:cNvSpPr>
          <p:nvPr/>
        </p:nvSpPr>
        <p:spPr bwMode="auto">
          <a:xfrm>
            <a:off x="7948613" y="3611563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2" name="AutoShape 2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3" name="Line 2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4" name="Line 2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5" name="Line 2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6" name="Line 2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Line 2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8" name="Rectangle 28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640029" name="Rectangle 29"/>
          <p:cNvSpPr>
            <a:spLocks noChangeArrowheads="1"/>
          </p:cNvSpPr>
          <p:nvPr/>
        </p:nvSpPr>
        <p:spPr bwMode="auto">
          <a:xfrm>
            <a:off x="8032750" y="37655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640030" name="Rectangle 30"/>
          <p:cNvSpPr>
            <a:spLocks noChangeArrowheads="1"/>
          </p:cNvSpPr>
          <p:nvPr/>
        </p:nvSpPr>
        <p:spPr bwMode="auto">
          <a:xfrm>
            <a:off x="8075613" y="3944938"/>
            <a:ext cx="6588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640031" name="Rectangle 31"/>
          <p:cNvSpPr>
            <a:spLocks noChangeArrowheads="1"/>
          </p:cNvSpPr>
          <p:nvPr/>
        </p:nvSpPr>
        <p:spPr bwMode="auto">
          <a:xfrm>
            <a:off x="8035925" y="4116388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640032" name="Rectangle 32"/>
          <p:cNvSpPr>
            <a:spLocks noChangeArrowheads="1"/>
          </p:cNvSpPr>
          <p:nvPr/>
        </p:nvSpPr>
        <p:spPr bwMode="auto">
          <a:xfrm>
            <a:off x="8267700" y="4305300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640033" name="Line 3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34" name="Rectangle 34"/>
          <p:cNvSpPr>
            <a:spLocks noChangeArrowheads="1"/>
          </p:cNvSpPr>
          <p:nvPr/>
        </p:nvSpPr>
        <p:spPr bwMode="auto">
          <a:xfrm>
            <a:off x="8015288" y="3584575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640035" name="Text Box 35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40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40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5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365" name="Group 85"/>
          <p:cNvGrpSpPr>
            <a:grpSpLocks/>
          </p:cNvGrpSpPr>
          <p:nvPr/>
        </p:nvGrpSpPr>
        <p:grpSpPr bwMode="auto">
          <a:xfrm>
            <a:off x="5951538" y="3536950"/>
            <a:ext cx="1262062" cy="1347788"/>
            <a:chOff x="1084" y="711"/>
            <a:chExt cx="2950" cy="2769"/>
          </a:xfrm>
        </p:grpSpPr>
        <p:grpSp>
          <p:nvGrpSpPr>
            <p:cNvPr id="97366" name="Group 86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97367" name="Group 87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7368" name="Freeform 88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369" name="Freeform 89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97370" name="Picture 9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7371" name="Freeform 91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2" name="Freeform 92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3" name="Freeform 93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4" name="Freeform 94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375" name="Freeform 95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546475" y="2779713"/>
            <a:ext cx="1589088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97284" name="AutoShape 4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3249613" y="701675"/>
            <a:ext cx="11303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 </a:t>
            </a:r>
          </a:p>
        </p:txBody>
      </p:sp>
      <p:sp>
        <p:nvSpPr>
          <p:cNvPr id="97287" name="Line 7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Line 10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Line 12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630613" y="1450975"/>
            <a:ext cx="16605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897313" y="1895475"/>
            <a:ext cx="11763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378075"/>
            <a:ext cx="14430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4214813" y="3292475"/>
            <a:ext cx="5794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724275"/>
            <a:ext cx="19891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esckþIGFib,a5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773613" y="9636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CuMvij 1500 m&gt;K&gt;s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2" name="Oval 22"/>
          <p:cNvSpPr>
            <a:spLocks noChangeArrowheads="1"/>
          </p:cNvSpPr>
          <p:nvPr/>
        </p:nvSpPr>
        <p:spPr bwMode="auto">
          <a:xfrm>
            <a:off x="5911850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4" name="Rectangle 24"/>
          <p:cNvSpPr>
            <a:spLocks noChangeArrowheads="1"/>
          </p:cNvSpPr>
          <p:nvPr/>
        </p:nvSpPr>
        <p:spPr bwMode="auto">
          <a:xfrm>
            <a:off x="911225" y="2482850"/>
            <a:ext cx="1681163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2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6" name="Rectangle 2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97329" name="Text Box 49"/>
          <p:cNvSpPr txBox="1">
            <a:spLocks noChangeArrowheads="1"/>
          </p:cNvSpPr>
          <p:nvPr/>
        </p:nvSpPr>
        <p:spPr bwMode="auto">
          <a:xfrm>
            <a:off x="371475" y="5441950"/>
            <a:ext cx="8772525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chemeClr val="tx1"/>
                </a:solidFill>
                <a:cs typeface="Times" charset="0"/>
              </a:rPr>
              <a:t>sMrab;munsSdMNrfµI nig ekµg²CMnan;eRkay</a:t>
            </a:r>
            <a:endParaRPr lang="en-US" sz="3200" b="0">
              <a:solidFill>
                <a:schemeClr val="tx1"/>
              </a:solidFill>
              <a:latin typeface="Comic Sans MS" charset="0"/>
              <a:cs typeface="Times" charset="0"/>
            </a:endParaRPr>
          </a:p>
        </p:txBody>
      </p:sp>
      <p:sp>
        <p:nvSpPr>
          <p:cNvPr id="97333" name="Text Box 53"/>
          <p:cNvSpPr txBox="1">
            <a:spLocks noChangeArrowheads="1"/>
          </p:cNvSpPr>
          <p:nvPr/>
        </p:nvSpPr>
        <p:spPr bwMode="auto">
          <a:xfrm>
            <a:off x="2070100" y="5537200"/>
            <a:ext cx="5521325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b="0">
                <a:solidFill>
                  <a:schemeClr val="tx1"/>
                </a:solidFill>
                <a:cs typeface="Times" charset="0"/>
              </a:rPr>
              <a:t>etInrNaCaRBHGm©as;rbs;BYkeK?</a:t>
            </a:r>
          </a:p>
        </p:txBody>
      </p:sp>
      <p:sp>
        <p:nvSpPr>
          <p:cNvPr id="97334" name="Text Box 54"/>
          <p:cNvSpPr txBox="1">
            <a:spLocks noChangeArrowheads="1"/>
          </p:cNvSpPr>
          <p:nvPr/>
        </p:nvSpPr>
        <p:spPr bwMode="auto">
          <a:xfrm>
            <a:off x="2593975" y="5581650"/>
            <a:ext cx="3967163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chemeClr val="tx1"/>
                </a:solidFill>
                <a:cs typeface="Times" charset="0"/>
              </a:rPr>
              <a:t>etIBYkeKCanrNa?</a:t>
            </a:r>
          </a:p>
        </p:txBody>
      </p:sp>
      <p:sp>
        <p:nvSpPr>
          <p:cNvPr id="97335" name="Text Box 55"/>
          <p:cNvSpPr txBox="1">
            <a:spLocks noChangeArrowheads="1"/>
          </p:cNvSpPr>
          <p:nvPr/>
        </p:nvSpPr>
        <p:spPr bwMode="auto">
          <a:xfrm>
            <a:off x="1182688" y="5580063"/>
            <a:ext cx="6438900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chemeClr val="tx1"/>
                </a:solidFill>
                <a:cs typeface="Times" charset="0"/>
              </a:rPr>
              <a:t>rebobEdlBYkeKKYrrs;enA</a:t>
            </a:r>
          </a:p>
        </p:txBody>
      </p:sp>
      <p:sp>
        <p:nvSpPr>
          <p:cNvPr id="97336" name="Text Box 56"/>
          <p:cNvSpPr txBox="1">
            <a:spLocks noChangeArrowheads="1"/>
          </p:cNvSpPr>
          <p:nvPr/>
        </p:nvSpPr>
        <p:spPr bwMode="auto">
          <a:xfrm>
            <a:off x="368300" y="5426075"/>
            <a:ext cx="8775700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chemeClr val="tx1"/>
                </a:solidFill>
                <a:cs typeface="Times" charset="0"/>
              </a:rPr>
              <a:t>mrtkrbs;RbCaCatiEtmYy¡</a:t>
            </a:r>
            <a:r>
              <a:rPr lang="en-US" sz="4800" b="0">
                <a:solidFill>
                  <a:schemeClr val="tx1"/>
                </a:solidFill>
                <a:latin typeface="Comic Sans MS" charset="0"/>
                <a:cs typeface="Times" charset="0"/>
              </a:rPr>
              <a:t> </a:t>
            </a:r>
          </a:p>
        </p:txBody>
      </p:sp>
      <p:sp>
        <p:nvSpPr>
          <p:cNvPr id="97337" name="Text Box 57"/>
          <p:cNvSpPr txBox="1">
            <a:spLocks noChangeArrowheads="1"/>
          </p:cNvSpPr>
          <p:nvPr/>
        </p:nvSpPr>
        <p:spPr bwMode="auto">
          <a:xfrm>
            <a:off x="449263" y="5527675"/>
            <a:ext cx="8694737" cy="10064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  <a:cs typeface="Times" charset="0"/>
              </a:rPr>
              <a:t>ecaTiykfa³ c,ab;TIBIr</a:t>
            </a:r>
          </a:p>
        </p:txBody>
      </p:sp>
      <p:sp>
        <p:nvSpPr>
          <p:cNvPr id="97338" name="Text Box 58"/>
          <p:cNvSpPr txBox="1">
            <a:spLocks noChangeArrowheads="1"/>
          </p:cNvSpPr>
          <p:nvPr/>
        </p:nvSpPr>
        <p:spPr bwMode="auto">
          <a:xfrm>
            <a:off x="457200" y="5556250"/>
            <a:ext cx="8393113" cy="10985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0">
                <a:solidFill>
                  <a:srgbClr val="FFFF00"/>
                </a:solidFill>
                <a:cs typeface="Times" charset="0"/>
              </a:rPr>
              <a:t>TwkdItaMgsBaØa</a:t>
            </a:r>
            <a:r>
              <a:rPr lang="en-US" sz="4800" b="0">
                <a:solidFill>
                  <a:schemeClr val="tx2"/>
                </a:solidFill>
                <a:latin typeface="Comic Sans MS" charset="0"/>
                <a:cs typeface="Times" charset="0"/>
              </a:rPr>
              <a:t> </a:t>
            </a:r>
          </a:p>
        </p:txBody>
      </p:sp>
      <p:sp>
        <p:nvSpPr>
          <p:cNvPr id="97339" name="Rectangle 59"/>
          <p:cNvSpPr>
            <a:spLocks noChangeArrowheads="1"/>
          </p:cNvSpPr>
          <p:nvPr/>
        </p:nvSpPr>
        <p:spPr bwMode="auto">
          <a:xfrm>
            <a:off x="2955925" y="32019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1600" b="0">
              <a:solidFill>
                <a:srgbClr val="00DFCA"/>
              </a:solidFill>
              <a:latin typeface="Comic Sans MS" charset="0"/>
            </a:endParaRPr>
          </a:p>
        </p:txBody>
      </p:sp>
      <p:sp>
        <p:nvSpPr>
          <p:cNvPr id="97340" name="Rectangle 60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1" name="Rectangle 61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7342" name="AutoShape 62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3" name="Rectangle 63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4" name="AutoShape 64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5" name="Line 65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6" name="Line 66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7" name="Line 67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8" name="Line 68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49" name="Line 69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50" name="Rectangle 70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97351" name="Rectangle 71"/>
          <p:cNvSpPr>
            <a:spLocks noChangeArrowheads="1"/>
          </p:cNvSpPr>
          <p:nvPr/>
        </p:nvSpPr>
        <p:spPr bwMode="auto">
          <a:xfrm>
            <a:off x="8037513" y="3779838"/>
            <a:ext cx="5572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97352" name="Rectangle 72"/>
          <p:cNvSpPr>
            <a:spLocks noChangeArrowheads="1"/>
          </p:cNvSpPr>
          <p:nvPr/>
        </p:nvSpPr>
        <p:spPr bwMode="auto">
          <a:xfrm>
            <a:off x="8075613" y="3959225"/>
            <a:ext cx="6588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97353" name="Rectangle 73"/>
          <p:cNvSpPr>
            <a:spLocks noChangeArrowheads="1"/>
          </p:cNvSpPr>
          <p:nvPr/>
        </p:nvSpPr>
        <p:spPr bwMode="auto">
          <a:xfrm>
            <a:off x="8031163" y="4125913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97354" name="Rectangle 74"/>
          <p:cNvSpPr>
            <a:spLocks noChangeArrowheads="1"/>
          </p:cNvSpPr>
          <p:nvPr/>
        </p:nvSpPr>
        <p:spPr bwMode="auto">
          <a:xfrm>
            <a:off x="8267700" y="4286250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97355" name="Rectangle 75"/>
          <p:cNvSpPr>
            <a:spLocks noChangeArrowheads="1"/>
          </p:cNvSpPr>
          <p:nvPr/>
        </p:nvSpPr>
        <p:spPr bwMode="auto">
          <a:xfrm>
            <a:off x="7923213" y="4452938"/>
            <a:ext cx="9763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esckþIGFib,ay5</a:t>
            </a:r>
          </a:p>
        </p:txBody>
      </p:sp>
      <p:sp>
        <p:nvSpPr>
          <p:cNvPr id="97356" name="Line 76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57" name="Rectangle 77"/>
          <p:cNvSpPr>
            <a:spLocks noChangeArrowheads="1"/>
          </p:cNvSpPr>
          <p:nvPr/>
        </p:nvSpPr>
        <p:spPr bwMode="auto">
          <a:xfrm>
            <a:off x="800576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97358" name="Text Box 7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7361" name="Text Box 81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8</a:t>
            </a:r>
          </a:p>
        </p:txBody>
      </p:sp>
      <p:sp>
        <p:nvSpPr>
          <p:cNvPr id="97363" name="Rectangle 8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28</a:t>
            </a:r>
          </a:p>
        </p:txBody>
      </p:sp>
      <p:sp>
        <p:nvSpPr>
          <p:cNvPr id="97364" name="Text Box 84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5407025" y="4779963"/>
            <a:ext cx="2747963" cy="911225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 i="1">
                <a:solidFill>
                  <a:schemeClr val="tx1"/>
                </a:solidFill>
              </a:rPr>
              <a:t>ecaTi&gt; 30³ 1-10</a:t>
            </a:r>
            <a:endParaRPr lang="en-US" sz="4000" b="0" i="1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97378" name="Group 98"/>
          <p:cNvGrpSpPr>
            <a:grpSpLocks/>
          </p:cNvGrpSpPr>
          <p:nvPr/>
        </p:nvGrpSpPr>
        <p:grpSpPr bwMode="auto">
          <a:xfrm>
            <a:off x="6230938" y="2908300"/>
            <a:ext cx="762000" cy="1493838"/>
            <a:chOff x="3925" y="1840"/>
            <a:chExt cx="480" cy="941"/>
          </a:xfrm>
        </p:grpSpPr>
        <p:sp>
          <p:nvSpPr>
            <p:cNvPr id="97376" name="Rectangle 96"/>
            <p:cNvSpPr>
              <a:spLocks noChangeArrowheads="1"/>
            </p:cNvSpPr>
            <p:nvPr/>
          </p:nvSpPr>
          <p:spPr bwMode="auto">
            <a:xfrm>
              <a:off x="3929" y="1840"/>
              <a:ext cx="114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sz="2400" b="0" i="1">
                <a:solidFill>
                  <a:srgbClr val="FFFFFF"/>
                </a:solidFill>
                <a:latin typeface="Helvetica" charset="0"/>
              </a:endParaRPr>
            </a:p>
          </p:txBody>
        </p:sp>
        <p:sp>
          <p:nvSpPr>
            <p:cNvPr id="97377" name="Rectangle 97"/>
            <p:cNvSpPr>
              <a:spLocks noChangeArrowheads="1"/>
            </p:cNvSpPr>
            <p:nvPr/>
          </p:nvSpPr>
          <p:spPr bwMode="auto">
            <a:xfrm>
              <a:off x="3925" y="2341"/>
              <a:ext cx="480" cy="440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211581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4000" i="1">
                  <a:solidFill>
                    <a:srgbClr val="FFFFFF"/>
                  </a:solidFill>
                  <a:latin typeface="Limon R1" charset="0"/>
                </a:rPr>
                <a:t>dt </a:t>
              </a:r>
              <a:endParaRPr lang="en-US" sz="2400" b="0" i="1">
                <a:solidFill>
                  <a:srgbClr val="FFFFFF"/>
                </a:solidFill>
                <a:latin typeface="Limon R1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7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autoUpdateAnimBg="0"/>
      <p:bldP spid="97302" grpId="0" animBg="1"/>
      <p:bldP spid="97329" grpId="0" autoUpdateAnimBg="0"/>
      <p:bldP spid="97333" grpId="0" autoUpdateAnimBg="0"/>
      <p:bldP spid="97334" grpId="0" autoUpdateAnimBg="0"/>
      <p:bldP spid="97335" grpId="0" autoUpdateAnimBg="0"/>
      <p:bldP spid="97336" grpId="0" autoUpdateAnimBg="0"/>
      <p:bldP spid="97337" grpId="0" autoUpdateAnimBg="0"/>
      <p:bldP spid="97338" grpId="0" autoUpdateAnimBg="0"/>
      <p:bldP spid="9730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008063" y="1511300"/>
            <a:ext cx="7110412" cy="49657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 b="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4000" b="0" baseline="30000">
                <a:solidFill>
                  <a:schemeClr val="tx1"/>
                </a:solidFill>
              </a:rPr>
              <a:t>5</a:t>
            </a:r>
            <a:r>
              <a:rPr lang="en-US" sz="2800" b="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RBHeyhUva:CaRBHénÉg RTg;nwgnaMÉgmkkñúg </a:t>
            </a:r>
            <a:r>
              <a:rPr lang="en-US" sz="4000" b="0">
                <a:solidFill>
                  <a:srgbClr val="FFFF00"/>
                </a:solidFill>
              </a:rPr>
              <a:t>Rsuk</a:t>
            </a:r>
            <a:r>
              <a:rPr lang="en-US" sz="2800" b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4000" b="0">
                <a:solidFill>
                  <a:srgbClr val="66FF66"/>
                </a:solidFill>
              </a:rPr>
              <a:t>EdlBYkB§yuekaÉg)ancab;yk ehIyÉgnwgTTYlykRsukenaHvij.</a:t>
            </a:r>
            <a:r>
              <a:rPr lang="en-US" sz="2800" b="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enaHRTg;nwgeR)asesckþIl¥dl;Ég ehIynwgcMerInÉg[manKñaeRcIn elICagBYkB§yuekaÉgeTAeTot.</a:t>
            </a:r>
            <a:endParaRPr lang="en-US" sz="2800" b="0">
              <a:solidFill>
                <a:schemeClr val="tx1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 baseline="30000">
                <a:solidFill>
                  <a:schemeClr val="tx1"/>
                </a:solidFill>
                <a:latin typeface="Times" charset="0"/>
              </a:rPr>
              <a:t>  	</a:t>
            </a:r>
            <a:r>
              <a:rPr lang="en-US" sz="4000" b="0" baseline="30000">
                <a:solidFill>
                  <a:schemeClr val="tx1"/>
                </a:solidFill>
              </a:rPr>
              <a:t>6</a:t>
            </a:r>
            <a:r>
              <a:rPr lang="en-US" sz="3200" b="0" baseline="3000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4000" b="0">
                <a:solidFill>
                  <a:schemeClr val="tx1"/>
                </a:solidFill>
              </a:rPr>
              <a:t>RBHeyhUva: </a:t>
            </a:r>
            <a:r>
              <a:rPr lang="en-US" sz="4000" b="0">
                <a:solidFill>
                  <a:srgbClr val="66FF66"/>
                </a:solidFill>
              </a:rPr>
              <a:t>CaRBHénÉg RTg;nwgkat;Es,kcitþrbs;Ég ehIynwgcitþrbs;BUCÉgpg </a:t>
            </a:r>
            <a:r>
              <a:rPr lang="en-US" sz="4000" b="0">
                <a:solidFill>
                  <a:schemeClr val="tx1"/>
                </a:solidFill>
              </a:rPr>
              <a:t>eGay)anRsLaj;dl;RBHeyhUva: CaRBHénÉgGs;BIcitþ Gs;BIRBlwg edIm,I[Ég)anrs;enA. </a:t>
            </a:r>
            <a:r>
              <a:rPr lang="en-US" sz="4000" b="0" i="1">
                <a:solidFill>
                  <a:schemeClr val="tx1"/>
                </a:solidFill>
              </a:rPr>
              <a:t>RBHKmIrbrisuT§ ¬smaKmRBHKm&lt;Ir¦</a:t>
            </a:r>
            <a:r>
              <a:rPr lang="en-US" sz="2800" b="0">
                <a:solidFill>
                  <a:schemeClr val="tx1"/>
                </a:solidFill>
                <a:latin typeface="Times" charset="0"/>
              </a:rPr>
              <a:t>         </a:t>
            </a:r>
            <a:endParaRPr lang="en-US" sz="1800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57380" name="Rectangle 4"/>
          <p:cNvSpPr>
            <a:spLocks noChangeArrowheads="1"/>
          </p:cNvSpPr>
          <p:nvPr/>
        </p:nvSpPr>
        <p:spPr bwMode="auto">
          <a:xfrm>
            <a:off x="1646238" y="331788"/>
            <a:ext cx="7089775" cy="9112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5400" b="0">
                <a:solidFill>
                  <a:schemeClr val="tx1"/>
                </a:solidFill>
              </a:rPr>
              <a:t>ecaTiykfa 30                                               </a:t>
            </a:r>
            <a:r>
              <a:rPr lang="en-US" sz="5400" b="0">
                <a:solidFill>
                  <a:srgbClr val="00FFCC"/>
                </a:solidFill>
              </a:rPr>
              <a:t>TwkdI ¬)a:elsIÞn¦snüa</a:t>
            </a:r>
            <a:endParaRPr lang="en-US" sz="2800" b="0">
              <a:solidFill>
                <a:srgbClr val="00FFCC"/>
              </a:solidFill>
              <a:latin typeface="Times" charset="0"/>
            </a:endParaRPr>
          </a:p>
        </p:txBody>
      </p:sp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>
            <a:off x="6569075" y="1682750"/>
            <a:ext cx="1157288" cy="5715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4" name="Rectangle 2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5" name="Rectangle 2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57406" name="AutoShape 3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7" name="Rectangle 3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8" name="AutoShape 3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09" name="Line 3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0" name="Line 3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1" name="Line 3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2" name="Line 3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3" name="Line 3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14" name="Rectangle 38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357415" name="Rectangle 39"/>
          <p:cNvSpPr>
            <a:spLocks noChangeArrowheads="1"/>
          </p:cNvSpPr>
          <p:nvPr/>
        </p:nvSpPr>
        <p:spPr bwMode="auto">
          <a:xfrm>
            <a:off x="8042275" y="3756025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357416" name="Rectangle 40"/>
          <p:cNvSpPr>
            <a:spLocks noChangeArrowheads="1"/>
          </p:cNvSpPr>
          <p:nvPr/>
        </p:nvSpPr>
        <p:spPr bwMode="auto">
          <a:xfrm>
            <a:off x="8008938" y="3949700"/>
            <a:ext cx="6588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357417" name="Rectangle 41"/>
          <p:cNvSpPr>
            <a:spLocks noChangeArrowheads="1"/>
          </p:cNvSpPr>
          <p:nvPr/>
        </p:nvSpPr>
        <p:spPr bwMode="auto">
          <a:xfrm>
            <a:off x="7988300" y="4125913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357418" name="Rectangle 42"/>
          <p:cNvSpPr>
            <a:spLocks noChangeArrowheads="1"/>
          </p:cNvSpPr>
          <p:nvPr/>
        </p:nvSpPr>
        <p:spPr bwMode="auto">
          <a:xfrm>
            <a:off x="8267700" y="4281488"/>
            <a:ext cx="331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357419" name="Rectangle 43"/>
          <p:cNvSpPr>
            <a:spLocks noChangeArrowheads="1"/>
          </p:cNvSpPr>
          <p:nvPr/>
        </p:nvSpPr>
        <p:spPr bwMode="auto">
          <a:xfrm>
            <a:off x="7961313" y="4424363"/>
            <a:ext cx="9763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esckþIGFib,ay5</a:t>
            </a:r>
          </a:p>
        </p:txBody>
      </p:sp>
      <p:sp>
        <p:nvSpPr>
          <p:cNvPr id="357420" name="Line 4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7421" name="Rectangle 45"/>
          <p:cNvSpPr>
            <a:spLocks noChangeArrowheads="1"/>
          </p:cNvSpPr>
          <p:nvPr/>
        </p:nvSpPr>
        <p:spPr bwMode="auto">
          <a:xfrm>
            <a:off x="7991475" y="3589338"/>
            <a:ext cx="7381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357422" name="Text Box 4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57426" name="Rectangle 5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29</a:t>
            </a:r>
          </a:p>
        </p:txBody>
      </p:sp>
      <p:sp>
        <p:nvSpPr>
          <p:cNvPr id="357427" name="Text Box 51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357428" name="Text Box 5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7" name="Rectangle 5"/>
          <p:cNvSpPr>
            <a:spLocks noChangeArrowheads="1"/>
          </p:cNvSpPr>
          <p:nvPr/>
        </p:nvSpPr>
        <p:spPr bwMode="auto">
          <a:xfrm>
            <a:off x="3389313" y="676275"/>
            <a:ext cx="1131887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</a:t>
            </a:r>
            <a:r>
              <a:rPr lang="en-US" sz="66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5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68" name="Rectangle 1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61171" name="Rectangle 19"/>
          <p:cNvSpPr>
            <a:spLocks noChangeArrowheads="1"/>
          </p:cNvSpPr>
          <p:nvPr/>
        </p:nvSpPr>
        <p:spPr bwMode="auto">
          <a:xfrm>
            <a:off x="533400" y="1944688"/>
            <a:ext cx="2195513" cy="463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Gñk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TIbI  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én 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{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mnusSTMag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}KW ³ </a:t>
            </a:r>
            <a:r>
              <a:rPr lang="en-US" sz="5400" b="0">
                <a:solidFill>
                  <a:srgbClr val="FAFD00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rgbClr val="FAFD00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rgbClr val="FAFD00"/>
                </a:solidFill>
                <a:latin typeface="Limon R1" charset="0"/>
              </a:rPr>
              <a:t>y</a:t>
            </a:r>
          </a:p>
        </p:txBody>
      </p:sp>
      <p:sp>
        <p:nvSpPr>
          <p:cNvPr id="561172" name="Rectangle 20"/>
          <p:cNvSpPr>
            <a:spLocks noChangeArrowheads="1"/>
          </p:cNvSpPr>
          <p:nvPr/>
        </p:nvSpPr>
        <p:spPr bwMode="auto">
          <a:xfrm>
            <a:off x="4811713" y="8239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</a:rPr>
              <a:t>CuMvij 1500 m&gt;K&gt;s</a:t>
            </a:r>
          </a:p>
        </p:txBody>
      </p:sp>
      <p:grpSp>
        <p:nvGrpSpPr>
          <p:cNvPr id="561267" name="Group 115"/>
          <p:cNvGrpSpPr>
            <a:grpSpLocks/>
          </p:cNvGrpSpPr>
          <p:nvPr/>
        </p:nvGrpSpPr>
        <p:grpSpPr bwMode="auto">
          <a:xfrm>
            <a:off x="2857500" y="2247900"/>
            <a:ext cx="4864100" cy="1003300"/>
            <a:chOff x="1800" y="1416"/>
            <a:chExt cx="3064" cy="632"/>
          </a:xfrm>
        </p:grpSpPr>
        <p:sp>
          <p:nvSpPr>
            <p:cNvPr id="561188" name="Rectangle 36"/>
            <p:cNvSpPr>
              <a:spLocks noChangeArrowheads="1"/>
            </p:cNvSpPr>
            <p:nvPr/>
          </p:nvSpPr>
          <p:spPr bwMode="auto">
            <a:xfrm>
              <a:off x="1800" y="1416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89" name="Text Box 37"/>
            <p:cNvSpPr txBox="1">
              <a:spLocks noChangeArrowheads="1"/>
            </p:cNvSpPr>
            <p:nvPr/>
          </p:nvSpPr>
          <p:spPr bwMode="auto">
            <a:xfrm>
              <a:off x="1808" y="1447"/>
              <a:ext cx="3056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0">
                  <a:solidFill>
                    <a:srgbClr val="EEFF4B"/>
                  </a:solidFill>
                </a:rPr>
                <a:t>cUreGayraRsþGjecjeTA¡</a:t>
              </a:r>
            </a:p>
          </p:txBody>
        </p:sp>
      </p:grpSp>
      <p:sp>
        <p:nvSpPr>
          <p:cNvPr id="561192" name="Text Box 40"/>
          <p:cNvSpPr txBox="1">
            <a:spLocks noChangeArrowheads="1"/>
          </p:cNvSpPr>
          <p:nvPr/>
        </p:nvSpPr>
        <p:spPr bwMode="auto">
          <a:xfrm>
            <a:off x="1768475" y="222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7-8</a:t>
            </a:r>
          </a:p>
        </p:txBody>
      </p:sp>
      <p:sp>
        <p:nvSpPr>
          <p:cNvPr id="561194" name="Rectangle 4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5" name="Rectangle 4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61196" name="AutoShape 4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7" name="Rectangle 4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8" name="AutoShape 4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199" name="Line 4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0" name="Line 4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1" name="Line 4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2" name="Line 5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3" name="Line 5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4" name="Rectangle 52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61205" name="Line 5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1207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1213" name="Rectangle 6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561214" name="Text Box 6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56125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61253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1254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1255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1256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1257" name="Picture 10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61258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59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0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1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262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1265" name="Text Box 11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7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2678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rgbClr val="FAFD00"/>
                </a:solidFill>
              </a:rPr>
              <a:t>esckþItaMgsBaØaG½R)ahaM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400" b="0" i="1">
                <a:solidFill>
                  <a:srgbClr val="00FF00"/>
                </a:solidFill>
              </a:rPr>
              <a:t>elakub,tiþ 12³ 1-3</a:t>
            </a:r>
            <a:endParaRPr lang="en-US" sz="3200" b="0" i="1">
              <a:solidFill>
                <a:srgbClr val="00FF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2800" b="0">
              <a:solidFill>
                <a:srgbClr val="00DFCA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600" b="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400" b="0" i="1">
                <a:solidFill>
                  <a:srgbClr val="00FF00"/>
                </a:solidFill>
              </a:rPr>
              <a:t>TwkdI                            BUC			   RBHBr</a:t>
            </a: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4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3203575" y="4879975"/>
            <a:ext cx="26638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733425" y="4899025"/>
            <a:ext cx="2157413" cy="69850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000" b="0" i="1">
                <a:solidFill>
                  <a:srgbClr val="00FF00"/>
                </a:solidFill>
              </a:rPr>
              <a:t>ecaTi&gt; 30³ 1-10 </a:t>
            </a: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047750" y="3970338"/>
            <a:ext cx="1665288" cy="1095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</a:rPr>
              <a:t>TWkdI</a:t>
            </a: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635000" y="3468688"/>
            <a:ext cx="2489200" cy="208280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Oval 15"/>
          <p:cNvSpPr>
            <a:spLocks noChangeArrowheads="1"/>
          </p:cNvSpPr>
          <p:nvPr/>
        </p:nvSpPr>
        <p:spPr bwMode="auto">
          <a:xfrm>
            <a:off x="361950" y="4090988"/>
            <a:ext cx="28876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1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6" name="Rectangle 1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99347" name="AutoShape 1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Rectangle 2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9" name="AutoShape 2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2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Line 2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2" name="Line 2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Line 2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4" name="Line 2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99356" name="Rectangle 28"/>
          <p:cNvSpPr>
            <a:spLocks noChangeArrowheads="1"/>
          </p:cNvSpPr>
          <p:nvPr/>
        </p:nvSpPr>
        <p:spPr bwMode="auto">
          <a:xfrm>
            <a:off x="8061325" y="3751263"/>
            <a:ext cx="5572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8075613" y="3959225"/>
            <a:ext cx="657225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99358" name="Rectangle 30"/>
          <p:cNvSpPr>
            <a:spLocks noChangeArrowheads="1"/>
          </p:cNvSpPr>
          <p:nvPr/>
        </p:nvSpPr>
        <p:spPr bwMode="auto">
          <a:xfrm>
            <a:off x="8012113" y="4125913"/>
            <a:ext cx="711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99359" name="Rectangle 31"/>
          <p:cNvSpPr>
            <a:spLocks noChangeArrowheads="1"/>
          </p:cNvSpPr>
          <p:nvPr/>
        </p:nvSpPr>
        <p:spPr bwMode="auto">
          <a:xfrm>
            <a:off x="8267700" y="4291013"/>
            <a:ext cx="3317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7947025" y="4448175"/>
            <a:ext cx="9763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esckþIGFib,ay5</a:t>
            </a:r>
          </a:p>
        </p:txBody>
      </p:sp>
      <p:sp>
        <p:nvSpPr>
          <p:cNvPr id="99361" name="Line 33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62" name="Rectangle 34"/>
          <p:cNvSpPr>
            <a:spLocks noChangeArrowheads="1"/>
          </p:cNvSpPr>
          <p:nvPr/>
        </p:nvSpPr>
        <p:spPr bwMode="auto">
          <a:xfrm>
            <a:off x="8043863" y="3589338"/>
            <a:ext cx="738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99365" name="Text Box 3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9369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30</a:t>
            </a:r>
          </a:p>
        </p:txBody>
      </p:sp>
      <p:sp>
        <p:nvSpPr>
          <p:cNvPr id="99370" name="Text Box 4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8" grpId="0" autoUpdateAnimBg="0"/>
      <p:bldP spid="99339" grpId="0" autoUpdateAnimBg="0"/>
      <p:bldP spid="99340" grpId="0" animBg="1"/>
      <p:bldP spid="993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95" name="AutoShape 67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796" name="Freeform 68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7" name="Freeform 69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8" name="Freeform 70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799" name="Freeform 71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0" name="Freeform 72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1" name="Freeform 73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2" name="Freeform 74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3" name="Freeform 75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4" name="Freeform 76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5" name="Freeform 77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6" name="Freeform 78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7" name="Freeform 79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8" name="Freeform 80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09" name="Freeform 81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0" name="Freeform 82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1" name="Freeform 83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2" name="Freeform 84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3" name="Freeform 85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4" name="Freeform 86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5" name="Freeform 87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6" name="Freeform 88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7" name="Freeform 89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8" name="Freeform 90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19" name="Freeform 91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0" name="Freeform 92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1" name="Freeform 93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2" name="Freeform 94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3" name="Freeform 95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4" name="Freeform 96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5" name="Freeform 97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6" name="Freeform 98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7" name="Freeform 99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8" name="Freeform 100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29" name="Freeform 101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0" name="Freeform 102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1" name="Freeform 103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2" name="Freeform 104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3" name="Freeform 105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4" name="Freeform 106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5" name="Freeform 107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6" name="Freeform 108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7" name="Freeform 109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38" name="Freeform 110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2" name="Freeform 114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43" name="Picture 11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44" name="Freeform 116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5" name="Freeform 117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6" name="Freeform 118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7" name="Freeform 119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8" name="Freeform 120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49" name="Freeform 121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0" name="Freeform 122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1" name="Freeform 123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2" name="Freeform 124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3" name="Freeform 125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4" name="Freeform 126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5" name="Freeform 127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6" name="Freeform 128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7" name="Freeform 129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8" name="Freeform 130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59" name="Freeform 131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0" name="Freeform 132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1" name="Freeform 133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2" name="Freeform 134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3" name="Freeform 135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4" name="Freeform 136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5" name="Freeform 137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6" name="Freeform 138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7" name="Freeform 139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8" name="Freeform 140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69" name="Freeform 141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0" name="Freeform 142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1" name="Freeform 143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2" name="Freeform 144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3" name="Freeform 145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4" name="Freeform 146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5" name="Freeform 147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6" name="Freeform 148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7" name="Freeform 149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8" name="Freeform 150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79" name="Freeform 151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0" name="Freeform 152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1" name="Freeform 153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2" name="Freeform 154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3" name="Freeform 155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4" name="Freeform 156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5" name="Freeform 157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6" name="Freeform 158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7" name="Freeform 159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8" name="Freeform 160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89" name="Freeform 161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0" name="Freeform 162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1" name="Freeform 163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5892" name="Picture 16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5893" name="Line 165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4" name="Freeform 16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895" name="Rectangle 167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5896" name="Rectangle 168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7" name="Rectangle 16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8" name="Rectangle 17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899" name="Rectangle 171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0" name="Rectangle 172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1" name="Rectangle 173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5902" name="Rectangle 174"/>
          <p:cNvSpPr>
            <a:spLocks noChangeArrowheads="1"/>
          </p:cNvSpPr>
          <p:nvPr/>
        </p:nvSpPr>
        <p:spPr bwMode="auto">
          <a:xfrm>
            <a:off x="658813" y="2355850"/>
            <a:ext cx="284480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>
                <a:solidFill>
                  <a:srgbClr val="FFFF00"/>
                </a:solidFill>
                <a:latin typeface="Limon R1" charset="0"/>
              </a:rPr>
              <a:t>k 7 s y</a:t>
            </a:r>
          </a:p>
        </p:txBody>
      </p:sp>
      <p:sp>
        <p:nvSpPr>
          <p:cNvPr id="585903" name="Rectangle 17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85904" name="Rectangle 176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0">
                <a:solidFill>
                  <a:srgbClr val="00FF00"/>
                </a:solidFill>
                <a:latin typeface="Limon R1" charset="0"/>
              </a:rPr>
              <a:t>7 = 4 ÷ 3</a:t>
            </a:r>
          </a:p>
        </p:txBody>
      </p:sp>
      <p:sp>
        <p:nvSpPr>
          <p:cNvPr id="585906" name="Rectangle 178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8" name="Rectangle 180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09" name="Text Box 181"/>
          <p:cNvSpPr txBox="1">
            <a:spLocks noChangeArrowheads="1"/>
          </p:cNvSpPr>
          <p:nvPr/>
        </p:nvSpPr>
        <p:spPr bwMode="auto">
          <a:xfrm rot="-5400000">
            <a:off x="4979194" y="2510632"/>
            <a:ext cx="24272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sgÁmTaMg 3</a:t>
            </a:r>
          </a:p>
        </p:txBody>
      </p:sp>
      <p:sp>
        <p:nvSpPr>
          <p:cNvPr id="585910" name="Rectangle 182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1" name="Rectangle 183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2" name="Text Box 184"/>
          <p:cNvSpPr txBox="1">
            <a:spLocks noChangeArrowheads="1"/>
          </p:cNvSpPr>
          <p:nvPr/>
        </p:nvSpPr>
        <p:spPr bwMode="auto">
          <a:xfrm rot="-5385664">
            <a:off x="5921375" y="4305301"/>
            <a:ext cx="5556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s</a:t>
            </a:r>
          </a:p>
        </p:txBody>
      </p:sp>
      <p:sp>
        <p:nvSpPr>
          <p:cNvPr id="585913" name="Text Box 185"/>
          <p:cNvSpPr txBox="1">
            <a:spLocks noChangeArrowheads="1"/>
          </p:cNvSpPr>
          <p:nvPr/>
        </p:nvSpPr>
        <p:spPr bwMode="auto">
          <a:xfrm rot="-5400000">
            <a:off x="5953918" y="5304632"/>
            <a:ext cx="455613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y</a:t>
            </a:r>
          </a:p>
        </p:txBody>
      </p:sp>
      <p:sp>
        <p:nvSpPr>
          <p:cNvPr id="585914" name="Rectangle 186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5" name="Text Box 187"/>
          <p:cNvSpPr txBox="1">
            <a:spLocks noChangeArrowheads="1"/>
          </p:cNvSpPr>
          <p:nvPr/>
        </p:nvSpPr>
        <p:spPr bwMode="auto">
          <a:xfrm rot="-5388536">
            <a:off x="2772568" y="3809207"/>
            <a:ext cx="19669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mnusS 4 nak;</a:t>
            </a:r>
          </a:p>
        </p:txBody>
      </p:sp>
      <p:sp>
        <p:nvSpPr>
          <p:cNvPr id="585916" name="Rectangle 188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7" name="Rectangle 189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8" name="Rectangle 190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19" name="Rectangle 191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0" name="Text Box 192"/>
          <p:cNvSpPr txBox="1">
            <a:spLocks noChangeArrowheads="1"/>
          </p:cNvSpPr>
          <p:nvPr/>
        </p:nvSpPr>
        <p:spPr bwMode="auto">
          <a:xfrm rot="-5400000">
            <a:off x="3525043" y="964407"/>
            <a:ext cx="3413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k</a:t>
            </a:r>
          </a:p>
        </p:txBody>
      </p:sp>
      <p:sp>
        <p:nvSpPr>
          <p:cNvPr id="585921" name="Freeform 19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2" name="Freeform 194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3" name="Rectangle 195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4" name="AutoShape 19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5" name="Freeform 19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26" name="AutoShape 19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7" name="Rectangle 19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8" name="AutoShape 20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29" name="Rectangle 20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30" name="AutoShape 20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5931" name="Group 203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5932" name="AutoShape 204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33" name="Rectangle 205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5934" name="AutoShape 206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35" name="Freeform 207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5936" name="AutoShape 208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37" name="Rectangle 209"/>
          <p:cNvSpPr>
            <a:spLocks noChangeArrowheads="1"/>
          </p:cNvSpPr>
          <p:nvPr/>
        </p:nvSpPr>
        <p:spPr bwMode="auto">
          <a:xfrm>
            <a:off x="7221538" y="4264025"/>
            <a:ext cx="965200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FF00"/>
                </a:solidFill>
              </a:rPr>
              <a:t>¬500 m&gt;K&gt;s¦</a:t>
            </a:r>
          </a:p>
        </p:txBody>
      </p:sp>
      <p:sp>
        <p:nvSpPr>
          <p:cNvPr id="585938" name="Rectangle 210"/>
          <p:cNvSpPr>
            <a:spLocks noChangeArrowheads="1"/>
          </p:cNvSpPr>
          <p:nvPr/>
        </p:nvSpPr>
        <p:spPr bwMode="auto">
          <a:xfrm>
            <a:off x="7262813" y="1133475"/>
            <a:ext cx="1063625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FF00"/>
                </a:solidFill>
              </a:rPr>
              <a:t>¬1000 m&gt;K&gt;s¦</a:t>
            </a:r>
          </a:p>
        </p:txBody>
      </p:sp>
      <p:sp>
        <p:nvSpPr>
          <p:cNvPr id="585939" name="Line 211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0" name="Line 212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1" name="Line 213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2" name="Line 214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3" name="Line 215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4" name="Line 216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5" name="Line 217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6" name="Line 218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7" name="Line 219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8" name="Line 220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49" name="Line 221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0" name="Line 222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1" name="Rectangle 223"/>
          <p:cNvSpPr>
            <a:spLocks noChangeArrowheads="1"/>
          </p:cNvSpPr>
          <p:nvPr/>
        </p:nvSpPr>
        <p:spPr bwMode="auto">
          <a:xfrm>
            <a:off x="6523038" y="3213100"/>
            <a:ext cx="10509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RKacab;CaeQøIy </a:t>
            </a:r>
          </a:p>
        </p:txBody>
      </p:sp>
      <p:sp>
        <p:nvSpPr>
          <p:cNvPr id="585952" name="Line 224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3" name="Line 225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4" name="Line 226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5" name="Rectangle 227"/>
          <p:cNvSpPr>
            <a:spLocks noChangeArrowheads="1"/>
          </p:cNvSpPr>
          <p:nvPr/>
        </p:nvSpPr>
        <p:spPr bwMode="auto">
          <a:xfrm>
            <a:off x="6599238" y="4394200"/>
            <a:ext cx="7921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RKas¶b;s¶at;</a:t>
            </a:r>
          </a:p>
        </p:txBody>
      </p:sp>
      <p:sp>
        <p:nvSpPr>
          <p:cNvPr id="585956" name="Line 228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7" name="Line 229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8" name="Rectangle 230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59" name="AutoShape 231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0" name="Rectangle 232"/>
          <p:cNvSpPr>
            <a:spLocks noChangeArrowheads="1"/>
          </p:cNvSpPr>
          <p:nvPr/>
        </p:nvSpPr>
        <p:spPr bwMode="auto">
          <a:xfrm>
            <a:off x="6610350" y="5102225"/>
            <a:ext cx="7445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RBHeys</a:t>
            </a:r>
            <a:r>
              <a:rPr lang="ja-JP" altLang="en-US" sz="200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000">
                <a:solidFill>
                  <a:srgbClr val="000000"/>
                </a:solidFill>
              </a:rPr>
              <a:t>Uv </a:t>
            </a:r>
          </a:p>
        </p:txBody>
      </p:sp>
      <p:sp>
        <p:nvSpPr>
          <p:cNvPr id="585961" name="Line 233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2" name="Line 234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3" name="Line 235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4" name="Line 236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5" name="Line 237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6" name="Line 238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7" name="AutoShape 239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8" name="Rectangle 240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69" name="AutoShape 241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0" name="Rectangle 242"/>
          <p:cNvSpPr>
            <a:spLocks noChangeArrowheads="1"/>
          </p:cNvSpPr>
          <p:nvPr/>
        </p:nvSpPr>
        <p:spPr bwMode="auto">
          <a:xfrm>
            <a:off x="6523038" y="457200"/>
            <a:ext cx="9144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bg2"/>
                </a:solidFill>
              </a:rPr>
              <a:t>GnaFibetyü </a:t>
            </a:r>
          </a:p>
        </p:txBody>
      </p:sp>
      <p:sp>
        <p:nvSpPr>
          <p:cNvPr id="585971" name="Line 243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2" name="Line 244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3" name="Rectangle 245"/>
          <p:cNvSpPr>
            <a:spLocks noChangeArrowheads="1"/>
          </p:cNvSpPr>
          <p:nvPr/>
        </p:nvSpPr>
        <p:spPr bwMode="auto">
          <a:xfrm>
            <a:off x="6580188" y="1228725"/>
            <a:ext cx="457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esþc </a:t>
            </a:r>
          </a:p>
        </p:txBody>
      </p:sp>
      <p:sp>
        <p:nvSpPr>
          <p:cNvPr id="585974" name="Rectangle 246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6" name="Rectangle 248"/>
          <p:cNvSpPr>
            <a:spLocks noChangeArrowheads="1"/>
          </p:cNvSpPr>
          <p:nvPr/>
        </p:nvSpPr>
        <p:spPr bwMode="auto">
          <a:xfrm>
            <a:off x="4281488" y="5540375"/>
            <a:ext cx="7016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585977" name="Line 249"/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8" name="Line 250"/>
          <p:cNvSpPr>
            <a:spLocks noChangeShapeType="1"/>
          </p:cNvSpPr>
          <p:nvPr/>
        </p:nvSpPr>
        <p:spPr bwMode="auto">
          <a:xfrm flipV="1">
            <a:off x="4305300" y="6229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79" name="Line 251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0" name="Rectangle 25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4" name="Text Box 256"/>
          <p:cNvSpPr txBox="1">
            <a:spLocks noChangeArrowheads="1"/>
          </p:cNvSpPr>
          <p:nvPr/>
        </p:nvSpPr>
        <p:spPr bwMode="auto">
          <a:xfrm>
            <a:off x="1778000" y="46038"/>
            <a:ext cx="2382838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elakub,tiþ 1- ecaTiykfa 34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5986" name="Rectangle 25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7" name="Rectangle 25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85988" name="AutoShape 26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9" name="Rectangle 26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0" name="AutoShape 26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1" name="Line 26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2" name="Line 26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3" name="Line 26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4" name="Line 26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5" name="Line 26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96" name="Rectangle 268"/>
          <p:cNvSpPr>
            <a:spLocks noChangeArrowheads="1"/>
          </p:cNvSpPr>
          <p:nvPr/>
        </p:nvSpPr>
        <p:spPr bwMode="auto">
          <a:xfrm>
            <a:off x="8007350" y="34290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85997" name="Rectangle 269"/>
          <p:cNvSpPr>
            <a:spLocks noChangeArrowheads="1"/>
          </p:cNvSpPr>
          <p:nvPr/>
        </p:nvSpPr>
        <p:spPr bwMode="auto">
          <a:xfrm>
            <a:off x="8070850" y="3746500"/>
            <a:ext cx="6000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585998" name="Rectangle 270"/>
          <p:cNvSpPr>
            <a:spLocks noChangeArrowheads="1"/>
          </p:cNvSpPr>
          <p:nvPr/>
        </p:nvSpPr>
        <p:spPr bwMode="auto">
          <a:xfrm>
            <a:off x="8075613" y="3954463"/>
            <a:ext cx="658812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585999" name="Rectangle 271"/>
          <p:cNvSpPr>
            <a:spLocks noChangeArrowheads="1"/>
          </p:cNvSpPr>
          <p:nvPr/>
        </p:nvSpPr>
        <p:spPr bwMode="auto">
          <a:xfrm>
            <a:off x="7993063" y="4102100"/>
            <a:ext cx="711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kaeds)ana</a:t>
            </a:r>
          </a:p>
        </p:txBody>
      </p:sp>
      <p:sp>
        <p:nvSpPr>
          <p:cNvPr id="586000" name="Rectangle 272"/>
          <p:cNvSpPr>
            <a:spLocks noChangeArrowheads="1"/>
          </p:cNvSpPr>
          <p:nvPr/>
        </p:nvSpPr>
        <p:spPr bwMode="auto">
          <a:xfrm>
            <a:off x="8267700" y="4276725"/>
            <a:ext cx="3317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40</a:t>
            </a:r>
          </a:p>
        </p:txBody>
      </p:sp>
      <p:sp>
        <p:nvSpPr>
          <p:cNvPr id="586001" name="Rectangle 273"/>
          <p:cNvSpPr>
            <a:spLocks noChangeArrowheads="1"/>
          </p:cNvSpPr>
          <p:nvPr/>
        </p:nvSpPr>
        <p:spPr bwMode="auto">
          <a:xfrm>
            <a:off x="7956550" y="4443413"/>
            <a:ext cx="9763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esckþIGFib,ay5</a:t>
            </a:r>
          </a:p>
        </p:txBody>
      </p:sp>
      <p:sp>
        <p:nvSpPr>
          <p:cNvPr id="586002" name="Line 27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003" name="Rectangle 275"/>
          <p:cNvSpPr>
            <a:spLocks noChangeArrowheads="1"/>
          </p:cNvSpPr>
          <p:nvPr/>
        </p:nvSpPr>
        <p:spPr bwMode="auto">
          <a:xfrm>
            <a:off x="802481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86005" name="Text Box 27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86009" name="Rectangle 28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31</a:t>
            </a:r>
          </a:p>
        </p:txBody>
      </p:sp>
      <p:grpSp>
        <p:nvGrpSpPr>
          <p:cNvPr id="586063" name="Group 335"/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86011" name="Group 283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86012" name="Group 28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13" name="Group 28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14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15" name="Freeform 28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16" name="Freeform 28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17" name="Picture 28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18" name="Freeform 29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19" name="Freeform 29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0" name="Freeform 29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1" name="Freeform 29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22" name="Freeform 29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23" name="Rectangle 29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0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b="0" i="1">
                    <a:solidFill>
                      <a:schemeClr val="bg2"/>
                    </a:solidFill>
                    <a:latin typeface="Limon R1" charset="0"/>
                  </a:rPr>
                  <a:t>tG </a:t>
                </a:r>
              </a:p>
            </p:txBody>
          </p:sp>
        </p:grpSp>
        <p:grpSp>
          <p:nvGrpSpPr>
            <p:cNvPr id="586024" name="Group 296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86025" name="Group 29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26" name="Group 29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27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28" name="Freeform 30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29" name="Freeform 30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30" name="Picture 30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31" name="Freeform 30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2" name="Freeform 30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3" name="Freeform 30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4" name="Freeform 30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35" name="Freeform 30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36" name="Rectangle 30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b="0" i="1">
                    <a:solidFill>
                      <a:schemeClr val="bg2"/>
                    </a:solidFill>
                    <a:latin typeface="Limon R1" charset="0"/>
                  </a:rPr>
                  <a:t>td </a:t>
                </a:r>
              </a:p>
            </p:txBody>
          </p:sp>
        </p:grpSp>
        <p:grpSp>
          <p:nvGrpSpPr>
            <p:cNvPr id="586037" name="Group 309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86038" name="Group 310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39" name="Group 311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40" name="Group 312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41" name="Freeform 31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42" name="Freeform 31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43" name="Picture 315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44" name="Freeform 31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5" name="Freeform 31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6" name="Freeform 31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7" name="Freeform 31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48" name="Freeform 32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49" name="Rectangle 32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6050" name="Group 322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86051" name="Group 323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052" name="Group 324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053" name="Group 325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054" name="Freeform 32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055" name="Freeform 32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056" name="Picture 328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057" name="Freeform 32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8" name="Freeform 33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59" name="Freeform 33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0" name="Freeform 33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061" name="Freeform 33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6062" name="Rectangle 33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86004" name="AutoShape 276"/>
          <p:cNvSpPr>
            <a:spLocks noChangeArrowheads="1"/>
          </p:cNvSpPr>
          <p:nvPr/>
        </p:nvSpPr>
        <p:spPr bwMode="auto">
          <a:xfrm rot="-1050159">
            <a:off x="5341938" y="4076700"/>
            <a:ext cx="2732087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6218" name="Group 490"/>
          <p:cNvGrpSpPr>
            <a:grpSpLocks/>
          </p:cNvGrpSpPr>
          <p:nvPr/>
        </p:nvGrpSpPr>
        <p:grpSpPr bwMode="auto">
          <a:xfrm>
            <a:off x="4021138" y="488950"/>
            <a:ext cx="1385887" cy="5197475"/>
            <a:chOff x="2533" y="314"/>
            <a:chExt cx="873" cy="3274"/>
          </a:xfrm>
        </p:grpSpPr>
        <p:sp>
          <p:nvSpPr>
            <p:cNvPr id="586142" name="Freeform 414"/>
            <p:cNvSpPr>
              <a:spLocks/>
            </p:cNvSpPr>
            <p:nvPr/>
          </p:nvSpPr>
          <p:spPr bwMode="auto">
            <a:xfrm>
              <a:off x="3053" y="132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43" name="AutoShape 415"/>
            <p:cNvSpPr>
              <a:spLocks noChangeArrowheads="1"/>
            </p:cNvSpPr>
            <p:nvPr/>
          </p:nvSpPr>
          <p:spPr bwMode="auto">
            <a:xfrm>
              <a:off x="2605" y="126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4" name="Rectangle 416"/>
            <p:cNvSpPr>
              <a:spLocks noChangeArrowheads="1"/>
            </p:cNvSpPr>
            <p:nvPr/>
          </p:nvSpPr>
          <p:spPr bwMode="auto">
            <a:xfrm>
              <a:off x="2604" y="1422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5" name="Freeform 417"/>
            <p:cNvSpPr>
              <a:spLocks/>
            </p:cNvSpPr>
            <p:nvPr/>
          </p:nvSpPr>
          <p:spPr bwMode="auto">
            <a:xfrm>
              <a:off x="2979" y="221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46" name="Rectangle 418"/>
            <p:cNvSpPr>
              <a:spLocks noChangeArrowheads="1"/>
            </p:cNvSpPr>
            <p:nvPr/>
          </p:nvSpPr>
          <p:spPr bwMode="auto">
            <a:xfrm>
              <a:off x="2715" y="242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7" name="Freeform 419"/>
            <p:cNvSpPr>
              <a:spLocks/>
            </p:cNvSpPr>
            <p:nvPr/>
          </p:nvSpPr>
          <p:spPr bwMode="auto">
            <a:xfrm>
              <a:off x="2976" y="219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148" name="AutoShape 420"/>
            <p:cNvSpPr>
              <a:spLocks noChangeArrowheads="1"/>
            </p:cNvSpPr>
            <p:nvPr/>
          </p:nvSpPr>
          <p:spPr bwMode="auto">
            <a:xfrm>
              <a:off x="2612" y="213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49" name="Rectangle 421"/>
            <p:cNvSpPr>
              <a:spLocks noChangeArrowheads="1"/>
            </p:cNvSpPr>
            <p:nvPr/>
          </p:nvSpPr>
          <p:spPr bwMode="auto">
            <a:xfrm>
              <a:off x="2613" y="223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0" name="Rectangle 422"/>
            <p:cNvSpPr>
              <a:spLocks noChangeArrowheads="1"/>
            </p:cNvSpPr>
            <p:nvPr/>
          </p:nvSpPr>
          <p:spPr bwMode="auto">
            <a:xfrm>
              <a:off x="2683" y="239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1" name="AutoShape 423"/>
            <p:cNvSpPr>
              <a:spLocks noChangeArrowheads="1"/>
            </p:cNvSpPr>
            <p:nvPr/>
          </p:nvSpPr>
          <p:spPr bwMode="auto">
            <a:xfrm>
              <a:off x="2579" y="32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2" name="Rectangle 424"/>
            <p:cNvSpPr>
              <a:spLocks noChangeArrowheads="1"/>
            </p:cNvSpPr>
            <p:nvPr/>
          </p:nvSpPr>
          <p:spPr bwMode="auto">
            <a:xfrm>
              <a:off x="2578" y="465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3" name="AutoShape 425"/>
            <p:cNvSpPr>
              <a:spLocks noChangeArrowheads="1"/>
            </p:cNvSpPr>
            <p:nvPr/>
          </p:nvSpPr>
          <p:spPr bwMode="auto">
            <a:xfrm>
              <a:off x="2589" y="33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4" name="AutoShape 426"/>
            <p:cNvSpPr>
              <a:spLocks noChangeArrowheads="1"/>
            </p:cNvSpPr>
            <p:nvPr/>
          </p:nvSpPr>
          <p:spPr bwMode="auto">
            <a:xfrm>
              <a:off x="2615" y="1282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5" name="AutoShape 427"/>
            <p:cNvSpPr>
              <a:spLocks noChangeArrowheads="1"/>
            </p:cNvSpPr>
            <p:nvPr/>
          </p:nvSpPr>
          <p:spPr bwMode="auto">
            <a:xfrm>
              <a:off x="2626" y="215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6" name="Rectangle 428"/>
            <p:cNvSpPr>
              <a:spLocks noChangeArrowheads="1"/>
            </p:cNvSpPr>
            <p:nvPr/>
          </p:nvSpPr>
          <p:spPr bwMode="auto">
            <a:xfrm>
              <a:off x="2755" y="32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7" name="Rectangle 429"/>
            <p:cNvSpPr>
              <a:spLocks noChangeArrowheads="1"/>
            </p:cNvSpPr>
            <p:nvPr/>
          </p:nvSpPr>
          <p:spPr bwMode="auto">
            <a:xfrm>
              <a:off x="2720" y="322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158" name="AutoShape 430"/>
            <p:cNvSpPr>
              <a:spLocks noChangeArrowheads="1"/>
            </p:cNvSpPr>
            <p:nvPr/>
          </p:nvSpPr>
          <p:spPr bwMode="auto">
            <a:xfrm>
              <a:off x="2612" y="26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59" name="Rectangle 431"/>
            <p:cNvSpPr>
              <a:spLocks noChangeArrowheads="1"/>
            </p:cNvSpPr>
            <p:nvPr/>
          </p:nvSpPr>
          <p:spPr bwMode="auto">
            <a:xfrm>
              <a:off x="2611" y="27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0" name="AutoShape 432"/>
            <p:cNvSpPr>
              <a:spLocks noChangeArrowheads="1"/>
            </p:cNvSpPr>
            <p:nvPr/>
          </p:nvSpPr>
          <p:spPr bwMode="auto">
            <a:xfrm>
              <a:off x="2624" y="26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8" name="Line 440"/>
            <p:cNvSpPr>
              <a:spLocks noChangeShapeType="1"/>
            </p:cNvSpPr>
            <p:nvPr/>
          </p:nvSpPr>
          <p:spPr bwMode="auto">
            <a:xfrm>
              <a:off x="2607" y="6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69" name="Line 441"/>
            <p:cNvSpPr>
              <a:spLocks noChangeShapeType="1"/>
            </p:cNvSpPr>
            <p:nvPr/>
          </p:nvSpPr>
          <p:spPr bwMode="auto">
            <a:xfrm>
              <a:off x="2607" y="7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0" name="Line 442"/>
            <p:cNvSpPr>
              <a:spLocks noChangeShapeType="1"/>
            </p:cNvSpPr>
            <p:nvPr/>
          </p:nvSpPr>
          <p:spPr bwMode="auto">
            <a:xfrm>
              <a:off x="2607" y="8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1" name="Line 443"/>
            <p:cNvSpPr>
              <a:spLocks noChangeShapeType="1"/>
            </p:cNvSpPr>
            <p:nvPr/>
          </p:nvSpPr>
          <p:spPr bwMode="auto">
            <a:xfrm>
              <a:off x="2610" y="9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2" name="Line 444"/>
            <p:cNvSpPr>
              <a:spLocks noChangeShapeType="1"/>
            </p:cNvSpPr>
            <p:nvPr/>
          </p:nvSpPr>
          <p:spPr bwMode="auto">
            <a:xfrm>
              <a:off x="2607" y="102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3" name="Line 445"/>
            <p:cNvSpPr>
              <a:spLocks noChangeShapeType="1"/>
            </p:cNvSpPr>
            <p:nvPr/>
          </p:nvSpPr>
          <p:spPr bwMode="auto">
            <a:xfrm>
              <a:off x="2607" y="11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74" name="Rectangle 446"/>
            <p:cNvSpPr>
              <a:spLocks noChangeArrowheads="1"/>
            </p:cNvSpPr>
            <p:nvPr/>
          </p:nvSpPr>
          <p:spPr bwMode="auto">
            <a:xfrm>
              <a:off x="2681" y="478"/>
              <a:ext cx="33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)abdMbUg</a:t>
              </a:r>
            </a:p>
          </p:txBody>
        </p:sp>
        <p:sp>
          <p:nvSpPr>
            <p:cNvPr id="586175" name="Rectangle 447"/>
            <p:cNvSpPr>
              <a:spLocks noChangeArrowheads="1"/>
            </p:cNvSpPr>
            <p:nvPr/>
          </p:nvSpPr>
          <p:spPr bwMode="auto">
            <a:xfrm>
              <a:off x="2630" y="580"/>
              <a:ext cx="44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dMNwgl¥dMbUg</a:t>
              </a:r>
            </a:p>
          </p:txBody>
        </p:sp>
        <p:sp>
          <p:nvSpPr>
            <p:cNvPr id="586176" name="Rectangle 448"/>
            <p:cNvSpPr>
              <a:spLocks noChangeArrowheads="1"/>
            </p:cNvSpPr>
            <p:nvPr/>
          </p:nvSpPr>
          <p:spPr bwMode="auto">
            <a:xfrm>
              <a:off x="2635" y="672"/>
              <a:ext cx="40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RKYsardMbUg</a:t>
              </a:r>
            </a:p>
          </p:txBody>
        </p:sp>
        <p:sp>
          <p:nvSpPr>
            <p:cNvPr id="586177" name="Rectangle 449"/>
            <p:cNvSpPr>
              <a:spLocks noChangeArrowheads="1"/>
            </p:cNvSpPr>
            <p:nvPr/>
          </p:nvSpPr>
          <p:spPr bwMode="auto">
            <a:xfrm>
              <a:off x="2630" y="773"/>
              <a:ext cx="433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XatkrdMbUg</a:t>
              </a:r>
            </a:p>
          </p:txBody>
        </p:sp>
        <p:sp>
          <p:nvSpPr>
            <p:cNvPr id="586178" name="Rectangle 450"/>
            <p:cNvSpPr>
              <a:spLocks noChangeArrowheads="1"/>
            </p:cNvSpPr>
            <p:nvPr/>
          </p:nvSpPr>
          <p:spPr bwMode="auto">
            <a:xfrm>
              <a:off x="2585" y="878"/>
              <a:ext cx="53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TwkCMnn;¼\nÞFnU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79" name="Rectangle 451"/>
            <p:cNvSpPr>
              <a:spLocks noChangeArrowheads="1"/>
            </p:cNvSpPr>
            <p:nvPr/>
          </p:nvSpPr>
          <p:spPr bwMode="auto">
            <a:xfrm>
              <a:off x="2673" y="973"/>
              <a:ext cx="3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b:m)abil</a:t>
              </a:r>
            </a:p>
          </p:txBody>
        </p:sp>
        <p:sp>
          <p:nvSpPr>
            <p:cNvPr id="586180" name="Rectangle 452"/>
            <p:cNvSpPr>
              <a:spLocks noChangeArrowheads="1"/>
            </p:cNvSpPr>
            <p:nvPr/>
          </p:nvSpPr>
          <p:spPr bwMode="auto">
            <a:xfrm>
              <a:off x="2547" y="314"/>
              <a:ext cx="35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karbegáIt</a:t>
              </a:r>
            </a:p>
          </p:txBody>
        </p:sp>
        <p:sp>
          <p:nvSpPr>
            <p:cNvPr id="586181" name="Rectangle 453"/>
            <p:cNvSpPr>
              <a:spLocks noChangeArrowheads="1"/>
            </p:cNvSpPr>
            <p:nvPr/>
          </p:nvSpPr>
          <p:spPr bwMode="auto">
            <a:xfrm>
              <a:off x="2533" y="395"/>
              <a:ext cx="873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mnusSRbus nigmunsSRsIdMbUg</a:t>
              </a:r>
            </a:p>
          </p:txBody>
        </p:sp>
        <p:sp>
          <p:nvSpPr>
            <p:cNvPr id="586182" name="Line 454"/>
            <p:cNvSpPr>
              <a:spLocks noChangeShapeType="1"/>
            </p:cNvSpPr>
            <p:nvPr/>
          </p:nvSpPr>
          <p:spPr bwMode="auto">
            <a:xfrm>
              <a:off x="2643" y="161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3" name="Line 455"/>
            <p:cNvSpPr>
              <a:spLocks noChangeShapeType="1"/>
            </p:cNvSpPr>
            <p:nvPr/>
          </p:nvSpPr>
          <p:spPr bwMode="auto">
            <a:xfrm>
              <a:off x="2643" y="174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4" name="Rectangle 456"/>
            <p:cNvSpPr>
              <a:spLocks noChangeArrowheads="1"/>
            </p:cNvSpPr>
            <p:nvPr/>
          </p:nvSpPr>
          <p:spPr bwMode="auto">
            <a:xfrm>
              <a:off x="2847" y="164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85" name="Rectangle 457"/>
            <p:cNvSpPr>
              <a:spLocks noChangeArrowheads="1"/>
            </p:cNvSpPr>
            <p:nvPr/>
          </p:nvSpPr>
          <p:spPr bwMode="auto">
            <a:xfrm>
              <a:off x="2689" y="1471"/>
              <a:ext cx="36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d- B- Br</a:t>
              </a:r>
            </a:p>
          </p:txBody>
        </p:sp>
        <p:sp>
          <p:nvSpPr>
            <p:cNvPr id="586186" name="Rectangle 458"/>
            <p:cNvSpPr>
              <a:spLocks noChangeArrowheads="1"/>
            </p:cNvSpPr>
            <p:nvPr/>
          </p:nvSpPr>
          <p:spPr bwMode="auto">
            <a:xfrm>
              <a:off x="2752" y="1723"/>
              <a:ext cx="25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y-G</a:t>
              </a:r>
            </a:p>
          </p:txBody>
        </p:sp>
        <p:sp>
          <p:nvSpPr>
            <p:cNvPr id="586187" name="Rectangle 459"/>
            <p:cNvSpPr>
              <a:spLocks noChangeArrowheads="1"/>
            </p:cNvSpPr>
            <p:nvPr/>
          </p:nvSpPr>
          <p:spPr bwMode="auto">
            <a:xfrm>
              <a:off x="2762" y="1837"/>
              <a:ext cx="21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12</a:t>
              </a:r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88" name="Rectangle 460"/>
            <p:cNvSpPr>
              <a:spLocks noChangeArrowheads="1"/>
            </p:cNvSpPr>
            <p:nvPr/>
          </p:nvSpPr>
          <p:spPr bwMode="auto">
            <a:xfrm>
              <a:off x="2622" y="1351"/>
              <a:ext cx="45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karRtas;ehA</a:t>
              </a:r>
            </a:p>
          </p:txBody>
        </p:sp>
        <p:sp>
          <p:nvSpPr>
            <p:cNvPr id="586189" name="Rectangle 461"/>
            <p:cNvSpPr>
              <a:spLocks noChangeArrowheads="1"/>
            </p:cNvSpPr>
            <p:nvPr/>
          </p:nvSpPr>
          <p:spPr bwMode="auto">
            <a:xfrm>
              <a:off x="2604" y="1238"/>
              <a:ext cx="35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G½R)ahaM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190" name="Rectangle 462"/>
            <p:cNvSpPr>
              <a:spLocks noChangeArrowheads="1"/>
            </p:cNvSpPr>
            <p:nvPr/>
          </p:nvSpPr>
          <p:spPr bwMode="auto">
            <a:xfrm>
              <a:off x="2729" y="1605"/>
              <a:ext cx="24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G-G</a:t>
              </a:r>
            </a:p>
          </p:txBody>
        </p:sp>
        <p:sp>
          <p:nvSpPr>
            <p:cNvPr id="586191" name="Line 463"/>
            <p:cNvSpPr>
              <a:spLocks noChangeShapeType="1"/>
            </p:cNvSpPr>
            <p:nvPr/>
          </p:nvSpPr>
          <p:spPr bwMode="auto">
            <a:xfrm>
              <a:off x="2641" y="238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2" name="Line 464"/>
            <p:cNvSpPr>
              <a:spLocks noChangeShapeType="1"/>
            </p:cNvSpPr>
            <p:nvPr/>
          </p:nvSpPr>
          <p:spPr bwMode="auto">
            <a:xfrm>
              <a:off x="2639" y="249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3" name="Rectangle 465"/>
            <p:cNvSpPr>
              <a:spLocks noChangeArrowheads="1"/>
            </p:cNvSpPr>
            <p:nvPr/>
          </p:nvSpPr>
          <p:spPr bwMode="auto">
            <a:xfrm>
              <a:off x="2634" y="2098"/>
              <a:ext cx="32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y:UEsb</a:t>
              </a:r>
            </a:p>
          </p:txBody>
        </p:sp>
        <p:sp>
          <p:nvSpPr>
            <p:cNvPr id="586194" name="Rectangle 466"/>
            <p:cNvSpPr>
              <a:spLocks noChangeArrowheads="1"/>
            </p:cNvSpPr>
            <p:nvPr/>
          </p:nvSpPr>
          <p:spPr bwMode="auto">
            <a:xfrm>
              <a:off x="2634" y="2232"/>
              <a:ext cx="34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TasPaB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195" name="Rectangle 467"/>
            <p:cNvSpPr>
              <a:spLocks noChangeArrowheads="1"/>
            </p:cNvSpPr>
            <p:nvPr/>
          </p:nvSpPr>
          <p:spPr bwMode="auto">
            <a:xfrm>
              <a:off x="2679" y="2357"/>
              <a:ext cx="25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430</a:t>
              </a:r>
            </a:p>
          </p:txBody>
        </p:sp>
        <p:sp>
          <p:nvSpPr>
            <p:cNvPr id="586196" name="Line 468"/>
            <p:cNvSpPr>
              <a:spLocks noChangeShapeType="1"/>
            </p:cNvSpPr>
            <p:nvPr/>
          </p:nvSpPr>
          <p:spPr bwMode="auto">
            <a:xfrm>
              <a:off x="2639" y="14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7" name="Line 469"/>
            <p:cNvSpPr>
              <a:spLocks noChangeShapeType="1"/>
            </p:cNvSpPr>
            <p:nvPr/>
          </p:nvSpPr>
          <p:spPr bwMode="auto">
            <a:xfrm>
              <a:off x="2639" y="185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8" name="Line 470"/>
            <p:cNvSpPr>
              <a:spLocks noChangeShapeType="1"/>
            </p:cNvSpPr>
            <p:nvPr/>
          </p:nvSpPr>
          <p:spPr bwMode="auto">
            <a:xfrm>
              <a:off x="2639" y="198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199" name="Line 471"/>
            <p:cNvSpPr>
              <a:spLocks noChangeShapeType="1"/>
            </p:cNvSpPr>
            <p:nvPr/>
          </p:nvSpPr>
          <p:spPr bwMode="auto">
            <a:xfrm>
              <a:off x="2639" y="29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0" name="Line 472"/>
            <p:cNvSpPr>
              <a:spLocks noChangeShapeType="1"/>
            </p:cNvSpPr>
            <p:nvPr/>
          </p:nvSpPr>
          <p:spPr bwMode="auto">
            <a:xfrm>
              <a:off x="2639" y="30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1" name="Line 473"/>
            <p:cNvSpPr>
              <a:spLocks noChangeShapeType="1"/>
            </p:cNvSpPr>
            <p:nvPr/>
          </p:nvSpPr>
          <p:spPr bwMode="auto">
            <a:xfrm>
              <a:off x="2639" y="31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2" name="Line 474"/>
            <p:cNvSpPr>
              <a:spLocks noChangeShapeType="1"/>
            </p:cNvSpPr>
            <p:nvPr/>
          </p:nvSpPr>
          <p:spPr bwMode="auto">
            <a:xfrm>
              <a:off x="2639" y="32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3" name="Line 475"/>
            <p:cNvSpPr>
              <a:spLocks noChangeShapeType="1"/>
            </p:cNvSpPr>
            <p:nvPr/>
          </p:nvSpPr>
          <p:spPr bwMode="auto">
            <a:xfrm>
              <a:off x="2647" y="33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04" name="Rectangle 476"/>
            <p:cNvSpPr>
              <a:spLocks noChangeArrowheads="1"/>
            </p:cNvSpPr>
            <p:nvPr/>
          </p:nvSpPr>
          <p:spPr bwMode="auto">
            <a:xfrm>
              <a:off x="2648" y="2614"/>
              <a:ext cx="27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m:Ues</a:t>
              </a:r>
            </a:p>
          </p:txBody>
        </p:sp>
        <p:sp>
          <p:nvSpPr>
            <p:cNvPr id="586205" name="Rectangle 477"/>
            <p:cNvSpPr>
              <a:spLocks noChangeArrowheads="1"/>
            </p:cNvSpPr>
            <p:nvPr/>
          </p:nvSpPr>
          <p:spPr bwMode="auto">
            <a:xfrm>
              <a:off x="2715" y="2877"/>
              <a:ext cx="32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suINay</a:t>
              </a:r>
            </a:p>
          </p:txBody>
        </p:sp>
        <p:sp>
          <p:nvSpPr>
            <p:cNvPr id="586206" name="Rectangle 478"/>
            <p:cNvSpPr>
              <a:spLocks noChangeArrowheads="1"/>
            </p:cNvSpPr>
            <p:nvPr/>
          </p:nvSpPr>
          <p:spPr bwMode="auto">
            <a:xfrm>
              <a:off x="2691" y="2984"/>
              <a:ext cx="32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sI-B-Bi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7" name="Rectangle 479"/>
            <p:cNvSpPr>
              <a:spLocks noChangeArrowheads="1"/>
            </p:cNvSpPr>
            <p:nvPr/>
          </p:nvSpPr>
          <p:spPr bwMode="auto">
            <a:xfrm>
              <a:off x="2642" y="3089"/>
              <a:ext cx="41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kaeds)ana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08" name="Rectangle 480"/>
            <p:cNvSpPr>
              <a:spLocks noChangeArrowheads="1"/>
            </p:cNvSpPr>
            <p:nvPr/>
          </p:nvSpPr>
          <p:spPr bwMode="auto">
            <a:xfrm>
              <a:off x="2773" y="3208"/>
              <a:ext cx="19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586209" name="Rectangle 481"/>
            <p:cNvSpPr>
              <a:spLocks noChangeArrowheads="1"/>
            </p:cNvSpPr>
            <p:nvPr/>
          </p:nvSpPr>
          <p:spPr bwMode="auto">
            <a:xfrm>
              <a:off x="2649" y="3292"/>
              <a:ext cx="560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esckþIGFib,ay5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0" name="Line 482"/>
            <p:cNvSpPr>
              <a:spLocks noChangeShapeType="1"/>
            </p:cNvSpPr>
            <p:nvPr/>
          </p:nvSpPr>
          <p:spPr bwMode="auto">
            <a:xfrm>
              <a:off x="2635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211" name="Rectangle 483"/>
            <p:cNvSpPr>
              <a:spLocks noChangeArrowheads="1"/>
            </p:cNvSpPr>
            <p:nvPr/>
          </p:nvSpPr>
          <p:spPr bwMode="auto">
            <a:xfrm>
              <a:off x="2713" y="2760"/>
              <a:ext cx="42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karcakecj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212" name="Line 484"/>
            <p:cNvSpPr>
              <a:spLocks noChangeShapeType="1"/>
            </p:cNvSpPr>
            <p:nvPr/>
          </p:nvSpPr>
          <p:spPr bwMode="auto">
            <a:xfrm>
              <a:off x="2607" y="53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5981" name="Rectangle 253"/>
          <p:cNvSpPr>
            <a:spLocks noChangeArrowheads="1"/>
          </p:cNvSpPr>
          <p:nvPr/>
        </p:nvSpPr>
        <p:spPr bwMode="auto">
          <a:xfrm>
            <a:off x="4011613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5982" name="Rectangle 254"/>
          <p:cNvSpPr>
            <a:spLocks noChangeArrowheads="1"/>
          </p:cNvSpPr>
          <p:nvPr/>
        </p:nvSpPr>
        <p:spPr bwMode="auto">
          <a:xfrm>
            <a:off x="4068763" y="1963738"/>
            <a:ext cx="1625600" cy="3638550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5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5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8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04" grpId="0" animBg="1"/>
      <p:bldP spid="585981" grpId="0" animBg="1"/>
      <p:bldP spid="58598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Gñk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TIbYn       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én 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{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mnusSTMag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}  KW ³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6508750" cy="5362575"/>
            <a:chOff x="759" y="838"/>
            <a:chExt cx="4100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515" y="838"/>
              <a:ext cx="2344" cy="247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9600" b="0">
                  <a:solidFill>
                    <a:srgbClr val="FAFD00"/>
                  </a:solidFill>
                  <a:latin typeface="Limon R1" charset="0"/>
                </a:rPr>
                <a:t>Gym</a:t>
              </a:r>
              <a:r>
                <a:rPr lang="en-US" sz="25200" b="0">
                  <a:solidFill>
                    <a:srgbClr val="00FF00"/>
                  </a:solidFill>
                  <a:latin typeface="Limon R1" charset="0"/>
                </a:rPr>
                <a:t>y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5600" b="0">
                  <a:solidFill>
                    <a:srgbClr val="D83104"/>
                  </a:solidFill>
                  <a:latin typeface="Times" charset="0"/>
                </a:rPr>
                <a:t>?</a:t>
              </a:r>
              <a:endParaRPr lang="en-US" sz="15600" b="0">
                <a:solidFill>
                  <a:srgbClr val="51DC00"/>
                </a:solidFill>
                <a:latin typeface="Times" charset="0"/>
              </a:endParaRPr>
            </a:p>
          </p:txBody>
        </p:sp>
      </p:grp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994150" y="1330325"/>
            <a:ext cx="3721100" cy="39290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9600" b="0">
                <a:solidFill>
                  <a:srgbClr val="FAFD00"/>
                </a:solidFill>
                <a:latin typeface="Limon R1" charset="0"/>
              </a:rPr>
              <a:t>Gym</a:t>
            </a:r>
            <a:r>
              <a:rPr lang="en-US" sz="25200" b="0">
                <a:solidFill>
                  <a:srgbClr val="00FF00"/>
                </a:solidFill>
                <a:latin typeface="Limon R1" charset="0"/>
              </a:rPr>
              <a:t>y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2701925" y="4464050"/>
            <a:ext cx="3825875" cy="18716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ja-JP" altLang="en-US" sz="11700" b="0" i="1">
                <a:solidFill>
                  <a:srgbClr val="00FF00"/>
                </a:solidFill>
                <a:latin typeface="Arial"/>
              </a:rPr>
              <a:t>“</a:t>
            </a:r>
            <a:r>
              <a:rPr lang="en-US" sz="11700" b="0" i="1">
                <a:solidFill>
                  <a:srgbClr val="00FF00"/>
                </a:solidFill>
                <a:latin typeface="Limon R1" charset="0"/>
              </a:rPr>
              <a:t>y:UesV</a:t>
            </a:r>
            <a:r>
              <a:rPr lang="ja-JP" altLang="en-US" sz="11700" b="0" i="1">
                <a:solidFill>
                  <a:srgbClr val="00FF00"/>
                </a:solidFill>
                <a:latin typeface="Arial"/>
              </a:rPr>
              <a:t>”</a:t>
            </a:r>
            <a:endParaRPr lang="en-US" sz="11700" b="0" i="1">
              <a:solidFill>
                <a:srgbClr val="00FF00"/>
              </a:solidFill>
              <a:latin typeface="Limon R1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701675" y="1908175"/>
            <a:ext cx="2382838" cy="30162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Gñk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TIbI   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én 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{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mnusSTMag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}  KW ³</a:t>
            </a: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33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45386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7200" b="0">
                <a:solidFill>
                  <a:srgbClr val="FAFD00"/>
                </a:solidFill>
              </a:rPr>
              <a:t>kar):an;RbmaNénkalbriecäT ³</a:t>
            </a:r>
            <a:endParaRPr lang="en-US" sz="7200" b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</a:rPr>
              <a:t>   G½R)ahaM  - yU:Esb		2000 m&gt;K&gt;s</a:t>
            </a:r>
            <a:endParaRPr lang="en-US" sz="4400" b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FAFD00"/>
                </a:solidFill>
              </a:rPr>
              <a:t> </a:t>
            </a:r>
            <a:r>
              <a:rPr lang="en-US" sz="6600" b="0">
                <a:solidFill>
                  <a:schemeClr val="hlink"/>
                </a:solidFill>
              </a:rPr>
              <a:t>m:Ues - yU:esV		1500m&gt;K&gt;s</a:t>
            </a:r>
            <a:endParaRPr lang="en-US" sz="4400" b="0">
              <a:solidFill>
                <a:schemeClr val="hlink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4400" b="0">
              <a:solidFill>
                <a:schemeClr val="hlink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4400" b="0">
              <a:solidFill>
                <a:schemeClr val="hlink"/>
              </a:solidFill>
              <a:latin typeface="Times" charset="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8" name="Group 4"/>
          <p:cNvGrpSpPr>
            <a:grpSpLocks/>
          </p:cNvGrpSpPr>
          <p:nvPr/>
        </p:nvGrpSpPr>
        <p:grpSpPr bwMode="auto">
          <a:xfrm>
            <a:off x="2463800" y="1544638"/>
            <a:ext cx="4362450" cy="3598862"/>
            <a:chOff x="1512" y="1397"/>
            <a:chExt cx="2748" cy="2267"/>
          </a:xfrm>
        </p:grpSpPr>
        <p:sp>
          <p:nvSpPr>
            <p:cNvPr id="103429" name="Rectangle 5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0" name="Rectangle 6"/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31" name="Rectangle 7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2" name="AutoShape 8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3" name="Rectangle 9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4" name="Rectangle 10"/>
            <p:cNvSpPr>
              <a:spLocks noChangeArrowheads="1"/>
            </p:cNvSpPr>
            <p:nvPr/>
          </p:nvSpPr>
          <p:spPr bwMode="auto">
            <a:xfrm>
              <a:off x="1663" y="1399"/>
              <a:ext cx="42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karbegáIt</a:t>
              </a:r>
            </a:p>
          </p:txBody>
        </p:sp>
        <p:sp>
          <p:nvSpPr>
            <p:cNvPr id="103435" name="Line 11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6" name="Line 12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7" name="Rectangle 13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8" name="Rectangle 14"/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39" name="Rectangle 15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0" name="AutoShape 16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1" name="Rectangle 17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2" name="Rectangle 18"/>
            <p:cNvSpPr>
              <a:spLocks noChangeArrowheads="1"/>
            </p:cNvSpPr>
            <p:nvPr/>
          </p:nvSpPr>
          <p:spPr bwMode="auto">
            <a:xfrm>
              <a:off x="1806" y="1566"/>
              <a:ext cx="40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chemeClr val="accent2"/>
                  </a:solidFill>
                </a:rPr>
                <a:t>G½R)ahaM</a:t>
              </a:r>
            </a:p>
          </p:txBody>
        </p:sp>
        <p:sp>
          <p:nvSpPr>
            <p:cNvPr id="103443" name="Line 19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4" name="Line 20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5" name="Rectangle 21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6" name="Rectangle 22"/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447" name="Rectangle 23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8" name="AutoShape 24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9" name="Rectangle 25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0" name="Rectangle 26"/>
            <p:cNvSpPr>
              <a:spLocks noChangeArrowheads="1"/>
            </p:cNvSpPr>
            <p:nvPr/>
          </p:nvSpPr>
          <p:spPr bwMode="auto">
            <a:xfrm>
              <a:off x="1963" y="1735"/>
              <a:ext cx="36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800">
                  <a:solidFill>
                    <a:schemeClr val="accent2"/>
                  </a:solidFill>
                </a:rPr>
                <a:t>y:UEsb</a:t>
              </a:r>
            </a:p>
          </p:txBody>
        </p:sp>
        <p:sp>
          <p:nvSpPr>
            <p:cNvPr id="103451" name="Line 27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2" name="Line 28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3" name="Rectangle 29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4" name="AutoShape 30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5" name="Rectangle 31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6" name="Rectangle 32"/>
            <p:cNvSpPr>
              <a:spLocks noChangeArrowheads="1"/>
            </p:cNvSpPr>
            <p:nvPr/>
          </p:nvSpPr>
          <p:spPr bwMode="auto">
            <a:xfrm>
              <a:off x="2219" y="1896"/>
              <a:ext cx="22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m:Ues</a:t>
              </a:r>
            </a:p>
          </p:txBody>
        </p:sp>
        <p:sp>
          <p:nvSpPr>
            <p:cNvPr id="103457" name="Line 33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8" name="Line 34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9" name="Rectangle 35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0" name="AutoShape 36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1" name="Rectangle 37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2" name="Rectangle 38"/>
            <p:cNvSpPr>
              <a:spLocks noChangeArrowheads="1"/>
            </p:cNvSpPr>
            <p:nvPr/>
          </p:nvSpPr>
          <p:spPr bwMode="auto">
            <a:xfrm>
              <a:off x="2335" y="2071"/>
              <a:ext cx="250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y:UesV</a:t>
              </a:r>
            </a:p>
          </p:txBody>
        </p:sp>
        <p:sp>
          <p:nvSpPr>
            <p:cNvPr id="103463" name="Line 39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4" name="Rectangle 40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5" name="AutoShape 41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6" name="Rectangle 42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7" name="Rectangle 43"/>
            <p:cNvSpPr>
              <a:spLocks noChangeArrowheads="1"/>
            </p:cNvSpPr>
            <p:nvPr/>
          </p:nvSpPr>
          <p:spPr bwMode="auto">
            <a:xfrm>
              <a:off x="2292" y="2233"/>
              <a:ext cx="61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GnaFibetyü</a:t>
              </a:r>
            </a:p>
          </p:txBody>
        </p:sp>
        <p:sp>
          <p:nvSpPr>
            <p:cNvPr id="103468" name="Line 44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69" name="Rectangle 45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0" name="AutoShape 46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1" name="Rectangle 47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2" name="Rectangle 48"/>
            <p:cNvSpPr>
              <a:spLocks noChangeArrowheads="1"/>
            </p:cNvSpPr>
            <p:nvPr/>
          </p:nvSpPr>
          <p:spPr bwMode="auto">
            <a:xfrm>
              <a:off x="2635" y="2416"/>
              <a:ext cx="24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esþc </a:t>
              </a:r>
            </a:p>
          </p:txBody>
        </p:sp>
        <p:sp>
          <p:nvSpPr>
            <p:cNvPr id="103473" name="Line 49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4" name="Rectangle 50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5" name="AutoShape 51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6" name="Rectangle 52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77" name="Rectangle 53"/>
            <p:cNvSpPr>
              <a:spLocks noChangeArrowheads="1"/>
            </p:cNvSpPr>
            <p:nvPr/>
          </p:nvSpPr>
          <p:spPr bwMode="auto">
            <a:xfrm>
              <a:off x="2515" y="2591"/>
              <a:ext cx="73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RKacab;CaeQøIy</a:t>
              </a:r>
            </a:p>
          </p:txBody>
        </p:sp>
        <p:sp>
          <p:nvSpPr>
            <p:cNvPr id="103478" name="Line 54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9" name="Line 55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0" name="Rectangle 56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1" name="AutoShape 57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2783" y="2777"/>
              <a:ext cx="539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800">
                  <a:solidFill>
                    <a:schemeClr val="accent2"/>
                  </a:solidFill>
                </a:rPr>
                <a:t>RKas¶b;s¶at;</a:t>
              </a:r>
            </a:p>
          </p:txBody>
        </p:sp>
        <p:sp>
          <p:nvSpPr>
            <p:cNvPr id="103484" name="Line 60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5" name="Line 61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7" name="AutoShape 63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489" name="Group 65"/>
            <p:cNvGrpSpPr>
              <a:grpSpLocks/>
            </p:cNvGrpSpPr>
            <p:nvPr/>
          </p:nvGrpSpPr>
          <p:grpSpPr bwMode="auto">
            <a:xfrm>
              <a:off x="2887" y="2965"/>
              <a:ext cx="805" cy="384"/>
              <a:chOff x="2975" y="3101"/>
              <a:chExt cx="805" cy="384"/>
            </a:xfrm>
          </p:grpSpPr>
          <p:sp>
            <p:nvSpPr>
              <p:cNvPr id="103490" name="Rectangle 66"/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2800">
                    <a:solidFill>
                      <a:schemeClr val="accent1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03491" name="Rectangle 67"/>
              <p:cNvSpPr>
                <a:spLocks noChangeArrowheads="1"/>
              </p:cNvSpPr>
              <p:nvPr/>
            </p:nvSpPr>
            <p:spPr bwMode="auto">
              <a:xfrm>
                <a:off x="2975" y="3101"/>
                <a:ext cx="805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4000" b="0">
                    <a:solidFill>
                      <a:schemeClr val="accent2"/>
                    </a:solidFill>
                    <a:latin typeface="Limon R1" charset="0"/>
                  </a:rPr>
                  <a:t>RBHeys</a:t>
                </a:r>
                <a:r>
                  <a:rPr lang="ja-JP" altLang="en-US" sz="4000" b="0">
                    <a:solidFill>
                      <a:schemeClr val="accent2"/>
                    </a:solidFill>
                    <a:latin typeface="Arial"/>
                  </a:rPr>
                  <a:t>‘</a:t>
                </a:r>
                <a:r>
                  <a:rPr lang="en-US" sz="4000" b="0">
                    <a:solidFill>
                      <a:schemeClr val="accent2"/>
                    </a:solidFill>
                    <a:latin typeface="Limon R1" charset="0"/>
                  </a:rPr>
                  <a:t>Uv</a:t>
                </a:r>
              </a:p>
            </p:txBody>
          </p:sp>
        </p:grpSp>
        <p:sp>
          <p:nvSpPr>
            <p:cNvPr id="103492" name="Line 68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3" name="Line 69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27" name="AutoShape 3"/>
          <p:cNvSpPr>
            <a:spLocks noChangeArrowheads="1"/>
          </p:cNvSpPr>
          <p:nvPr/>
        </p:nvSpPr>
        <p:spPr bwMode="auto">
          <a:xfrm rot="20160000">
            <a:off x="2044700" y="2743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95" name="Text Box 7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03496" name="Text Box 72"/>
          <p:cNvSpPr txBox="1">
            <a:spLocks noChangeArrowheads="1"/>
          </p:cNvSpPr>
          <p:nvPr/>
        </p:nvSpPr>
        <p:spPr bwMode="auto">
          <a:xfrm>
            <a:off x="1776413" y="508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1³1</a:t>
            </a:r>
          </a:p>
        </p:txBody>
      </p:sp>
      <p:sp>
        <p:nvSpPr>
          <p:cNvPr id="103497" name="Text Box 7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3501" name="Rectangle 7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35</a:t>
            </a:r>
          </a:p>
        </p:txBody>
      </p:sp>
      <p:sp>
        <p:nvSpPr>
          <p:cNvPr id="103502" name="Text Box 78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103505" name="AutoShape 81"/>
          <p:cNvSpPr>
            <a:spLocks noChangeArrowheads="1"/>
          </p:cNvSpPr>
          <p:nvPr/>
        </p:nvSpPr>
        <p:spPr bwMode="auto">
          <a:xfrm>
            <a:off x="7054850" y="1479550"/>
            <a:ext cx="1127125" cy="15636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2278E">
                  <a:gamma/>
                  <a:shade val="0"/>
                  <a:invGamma/>
                </a:srgbClr>
              </a:gs>
              <a:gs pos="50000">
                <a:srgbClr val="02278E"/>
              </a:gs>
              <a:gs pos="100000">
                <a:srgbClr val="02278E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06" name="Rectangle 82"/>
          <p:cNvSpPr>
            <a:spLocks noChangeArrowheads="1"/>
          </p:cNvSpPr>
          <p:nvPr/>
        </p:nvSpPr>
        <p:spPr bwMode="auto">
          <a:xfrm>
            <a:off x="7178675" y="1433513"/>
            <a:ext cx="869950" cy="1612900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62D6AC"/>
                </a:solidFill>
              </a:rPr>
              <a:t>   </a:t>
            </a:r>
            <a:r>
              <a:rPr lang="ja-JP" altLang="en-US" sz="2000">
                <a:solidFill>
                  <a:srgbClr val="62D6AC"/>
                </a:solidFill>
                <a:latin typeface="Arial"/>
              </a:rPr>
              <a:t>“</a:t>
            </a:r>
            <a:r>
              <a:rPr lang="en-US" sz="2000" b="0">
                <a:solidFill>
                  <a:srgbClr val="FFFF00"/>
                </a:solidFill>
              </a:rPr>
              <a:t>Gñk  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000" b="0">
                <a:solidFill>
                  <a:srgbClr val="FFFF00"/>
                </a:solidFill>
              </a:rPr>
              <a:t>ecA</a:t>
            </a:r>
            <a:r>
              <a:rPr lang="en-US" sz="2000">
                <a:solidFill>
                  <a:srgbClr val="33CCFF"/>
                </a:solidFill>
              </a:rPr>
              <a:t>Rkm</a:t>
            </a:r>
            <a:r>
              <a:rPr lang="en-US" sz="900">
                <a:solidFill>
                  <a:srgbClr val="62D6AC"/>
                </a:solidFill>
                <a:latin typeface="Arial" charset="0"/>
              </a:rPr>
              <a:t>      </a:t>
            </a:r>
            <a:r>
              <a:rPr lang="en-US" sz="2000" b="0">
                <a:solidFill>
                  <a:srgbClr val="FFFF00"/>
                </a:solidFill>
              </a:rPr>
              <a:t>RtUv</a:t>
            </a:r>
            <a:r>
              <a:rPr lang="en-US" sz="2000">
                <a:solidFill>
                  <a:srgbClr val="33CCFF"/>
                </a:solidFill>
              </a:rPr>
              <a:t>Et</a:t>
            </a:r>
            <a:r>
              <a:rPr lang="en-US" sz="2800">
                <a:solidFill>
                  <a:srgbClr val="33CCFF"/>
                </a:solidFill>
              </a:rPr>
              <a:t> </a:t>
            </a:r>
            <a:r>
              <a:rPr lang="en-US" sz="900">
                <a:solidFill>
                  <a:srgbClr val="62D6AC"/>
                </a:solidFill>
                <a:latin typeface="Arial" charset="0"/>
              </a:rPr>
              <a:t>        </a:t>
            </a:r>
            <a:r>
              <a:rPr lang="en-US" sz="2000" b="0">
                <a:solidFill>
                  <a:srgbClr val="FFFF00"/>
                </a:solidFill>
              </a:rPr>
              <a:t>vi</a:t>
            </a:r>
            <a:r>
              <a:rPr lang="en-US" sz="2000">
                <a:solidFill>
                  <a:srgbClr val="33CCFF"/>
                </a:solidFill>
              </a:rPr>
              <a:t>nicä½y</a:t>
            </a:r>
            <a:r>
              <a:rPr lang="en-US" sz="3200">
                <a:solidFill>
                  <a:srgbClr val="33CCFF"/>
                </a:solidFill>
              </a:rPr>
              <a:t> </a:t>
            </a:r>
            <a:r>
              <a:rPr lang="ja-JP" altLang="en-US" sz="2000">
                <a:solidFill>
                  <a:srgbClr val="62D6AC"/>
                </a:solidFill>
                <a:latin typeface="Arial"/>
              </a:rPr>
              <a:t>”</a:t>
            </a:r>
            <a:endParaRPr lang="en-US" sz="2000">
              <a:solidFill>
                <a:srgbClr val="62D6AC"/>
              </a:solidFill>
            </a:endParaRPr>
          </a:p>
        </p:txBody>
      </p:sp>
      <p:sp>
        <p:nvSpPr>
          <p:cNvPr id="103507" name="Line 83"/>
          <p:cNvSpPr>
            <a:spLocks noChangeShapeType="1"/>
          </p:cNvSpPr>
          <p:nvPr/>
        </p:nvSpPr>
        <p:spPr bwMode="auto">
          <a:xfrm flipH="1">
            <a:off x="4740275" y="2132013"/>
            <a:ext cx="2387600" cy="644525"/>
          </a:xfrm>
          <a:prstGeom prst="line">
            <a:avLst/>
          </a:prstGeom>
          <a:noFill/>
          <a:ln w="76200">
            <a:solidFill>
              <a:srgbClr val="00D500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08" name="Oval 84"/>
          <p:cNvSpPr>
            <a:spLocks noChangeArrowheads="1"/>
          </p:cNvSpPr>
          <p:nvPr/>
        </p:nvSpPr>
        <p:spPr bwMode="auto">
          <a:xfrm>
            <a:off x="7029450" y="2601913"/>
            <a:ext cx="1233488" cy="296862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3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animBg="1"/>
      <p:bldP spid="103507" grpId="0" animBg="1"/>
      <p:bldP spid="10350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532188" y="998538"/>
            <a:ext cx="1103312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644525" y="2482850"/>
            <a:ext cx="2111375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tx2"/>
                </a:solidFill>
                <a:latin typeface="Limon R1" charset="0"/>
              </a:rPr>
              <a:t>Gym</a:t>
            </a:r>
            <a:r>
              <a:rPr lang="en-US" sz="10600" b="0">
                <a:solidFill>
                  <a:srgbClr val="51DC00"/>
                </a:solidFill>
                <a:latin typeface="Limon R1" charset="0"/>
              </a:rPr>
              <a:t>y</a:t>
            </a:r>
            <a:endParaRPr lang="en-US" sz="8000" b="0">
              <a:solidFill>
                <a:srgbClr val="00FF00"/>
              </a:solidFill>
              <a:latin typeface="Limon R1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05500" name="Text Box 28"/>
          <p:cNvSpPr txBox="1">
            <a:spLocks noChangeArrowheads="1"/>
          </p:cNvSpPr>
          <p:nvPr/>
        </p:nvSpPr>
        <p:spPr bwMode="auto">
          <a:xfrm>
            <a:off x="1781175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1³1</a:t>
            </a:r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431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36</a:t>
            </a:r>
          </a:p>
        </p:txBody>
      </p:sp>
      <p:sp>
        <p:nvSpPr>
          <p:cNvPr id="105518" name="Text Box 46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78" name="Rectangle 94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7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TG</a:t>
            </a:r>
          </a:p>
        </p:txBody>
      </p:sp>
      <p:sp>
        <p:nvSpPr>
          <p:cNvPr id="2723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006600"/>
                </a:solidFill>
                <a:latin typeface="Times" charset="0"/>
              </a:rPr>
              <a:t>PG</a:t>
            </a:r>
          </a:p>
        </p:txBody>
      </p:sp>
      <p:sp>
        <p:nvSpPr>
          <p:cNvPr id="2723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3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sk</a:t>
            </a:r>
          </a:p>
        </p:txBody>
      </p:sp>
      <p:sp>
        <p:nvSpPr>
          <p:cNvPr id="2723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sRk</a:t>
            </a:r>
          </a:p>
        </p:txBody>
      </p:sp>
      <p:sp>
        <p:nvSpPr>
          <p:cNvPr id="2724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2724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4" name="Rectangle 20"/>
          <p:cNvSpPr>
            <a:spLocks noChangeArrowheads="1"/>
          </p:cNvSpPr>
          <p:nvPr/>
        </p:nvSpPr>
        <p:spPr bwMode="auto">
          <a:xfrm>
            <a:off x="76200" y="304800"/>
            <a:ext cx="15049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  <a:endParaRPr lang="en-US" sz="20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724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ss</a:t>
            </a:r>
          </a:p>
        </p:txBody>
      </p:sp>
      <p:sp>
        <p:nvSpPr>
          <p:cNvPr id="2724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0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7240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)a</a:t>
            </a:r>
          </a:p>
        </p:txBody>
      </p:sp>
      <p:sp>
        <p:nvSpPr>
          <p:cNvPr id="27241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x</a:t>
            </a:r>
          </a:p>
        </p:txBody>
      </p:sp>
      <p:sp>
        <p:nvSpPr>
          <p:cNvPr id="27241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27241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13" name="Rectangle 29"/>
          <p:cNvSpPr>
            <a:spLocks noChangeArrowheads="1"/>
          </p:cNvSpPr>
          <p:nvPr/>
        </p:nvSpPr>
        <p:spPr bwMode="auto">
          <a:xfrm>
            <a:off x="3028950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k</a:t>
            </a:r>
          </a:p>
        </p:txBody>
      </p:sp>
      <p:sp>
        <p:nvSpPr>
          <p:cNvPr id="272414" name="Rectangle 30"/>
          <p:cNvSpPr>
            <a:spLocks noChangeArrowheads="1"/>
          </p:cNvSpPr>
          <p:nvPr/>
        </p:nvSpPr>
        <p:spPr bwMode="auto">
          <a:xfrm>
            <a:off x="2682875" y="3078163"/>
            <a:ext cx="4206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y</a:t>
            </a:r>
          </a:p>
        </p:txBody>
      </p:sp>
      <p:sp>
        <p:nvSpPr>
          <p:cNvPr id="272415" name="Rectangle 31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k)a</a:t>
            </a:r>
          </a:p>
        </p:txBody>
      </p:sp>
      <p:sp>
        <p:nvSpPr>
          <p:cNvPr id="272416" name="Rectangle 32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Ps</a:t>
            </a:r>
          </a:p>
        </p:txBody>
      </p:sp>
      <p:sp>
        <p:nvSpPr>
          <p:cNvPr id="272417" name="Rectangle 33"/>
          <p:cNvSpPr>
            <a:spLocks noChangeArrowheads="1"/>
          </p:cNvSpPr>
          <p:nvPr/>
        </p:nvSpPr>
        <p:spPr bwMode="auto">
          <a:xfrm>
            <a:off x="1681163" y="4081463"/>
            <a:ext cx="641350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 G </a:t>
            </a:r>
          </a:p>
        </p:txBody>
      </p:sp>
      <p:sp>
        <p:nvSpPr>
          <p:cNvPr id="272418" name="Rectangle 34"/>
          <p:cNvSpPr>
            <a:spLocks noChangeArrowheads="1"/>
          </p:cNvSpPr>
          <p:nvPr/>
        </p:nvSpPr>
        <p:spPr bwMode="auto">
          <a:xfrm>
            <a:off x="379412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006600"/>
                </a:solidFill>
                <a:latin typeface="Limon R1" charset="0"/>
              </a:rPr>
              <a:t>Pn</a:t>
            </a:r>
          </a:p>
        </p:txBody>
      </p:sp>
      <p:sp>
        <p:nvSpPr>
          <p:cNvPr id="27241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0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5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2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1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3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2" name="Line 58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3" name="Line 59"/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44" name="Text Box 60"/>
          <p:cNvSpPr txBox="1">
            <a:spLocks noChangeArrowheads="1"/>
          </p:cNvSpPr>
          <p:nvPr/>
        </p:nvSpPr>
        <p:spPr bwMode="auto">
          <a:xfrm>
            <a:off x="3744913" y="1376363"/>
            <a:ext cx="2959100" cy="14319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b="0">
                <a:solidFill>
                  <a:srgbClr val="FFFF00"/>
                </a:solidFill>
              </a:rPr>
              <a:t>esckþIsnüarbs;RBH Gm©as;cMeBaHy:UesV³</a:t>
            </a:r>
          </a:p>
        </p:txBody>
      </p:sp>
      <p:sp>
        <p:nvSpPr>
          <p:cNvPr id="272445" name="Text Box 61"/>
          <p:cNvSpPr txBox="1">
            <a:spLocks noChangeArrowheads="1"/>
          </p:cNvSpPr>
          <p:nvPr/>
        </p:nvSpPr>
        <p:spPr bwMode="auto">
          <a:xfrm>
            <a:off x="346075" y="2259013"/>
            <a:ext cx="2501900" cy="22875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EEFF4B"/>
                </a:solidFill>
              </a:rPr>
              <a:t>cab;BI TIrehasßan rhUtdl;RbeTs )ab</a:t>
            </a:r>
            <a:r>
              <a:rPr lang="ja-JP" altLang="en-US" sz="4800" b="0">
                <a:solidFill>
                  <a:srgbClr val="EEFF4B"/>
                </a:solidFill>
                <a:latin typeface="Arial"/>
              </a:rPr>
              <a:t>‘</a:t>
            </a:r>
            <a:r>
              <a:rPr lang="en-US" sz="4800" b="0">
                <a:solidFill>
                  <a:srgbClr val="EEFF4B"/>
                </a:solidFill>
              </a:rPr>
              <a:t>ÍLÚn…</a:t>
            </a:r>
          </a:p>
        </p:txBody>
      </p:sp>
      <p:sp>
        <p:nvSpPr>
          <p:cNvPr id="272446" name="Text Box 62"/>
          <p:cNvSpPr txBox="1">
            <a:spLocks noChangeArrowheads="1"/>
          </p:cNvSpPr>
          <p:nvPr/>
        </p:nvSpPr>
        <p:spPr bwMode="auto">
          <a:xfrm>
            <a:off x="2854325" y="4318000"/>
            <a:ext cx="5553075" cy="8239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EEFF4B"/>
                </a:solidFill>
              </a:rPr>
              <a:t>&gt;&gt;&gt;cab;BI eG</a:t>
            </a:r>
            <a:r>
              <a:rPr lang="ja-JP" altLang="en-US" sz="4800" b="0">
                <a:solidFill>
                  <a:srgbClr val="EEFF4B"/>
                </a:solidFill>
                <a:latin typeface="Arial"/>
              </a:rPr>
              <a:t>‘</a:t>
            </a:r>
            <a:r>
              <a:rPr lang="en-US" sz="4800" b="0">
                <a:solidFill>
                  <a:srgbClr val="EEFF4B"/>
                </a:solidFill>
              </a:rPr>
              <a:t>ÍR)at eTAdl; {mhasmuRTd¾FM}</a:t>
            </a:r>
            <a:endParaRPr lang="en-US" sz="4000" b="0">
              <a:solidFill>
                <a:srgbClr val="EEFF4B"/>
              </a:solidFill>
              <a:latin typeface="Comic Sans MS" charset="0"/>
            </a:endParaRPr>
          </a:p>
        </p:txBody>
      </p:sp>
      <p:sp>
        <p:nvSpPr>
          <p:cNvPr id="272462" name="Text Box 78"/>
          <p:cNvSpPr txBox="1">
            <a:spLocks noChangeArrowheads="1"/>
          </p:cNvSpPr>
          <p:nvPr/>
        </p:nvSpPr>
        <p:spPr bwMode="auto">
          <a:xfrm>
            <a:off x="1771650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1³4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72463" name="Freeform 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4" name="Rectangle 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5" name="Freeform 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2466" name="AutoShape 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7" name="Rectangle 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8" name="Rectangle 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69" name="AutoShape 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0" name="Line 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1" name="Line 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2472" name="Rectangle 88"/>
          <p:cNvSpPr>
            <a:spLocks noChangeArrowheads="1"/>
          </p:cNvSpPr>
          <p:nvPr/>
        </p:nvSpPr>
        <p:spPr bwMode="auto">
          <a:xfrm>
            <a:off x="8053388" y="3429000"/>
            <a:ext cx="4365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272473" name="Text Box 8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2476" name="Text Box 9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72477" name="Rectangle 9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37</a:t>
            </a:r>
          </a:p>
        </p:txBody>
      </p:sp>
      <p:sp>
        <p:nvSpPr>
          <p:cNvPr id="272479" name="Text Box 95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2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2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442" grpId="0" animBg="1"/>
      <p:bldP spid="272443" grpId="0" animBg="1"/>
      <p:bldP spid="272444" grpId="0" autoUpdateAnimBg="0"/>
      <p:bldP spid="272445" grpId="0" autoUpdateAnimBg="0"/>
      <p:bldP spid="27244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rgbClr val="6666FF"/>
                </a:solidFill>
                <a:latin typeface="Limon R1" charset="0"/>
              </a:rPr>
              <a:t>TG</a:t>
            </a:r>
          </a:p>
        </p:txBody>
      </p:sp>
      <p:sp>
        <p:nvSpPr>
          <p:cNvPr id="423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423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3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423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423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folHlink"/>
                </a:solidFill>
                <a:latin typeface="Times" charset="0"/>
              </a:rPr>
              <a:t>MS</a:t>
            </a:r>
          </a:p>
        </p:txBody>
      </p:sp>
      <p:sp>
        <p:nvSpPr>
          <p:cNvPr id="423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600" b="0">
                <a:solidFill>
                  <a:schemeClr val="tx2"/>
                </a:solidFill>
                <a:latin typeface="Limon R1" charset="0"/>
              </a:rPr>
              <a:t>karerobcMtam   dMNak;</a:t>
            </a:r>
            <a:endParaRPr lang="en-US" sz="2800" b="0">
              <a:solidFill>
                <a:schemeClr val="tx2"/>
              </a:solidFill>
              <a:latin typeface="Limon R1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23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423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60" name="Rectangle 24"/>
          <p:cNvSpPr>
            <a:spLocks noChangeArrowheads="1"/>
          </p:cNvSpPr>
          <p:nvPr/>
        </p:nvSpPr>
        <p:spPr bwMode="auto">
          <a:xfrm>
            <a:off x="68580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accent1"/>
                </a:solidFill>
                <a:latin typeface="Limon R1" charset="0"/>
              </a:rPr>
              <a:t>G</a:t>
            </a:r>
          </a:p>
        </p:txBody>
      </p:sp>
      <p:sp>
        <p:nvSpPr>
          <p:cNvPr id="4239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accent1"/>
                </a:solidFill>
                <a:latin typeface="Times" charset="0"/>
              </a:rPr>
              <a:t>B</a:t>
            </a:r>
          </a:p>
        </p:txBody>
      </p:sp>
      <p:sp>
        <p:nvSpPr>
          <p:cNvPr id="4239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accent1"/>
                </a:solidFill>
                <a:latin typeface="Limon R1" charset="0"/>
              </a:rPr>
              <a:t>x</a:t>
            </a:r>
          </a:p>
        </p:txBody>
      </p:sp>
      <p:sp>
        <p:nvSpPr>
          <p:cNvPr id="4239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4239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65" name="Rectangle 29"/>
          <p:cNvSpPr>
            <a:spLocks noChangeArrowheads="1"/>
          </p:cNvSpPr>
          <p:nvPr/>
        </p:nvSpPr>
        <p:spPr bwMode="auto">
          <a:xfrm>
            <a:off x="3114675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423966" name="Rectangle 30"/>
          <p:cNvSpPr>
            <a:spLocks noChangeArrowheads="1"/>
          </p:cNvSpPr>
          <p:nvPr/>
        </p:nvSpPr>
        <p:spPr bwMode="auto">
          <a:xfrm>
            <a:off x="2682875" y="3078163"/>
            <a:ext cx="4206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423967" name="Rectangle 31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423968" name="Rectangle 32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Ps</a:t>
            </a:r>
          </a:p>
        </p:txBody>
      </p:sp>
      <p:sp>
        <p:nvSpPr>
          <p:cNvPr id="423969" name="Rectangle 33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423970" name="Rectangle 34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42397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2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7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7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3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398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12" name="Text Box 76"/>
          <p:cNvSpPr txBox="1">
            <a:spLocks noChangeArrowheads="1"/>
          </p:cNvSpPr>
          <p:nvPr/>
        </p:nvSpPr>
        <p:spPr bwMode="auto">
          <a:xfrm>
            <a:off x="4044950" y="3054350"/>
            <a:ext cx="3733800" cy="24479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 b="0"/>
              <a:t>      </a:t>
            </a:r>
            <a:r>
              <a:rPr lang="ja-JP" altLang="en-US" sz="4800" b="0">
                <a:latin typeface="Arial"/>
              </a:rPr>
              <a:t>“</a:t>
            </a:r>
            <a:r>
              <a:rPr lang="en-US" sz="4800" b="0"/>
              <a:t>  </a:t>
            </a:r>
            <a:r>
              <a:rPr lang="en-US" sz="6600" b="0"/>
              <a:t>y:UesV</a:t>
            </a:r>
            <a:r>
              <a:rPr lang="en-US" sz="4800" b="0"/>
              <a:t>…       </a:t>
            </a:r>
            <a:r>
              <a:rPr lang="en-US" sz="9600" b="0" baseline="2000"/>
              <a:t>cUleTAkñúgRBmTaMg kan;kab; TwkdIEdl CakmµsiT§</a:t>
            </a:r>
            <a:r>
              <a:rPr lang="ja-JP" altLang="en-US" sz="7200" b="0" baseline="2000">
                <a:latin typeface="Arial"/>
              </a:rPr>
              <a:t>”</a:t>
            </a:r>
            <a:endParaRPr lang="en-US" sz="7200" b="0" baseline="2000"/>
          </a:p>
        </p:txBody>
      </p:sp>
      <p:grpSp>
        <p:nvGrpSpPr>
          <p:cNvPr id="424013" name="Group 77"/>
          <p:cNvGrpSpPr>
            <a:grpSpLocks/>
          </p:cNvGrpSpPr>
          <p:nvPr/>
        </p:nvGrpSpPr>
        <p:grpSpPr bwMode="auto">
          <a:xfrm>
            <a:off x="1614488" y="333375"/>
            <a:ext cx="2576512" cy="4052888"/>
            <a:chOff x="1017" y="402"/>
            <a:chExt cx="1623" cy="2553"/>
          </a:xfrm>
        </p:grpSpPr>
        <p:sp>
          <p:nvSpPr>
            <p:cNvPr id="424014" name="Oval 78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15" name="Rectangle 79"/>
            <p:cNvSpPr>
              <a:spLocks noChangeArrowheads="1"/>
            </p:cNvSpPr>
            <p:nvPr/>
          </p:nvSpPr>
          <p:spPr bwMode="auto">
            <a:xfrm rot="18000000">
              <a:off x="166" y="1363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THE LAND</a:t>
              </a:r>
            </a:p>
          </p:txBody>
        </p:sp>
        <p:sp>
          <p:nvSpPr>
            <p:cNvPr id="424016" name="Line 80"/>
            <p:cNvSpPr>
              <a:spLocks noChangeShapeType="1"/>
            </p:cNvSpPr>
            <p:nvPr/>
          </p:nvSpPr>
          <p:spPr bwMode="auto">
            <a:xfrm>
              <a:off x="1733" y="1381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4017" name="Line 81"/>
            <p:cNvSpPr>
              <a:spLocks noChangeShapeType="1"/>
            </p:cNvSpPr>
            <p:nvPr/>
          </p:nvSpPr>
          <p:spPr bwMode="auto">
            <a:xfrm>
              <a:off x="1200" y="2357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4019" name="Text Box 83"/>
          <p:cNvSpPr txBox="1">
            <a:spLocks noChangeArrowheads="1"/>
          </p:cNvSpPr>
          <p:nvPr/>
        </p:nvSpPr>
        <p:spPr bwMode="auto">
          <a:xfrm>
            <a:off x="1781175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1³11</a:t>
            </a:r>
          </a:p>
        </p:txBody>
      </p:sp>
      <p:sp>
        <p:nvSpPr>
          <p:cNvPr id="424020" name="Freeform 8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1" name="Rectangle 8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2" name="Freeform 8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4023" name="AutoShape 8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4" name="Rectangle 8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5" name="Rectangle 8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6" name="AutoShape 90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7" name="Line 9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8" name="Line 9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029" name="Rectangle 93"/>
          <p:cNvSpPr>
            <a:spLocks noChangeArrowheads="1"/>
          </p:cNvSpPr>
          <p:nvPr/>
        </p:nvSpPr>
        <p:spPr bwMode="auto">
          <a:xfrm>
            <a:off x="8053388" y="3429000"/>
            <a:ext cx="4365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424031" name="Text Box 9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24035" name="Rectangle 9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38</a:t>
            </a:r>
          </a:p>
        </p:txBody>
      </p:sp>
      <p:sp>
        <p:nvSpPr>
          <p:cNvPr id="424036" name="Text Box 100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4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TG</a:t>
            </a:r>
          </a:p>
        </p:txBody>
      </p:sp>
      <p:sp>
        <p:nvSpPr>
          <p:cNvPr id="435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435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435215" name="Rectangle 15"/>
          <p:cNvSpPr>
            <a:spLocks noChangeArrowheads="1"/>
          </p:cNvSpPr>
          <p:nvPr/>
        </p:nvSpPr>
        <p:spPr bwMode="auto">
          <a:xfrm>
            <a:off x="2516188" y="55260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435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0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5525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600" b="0">
                <a:solidFill>
                  <a:schemeClr val="tx2"/>
                </a:solidFill>
                <a:latin typeface="Limon R1" charset="0"/>
              </a:rPr>
              <a:t>karerobcMtam   dMNak;</a:t>
            </a:r>
            <a:endParaRPr lang="en-US" sz="2800" b="0">
              <a:solidFill>
                <a:schemeClr val="tx2"/>
              </a:solidFill>
              <a:latin typeface="Limon R1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35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435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43522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)a</a:t>
            </a:r>
          </a:p>
        </p:txBody>
      </p:sp>
      <p:sp>
        <p:nvSpPr>
          <p:cNvPr id="43522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x</a:t>
            </a:r>
          </a:p>
        </p:txBody>
      </p:sp>
      <p:sp>
        <p:nvSpPr>
          <p:cNvPr id="43522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43522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29" name="Rectangle 29"/>
          <p:cNvSpPr>
            <a:spLocks noChangeArrowheads="1"/>
          </p:cNvSpPr>
          <p:nvPr/>
        </p:nvSpPr>
        <p:spPr bwMode="auto">
          <a:xfrm>
            <a:off x="3114675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435230" name="Rectangle 30"/>
          <p:cNvSpPr>
            <a:spLocks noChangeArrowheads="1"/>
          </p:cNvSpPr>
          <p:nvPr/>
        </p:nvSpPr>
        <p:spPr bwMode="auto">
          <a:xfrm>
            <a:off x="2682875" y="3078163"/>
            <a:ext cx="4206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435231" name="Rectangle 31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435232" name="Rectangle 32"/>
          <p:cNvSpPr>
            <a:spLocks noChangeArrowheads="1"/>
          </p:cNvSpPr>
          <p:nvPr/>
        </p:nvSpPr>
        <p:spPr bwMode="auto">
          <a:xfrm>
            <a:off x="3224213" y="5164138"/>
            <a:ext cx="549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Ps</a:t>
            </a:r>
          </a:p>
        </p:txBody>
      </p:sp>
      <p:sp>
        <p:nvSpPr>
          <p:cNvPr id="435233" name="Rectangle 33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435234" name="Rectangle 34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435235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6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7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8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39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0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1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2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3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4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5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6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7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8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51" name="Text Box 51"/>
          <p:cNvSpPr txBox="1">
            <a:spLocks noChangeArrowheads="1"/>
          </p:cNvSpPr>
          <p:nvPr/>
        </p:nvSpPr>
        <p:spPr bwMode="auto">
          <a:xfrm>
            <a:off x="4457700" y="2581275"/>
            <a:ext cx="3976688" cy="3495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5400" b="0">
                <a:solidFill>
                  <a:srgbClr val="EEFF4B"/>
                </a:solidFill>
              </a:rPr>
              <a:t>cab;BIPñMenbUr&gt;&gt;&gt;</a:t>
            </a:r>
            <a:r>
              <a:rPr lang="en-US" sz="4000" b="0">
                <a:solidFill>
                  <a:srgbClr val="EEFF4B"/>
                </a:solidFill>
              </a:rPr>
              <a:t> </a:t>
            </a:r>
            <a:r>
              <a:rPr lang="en-US" sz="6600" b="0">
                <a:solidFill>
                  <a:srgbClr val="EEFF4B"/>
                </a:solidFill>
              </a:rPr>
              <a:t>kMlaMT½Brbs;y:UesVRtUv EtqøgTenø y½rdan;</a:t>
            </a:r>
            <a:r>
              <a:rPr lang="en-US" sz="4800" b="0">
                <a:solidFill>
                  <a:srgbClr val="EEFF4B"/>
                </a:solidFill>
                <a:latin typeface="Comic Sans MS" charset="0"/>
              </a:rPr>
              <a:t> </a:t>
            </a:r>
          </a:p>
        </p:txBody>
      </p:sp>
      <p:sp>
        <p:nvSpPr>
          <p:cNvPr id="435266" name="AutoShape 66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67" name="AutoShape 67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5293" name="Group 93"/>
          <p:cNvGrpSpPr>
            <a:grpSpLocks/>
          </p:cNvGrpSpPr>
          <p:nvPr/>
        </p:nvGrpSpPr>
        <p:grpSpPr bwMode="auto">
          <a:xfrm>
            <a:off x="1522413" y="566738"/>
            <a:ext cx="2668587" cy="3819525"/>
            <a:chOff x="959" y="357"/>
            <a:chExt cx="1681" cy="2406"/>
          </a:xfrm>
        </p:grpSpPr>
        <p:sp>
          <p:nvSpPr>
            <p:cNvPr id="435269" name="Oval 69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70" name="Rectangle 70"/>
            <p:cNvSpPr>
              <a:spLocks noChangeArrowheads="1"/>
            </p:cNvSpPr>
            <p:nvPr/>
          </p:nvSpPr>
          <p:spPr bwMode="auto">
            <a:xfrm rot="18000000">
              <a:off x="84" y="1232"/>
              <a:ext cx="2323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R1" charset="0"/>
                </a:rPr>
                <a:t>TwkdI </a:t>
              </a:r>
            </a:p>
          </p:txBody>
        </p:sp>
        <p:sp>
          <p:nvSpPr>
            <p:cNvPr id="435271" name="Line 71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5272" name="Line 72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5274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35275" name="Text Box 75"/>
          <p:cNvSpPr txBox="1">
            <a:spLocks noChangeArrowheads="1"/>
          </p:cNvSpPr>
          <p:nvPr/>
        </p:nvSpPr>
        <p:spPr bwMode="auto">
          <a:xfrm>
            <a:off x="1778000" y="47625"/>
            <a:ext cx="2989263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1³11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35276" name="Freeform 7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7" name="Rectangle 7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78" name="Freeform 7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5279" name="AutoShape 7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0" name="Rectangle 8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1" name="Rectangle 8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2" name="AutoShape 8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3" name="Line 8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4" name="Line 8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5285" name="Rectangle 85"/>
          <p:cNvSpPr>
            <a:spLocks noChangeArrowheads="1"/>
          </p:cNvSpPr>
          <p:nvPr/>
        </p:nvSpPr>
        <p:spPr bwMode="auto">
          <a:xfrm>
            <a:off x="8053388" y="3371850"/>
            <a:ext cx="4651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435286" name="Rectangle 86"/>
          <p:cNvSpPr>
            <a:spLocks noChangeArrowheads="1"/>
          </p:cNvSpPr>
          <p:nvPr/>
        </p:nvSpPr>
        <p:spPr bwMode="auto">
          <a:xfrm>
            <a:off x="8013700" y="3582988"/>
            <a:ext cx="838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435287" name="Text Box 8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35291" name="Rectangle 9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39</a:t>
            </a:r>
          </a:p>
        </p:txBody>
      </p:sp>
      <p:sp>
        <p:nvSpPr>
          <p:cNvPr id="435292" name="Text Box 9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5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51" grpId="0" autoUpdateAnimBg="0"/>
      <p:bldP spid="435266" grpId="0" animBg="1"/>
      <p:bldP spid="4352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3402013" y="676275"/>
            <a:ext cx="1131887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</a:t>
            </a:r>
            <a:r>
              <a:rPr lang="en-US" sz="66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2019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19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4" name="Rectangle 12"/>
          <p:cNvSpPr>
            <a:spLocks noChangeArrowheads="1"/>
          </p:cNvSpPr>
          <p:nvPr/>
        </p:nvSpPr>
        <p:spPr bwMode="auto">
          <a:xfrm>
            <a:off x="3630613" y="1349375"/>
            <a:ext cx="16605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karcakecj</a:t>
            </a:r>
          </a:p>
        </p:txBody>
      </p:sp>
      <p:sp>
        <p:nvSpPr>
          <p:cNvPr id="520206" name="Rectangle 14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08" name="Rectangle 1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20211" name="Rectangle 19"/>
          <p:cNvSpPr>
            <a:spLocks noChangeArrowheads="1"/>
          </p:cNvSpPr>
          <p:nvPr/>
        </p:nvSpPr>
        <p:spPr bwMode="auto">
          <a:xfrm>
            <a:off x="468313" y="2084388"/>
            <a:ext cx="2432050" cy="463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Gñk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TIbI   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én </a:t>
            </a:r>
            <a:r>
              <a:rPr lang="en-US" sz="4800" b="0" i="1">
                <a:solidFill>
                  <a:schemeClr val="tx2"/>
                </a:solidFill>
                <a:latin typeface="Limon R2" charset="0"/>
              </a:rPr>
              <a:t> 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{</a:t>
            </a:r>
            <a:r>
              <a:rPr lang="en-US" sz="4800" b="0" i="1">
                <a:solidFill>
                  <a:schemeClr val="tx1"/>
                </a:solidFill>
                <a:latin typeface="Limon R2" charset="0"/>
              </a:rPr>
              <a:t>mnusSTMag</a:t>
            </a:r>
            <a:r>
              <a:rPr lang="en-US" sz="4800" b="0" i="1">
                <a:solidFill>
                  <a:srgbClr val="FFFF00"/>
                </a:solidFill>
                <a:latin typeface="Limon R2" charset="0"/>
              </a:rPr>
              <a:t>}  KW ³  </a:t>
            </a:r>
            <a:r>
              <a:rPr lang="en-US" sz="5400" b="0">
                <a:solidFill>
                  <a:srgbClr val="FAFD00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rgbClr val="FAFD00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rgbClr val="FAFD00"/>
                </a:solidFill>
                <a:latin typeface="Limon R1" charset="0"/>
              </a:rPr>
              <a:t>y</a:t>
            </a:r>
          </a:p>
        </p:txBody>
      </p:sp>
      <p:sp>
        <p:nvSpPr>
          <p:cNvPr id="520212" name="Rectangle 20"/>
          <p:cNvSpPr>
            <a:spLocks noChangeArrowheads="1"/>
          </p:cNvSpPr>
          <p:nvPr/>
        </p:nvSpPr>
        <p:spPr bwMode="auto">
          <a:xfrm>
            <a:off x="4811713" y="8239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00"/>
                </a:solidFill>
              </a:rPr>
              <a:t>CuMvij 1500 m&gt;K&gt;s</a:t>
            </a:r>
          </a:p>
        </p:txBody>
      </p:sp>
      <p:grpSp>
        <p:nvGrpSpPr>
          <p:cNvPr id="520285" name="Group 93"/>
          <p:cNvGrpSpPr>
            <a:grpSpLocks/>
          </p:cNvGrpSpPr>
          <p:nvPr/>
        </p:nvGrpSpPr>
        <p:grpSpPr bwMode="auto">
          <a:xfrm>
            <a:off x="2833688" y="2249488"/>
            <a:ext cx="4864100" cy="1003300"/>
            <a:chOff x="1800" y="1432"/>
            <a:chExt cx="3064" cy="632"/>
          </a:xfrm>
        </p:grpSpPr>
        <p:sp>
          <p:nvSpPr>
            <p:cNvPr id="520233" name="Rectangle 41"/>
            <p:cNvSpPr>
              <a:spLocks noChangeArrowheads="1"/>
            </p:cNvSpPr>
            <p:nvPr/>
          </p:nvSpPr>
          <p:spPr bwMode="auto">
            <a:xfrm>
              <a:off x="1800" y="1432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34" name="Text Box 42"/>
            <p:cNvSpPr txBox="1">
              <a:spLocks noChangeArrowheads="1"/>
            </p:cNvSpPr>
            <p:nvPr/>
          </p:nvSpPr>
          <p:spPr bwMode="auto">
            <a:xfrm>
              <a:off x="1808" y="1447"/>
              <a:ext cx="3056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0">
                  <a:solidFill>
                    <a:srgbClr val="EEFF4B"/>
                  </a:solidFill>
                </a:rPr>
                <a:t>cUreGayraRsþGjecjeTA¡</a:t>
              </a:r>
            </a:p>
          </p:txBody>
        </p:sp>
      </p:grpSp>
      <p:sp>
        <p:nvSpPr>
          <p:cNvPr id="520237" name="Text Box 45"/>
          <p:cNvSpPr txBox="1">
            <a:spLocks noChangeArrowheads="1"/>
          </p:cNvSpPr>
          <p:nvPr/>
        </p:nvSpPr>
        <p:spPr bwMode="auto">
          <a:xfrm>
            <a:off x="1763713" y="23813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12³31</a:t>
            </a:r>
          </a:p>
        </p:txBody>
      </p:sp>
      <p:sp>
        <p:nvSpPr>
          <p:cNvPr id="520239" name="Rectangle 47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0" name="Rectangle 48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20241" name="AutoShape 49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2" name="Rectangle 50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3" name="AutoShape 51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4" name="Line 52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5" name="Line 53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6" name="Line 54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7" name="Line 55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8" name="Line 56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49" name="Rectangle 57"/>
          <p:cNvSpPr>
            <a:spLocks noChangeArrowheads="1"/>
          </p:cNvSpPr>
          <p:nvPr/>
        </p:nvSpPr>
        <p:spPr bwMode="auto">
          <a:xfrm>
            <a:off x="8007350" y="33782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20250" name="Line 5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0251" name="Rectangle 59"/>
          <p:cNvSpPr>
            <a:spLocks noChangeArrowheads="1"/>
          </p:cNvSpPr>
          <p:nvPr/>
        </p:nvSpPr>
        <p:spPr bwMode="auto">
          <a:xfrm>
            <a:off x="799306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520252" name="Text Box 6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2025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  <p:sp>
        <p:nvSpPr>
          <p:cNvPr id="520259" name="Text Box 6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520260" name="Group 68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20261" name="Group 69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0262" name="Group 70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0263" name="Freeform 71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264" name="Freeform 72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0265" name="Picture 7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20266" name="Freeform 74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7" name="Freeform 75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8" name="Freeform 76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69" name="Freeform 77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270" name="Freeform 78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0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1³16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 </a:t>
            </a:r>
          </a:p>
        </p:txBody>
      </p:sp>
      <p:pic>
        <p:nvPicPr>
          <p:cNvPr id="107575" name="Picture 55" descr="MASADA TRAIL                                                   0000006B2nd Copy 11/2002 #04           B9EB2F1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59" name="Freeform 3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0" name="Rectangle 4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1" name="Freeform 4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62" name="AutoShape 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3" name="Rectangle 4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4" name="Rectangle 4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5" name="AutoShape 4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6" name="Line 4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7" name="Line 4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68" name="Rectangle 48"/>
          <p:cNvSpPr>
            <a:spLocks noChangeArrowheads="1"/>
          </p:cNvSpPr>
          <p:nvPr/>
        </p:nvSpPr>
        <p:spPr bwMode="auto">
          <a:xfrm>
            <a:off x="8053388" y="3362325"/>
            <a:ext cx="43656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07569" name="Rectangle 49"/>
          <p:cNvSpPr>
            <a:spLocks noChangeArrowheads="1"/>
          </p:cNvSpPr>
          <p:nvPr/>
        </p:nvSpPr>
        <p:spPr bwMode="auto">
          <a:xfrm>
            <a:off x="8032750" y="3592513"/>
            <a:ext cx="838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40</a:t>
            </a:r>
          </a:p>
        </p:txBody>
      </p:sp>
      <p:pic>
        <p:nvPicPr>
          <p:cNvPr id="107574" name="Picture 54" descr="blum.jpg                                                       00048A2BMacintosh HD                   ABA78158: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64452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534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788"/>
              <a:ext cx="1644" cy="24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447800" y="2578100"/>
            <a:ext cx="6096000" cy="900113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chemeClr val="tx2"/>
                </a:solidFill>
              </a:rPr>
              <a:t>karvaydeNþImykPUmisaRsþ rbs;y:UesV&gt;&gt;&gt;</a:t>
            </a:r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107579" name="Picture 59" descr="JORDAN JUNGLE.JPEG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7" grpId="0" animBg="1"/>
      <p:bldP spid="1075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3455988" y="1727200"/>
            <a:ext cx="1773237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chemeClr val="accent2"/>
                </a:solidFill>
              </a:rPr>
              <a:t>eyrIxUr¼ éGy</a:t>
            </a:r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3427413" y="931863"/>
            <a:ext cx="88582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800" b="0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4400" b="0">
                <a:solidFill>
                  <a:schemeClr val="accent2"/>
                </a:solidFill>
              </a:rPr>
              <a:t>y:UesV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650875" y="2482850"/>
            <a:ext cx="2111375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tx2"/>
                </a:solidFill>
                <a:latin typeface="Limon R1" charset="0"/>
              </a:rPr>
              <a:t>Gym</a:t>
            </a:r>
            <a:r>
              <a:rPr lang="en-US" sz="10600" b="0">
                <a:solidFill>
                  <a:srgbClr val="51DC00"/>
                </a:solidFill>
                <a:latin typeface="Limon R1" charset="0"/>
              </a:rPr>
              <a:t>y</a:t>
            </a:r>
            <a:endParaRPr lang="en-US" sz="8000" b="0">
              <a:solidFill>
                <a:srgbClr val="51DC00"/>
              </a:solidFill>
              <a:latin typeface="Limon R1" charset="0"/>
            </a:endParaRP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4" name="Line 10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08572" name="Text Box 28"/>
          <p:cNvSpPr txBox="1">
            <a:spLocks noChangeArrowheads="1"/>
          </p:cNvSpPr>
          <p:nvPr/>
        </p:nvSpPr>
        <p:spPr bwMode="auto">
          <a:xfrm>
            <a:off x="533400" y="6483350"/>
            <a:ext cx="1993900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08573" name="Text Box 29"/>
          <p:cNvSpPr txBox="1">
            <a:spLocks noChangeArrowheads="1"/>
          </p:cNvSpPr>
          <p:nvPr/>
        </p:nvSpPr>
        <p:spPr bwMode="auto">
          <a:xfrm>
            <a:off x="1779588" y="508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6³2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; </a:t>
            </a:r>
            <a:r>
              <a:rPr lang="en-US" sz="2400">
                <a:solidFill>
                  <a:schemeClr val="tx1"/>
                </a:solidFill>
              </a:rPr>
              <a:t>8³24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 </a:t>
            </a:r>
          </a:p>
        </p:txBody>
      </p:sp>
      <p:sp>
        <p:nvSpPr>
          <p:cNvPr id="108574" name="Freeform 3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5" name="Rectangle 3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6" name="Freeform 3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77" name="AutoShape 3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8" name="Rectangle 3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79" name="Rectangle 3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0" name="AutoShape 3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1" name="Line 3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2" name="Line 3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83" name="Rectangle 39"/>
          <p:cNvSpPr>
            <a:spLocks noChangeArrowheads="1"/>
          </p:cNvSpPr>
          <p:nvPr/>
        </p:nvSpPr>
        <p:spPr bwMode="auto">
          <a:xfrm>
            <a:off x="8053388" y="3371850"/>
            <a:ext cx="46513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08584" name="Rectangle 40"/>
          <p:cNvSpPr>
            <a:spLocks noChangeArrowheads="1"/>
          </p:cNvSpPr>
          <p:nvPr/>
        </p:nvSpPr>
        <p:spPr bwMode="auto">
          <a:xfrm>
            <a:off x="8004175" y="3578225"/>
            <a:ext cx="838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108585" name="Text Box 4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8589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41</a:t>
            </a:r>
          </a:p>
        </p:txBody>
      </p:sp>
      <p:sp>
        <p:nvSpPr>
          <p:cNvPr id="108590" name="Text Box 46"/>
          <p:cNvSpPr txBox="1">
            <a:spLocks noChangeArrowheads="1"/>
          </p:cNvSpPr>
          <p:nvPr/>
        </p:nvSpPr>
        <p:spPr bwMode="auto">
          <a:xfrm>
            <a:off x="6694488" y="6194425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8" name="Text Box 20"/>
          <p:cNvSpPr txBox="1">
            <a:spLocks noChangeArrowheads="1"/>
          </p:cNvSpPr>
          <p:nvPr/>
        </p:nvSpPr>
        <p:spPr bwMode="auto">
          <a:xfrm>
            <a:off x="1752600" y="476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ecaTi/ 34³3</a:t>
            </a: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109600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9605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42</a:t>
            </a:r>
          </a:p>
        </p:txBody>
      </p:sp>
      <p:sp>
        <p:nvSpPr>
          <p:cNvPr id="109606" name="Text Box 38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109607" name="Picture 39" descr="D:\3 Judah and the South\Jericho\Jericho sr\Jericho view from Mount of Temptation, 80-06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/>
          <a:stretch>
            <a:fillRect/>
          </a:stretch>
        </p:blipFill>
        <p:spPr bwMode="auto">
          <a:xfrm>
            <a:off x="534988" y="534988"/>
            <a:ext cx="80343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084263" y="5141913"/>
            <a:ext cx="6958012" cy="8207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4800" b="0">
                <a:solidFill>
                  <a:schemeClr val="tx2"/>
                </a:solidFill>
              </a:rPr>
              <a:t>TidæPaBéneyrIxU TisxagekIt cab;BIPñMénesckþIl,Üg</a:t>
            </a:r>
            <a:endParaRPr lang="en-US" sz="3200" b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109589" name="Freeform 21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0" name="Rectangle 22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1" name="Freeform 23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92" name="AutoShape 24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3" name="Rectangle 25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4" name="Rectangle 26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5" name="AutoShape 27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6" name="Line 28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7" name="Line 29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98" name="Rectangle 30"/>
          <p:cNvSpPr>
            <a:spLocks noChangeArrowheads="1"/>
          </p:cNvSpPr>
          <p:nvPr/>
        </p:nvSpPr>
        <p:spPr bwMode="auto">
          <a:xfrm>
            <a:off x="8053388" y="3376613"/>
            <a:ext cx="46513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Chicago" charset="0"/>
              </a:rPr>
              <a:t> </a:t>
            </a: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09599" name="Rectangle 31"/>
          <p:cNvSpPr>
            <a:spLocks noChangeArrowheads="1"/>
          </p:cNvSpPr>
          <p:nvPr/>
        </p:nvSpPr>
        <p:spPr bwMode="auto">
          <a:xfrm>
            <a:off x="8118475" y="3582988"/>
            <a:ext cx="838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1" name="Freeform 1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2" name="Rectangle 2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3" name="Freeform 2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AutoShape 2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5" name="Rectangle 2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6" name="Rectangle 2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7" name="AutoShape 2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8" name="Line 2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19" name="Line 2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20" name="Rectangle 28"/>
          <p:cNvSpPr>
            <a:spLocks noChangeArrowheads="1"/>
          </p:cNvSpPr>
          <p:nvPr/>
        </p:nvSpPr>
        <p:spPr bwMode="auto">
          <a:xfrm>
            <a:off x="8262938" y="3371850"/>
            <a:ext cx="5064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  </a:t>
            </a:r>
          </a:p>
        </p:txBody>
      </p:sp>
      <p:sp>
        <p:nvSpPr>
          <p:cNvPr id="110621" name="Rectangle 29"/>
          <p:cNvSpPr>
            <a:spLocks noChangeArrowheads="1"/>
          </p:cNvSpPr>
          <p:nvPr/>
        </p:nvSpPr>
        <p:spPr bwMode="auto">
          <a:xfrm>
            <a:off x="8118475" y="3554413"/>
            <a:ext cx="8382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110622" name="Text Box 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06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</a:t>
            </a:r>
          </a:p>
        </p:txBody>
      </p:sp>
      <p:sp>
        <p:nvSpPr>
          <p:cNvPr id="110629" name="Text Box 3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110630" name="Picture 38" descr="D:\3 Judah and the South\Jericho\Jericho sr\Jericho looking east with tell in foreground, 44-35tb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8501062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488950" y="5646738"/>
            <a:ext cx="8027988" cy="8207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4800">
                <a:solidFill>
                  <a:schemeClr val="tx2"/>
                </a:solidFill>
              </a:rPr>
              <a:t>eyrIxU emIlBIxagekIteq&lt;aHeTA Tenø y½rdan;</a:t>
            </a:r>
            <a:endParaRPr lang="en-US" sz="320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110632" name="Picture 40" descr="D:\0Images\0Adds 2002\02 Samaria\Jericho\sr\Jericho mudbrick collapse in front of revetment wall, 97k-22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31" name="Picture 39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1638300"/>
            <a:ext cx="1757363" cy="2630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33" name="AutoShape 41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31" grpId="0" autoUpdateAnimBg="0"/>
      <p:bldP spid="1106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103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364559" name="Group 1039"/>
          <p:cNvGrpSpPr>
            <a:grpSpLocks/>
          </p:cNvGrpSpPr>
          <p:nvPr/>
        </p:nvGrpSpPr>
        <p:grpSpPr bwMode="auto">
          <a:xfrm>
            <a:off x="774700" y="623888"/>
            <a:ext cx="7969250" cy="5745162"/>
            <a:chOff x="360" y="352"/>
            <a:chExt cx="5020" cy="3619"/>
          </a:xfrm>
        </p:grpSpPr>
        <p:pic>
          <p:nvPicPr>
            <p:cNvPr id="364560" name="Picture 1040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041"/>
            <p:cNvSpPr>
              <a:spLocks noChangeArrowheads="1"/>
            </p:cNvSpPr>
            <p:nvPr/>
          </p:nvSpPr>
          <p:spPr bwMode="auto">
            <a:xfrm>
              <a:off x="400" y="459"/>
              <a:ext cx="4267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 b="0">
                  <a:solidFill>
                    <a:schemeClr val="accent2"/>
                  </a:solidFill>
                  <a:latin typeface="Times" charset="0"/>
                </a:rPr>
                <a:t> </a:t>
              </a:r>
              <a:r>
                <a:rPr lang="en-US" sz="5400" b="0">
                  <a:solidFill>
                    <a:schemeClr val="accent2"/>
                  </a:solidFill>
                </a:rPr>
                <a:t>RClgPñM eyIrerol BIelIPñMtab½r</a:t>
              </a:r>
              <a:endParaRPr lang="en-US" sz="3200" b="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364575" name="Text Box 10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64576" name="Text Box 1056"/>
          <p:cNvSpPr txBox="1">
            <a:spLocks noChangeArrowheads="1"/>
          </p:cNvSpPr>
          <p:nvPr/>
        </p:nvSpPr>
        <p:spPr bwMode="auto">
          <a:xfrm>
            <a:off x="1781175" y="44450"/>
            <a:ext cx="1993900" cy="7318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17³16</a:t>
            </a:r>
          </a:p>
          <a:p>
            <a:pPr>
              <a:lnSpc>
                <a:spcPct val="100000"/>
              </a:lnSpc>
            </a:pP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364577" name="Freeform 105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78" name="Rectangle 105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79" name="Freeform 105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80" name="AutoShape 106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1" name="Rectangle 106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2" name="Rectangle 106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3" name="AutoShape 106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4" name="Line 106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5" name="Line 106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6" name="Rectangle 1066"/>
          <p:cNvSpPr>
            <a:spLocks noChangeArrowheads="1"/>
          </p:cNvSpPr>
          <p:nvPr/>
        </p:nvSpPr>
        <p:spPr bwMode="auto">
          <a:xfrm>
            <a:off x="8053388" y="3371850"/>
            <a:ext cx="5064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  </a:t>
            </a:r>
          </a:p>
        </p:txBody>
      </p:sp>
      <p:sp>
        <p:nvSpPr>
          <p:cNvPr id="364589" name="Text Box 10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64593" name="Rectangle 10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44</a:t>
            </a:r>
          </a:p>
        </p:txBody>
      </p:sp>
      <p:sp>
        <p:nvSpPr>
          <p:cNvPr id="364594" name="Text Box 1074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364595" name="Text Box 1075"/>
          <p:cNvSpPr txBox="1">
            <a:spLocks noChangeArrowheads="1"/>
          </p:cNvSpPr>
          <p:nvPr/>
        </p:nvSpPr>
        <p:spPr bwMode="auto">
          <a:xfrm>
            <a:off x="965200" y="4865688"/>
            <a:ext cx="7513638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b="0" i="1">
                <a:solidFill>
                  <a:srgbClr val="FFFF00"/>
                </a:solidFill>
              </a:rPr>
              <a:t>enHKWCa TwkedaH ehIynig TwkXµúM¡</a:t>
            </a:r>
            <a:endParaRPr lang="en-US" sz="3600" b="0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364596" name="Rectangle 1076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87" name="Rectangle 1067"/>
          <p:cNvSpPr>
            <a:spLocks noChangeArrowheads="1"/>
          </p:cNvSpPr>
          <p:nvPr/>
        </p:nvSpPr>
        <p:spPr bwMode="auto">
          <a:xfrm>
            <a:off x="8051800" y="3587750"/>
            <a:ext cx="8382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9" name="Text Box 1053"/>
          <p:cNvSpPr txBox="1">
            <a:spLocks noChangeArrowheads="1"/>
          </p:cNvSpPr>
          <p:nvPr/>
        </p:nvSpPr>
        <p:spPr bwMode="auto">
          <a:xfrm>
            <a:off x="1787525" y="41275"/>
            <a:ext cx="314642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3³1-12³24</a:t>
            </a:r>
          </a:p>
        </p:txBody>
      </p:sp>
      <p:sp>
        <p:nvSpPr>
          <p:cNvPr id="112688" name="Text Box 107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pic>
        <p:nvPicPr>
          <p:cNvPr id="112691" name="Picture 1075" descr="BANIAS FALLS.jpg   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2" name="Picture 1076" descr=" DEAD SEA PALMS.jpg   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1" name="Rectangle 1035"/>
          <p:cNvSpPr>
            <a:spLocks noChangeArrowheads="1"/>
          </p:cNvSpPr>
          <p:nvPr/>
        </p:nvSpPr>
        <p:spPr bwMode="auto">
          <a:xfrm>
            <a:off x="3883025" y="666750"/>
            <a:ext cx="4595813" cy="8350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 b="0">
                <a:solidFill>
                  <a:schemeClr val="bg2"/>
                </a:solidFill>
                <a:latin typeface="Comic Sans MS" charset="0"/>
              </a:rPr>
              <a:t> </a:t>
            </a:r>
            <a:r>
              <a:rPr lang="en-US" sz="2400" b="0">
                <a:solidFill>
                  <a:schemeClr val="accent2"/>
                </a:solidFill>
                <a:latin typeface="Comic Sans MS" charset="0"/>
              </a:rPr>
              <a:t>… </a:t>
            </a:r>
            <a:r>
              <a:rPr lang="en-US" sz="4400" b="0">
                <a:solidFill>
                  <a:schemeClr val="accent2"/>
                </a:solidFill>
              </a:rPr>
              <a:t>cab;BIdan; enATisxageCIg</a:t>
            </a:r>
            <a:r>
              <a:rPr lang="en-US" sz="2400" b="0">
                <a:solidFill>
                  <a:schemeClr val="accent2"/>
                </a:solidFill>
                <a:latin typeface="Comic Sans MS" charset="0"/>
              </a:rPr>
              <a:t>...</a:t>
            </a:r>
          </a:p>
        </p:txBody>
      </p:sp>
      <p:sp>
        <p:nvSpPr>
          <p:cNvPr id="112652" name="Rectangle 1036"/>
          <p:cNvSpPr>
            <a:spLocks noChangeArrowheads="1"/>
          </p:cNvSpPr>
          <p:nvPr/>
        </p:nvSpPr>
        <p:spPr bwMode="auto">
          <a:xfrm>
            <a:off x="1254125" y="5770563"/>
            <a:ext cx="5116513" cy="835025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chemeClr val="bg2"/>
                </a:solidFill>
                <a:latin typeface="Comic Sans MS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Comic Sans MS" charset="0"/>
              </a:rPr>
              <a:t>… </a:t>
            </a:r>
            <a:r>
              <a:rPr lang="en-US" sz="4400">
                <a:solidFill>
                  <a:schemeClr val="accent2"/>
                </a:solidFill>
              </a:rPr>
              <a:t>eTA eboes)a enA Tisxagt,Úg</a:t>
            </a:r>
            <a:r>
              <a:rPr lang="en-US" sz="2400">
                <a:solidFill>
                  <a:schemeClr val="accent2"/>
                </a:solidFill>
                <a:latin typeface="Comic Sans MS" charset="0"/>
              </a:rPr>
              <a:t>...</a:t>
            </a:r>
          </a:p>
        </p:txBody>
      </p:sp>
      <p:sp>
        <p:nvSpPr>
          <p:cNvPr id="112675" name="Freeform 105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6" name="Rectangle 106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7" name="Freeform 106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78" name="AutoShape 106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9" name="Rectangle 106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0" name="Rectangle 106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1" name="AutoShape 106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2" name="Line 106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3" name="Line 106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4" name="Rectangle 1068"/>
          <p:cNvSpPr>
            <a:spLocks noChangeArrowheads="1"/>
          </p:cNvSpPr>
          <p:nvPr/>
        </p:nvSpPr>
        <p:spPr bwMode="auto">
          <a:xfrm>
            <a:off x="8053388" y="3371850"/>
            <a:ext cx="431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12685" name="Rectangle 1069"/>
          <p:cNvSpPr>
            <a:spLocks noChangeArrowheads="1"/>
          </p:cNvSpPr>
          <p:nvPr/>
        </p:nvSpPr>
        <p:spPr bwMode="auto">
          <a:xfrm>
            <a:off x="8051800" y="3587750"/>
            <a:ext cx="8334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112686" name="Rectangle 1070"/>
          <p:cNvSpPr>
            <a:spLocks noChangeArrowheads="1"/>
          </p:cNvSpPr>
          <p:nvPr/>
        </p:nvSpPr>
        <p:spPr bwMode="auto">
          <a:xfrm>
            <a:off x="8007350" y="3768725"/>
            <a:ext cx="9413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karEbgEckTwkdI</a:t>
            </a:r>
          </a:p>
        </p:txBody>
      </p:sp>
      <p:pic>
        <p:nvPicPr>
          <p:cNvPr id="112644" name="Picture 102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671" name="AutoShape 1055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2" name="AutoShape 1056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5" name="Rectangle 107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</a:t>
            </a:r>
          </a:p>
        </p:txBody>
      </p:sp>
      <p:sp>
        <p:nvSpPr>
          <p:cNvPr id="112696" name="Text Box 1080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112698" name="Text Box 1082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2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nimBg="1" autoUpdateAnimBg="0"/>
      <p:bldP spid="112652" grpId="0" animBg="1" autoUpdateAnimBg="0"/>
      <p:bldP spid="112671" grpId="0" animBg="1"/>
      <p:bldP spid="11267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130550" y="132080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509963" y="1774825"/>
            <a:ext cx="1862137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rgbClr val="000000"/>
                </a:solidFill>
              </a:rPr>
              <a:t>eyrIxUr¼ éGy</a:t>
            </a:r>
            <a:r>
              <a:rPr lang="en-US" sz="2800" b="0">
                <a:solidFill>
                  <a:schemeClr val="bg2"/>
                </a:solidFill>
                <a:latin typeface="Times" charset="0"/>
              </a:rPr>
              <a:t> 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419475" y="2187575"/>
            <a:ext cx="2035175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400" b="0">
                <a:solidFill>
                  <a:schemeClr val="accent2"/>
                </a:solidFill>
              </a:rPr>
              <a:t>karEbgEckTwkdI</a:t>
            </a:r>
            <a:endParaRPr lang="en-US" sz="2800" b="0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3408363" y="979488"/>
            <a:ext cx="1049337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600" b="0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5400" b="0">
                <a:solidFill>
                  <a:schemeClr val="accent2"/>
                </a:solidFill>
              </a:rPr>
              <a:t>y:UesV</a:t>
            </a: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644525" y="2482850"/>
            <a:ext cx="2111375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tx2"/>
                </a:solidFill>
                <a:latin typeface="Limon R1" charset="0"/>
              </a:rPr>
              <a:t>Gym</a:t>
            </a:r>
            <a:r>
              <a:rPr lang="en-US" sz="10600" b="0">
                <a:solidFill>
                  <a:srgbClr val="51DC00"/>
                </a:solidFill>
                <a:latin typeface="Limon R1" charset="0"/>
              </a:rPr>
              <a:t>y</a:t>
            </a:r>
            <a:endParaRPr lang="en-US" sz="8000" b="0">
              <a:solidFill>
                <a:srgbClr val="00FF00"/>
              </a:solidFill>
              <a:latin typeface="Limon R1" charset="0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3387725" y="23336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3403600" y="2773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111658" name="Text Box 42"/>
          <p:cNvSpPr txBox="1">
            <a:spLocks noChangeArrowheads="1"/>
          </p:cNvSpPr>
          <p:nvPr/>
        </p:nvSpPr>
        <p:spPr bwMode="auto">
          <a:xfrm>
            <a:off x="1781175" y="4445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14³15</a:t>
            </a:r>
          </a:p>
        </p:txBody>
      </p:sp>
      <p:sp>
        <p:nvSpPr>
          <p:cNvPr id="111659" name="Freeform 43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0" name="Rectangle 44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1" name="Freeform 45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62" name="AutoShape 46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3" name="Rectangle 4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4" name="Rectangle 48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5" name="AutoShape 49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6" name="Line 50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7" name="Line 51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68" name="Rectangle 52"/>
          <p:cNvSpPr>
            <a:spLocks noChangeArrowheads="1"/>
          </p:cNvSpPr>
          <p:nvPr/>
        </p:nvSpPr>
        <p:spPr bwMode="auto">
          <a:xfrm>
            <a:off x="8053388" y="3386138"/>
            <a:ext cx="431800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111669" name="Rectangle 53"/>
          <p:cNvSpPr>
            <a:spLocks noChangeArrowheads="1"/>
          </p:cNvSpPr>
          <p:nvPr/>
        </p:nvSpPr>
        <p:spPr bwMode="auto">
          <a:xfrm>
            <a:off x="8032750" y="3573463"/>
            <a:ext cx="83343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111670" name="Rectangle 54"/>
          <p:cNvSpPr>
            <a:spLocks noChangeArrowheads="1"/>
          </p:cNvSpPr>
          <p:nvPr/>
        </p:nvSpPr>
        <p:spPr bwMode="auto">
          <a:xfrm>
            <a:off x="8035925" y="3763963"/>
            <a:ext cx="9413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karEbgEckTwkdI</a:t>
            </a:r>
          </a:p>
        </p:txBody>
      </p:sp>
      <p:sp>
        <p:nvSpPr>
          <p:cNvPr id="111671" name="Text Box 5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1675" name="Rectangle 5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46</a:t>
            </a:r>
          </a:p>
        </p:txBody>
      </p:sp>
      <p:sp>
        <p:nvSpPr>
          <p:cNvPr id="111676" name="Text Box 60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/>
          <p:cNvSpPr>
            <a:spLocks noChangeArrowheads="1"/>
          </p:cNvSpPr>
          <p:nvPr/>
        </p:nvSpPr>
        <p:spPr bwMode="auto">
          <a:xfrm>
            <a:off x="2536825" y="587375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00DFCA"/>
                </a:solidFill>
                <a:latin typeface="Comic Sans MS" charset="0"/>
              </a:rPr>
              <a:t> </a:t>
            </a:r>
          </a:p>
        </p:txBody>
      </p:sp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525371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5370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5369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49" name="Text Box 37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i="1">
                <a:solidFill>
                  <a:srgbClr val="00FF00"/>
                </a:solidFill>
              </a:rPr>
              <a:t>smuRT kalIeL</a:t>
            </a:r>
          </a:p>
        </p:txBody>
      </p: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PñMKIle)a </a:t>
            </a:r>
            <a:r>
              <a:rPr lang="en-US" sz="1600" b="0" i="1">
                <a:solidFill>
                  <a:srgbClr val="00FF00"/>
                </a:solidFill>
                <a:latin typeface="Comic Sans MS" charset="0"/>
              </a:rPr>
              <a:t>Gilboa</a:t>
            </a:r>
          </a:p>
          <a:p>
            <a:pPr>
              <a:lnSpc>
                <a:spcPct val="100000"/>
              </a:lnSpc>
            </a:pPr>
            <a:endParaRPr lang="en-US" sz="1600" b="0" i="1">
              <a:solidFill>
                <a:srgbClr val="00FF00"/>
              </a:solidFill>
              <a:latin typeface="Comic Sans MS" charset="0"/>
            </a:endParaRP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5024438" y="4689475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ehRbun 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452144" y="1286669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Gaes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2800">
                <a:solidFill>
                  <a:srgbClr val="FFFF00"/>
                </a:solidFill>
              </a:rPr>
              <a:t>Ír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97463" y="2411413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G</a:t>
            </a:r>
            <a:r>
              <a:rPr lang="ja-JP" altLang="en-US" sz="2800">
                <a:solidFill>
                  <a:srgbClr val="FFFF00"/>
                </a:solidFill>
                <a:latin typeface="Arial"/>
              </a:rPr>
              <a:t>‘</a:t>
            </a:r>
            <a:r>
              <a:rPr lang="en-US" sz="2800">
                <a:solidFill>
                  <a:srgbClr val="FFFF00"/>
                </a:solidFill>
              </a:rPr>
              <a:t>Ísaxar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05488" y="427355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kaD;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614863" y="3579813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eGR)aGim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ebny:amIn</a:t>
            </a: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556251" y="4940300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rUebn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4046538" y="3867150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dan;</a:t>
            </a:r>
            <a:r>
              <a:rPr lang="en-US" sz="2800">
                <a:solidFill>
                  <a:srgbClr val="FF3300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811588" y="4681538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yUda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00FF00"/>
                </a:solidFill>
              </a:rPr>
              <a:t>s</a:t>
            </a:r>
            <a:r>
              <a:rPr lang="ja-JP" altLang="en-US" sz="2800">
                <a:solidFill>
                  <a:srgbClr val="00FF00"/>
                </a:solidFill>
                <a:latin typeface="Arial"/>
              </a:rPr>
              <a:t>‘</a:t>
            </a:r>
            <a:r>
              <a:rPr lang="en-US" sz="2800">
                <a:solidFill>
                  <a:srgbClr val="00FF00"/>
                </a:solidFill>
              </a:rPr>
              <a:t>Ímµan</a:t>
            </a:r>
          </a:p>
        </p:txBody>
      </p:sp>
      <p:grpSp>
        <p:nvGrpSpPr>
          <p:cNvPr id="525382" name="Group 70"/>
          <p:cNvGrpSpPr>
            <a:grpSpLocks/>
          </p:cNvGrpSpPr>
          <p:nvPr/>
        </p:nvGrpSpPr>
        <p:grpSpPr bwMode="auto">
          <a:xfrm>
            <a:off x="4384675" y="3044825"/>
            <a:ext cx="3138488" cy="1058863"/>
            <a:chOff x="2762" y="1918"/>
            <a:chExt cx="1977" cy="667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62" y="1918"/>
              <a:ext cx="1016" cy="5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rgbClr val="FFFF00"/>
                  </a:solidFill>
                </a:rPr>
                <a:t>m:an:aes</a:t>
              </a:r>
            </a:p>
            <a:p>
              <a:pPr>
                <a:lnSpc>
                  <a:spcPct val="100000"/>
                </a:lnSpc>
              </a:pPr>
              <a:endParaRPr lang="en-US" sz="16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723" y="2027"/>
              <a:ext cx="1016" cy="5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800">
                  <a:solidFill>
                    <a:srgbClr val="FFFF00"/>
                  </a:solidFill>
                </a:rPr>
                <a:t>m:an:aes</a:t>
              </a:r>
            </a:p>
            <a:p>
              <a:pPr>
                <a:lnSpc>
                  <a:spcPct val="100000"/>
                </a:lnSpc>
              </a:pPr>
              <a:endParaRPr lang="en-US" sz="1600">
                <a:solidFill>
                  <a:srgbClr val="FFFF00"/>
                </a:solidFill>
                <a:latin typeface="Comic Sans MS" charset="0"/>
              </a:endParaRP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858669" y="1189832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ENbfalI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807744" y="1431132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sab;y:UlUn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08438" y="2182813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PñM ekIEml</a:t>
            </a:r>
            <a:endParaRPr lang="en-US" sz="1600" i="1">
              <a:solidFill>
                <a:srgbClr val="66FF66"/>
              </a:solidFill>
              <a:latin typeface="Comic Sans MS" charset="0"/>
            </a:endParaRP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576888" y="2217738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PñM tab½r</a:t>
            </a:r>
            <a:r>
              <a:rPr lang="en-US" sz="1600" b="0" i="1">
                <a:solidFill>
                  <a:srgbClr val="00FF00"/>
                </a:solidFill>
                <a:latin typeface="Comic Sans MS" charset="0"/>
              </a:rPr>
              <a:t> 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smuRT søab;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673350" y="852488"/>
            <a:ext cx="189865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0" i="1">
                <a:solidFill>
                  <a:srgbClr val="00FF00"/>
                </a:solidFill>
              </a:rPr>
              <a:t>mhasmuRTd¾FM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678613" y="4656138"/>
            <a:ext cx="1471612" cy="14843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65000"/>
              </a:lnSpc>
            </a:pPr>
            <a:r>
              <a:rPr lang="en-US" sz="2800" i="1">
                <a:solidFill>
                  <a:srgbClr val="FFFF00"/>
                </a:solidFill>
              </a:rPr>
              <a:t>elvI³rs;enAEtkñúg TIRkug. BYkeKCaGñkEf rkSaerag]e)asf</a:t>
            </a:r>
            <a:endParaRPr lang="en-US" sz="1600" i="1">
              <a:solidFill>
                <a:srgbClr val="FFFF00"/>
              </a:solidFill>
              <a:latin typeface="Comic Sans MS" charset="0"/>
            </a:endParaRPr>
          </a:p>
          <a:p>
            <a:pPr algn="r">
              <a:lnSpc>
                <a:spcPct val="65000"/>
              </a:lnSpc>
            </a:pPr>
            <a:endParaRPr lang="en-US" sz="1600" i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y:UesV 13³1-21³43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;</a:t>
            </a:r>
            <a:r>
              <a:rPr lang="en-US" sz="2400">
                <a:solidFill>
                  <a:schemeClr val="tx1"/>
                </a:solidFill>
              </a:rPr>
              <a:t>13³14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 (</a:t>
            </a:r>
            <a:r>
              <a:rPr lang="en-US" sz="2400">
                <a:solidFill>
                  <a:schemeClr val="tx1"/>
                </a:solidFill>
              </a:rPr>
              <a:t>elvI</a:t>
            </a:r>
            <a:r>
              <a:rPr lang="en-US" sz="1200">
                <a:solidFill>
                  <a:schemeClr val="tx1"/>
                </a:solidFill>
                <a:latin typeface="Comic Sans MS" charset="0"/>
              </a:rPr>
              <a:t>)</a:t>
            </a: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6673850" y="4616450"/>
            <a:ext cx="1439863" cy="15668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377825" y="1993900"/>
            <a:ext cx="2730500" cy="31067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4400" b="0" i="1">
                <a:solidFill>
                  <a:srgbClr val="FFFF00"/>
                </a:solidFill>
              </a:rPr>
              <a:t>BUCGMbUrnimYy² erobcM  </a:t>
            </a:r>
          </a:p>
          <a:p>
            <a:pPr algn="r">
              <a:lnSpc>
                <a:spcPct val="100000"/>
              </a:lnSpc>
            </a:pPr>
            <a:r>
              <a:rPr lang="en-US" sz="4400" b="0" i="1">
                <a:solidFill>
                  <a:srgbClr val="FFFF00"/>
                </a:solidFill>
              </a:rPr>
              <a:t>CaeRscnUvkarrs;enA kúñgTwkdIfµIénekrþ×mrtkrbs;; G½R)ahaM</a:t>
            </a:r>
            <a:endParaRPr lang="en-US" sz="2800" b="0" i="1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525384" name="Freeform 7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5" name="Rectangle 7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6" name="Freeform 7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7" name="AutoShape 7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8" name="Rectangle 7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89" name="Rectangle 7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0" name="AutoShape 7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1" name="Line 7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2" name="Line 8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3" name="Rectangle 81"/>
          <p:cNvSpPr>
            <a:spLocks noChangeArrowheads="1"/>
          </p:cNvSpPr>
          <p:nvPr/>
        </p:nvSpPr>
        <p:spPr bwMode="auto">
          <a:xfrm>
            <a:off x="8053388" y="3390900"/>
            <a:ext cx="431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525394" name="Rectangle 82"/>
          <p:cNvSpPr>
            <a:spLocks noChangeArrowheads="1"/>
          </p:cNvSpPr>
          <p:nvPr/>
        </p:nvSpPr>
        <p:spPr bwMode="auto">
          <a:xfrm>
            <a:off x="8061325" y="3587750"/>
            <a:ext cx="8334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525395" name="Rectangle 83"/>
          <p:cNvSpPr>
            <a:spLocks noChangeArrowheads="1"/>
          </p:cNvSpPr>
          <p:nvPr/>
        </p:nvSpPr>
        <p:spPr bwMode="auto">
          <a:xfrm>
            <a:off x="8007350" y="3778250"/>
            <a:ext cx="9413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karEbgEckTwkdI</a:t>
            </a:r>
          </a:p>
        </p:txBody>
      </p:sp>
      <p:sp>
        <p:nvSpPr>
          <p:cNvPr id="525396" name="Text Box 84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25399" name="Text Box 87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13</a:t>
            </a: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47</a:t>
            </a:r>
          </a:p>
        </p:txBody>
      </p:sp>
      <p:grpSp>
        <p:nvGrpSpPr>
          <p:cNvPr id="525401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>
                  <a:solidFill>
                    <a:schemeClr val="tx1"/>
                  </a:solidFill>
                </a:rPr>
                <a:t>cMerogrbs; y:UEsb</a:t>
              </a:r>
              <a:endParaRPr lang="en-US" sz="2000">
                <a:solidFill>
                  <a:srgbClr val="FFFF00"/>
                </a:solidFill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404" name="Text Box 9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428625" y="2051050"/>
            <a:ext cx="2927350" cy="25590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5400" b="0" i="1">
                <a:solidFill>
                  <a:srgbClr val="FFFF00"/>
                </a:solidFill>
              </a:rPr>
              <a:t>TwkdIén             RsukkaNan )anRtUvEbgEck</a:t>
            </a:r>
            <a:r>
              <a:rPr lang="en-US" sz="4800" b="0" i="1">
                <a:solidFill>
                  <a:srgbClr val="FFFF00"/>
                </a:solidFill>
              </a:rPr>
              <a:t> </a:t>
            </a:r>
            <a:endParaRPr lang="en-US" sz="3600" b="0" i="1">
              <a:solidFill>
                <a:srgbClr val="FFFF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25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 autoUpdateAnimBg="0"/>
      <p:bldP spid="525405" grpId="0" autoUpdateAnimBg="0"/>
      <p:bldP spid="525405" grpId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1026"/>
          <p:cNvSpPr>
            <a:spLocks noChangeArrowheads="1"/>
          </p:cNvSpPr>
          <p:nvPr/>
        </p:nvSpPr>
        <p:spPr bwMode="auto">
          <a:xfrm>
            <a:off x="2251075" y="663575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15" name="Rectangle 102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576530" name="Group 1042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76531" name="Group 1043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76532" name="Freeform 1044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6533" name="Freeform 1045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76534" name="Freeform 1046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76535" name="Group 104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76536" name="Freeform 1048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6537" name="Freeform 1049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6538" name="Text Box 1050"/>
          <p:cNvSpPr txBox="1">
            <a:spLocks noChangeArrowheads="1"/>
          </p:cNvSpPr>
          <p:nvPr/>
        </p:nvSpPr>
        <p:spPr bwMode="auto">
          <a:xfrm>
            <a:off x="5664200" y="1574800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i="1">
                <a:solidFill>
                  <a:srgbClr val="00FF00"/>
                </a:solidFill>
              </a:rPr>
              <a:t>smuRT kalIeL</a:t>
            </a:r>
          </a:p>
        </p:txBody>
      </p:sp>
      <p:sp>
        <p:nvSpPr>
          <p:cNvPr id="576539" name="Text Box 1051"/>
          <p:cNvSpPr txBox="1">
            <a:spLocks noChangeArrowheads="1"/>
          </p:cNvSpPr>
          <p:nvPr/>
        </p:nvSpPr>
        <p:spPr bwMode="auto">
          <a:xfrm>
            <a:off x="5518150" y="269875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PñM </a:t>
            </a:r>
            <a:r>
              <a:rPr lang="en-US" sz="1600" b="0" i="1">
                <a:solidFill>
                  <a:srgbClr val="00FF00"/>
                </a:solidFill>
                <a:latin typeface="Comic Sans MS" charset="0"/>
              </a:rPr>
              <a:t>Gilboa</a:t>
            </a:r>
          </a:p>
        </p:txBody>
      </p:sp>
      <p:sp>
        <p:nvSpPr>
          <p:cNvPr id="576540" name="Text Box 1052"/>
          <p:cNvSpPr txBox="1">
            <a:spLocks noChangeArrowheads="1"/>
          </p:cNvSpPr>
          <p:nvPr/>
        </p:nvSpPr>
        <p:spPr bwMode="auto">
          <a:xfrm>
            <a:off x="4838700" y="46609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ehRbun</a:t>
            </a:r>
          </a:p>
        </p:txBody>
      </p:sp>
      <p:sp>
        <p:nvSpPr>
          <p:cNvPr id="576541" name="Text Box 1053"/>
          <p:cNvSpPr txBox="1">
            <a:spLocks noChangeArrowheads="1"/>
          </p:cNvSpPr>
          <p:nvPr/>
        </p:nvSpPr>
        <p:spPr bwMode="auto">
          <a:xfrm rot="-5286213">
            <a:off x="4635501" y="1109662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3300"/>
                </a:solidFill>
              </a:rPr>
              <a:t>Gaes</a:t>
            </a:r>
            <a:r>
              <a:rPr lang="ja-JP" altLang="en-US" sz="2800">
                <a:solidFill>
                  <a:srgbClr val="FF3300"/>
                </a:solidFill>
                <a:latin typeface="Arial"/>
              </a:rPr>
              <a:t>‘</a:t>
            </a:r>
            <a:r>
              <a:rPr lang="en-US" sz="2800">
                <a:solidFill>
                  <a:srgbClr val="FF3300"/>
                </a:solidFill>
              </a:rPr>
              <a:t>Ír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576542" name="Text Box 1054"/>
          <p:cNvSpPr txBox="1">
            <a:spLocks noChangeArrowheads="1"/>
          </p:cNvSpPr>
          <p:nvPr/>
        </p:nvSpPr>
        <p:spPr bwMode="auto">
          <a:xfrm rot="-844665">
            <a:off x="5097463" y="2411413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</a:rPr>
              <a:t>G</a:t>
            </a:r>
            <a:r>
              <a:rPr lang="ja-JP" altLang="en-US" sz="2800">
                <a:solidFill>
                  <a:schemeClr val="tx1"/>
                </a:solidFill>
                <a:latin typeface="Arial"/>
              </a:rPr>
              <a:t>‘</a:t>
            </a:r>
            <a:r>
              <a:rPr lang="en-US" sz="2800">
                <a:solidFill>
                  <a:schemeClr val="tx1"/>
                </a:solidFill>
              </a:rPr>
              <a:t>Ísaxar</a:t>
            </a:r>
          </a:p>
        </p:txBody>
      </p:sp>
      <p:sp>
        <p:nvSpPr>
          <p:cNvPr id="576543" name="Text Box 1055"/>
          <p:cNvSpPr txBox="1">
            <a:spLocks noChangeArrowheads="1"/>
          </p:cNvSpPr>
          <p:nvPr/>
        </p:nvSpPr>
        <p:spPr bwMode="auto">
          <a:xfrm rot="469584">
            <a:off x="4384675" y="3044825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00FF00"/>
                </a:solidFill>
              </a:rPr>
              <a:t>m:an:aes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00FF00"/>
              </a:solidFill>
              <a:latin typeface="Comic Sans MS" charset="0"/>
            </a:endParaRPr>
          </a:p>
        </p:txBody>
      </p:sp>
      <p:sp>
        <p:nvSpPr>
          <p:cNvPr id="576544" name="Text Box 1056"/>
          <p:cNvSpPr txBox="1">
            <a:spLocks noChangeArrowheads="1"/>
          </p:cNvSpPr>
          <p:nvPr/>
        </p:nvSpPr>
        <p:spPr bwMode="auto">
          <a:xfrm rot="2606806">
            <a:off x="5805488" y="427355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kaD;</a:t>
            </a:r>
          </a:p>
        </p:txBody>
      </p:sp>
      <p:sp>
        <p:nvSpPr>
          <p:cNvPr id="576545" name="Text Box 1057"/>
          <p:cNvSpPr txBox="1">
            <a:spLocks noChangeArrowheads="1"/>
          </p:cNvSpPr>
          <p:nvPr/>
        </p:nvSpPr>
        <p:spPr bwMode="auto">
          <a:xfrm rot="-2225045">
            <a:off x="4725988" y="3541713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FF"/>
                </a:solidFill>
              </a:rPr>
              <a:t>eGR)aGim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00FF"/>
              </a:solidFill>
              <a:latin typeface="Comic Sans MS" charset="0"/>
            </a:endParaRPr>
          </a:p>
        </p:txBody>
      </p:sp>
      <p:sp>
        <p:nvSpPr>
          <p:cNvPr id="576546" name="Text Box 1058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ebny:amIn</a:t>
            </a:r>
          </a:p>
        </p:txBody>
      </p:sp>
      <p:sp>
        <p:nvSpPr>
          <p:cNvPr id="576547" name="Text Box 1059"/>
          <p:cNvSpPr txBox="1">
            <a:spLocks noChangeArrowheads="1"/>
          </p:cNvSpPr>
          <p:nvPr/>
        </p:nvSpPr>
        <p:spPr bwMode="auto">
          <a:xfrm rot="2953560">
            <a:off x="5556251" y="4940300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3300"/>
                </a:solidFill>
              </a:rPr>
              <a:t>rUebn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576548" name="Text Box 1060"/>
          <p:cNvSpPr txBox="1">
            <a:spLocks noChangeArrowheads="1"/>
          </p:cNvSpPr>
          <p:nvPr/>
        </p:nvSpPr>
        <p:spPr bwMode="auto">
          <a:xfrm rot="-3254640">
            <a:off x="3898107" y="3942556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3300"/>
                </a:solidFill>
              </a:rPr>
              <a:t>dan;</a:t>
            </a:r>
          </a:p>
        </p:txBody>
      </p:sp>
      <p:sp>
        <p:nvSpPr>
          <p:cNvPr id="576549" name="Text Box 1061"/>
          <p:cNvSpPr txBox="1">
            <a:spLocks noChangeArrowheads="1"/>
          </p:cNvSpPr>
          <p:nvPr/>
        </p:nvSpPr>
        <p:spPr bwMode="auto">
          <a:xfrm rot="-2428638">
            <a:off x="3811588" y="4681538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</a:rPr>
              <a:t>yUda</a:t>
            </a:r>
          </a:p>
        </p:txBody>
      </p:sp>
      <p:sp>
        <p:nvSpPr>
          <p:cNvPr id="576550" name="Text Box 1062"/>
          <p:cNvSpPr txBox="1">
            <a:spLocks noChangeArrowheads="1"/>
          </p:cNvSpPr>
          <p:nvPr/>
        </p:nvSpPr>
        <p:spPr bwMode="auto">
          <a:xfrm>
            <a:off x="3898900" y="55372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00FF00"/>
                </a:solidFill>
              </a:rPr>
              <a:t>s</a:t>
            </a:r>
            <a:r>
              <a:rPr lang="ja-JP" altLang="en-US" sz="2800">
                <a:solidFill>
                  <a:srgbClr val="00FF00"/>
                </a:solidFill>
                <a:latin typeface="Arial"/>
              </a:rPr>
              <a:t>‘</a:t>
            </a:r>
            <a:r>
              <a:rPr lang="en-US" sz="2800">
                <a:solidFill>
                  <a:srgbClr val="00FF00"/>
                </a:solidFill>
              </a:rPr>
              <a:t>Ímµan&gt;&gt;&gt;</a:t>
            </a:r>
          </a:p>
        </p:txBody>
      </p:sp>
      <p:sp>
        <p:nvSpPr>
          <p:cNvPr id="576551" name="Text Box 1063"/>
          <p:cNvSpPr txBox="1">
            <a:spLocks noChangeArrowheads="1"/>
          </p:cNvSpPr>
          <p:nvPr/>
        </p:nvSpPr>
        <p:spPr bwMode="auto">
          <a:xfrm rot="-1471107">
            <a:off x="5910263" y="3217863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00FF00"/>
                </a:solidFill>
              </a:rPr>
              <a:t>m:an:aes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00FF00"/>
              </a:solidFill>
              <a:latin typeface="Comic Sans MS" charset="0"/>
            </a:endParaRPr>
          </a:p>
        </p:txBody>
      </p:sp>
      <p:sp>
        <p:nvSpPr>
          <p:cNvPr id="576552" name="Text Box 1064"/>
          <p:cNvSpPr txBox="1">
            <a:spLocks noChangeArrowheads="1"/>
          </p:cNvSpPr>
          <p:nvPr/>
        </p:nvSpPr>
        <p:spPr bwMode="auto">
          <a:xfrm rot="-4430452">
            <a:off x="6039644" y="1189832"/>
            <a:ext cx="1612900" cy="5191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FF00"/>
                </a:solidFill>
              </a:rPr>
              <a:t>ENbfalI</a:t>
            </a:r>
          </a:p>
        </p:txBody>
      </p:sp>
      <p:sp>
        <p:nvSpPr>
          <p:cNvPr id="576553" name="Text Box 1065"/>
          <p:cNvSpPr txBox="1">
            <a:spLocks noChangeArrowheads="1"/>
          </p:cNvSpPr>
          <p:nvPr/>
        </p:nvSpPr>
        <p:spPr bwMode="auto">
          <a:xfrm rot="-5105054">
            <a:off x="4970463" y="1263650"/>
            <a:ext cx="1612900" cy="8858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>
                <a:solidFill>
                  <a:srgbClr val="FF00FF"/>
                </a:solidFill>
              </a:rPr>
              <a:t>sab;yUl:Un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00FF"/>
              </a:solidFill>
              <a:latin typeface="Comic Sans MS" charset="0"/>
            </a:endParaRPr>
          </a:p>
        </p:txBody>
      </p:sp>
      <p:sp>
        <p:nvSpPr>
          <p:cNvPr id="576554" name="Text Box 1066"/>
          <p:cNvSpPr txBox="1">
            <a:spLocks noChangeArrowheads="1"/>
          </p:cNvSpPr>
          <p:nvPr/>
        </p:nvSpPr>
        <p:spPr bwMode="auto">
          <a:xfrm>
            <a:off x="4051300" y="23114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i="1">
                <a:solidFill>
                  <a:srgbClr val="FFFF00"/>
                </a:solidFill>
              </a:rPr>
              <a:t>PñM ekIEml</a:t>
            </a:r>
          </a:p>
        </p:txBody>
      </p:sp>
      <p:sp>
        <p:nvSpPr>
          <p:cNvPr id="576555" name="Text Box 1067"/>
          <p:cNvSpPr txBox="1">
            <a:spLocks noChangeArrowheads="1"/>
          </p:cNvSpPr>
          <p:nvPr/>
        </p:nvSpPr>
        <p:spPr bwMode="auto">
          <a:xfrm>
            <a:off x="5572125" y="2146300"/>
            <a:ext cx="1527175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PñMtab½r</a:t>
            </a:r>
            <a:r>
              <a:rPr lang="en-US" sz="1600" b="0" i="1">
                <a:solidFill>
                  <a:srgbClr val="00FF00"/>
                </a:solidFill>
                <a:latin typeface="Comic Sans MS" charset="0"/>
              </a:rPr>
              <a:t> </a:t>
            </a:r>
          </a:p>
        </p:txBody>
      </p:sp>
      <p:sp>
        <p:nvSpPr>
          <p:cNvPr id="576556" name="Text Box 1068"/>
          <p:cNvSpPr txBox="1">
            <a:spLocks noChangeArrowheads="1"/>
          </p:cNvSpPr>
          <p:nvPr/>
        </p:nvSpPr>
        <p:spPr bwMode="auto">
          <a:xfrm>
            <a:off x="4914900" y="5092700"/>
            <a:ext cx="16129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i="1">
                <a:solidFill>
                  <a:srgbClr val="00FF00"/>
                </a:solidFill>
              </a:rPr>
              <a:t>smuRT søab;</a:t>
            </a:r>
          </a:p>
        </p:txBody>
      </p:sp>
      <p:sp>
        <p:nvSpPr>
          <p:cNvPr id="576557" name="Text Box 1069"/>
          <p:cNvSpPr txBox="1">
            <a:spLocks noChangeArrowheads="1"/>
          </p:cNvSpPr>
          <p:nvPr/>
        </p:nvSpPr>
        <p:spPr bwMode="auto">
          <a:xfrm>
            <a:off x="2959100" y="852488"/>
            <a:ext cx="16129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i="1">
                <a:solidFill>
                  <a:srgbClr val="00FF00"/>
                </a:solidFill>
              </a:rPr>
              <a:t>mhasmuRT d¾FM</a:t>
            </a:r>
          </a:p>
        </p:txBody>
      </p:sp>
      <p:sp>
        <p:nvSpPr>
          <p:cNvPr id="576558" name="Oval 1070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59" name="Oval 1071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0" name="Oval 1072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1" name="Oval 1073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3" name="Text Box 1075"/>
          <p:cNvSpPr txBox="1">
            <a:spLocks noChangeArrowheads="1"/>
          </p:cNvSpPr>
          <p:nvPr/>
        </p:nvSpPr>
        <p:spPr bwMode="auto">
          <a:xfrm>
            <a:off x="101600" y="2044700"/>
            <a:ext cx="3822700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 sz="4400" b="0" i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4400" b="0" i="1">
                <a:solidFill>
                  <a:srgbClr val="FFFF00"/>
                </a:solidFill>
              </a:rPr>
              <a:t> mñak;²k¾RbRBwtþ karGVItamEdleKyl; eXIjfaRtwmRtUvenA        EPñkrbs;xøÜn </a:t>
            </a:r>
            <a:r>
              <a:rPr lang="ja-JP" altLang="en-US" sz="4400" b="0" i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4400" b="0" i="1">
                <a:solidFill>
                  <a:srgbClr val="FFFF00"/>
                </a:solidFill>
              </a:rPr>
              <a:t>. </a:t>
            </a:r>
          </a:p>
        </p:txBody>
      </p:sp>
      <p:sp>
        <p:nvSpPr>
          <p:cNvPr id="576565" name="Text Box 1077"/>
          <p:cNvSpPr txBox="1">
            <a:spLocks noChangeArrowheads="1"/>
          </p:cNvSpPr>
          <p:nvPr/>
        </p:nvSpPr>
        <p:spPr bwMode="auto">
          <a:xfrm>
            <a:off x="1781175" y="44450"/>
            <a:ext cx="5534025" cy="7318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ecAhVay 17³6 </a:t>
            </a:r>
            <a:endParaRPr lang="en-US" sz="1600">
              <a:solidFill>
                <a:schemeClr val="tx1"/>
              </a:solidFill>
              <a:latin typeface="Comic Sans MS" charset="0"/>
            </a:endParaRPr>
          </a:p>
          <a:p>
            <a:pPr>
              <a:lnSpc>
                <a:spcPct val="100000"/>
              </a:lnSpc>
            </a:pP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6567" name="Freeform 107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68" name="Rectangle 108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69" name="Freeform 108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6570" name="AutoShape 108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1" name="Rectangle 108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2" name="Rectangle 108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3" name="AutoShape 108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4" name="Line 108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5" name="Line 108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6576" name="Rectangle 1088"/>
          <p:cNvSpPr>
            <a:spLocks noChangeArrowheads="1"/>
          </p:cNvSpPr>
          <p:nvPr/>
        </p:nvSpPr>
        <p:spPr bwMode="auto">
          <a:xfrm>
            <a:off x="8053388" y="3371850"/>
            <a:ext cx="4667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y:UesV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76577" name="Rectangle 1089"/>
          <p:cNvSpPr>
            <a:spLocks noChangeArrowheads="1"/>
          </p:cNvSpPr>
          <p:nvPr/>
        </p:nvSpPr>
        <p:spPr bwMode="auto">
          <a:xfrm>
            <a:off x="8051800" y="3578225"/>
            <a:ext cx="8334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576578" name="Rectangle 1090"/>
          <p:cNvSpPr>
            <a:spLocks noChangeArrowheads="1"/>
          </p:cNvSpPr>
          <p:nvPr/>
        </p:nvSpPr>
        <p:spPr bwMode="auto">
          <a:xfrm>
            <a:off x="8007350" y="3778250"/>
            <a:ext cx="941388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karEbgEckTwkdI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76579" name="Text Box 109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6584" name="Rectangle 109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</a:t>
            </a:r>
          </a:p>
        </p:txBody>
      </p:sp>
      <p:sp>
        <p:nvSpPr>
          <p:cNvPr id="576585" name="Text Box 1097"/>
          <p:cNvSpPr txBox="1">
            <a:spLocks noChangeArrowheads="1"/>
          </p:cNvSpPr>
          <p:nvPr/>
        </p:nvSpPr>
        <p:spPr bwMode="auto">
          <a:xfrm>
            <a:off x="6677025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6586" name="Text Box 1098"/>
          <p:cNvSpPr txBox="1">
            <a:spLocks noChangeArrowheads="1"/>
          </p:cNvSpPr>
          <p:nvPr/>
        </p:nvSpPr>
        <p:spPr bwMode="auto">
          <a:xfrm rot="-37201">
            <a:off x="6656388" y="4656138"/>
            <a:ext cx="1328737" cy="925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</a:pPr>
            <a:r>
              <a:rPr lang="en-US" sz="2800" i="1">
                <a:solidFill>
                  <a:srgbClr val="FFFF00"/>
                </a:solidFill>
              </a:rPr>
              <a:t>elvI³ rs;enAEtkñúg TIRkug.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6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654050" y="6604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94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b="0">
                <a:solidFill>
                  <a:srgbClr val="FAFD00"/>
                </a:solidFill>
              </a:rPr>
              <a:t>kar):an;RbmaNénkalbriecäT ³</a:t>
            </a: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600" b="0">
                <a:solidFill>
                  <a:schemeClr val="hlink"/>
                </a:solidFill>
                <a:latin typeface="Times" charset="0"/>
              </a:rPr>
              <a:t> 	</a:t>
            </a:r>
            <a:r>
              <a:rPr lang="en-US" sz="5400" b="0">
                <a:solidFill>
                  <a:srgbClr val="FAFD00"/>
                </a:solidFill>
              </a:rPr>
              <a:t>G½R)ahaM  - yU:Esb</a:t>
            </a:r>
            <a:r>
              <a:rPr lang="en-US" sz="3600" b="0">
                <a:solidFill>
                  <a:srgbClr val="FAFD00"/>
                </a:solidFill>
                <a:latin typeface="Times" charset="0"/>
              </a:rPr>
              <a:t> 	   </a:t>
            </a:r>
            <a:r>
              <a:rPr lang="en-US" sz="5400" b="0">
                <a:solidFill>
                  <a:srgbClr val="FAFD00"/>
                </a:solidFill>
              </a:rPr>
              <a:t>2000 m&gt;K&gt;s</a:t>
            </a:r>
            <a:r>
              <a:rPr lang="en-US" sz="3600" b="0">
                <a:solidFill>
                  <a:srgbClr val="FAFD00"/>
                </a:solidFill>
                <a:latin typeface="Times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1"/>
                </a:solidFill>
              </a:rPr>
              <a:t>	m:Ues</a:t>
            </a:r>
            <a:r>
              <a:rPr lang="en-US" sz="3600" b="0">
                <a:solidFill>
                  <a:schemeClr val="hlink"/>
                </a:solidFill>
                <a:latin typeface="Times" charset="0"/>
              </a:rPr>
              <a:t> -</a:t>
            </a:r>
            <a:r>
              <a:rPr lang="en-US" sz="5400" b="0">
                <a:solidFill>
                  <a:schemeClr val="tx1"/>
                </a:solidFill>
              </a:rPr>
              <a:t> yU:esV</a:t>
            </a:r>
            <a:r>
              <a:rPr lang="en-US" sz="3600" b="0">
                <a:solidFill>
                  <a:schemeClr val="hlink"/>
                </a:solidFill>
                <a:latin typeface="Times" charset="0"/>
              </a:rPr>
              <a:t>	                   </a:t>
            </a:r>
            <a:r>
              <a:rPr lang="en-US" sz="5400" b="0">
                <a:solidFill>
                  <a:schemeClr val="tx1"/>
                </a:solidFill>
              </a:rPr>
              <a:t>1500 K&gt;s</a:t>
            </a: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  <a:latin typeface="Times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3600" b="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524293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08" name="Freeform 2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09" name="Rectangle 2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0" name="Freeform 2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311" name="AutoShape 2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2" name="Rectangle 2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3" name="Rectangle 2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4" name="AutoShape 2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5" name="Line 2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6" name="Line 2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4317" name="Rectangle 29"/>
          <p:cNvSpPr>
            <a:spLocks noChangeArrowheads="1"/>
          </p:cNvSpPr>
          <p:nvPr/>
        </p:nvSpPr>
        <p:spPr bwMode="auto">
          <a:xfrm>
            <a:off x="8053388" y="3352800"/>
            <a:ext cx="4603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524318" name="Rectangle 30"/>
          <p:cNvSpPr>
            <a:spLocks noChangeArrowheads="1"/>
          </p:cNvSpPr>
          <p:nvPr/>
        </p:nvSpPr>
        <p:spPr bwMode="auto">
          <a:xfrm>
            <a:off x="8089900" y="3597275"/>
            <a:ext cx="762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524319" name="Rectangle 31"/>
          <p:cNvSpPr>
            <a:spLocks noChangeArrowheads="1"/>
          </p:cNvSpPr>
          <p:nvPr/>
        </p:nvSpPr>
        <p:spPr bwMode="auto">
          <a:xfrm>
            <a:off x="8035925" y="3778250"/>
            <a:ext cx="8524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</a:rPr>
              <a:t>karEbgEckTwkdI</a:t>
            </a:r>
          </a:p>
        </p:txBody>
      </p:sp>
      <p:sp>
        <p:nvSpPr>
          <p:cNvPr id="524320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24325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49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TG</a:t>
            </a:r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577551" name="Rectangle 15"/>
          <p:cNvSpPr>
            <a:spLocks noChangeArrowheads="1"/>
          </p:cNvSpPr>
          <p:nvPr/>
        </p:nvSpPr>
        <p:spPr bwMode="auto">
          <a:xfrm>
            <a:off x="2516188" y="55768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5775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6" name="Rectangle 20"/>
          <p:cNvSpPr>
            <a:spLocks noChangeArrowheads="1"/>
          </p:cNvSpPr>
          <p:nvPr/>
        </p:nvSpPr>
        <p:spPr bwMode="auto">
          <a:xfrm>
            <a:off x="76200" y="304800"/>
            <a:ext cx="16065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5775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57756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)a</a:t>
            </a:r>
          </a:p>
        </p:txBody>
      </p:sp>
      <p:sp>
        <p:nvSpPr>
          <p:cNvPr id="57756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x</a:t>
            </a:r>
          </a:p>
        </p:txBody>
      </p:sp>
      <p:sp>
        <p:nvSpPr>
          <p:cNvPr id="57756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5" name="Rectangle 29"/>
          <p:cNvSpPr>
            <a:spLocks noChangeArrowheads="1"/>
          </p:cNvSpPr>
          <p:nvPr/>
        </p:nvSpPr>
        <p:spPr bwMode="auto">
          <a:xfrm>
            <a:off x="3113088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7" name="Rectangle 31"/>
          <p:cNvSpPr>
            <a:spLocks noChangeArrowheads="1"/>
          </p:cNvSpPr>
          <p:nvPr/>
        </p:nvSpPr>
        <p:spPr bwMode="auto">
          <a:xfrm>
            <a:off x="2684463" y="3078163"/>
            <a:ext cx="4206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0" name="Rectangle 34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577571" name="Rectangle 35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577572" name="Rectangle 36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7" name="Oval 41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3119438" y="5087938"/>
            <a:ext cx="687387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>
                <a:solidFill>
                  <a:srgbClr val="FFFF00"/>
                </a:solidFill>
                <a:latin typeface="Limon R1" charset="0"/>
              </a:rPr>
              <a:t>Ps</a:t>
            </a:r>
          </a:p>
        </p:txBody>
      </p:sp>
      <p:grpSp>
        <p:nvGrpSpPr>
          <p:cNvPr id="577623" name="Group 87"/>
          <p:cNvGrpSpPr>
            <a:grpSpLocks/>
          </p:cNvGrpSpPr>
          <p:nvPr/>
        </p:nvGrpSpPr>
        <p:grpSpPr bwMode="auto">
          <a:xfrm>
            <a:off x="2794000" y="2311400"/>
            <a:ext cx="4864100" cy="1003300"/>
            <a:chOff x="1800" y="1432"/>
            <a:chExt cx="3064" cy="632"/>
          </a:xfrm>
        </p:grpSpPr>
        <p:sp>
          <p:nvSpPr>
            <p:cNvPr id="577585" name="Rectangle 49"/>
            <p:cNvSpPr>
              <a:spLocks noChangeArrowheads="1"/>
            </p:cNvSpPr>
            <p:nvPr/>
          </p:nvSpPr>
          <p:spPr bwMode="auto">
            <a:xfrm>
              <a:off x="1800" y="1432"/>
              <a:ext cx="3032" cy="632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2078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20784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28038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86" name="Text Box 50"/>
            <p:cNvSpPr txBox="1">
              <a:spLocks noChangeArrowheads="1"/>
            </p:cNvSpPr>
            <p:nvPr/>
          </p:nvSpPr>
          <p:spPr bwMode="auto">
            <a:xfrm>
              <a:off x="1808" y="1471"/>
              <a:ext cx="3056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5400" b="0">
                  <a:solidFill>
                    <a:srgbClr val="EEFF4B"/>
                  </a:solidFill>
                </a:rPr>
                <a:t>cUreGayraRsþGjecjeTA¡</a:t>
              </a:r>
            </a:p>
          </p:txBody>
        </p:sp>
      </p:grp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12³ 13-18³27</a:t>
            </a:r>
            <a:endParaRPr lang="en-US" sz="14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4" name="Rectangle 68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5" name="Rectangle 69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577606" name="AutoShape 70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7" name="Rectangle 71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8" name="AutoShape 72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9" name="Line 73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0" name="Line 74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1" name="Line 75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2" name="Line 76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3" name="Line 77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4" name="Rectangle 78"/>
          <p:cNvSpPr>
            <a:spLocks noChangeArrowheads="1"/>
          </p:cNvSpPr>
          <p:nvPr/>
        </p:nvSpPr>
        <p:spPr bwMode="auto">
          <a:xfrm>
            <a:off x="8007350" y="33782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577615" name="Line 7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6" name="Rectangle 80"/>
          <p:cNvSpPr>
            <a:spLocks noChangeArrowheads="1"/>
          </p:cNvSpPr>
          <p:nvPr/>
        </p:nvSpPr>
        <p:spPr bwMode="auto">
          <a:xfrm>
            <a:off x="8005763" y="3587750"/>
            <a:ext cx="7731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 </a:t>
            </a:r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  <p:sp>
        <p:nvSpPr>
          <p:cNvPr id="577622" name="Text Box 86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6" grpId="0" animBg="1"/>
      <p:bldP spid="57757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045" name="Group 293"/>
          <p:cNvGrpSpPr>
            <a:grpSpLocks/>
          </p:cNvGrpSpPr>
          <p:nvPr/>
        </p:nvGrpSpPr>
        <p:grpSpPr bwMode="auto">
          <a:xfrm>
            <a:off x="4021138" y="498475"/>
            <a:ext cx="1385887" cy="5781675"/>
            <a:chOff x="2533" y="314"/>
            <a:chExt cx="873" cy="3642"/>
          </a:xfrm>
        </p:grpSpPr>
        <p:sp>
          <p:nvSpPr>
            <p:cNvPr id="586755" name="Freeform 3"/>
            <p:cNvSpPr>
              <a:spLocks/>
            </p:cNvSpPr>
            <p:nvPr/>
          </p:nvSpPr>
          <p:spPr bwMode="auto">
            <a:xfrm>
              <a:off x="3053" y="132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56" name="AutoShape 4"/>
            <p:cNvSpPr>
              <a:spLocks noChangeArrowheads="1"/>
            </p:cNvSpPr>
            <p:nvPr/>
          </p:nvSpPr>
          <p:spPr bwMode="auto">
            <a:xfrm>
              <a:off x="2605" y="126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57" name="Rectangle 5"/>
            <p:cNvSpPr>
              <a:spLocks noChangeArrowheads="1"/>
            </p:cNvSpPr>
            <p:nvPr/>
          </p:nvSpPr>
          <p:spPr bwMode="auto">
            <a:xfrm>
              <a:off x="2604" y="1422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58" name="Freeform 6"/>
            <p:cNvSpPr>
              <a:spLocks/>
            </p:cNvSpPr>
            <p:nvPr/>
          </p:nvSpPr>
          <p:spPr bwMode="auto">
            <a:xfrm>
              <a:off x="2979" y="221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59" name="Rectangle 7"/>
            <p:cNvSpPr>
              <a:spLocks noChangeArrowheads="1"/>
            </p:cNvSpPr>
            <p:nvPr/>
          </p:nvSpPr>
          <p:spPr bwMode="auto">
            <a:xfrm>
              <a:off x="2715" y="242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0" name="Freeform 8"/>
            <p:cNvSpPr>
              <a:spLocks/>
            </p:cNvSpPr>
            <p:nvPr/>
          </p:nvSpPr>
          <p:spPr bwMode="auto">
            <a:xfrm>
              <a:off x="2976" y="219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61" name="AutoShape 9"/>
            <p:cNvSpPr>
              <a:spLocks noChangeArrowheads="1"/>
            </p:cNvSpPr>
            <p:nvPr/>
          </p:nvSpPr>
          <p:spPr bwMode="auto">
            <a:xfrm>
              <a:off x="2612" y="213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2" name="Rectangle 10"/>
            <p:cNvSpPr>
              <a:spLocks noChangeArrowheads="1"/>
            </p:cNvSpPr>
            <p:nvPr/>
          </p:nvSpPr>
          <p:spPr bwMode="auto">
            <a:xfrm>
              <a:off x="2613" y="223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3" name="Rectangle 11"/>
            <p:cNvSpPr>
              <a:spLocks noChangeArrowheads="1"/>
            </p:cNvSpPr>
            <p:nvPr/>
          </p:nvSpPr>
          <p:spPr bwMode="auto">
            <a:xfrm>
              <a:off x="2683" y="239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4" name="AutoShape 12"/>
            <p:cNvSpPr>
              <a:spLocks noChangeArrowheads="1"/>
            </p:cNvSpPr>
            <p:nvPr/>
          </p:nvSpPr>
          <p:spPr bwMode="auto">
            <a:xfrm>
              <a:off x="2579" y="32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5" name="Rectangle 13"/>
            <p:cNvSpPr>
              <a:spLocks noChangeArrowheads="1"/>
            </p:cNvSpPr>
            <p:nvPr/>
          </p:nvSpPr>
          <p:spPr bwMode="auto">
            <a:xfrm>
              <a:off x="2578" y="465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6" name="AutoShape 14"/>
            <p:cNvSpPr>
              <a:spLocks noChangeArrowheads="1"/>
            </p:cNvSpPr>
            <p:nvPr/>
          </p:nvSpPr>
          <p:spPr bwMode="auto">
            <a:xfrm>
              <a:off x="2589" y="33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7" name="AutoShape 15"/>
            <p:cNvSpPr>
              <a:spLocks noChangeArrowheads="1"/>
            </p:cNvSpPr>
            <p:nvPr/>
          </p:nvSpPr>
          <p:spPr bwMode="auto">
            <a:xfrm>
              <a:off x="2615" y="127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8" name="AutoShape 16"/>
            <p:cNvSpPr>
              <a:spLocks noChangeArrowheads="1"/>
            </p:cNvSpPr>
            <p:nvPr/>
          </p:nvSpPr>
          <p:spPr bwMode="auto">
            <a:xfrm>
              <a:off x="2626" y="215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69" name="Rectangle 17"/>
            <p:cNvSpPr>
              <a:spLocks noChangeArrowheads="1"/>
            </p:cNvSpPr>
            <p:nvPr/>
          </p:nvSpPr>
          <p:spPr bwMode="auto">
            <a:xfrm>
              <a:off x="2755" y="32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0" name="Rectangle 18"/>
            <p:cNvSpPr>
              <a:spLocks noChangeArrowheads="1"/>
            </p:cNvSpPr>
            <p:nvPr/>
          </p:nvSpPr>
          <p:spPr bwMode="auto">
            <a:xfrm>
              <a:off x="2720" y="3228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586771" name="AutoShape 19"/>
            <p:cNvSpPr>
              <a:spLocks noChangeArrowheads="1"/>
            </p:cNvSpPr>
            <p:nvPr/>
          </p:nvSpPr>
          <p:spPr bwMode="auto">
            <a:xfrm>
              <a:off x="2612" y="26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2" name="Rectangle 20"/>
            <p:cNvSpPr>
              <a:spLocks noChangeArrowheads="1"/>
            </p:cNvSpPr>
            <p:nvPr/>
          </p:nvSpPr>
          <p:spPr bwMode="auto">
            <a:xfrm>
              <a:off x="2611" y="27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3" name="AutoShape 21"/>
            <p:cNvSpPr>
              <a:spLocks noChangeArrowheads="1"/>
            </p:cNvSpPr>
            <p:nvPr/>
          </p:nvSpPr>
          <p:spPr bwMode="auto">
            <a:xfrm>
              <a:off x="2624" y="26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4" name="Freeform 22"/>
            <p:cNvSpPr>
              <a:spLocks/>
            </p:cNvSpPr>
            <p:nvPr/>
          </p:nvSpPr>
          <p:spPr bwMode="auto">
            <a:xfrm>
              <a:off x="2981" y="361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75" name="Rectangle 23"/>
            <p:cNvSpPr>
              <a:spLocks noChangeArrowheads="1"/>
            </p:cNvSpPr>
            <p:nvPr/>
          </p:nvSpPr>
          <p:spPr bwMode="auto">
            <a:xfrm>
              <a:off x="2717" y="382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6" name="Freeform 24"/>
            <p:cNvSpPr>
              <a:spLocks/>
            </p:cNvSpPr>
            <p:nvPr/>
          </p:nvSpPr>
          <p:spPr bwMode="auto">
            <a:xfrm>
              <a:off x="2978" y="359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6777" name="AutoShape 25"/>
            <p:cNvSpPr>
              <a:spLocks noChangeArrowheads="1"/>
            </p:cNvSpPr>
            <p:nvPr/>
          </p:nvSpPr>
          <p:spPr bwMode="auto">
            <a:xfrm>
              <a:off x="2618" y="353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8" name="Rectangle 26"/>
            <p:cNvSpPr>
              <a:spLocks noChangeArrowheads="1"/>
            </p:cNvSpPr>
            <p:nvPr/>
          </p:nvSpPr>
          <p:spPr bwMode="auto">
            <a:xfrm>
              <a:off x="2615" y="363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79" name="Rectangle 27"/>
            <p:cNvSpPr>
              <a:spLocks noChangeArrowheads="1"/>
            </p:cNvSpPr>
            <p:nvPr/>
          </p:nvSpPr>
          <p:spPr bwMode="auto">
            <a:xfrm>
              <a:off x="2685" y="379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0" name="AutoShape 28"/>
            <p:cNvSpPr>
              <a:spLocks noChangeArrowheads="1"/>
            </p:cNvSpPr>
            <p:nvPr/>
          </p:nvSpPr>
          <p:spPr bwMode="auto">
            <a:xfrm>
              <a:off x="2628" y="355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1" name="Line 29"/>
            <p:cNvSpPr>
              <a:spLocks noChangeShapeType="1"/>
            </p:cNvSpPr>
            <p:nvPr/>
          </p:nvSpPr>
          <p:spPr bwMode="auto">
            <a:xfrm>
              <a:off x="2607" y="6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2" name="Line 30"/>
            <p:cNvSpPr>
              <a:spLocks noChangeShapeType="1"/>
            </p:cNvSpPr>
            <p:nvPr/>
          </p:nvSpPr>
          <p:spPr bwMode="auto">
            <a:xfrm>
              <a:off x="2607" y="7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3" name="Line 31"/>
            <p:cNvSpPr>
              <a:spLocks noChangeShapeType="1"/>
            </p:cNvSpPr>
            <p:nvPr/>
          </p:nvSpPr>
          <p:spPr bwMode="auto">
            <a:xfrm>
              <a:off x="2607" y="81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4" name="Line 32"/>
            <p:cNvSpPr>
              <a:spLocks noChangeShapeType="1"/>
            </p:cNvSpPr>
            <p:nvPr/>
          </p:nvSpPr>
          <p:spPr bwMode="auto">
            <a:xfrm>
              <a:off x="2610" y="9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5" name="Line 33"/>
            <p:cNvSpPr>
              <a:spLocks noChangeShapeType="1"/>
            </p:cNvSpPr>
            <p:nvPr/>
          </p:nvSpPr>
          <p:spPr bwMode="auto">
            <a:xfrm>
              <a:off x="2607" y="102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6" name="Line 34"/>
            <p:cNvSpPr>
              <a:spLocks noChangeShapeType="1"/>
            </p:cNvSpPr>
            <p:nvPr/>
          </p:nvSpPr>
          <p:spPr bwMode="auto">
            <a:xfrm>
              <a:off x="2607" y="111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87" name="Rectangle 35"/>
            <p:cNvSpPr>
              <a:spLocks noChangeArrowheads="1"/>
            </p:cNvSpPr>
            <p:nvPr/>
          </p:nvSpPr>
          <p:spPr bwMode="auto">
            <a:xfrm>
              <a:off x="2681" y="478"/>
              <a:ext cx="33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)abdMbUg</a:t>
              </a:r>
            </a:p>
          </p:txBody>
        </p:sp>
        <p:sp>
          <p:nvSpPr>
            <p:cNvPr id="586788" name="Rectangle 36"/>
            <p:cNvSpPr>
              <a:spLocks noChangeArrowheads="1"/>
            </p:cNvSpPr>
            <p:nvPr/>
          </p:nvSpPr>
          <p:spPr bwMode="auto">
            <a:xfrm>
              <a:off x="2630" y="580"/>
              <a:ext cx="44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dMNwgl¥dMbUg</a:t>
              </a:r>
            </a:p>
          </p:txBody>
        </p:sp>
        <p:sp>
          <p:nvSpPr>
            <p:cNvPr id="586789" name="Rectangle 37"/>
            <p:cNvSpPr>
              <a:spLocks noChangeArrowheads="1"/>
            </p:cNvSpPr>
            <p:nvPr/>
          </p:nvSpPr>
          <p:spPr bwMode="auto">
            <a:xfrm>
              <a:off x="2635" y="672"/>
              <a:ext cx="40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RKYsardMbUg</a:t>
              </a:r>
            </a:p>
          </p:txBody>
        </p:sp>
        <p:sp>
          <p:nvSpPr>
            <p:cNvPr id="586790" name="Rectangle 38"/>
            <p:cNvSpPr>
              <a:spLocks noChangeArrowheads="1"/>
            </p:cNvSpPr>
            <p:nvPr/>
          </p:nvSpPr>
          <p:spPr bwMode="auto">
            <a:xfrm>
              <a:off x="2630" y="773"/>
              <a:ext cx="433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XatkrdMbUg</a:t>
              </a:r>
            </a:p>
          </p:txBody>
        </p:sp>
        <p:sp>
          <p:nvSpPr>
            <p:cNvPr id="586791" name="Rectangle 39"/>
            <p:cNvSpPr>
              <a:spLocks noChangeArrowheads="1"/>
            </p:cNvSpPr>
            <p:nvPr/>
          </p:nvSpPr>
          <p:spPr bwMode="auto">
            <a:xfrm>
              <a:off x="2585" y="878"/>
              <a:ext cx="53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TwkCMnn;¼\nÞFnU</a:t>
              </a:r>
              <a:r>
                <a:rPr lang="en-US" sz="800">
                  <a:solidFill>
                    <a:srgbClr val="000000"/>
                  </a:solidFill>
                  <a:latin typeface="Helvetica" charset="0"/>
                </a:rPr>
                <a:t> 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792" name="Rectangle 40"/>
            <p:cNvSpPr>
              <a:spLocks noChangeArrowheads="1"/>
            </p:cNvSpPr>
            <p:nvPr/>
          </p:nvSpPr>
          <p:spPr bwMode="auto">
            <a:xfrm>
              <a:off x="2673" y="973"/>
              <a:ext cx="36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b:m)abil</a:t>
              </a:r>
            </a:p>
          </p:txBody>
        </p:sp>
        <p:sp>
          <p:nvSpPr>
            <p:cNvPr id="586793" name="Rectangle 41"/>
            <p:cNvSpPr>
              <a:spLocks noChangeArrowheads="1"/>
            </p:cNvSpPr>
            <p:nvPr/>
          </p:nvSpPr>
          <p:spPr bwMode="auto">
            <a:xfrm>
              <a:off x="2547" y="314"/>
              <a:ext cx="35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karbegáIt</a:t>
              </a:r>
            </a:p>
          </p:txBody>
        </p:sp>
        <p:sp>
          <p:nvSpPr>
            <p:cNvPr id="586794" name="Rectangle 42"/>
            <p:cNvSpPr>
              <a:spLocks noChangeArrowheads="1"/>
            </p:cNvSpPr>
            <p:nvPr/>
          </p:nvSpPr>
          <p:spPr bwMode="auto">
            <a:xfrm>
              <a:off x="2533" y="395"/>
              <a:ext cx="873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mnusSRbus nigmunsSRsIdMbUg</a:t>
              </a:r>
            </a:p>
          </p:txBody>
        </p:sp>
        <p:sp>
          <p:nvSpPr>
            <p:cNvPr id="586795" name="Line 43"/>
            <p:cNvSpPr>
              <a:spLocks noChangeShapeType="1"/>
            </p:cNvSpPr>
            <p:nvPr/>
          </p:nvSpPr>
          <p:spPr bwMode="auto">
            <a:xfrm>
              <a:off x="2643" y="161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6" name="Line 44"/>
            <p:cNvSpPr>
              <a:spLocks noChangeShapeType="1"/>
            </p:cNvSpPr>
            <p:nvPr/>
          </p:nvSpPr>
          <p:spPr bwMode="auto">
            <a:xfrm>
              <a:off x="2643" y="174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7" name="Rectangle 45"/>
            <p:cNvSpPr>
              <a:spLocks noChangeArrowheads="1"/>
            </p:cNvSpPr>
            <p:nvPr/>
          </p:nvSpPr>
          <p:spPr bwMode="auto">
            <a:xfrm>
              <a:off x="2847" y="164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798" name="Rectangle 46"/>
            <p:cNvSpPr>
              <a:spLocks noChangeArrowheads="1"/>
            </p:cNvSpPr>
            <p:nvPr/>
          </p:nvSpPr>
          <p:spPr bwMode="auto">
            <a:xfrm>
              <a:off x="2689" y="1471"/>
              <a:ext cx="369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d- B- Br</a:t>
              </a:r>
            </a:p>
          </p:txBody>
        </p:sp>
        <p:sp>
          <p:nvSpPr>
            <p:cNvPr id="586799" name="Rectangle 47"/>
            <p:cNvSpPr>
              <a:spLocks noChangeArrowheads="1"/>
            </p:cNvSpPr>
            <p:nvPr/>
          </p:nvSpPr>
          <p:spPr bwMode="auto">
            <a:xfrm>
              <a:off x="2752" y="1723"/>
              <a:ext cx="25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y-G</a:t>
              </a:r>
            </a:p>
          </p:txBody>
        </p:sp>
        <p:sp>
          <p:nvSpPr>
            <p:cNvPr id="586800" name="Rectangle 48"/>
            <p:cNvSpPr>
              <a:spLocks noChangeArrowheads="1"/>
            </p:cNvSpPr>
            <p:nvPr/>
          </p:nvSpPr>
          <p:spPr bwMode="auto">
            <a:xfrm>
              <a:off x="2762" y="1837"/>
              <a:ext cx="21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12</a:t>
              </a:r>
              <a:endParaRPr lang="en-US" sz="10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01" name="Rectangle 49"/>
            <p:cNvSpPr>
              <a:spLocks noChangeArrowheads="1"/>
            </p:cNvSpPr>
            <p:nvPr/>
          </p:nvSpPr>
          <p:spPr bwMode="auto">
            <a:xfrm>
              <a:off x="2622" y="1351"/>
              <a:ext cx="45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karRtas;ehA</a:t>
              </a:r>
            </a:p>
          </p:txBody>
        </p:sp>
        <p:sp>
          <p:nvSpPr>
            <p:cNvPr id="586802" name="Rectangle 50"/>
            <p:cNvSpPr>
              <a:spLocks noChangeArrowheads="1"/>
            </p:cNvSpPr>
            <p:nvPr/>
          </p:nvSpPr>
          <p:spPr bwMode="auto">
            <a:xfrm>
              <a:off x="2604" y="1238"/>
              <a:ext cx="352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G½R)ahaM</a:t>
              </a:r>
              <a:endParaRPr lang="en-US" sz="9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86803" name="Rectangle 51"/>
            <p:cNvSpPr>
              <a:spLocks noChangeArrowheads="1"/>
            </p:cNvSpPr>
            <p:nvPr/>
          </p:nvSpPr>
          <p:spPr bwMode="auto">
            <a:xfrm>
              <a:off x="2729" y="1605"/>
              <a:ext cx="24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G-G</a:t>
              </a:r>
            </a:p>
          </p:txBody>
        </p:sp>
        <p:sp>
          <p:nvSpPr>
            <p:cNvPr id="586804" name="Line 52"/>
            <p:cNvSpPr>
              <a:spLocks noChangeShapeType="1"/>
            </p:cNvSpPr>
            <p:nvPr/>
          </p:nvSpPr>
          <p:spPr bwMode="auto">
            <a:xfrm>
              <a:off x="2641" y="238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05" name="Line 53"/>
            <p:cNvSpPr>
              <a:spLocks noChangeShapeType="1"/>
            </p:cNvSpPr>
            <p:nvPr/>
          </p:nvSpPr>
          <p:spPr bwMode="auto">
            <a:xfrm>
              <a:off x="2639" y="249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06" name="Rectangle 54"/>
            <p:cNvSpPr>
              <a:spLocks noChangeArrowheads="1"/>
            </p:cNvSpPr>
            <p:nvPr/>
          </p:nvSpPr>
          <p:spPr bwMode="auto">
            <a:xfrm>
              <a:off x="2634" y="2098"/>
              <a:ext cx="325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y:UEsb</a:t>
              </a:r>
            </a:p>
          </p:txBody>
        </p:sp>
        <p:sp>
          <p:nvSpPr>
            <p:cNvPr id="586807" name="Rectangle 55"/>
            <p:cNvSpPr>
              <a:spLocks noChangeArrowheads="1"/>
            </p:cNvSpPr>
            <p:nvPr/>
          </p:nvSpPr>
          <p:spPr bwMode="auto">
            <a:xfrm>
              <a:off x="2634" y="2232"/>
              <a:ext cx="340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TasPaB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08" name="Rectangle 56"/>
            <p:cNvSpPr>
              <a:spLocks noChangeArrowheads="1"/>
            </p:cNvSpPr>
            <p:nvPr/>
          </p:nvSpPr>
          <p:spPr bwMode="auto">
            <a:xfrm>
              <a:off x="2679" y="2357"/>
              <a:ext cx="25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430</a:t>
              </a:r>
            </a:p>
          </p:txBody>
        </p:sp>
        <p:sp>
          <p:nvSpPr>
            <p:cNvPr id="586809" name="Line 57"/>
            <p:cNvSpPr>
              <a:spLocks noChangeShapeType="1"/>
            </p:cNvSpPr>
            <p:nvPr/>
          </p:nvSpPr>
          <p:spPr bwMode="auto">
            <a:xfrm>
              <a:off x="2639" y="149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0" name="Line 58"/>
            <p:cNvSpPr>
              <a:spLocks noChangeShapeType="1"/>
            </p:cNvSpPr>
            <p:nvPr/>
          </p:nvSpPr>
          <p:spPr bwMode="auto">
            <a:xfrm>
              <a:off x="2639" y="185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1" name="Line 59"/>
            <p:cNvSpPr>
              <a:spLocks noChangeShapeType="1"/>
            </p:cNvSpPr>
            <p:nvPr/>
          </p:nvSpPr>
          <p:spPr bwMode="auto">
            <a:xfrm>
              <a:off x="2639" y="198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2" name="Line 60"/>
            <p:cNvSpPr>
              <a:spLocks noChangeShapeType="1"/>
            </p:cNvSpPr>
            <p:nvPr/>
          </p:nvSpPr>
          <p:spPr bwMode="auto">
            <a:xfrm>
              <a:off x="2639" y="29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3" name="Line 61"/>
            <p:cNvSpPr>
              <a:spLocks noChangeShapeType="1"/>
            </p:cNvSpPr>
            <p:nvPr/>
          </p:nvSpPr>
          <p:spPr bwMode="auto">
            <a:xfrm>
              <a:off x="2639" y="30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4" name="Line 62"/>
            <p:cNvSpPr>
              <a:spLocks noChangeShapeType="1"/>
            </p:cNvSpPr>
            <p:nvPr/>
          </p:nvSpPr>
          <p:spPr bwMode="auto">
            <a:xfrm>
              <a:off x="2639" y="31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5" name="Line 63"/>
            <p:cNvSpPr>
              <a:spLocks noChangeShapeType="1"/>
            </p:cNvSpPr>
            <p:nvPr/>
          </p:nvSpPr>
          <p:spPr bwMode="auto">
            <a:xfrm>
              <a:off x="2639" y="32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6" name="Line 64"/>
            <p:cNvSpPr>
              <a:spLocks noChangeShapeType="1"/>
            </p:cNvSpPr>
            <p:nvPr/>
          </p:nvSpPr>
          <p:spPr bwMode="auto">
            <a:xfrm>
              <a:off x="2647" y="33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17" name="Rectangle 65"/>
            <p:cNvSpPr>
              <a:spLocks noChangeArrowheads="1"/>
            </p:cNvSpPr>
            <p:nvPr/>
          </p:nvSpPr>
          <p:spPr bwMode="auto">
            <a:xfrm>
              <a:off x="2648" y="2614"/>
              <a:ext cx="27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m:Ues</a:t>
              </a:r>
            </a:p>
          </p:txBody>
        </p:sp>
        <p:sp>
          <p:nvSpPr>
            <p:cNvPr id="586818" name="Rectangle 66"/>
            <p:cNvSpPr>
              <a:spLocks noChangeArrowheads="1"/>
            </p:cNvSpPr>
            <p:nvPr/>
          </p:nvSpPr>
          <p:spPr bwMode="auto">
            <a:xfrm>
              <a:off x="2715" y="2877"/>
              <a:ext cx="325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suINay</a:t>
              </a:r>
            </a:p>
          </p:txBody>
        </p:sp>
        <p:sp>
          <p:nvSpPr>
            <p:cNvPr id="586819" name="Rectangle 67"/>
            <p:cNvSpPr>
              <a:spLocks noChangeArrowheads="1"/>
            </p:cNvSpPr>
            <p:nvPr/>
          </p:nvSpPr>
          <p:spPr bwMode="auto">
            <a:xfrm>
              <a:off x="2691" y="2984"/>
              <a:ext cx="32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sI-B-Bi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20" name="Rectangle 68"/>
            <p:cNvSpPr>
              <a:spLocks noChangeArrowheads="1"/>
            </p:cNvSpPr>
            <p:nvPr/>
          </p:nvSpPr>
          <p:spPr bwMode="auto">
            <a:xfrm>
              <a:off x="2642" y="3089"/>
              <a:ext cx="412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kaeds)ana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21" name="Rectangle 69"/>
            <p:cNvSpPr>
              <a:spLocks noChangeArrowheads="1"/>
            </p:cNvSpPr>
            <p:nvPr/>
          </p:nvSpPr>
          <p:spPr bwMode="auto">
            <a:xfrm>
              <a:off x="2773" y="3208"/>
              <a:ext cx="19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586822" name="Rectangle 70"/>
            <p:cNvSpPr>
              <a:spLocks noChangeArrowheads="1"/>
            </p:cNvSpPr>
            <p:nvPr/>
          </p:nvSpPr>
          <p:spPr bwMode="auto">
            <a:xfrm>
              <a:off x="2649" y="3292"/>
              <a:ext cx="560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esckþIGFib,ay5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</a:pP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23" name="Line 71"/>
            <p:cNvSpPr>
              <a:spLocks noChangeShapeType="1"/>
            </p:cNvSpPr>
            <p:nvPr/>
          </p:nvSpPr>
          <p:spPr bwMode="auto">
            <a:xfrm>
              <a:off x="2635" y="34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4" name="Rectangle 72"/>
            <p:cNvSpPr>
              <a:spLocks noChangeArrowheads="1"/>
            </p:cNvSpPr>
            <p:nvPr/>
          </p:nvSpPr>
          <p:spPr bwMode="auto">
            <a:xfrm>
              <a:off x="2713" y="2760"/>
              <a:ext cx="427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karcakecj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6825" name="Line 73"/>
            <p:cNvSpPr>
              <a:spLocks noChangeShapeType="1"/>
            </p:cNvSpPr>
            <p:nvPr/>
          </p:nvSpPr>
          <p:spPr bwMode="auto">
            <a:xfrm>
              <a:off x="2607" y="53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6" name="Line 74"/>
            <p:cNvSpPr>
              <a:spLocks noChangeShapeType="1"/>
            </p:cNvSpPr>
            <p:nvPr/>
          </p:nvSpPr>
          <p:spPr bwMode="auto">
            <a:xfrm>
              <a:off x="2635" y="377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7" name="Line 75"/>
            <p:cNvSpPr>
              <a:spLocks noChangeShapeType="1"/>
            </p:cNvSpPr>
            <p:nvPr/>
          </p:nvSpPr>
          <p:spPr bwMode="auto">
            <a:xfrm>
              <a:off x="2635" y="389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828" name="Rectangle 76"/>
            <p:cNvSpPr>
              <a:spLocks noChangeArrowheads="1"/>
            </p:cNvSpPr>
            <p:nvPr/>
          </p:nvSpPr>
          <p:spPr bwMode="auto">
            <a:xfrm>
              <a:off x="2637" y="3472"/>
              <a:ext cx="293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000000"/>
                  </a:solidFill>
                </a:rPr>
                <a:t>y:UesV</a:t>
              </a:r>
            </a:p>
          </p:txBody>
        </p:sp>
        <p:sp>
          <p:nvSpPr>
            <p:cNvPr id="586829" name="Rectangle 77"/>
            <p:cNvSpPr>
              <a:spLocks noChangeArrowheads="1"/>
            </p:cNvSpPr>
            <p:nvPr/>
          </p:nvSpPr>
          <p:spPr bwMode="auto">
            <a:xfrm>
              <a:off x="2645" y="3632"/>
              <a:ext cx="48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eyrIxUr¼ éGy</a:t>
              </a:r>
            </a:p>
          </p:txBody>
        </p:sp>
        <p:sp>
          <p:nvSpPr>
            <p:cNvPr id="586830" name="Rectangle 78"/>
            <p:cNvSpPr>
              <a:spLocks noChangeArrowheads="1"/>
            </p:cNvSpPr>
            <p:nvPr/>
          </p:nvSpPr>
          <p:spPr bwMode="auto">
            <a:xfrm>
              <a:off x="2626" y="3746"/>
              <a:ext cx="541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600">
                  <a:solidFill>
                    <a:srgbClr val="000000"/>
                  </a:solidFill>
                </a:rPr>
                <a:t>karEbgEckTwkdI</a:t>
              </a:r>
              <a:endParaRPr lang="en-US" sz="900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86831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32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3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4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5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6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7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8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39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0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1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2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3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4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5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6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7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8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49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0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1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2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3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4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5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6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7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8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59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0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1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2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3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4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5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6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7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8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69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0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1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2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3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4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78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6879" name="Picture 12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6881" name="Picture 12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6882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3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884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586885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6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7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8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89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0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86891" name="Rectangle 139"/>
          <p:cNvSpPr>
            <a:spLocks noChangeArrowheads="1"/>
          </p:cNvSpPr>
          <p:nvPr/>
        </p:nvSpPr>
        <p:spPr bwMode="auto">
          <a:xfrm>
            <a:off x="4795838" y="1954213"/>
            <a:ext cx="966787" cy="3635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00"/>
                </a:solidFill>
              </a:rPr>
              <a:t>¬2000 m&gt;K&gt;s¦</a:t>
            </a:r>
          </a:p>
        </p:txBody>
      </p:sp>
      <p:sp>
        <p:nvSpPr>
          <p:cNvPr id="586892" name="Rectangle 140"/>
          <p:cNvSpPr>
            <a:spLocks noChangeArrowheads="1"/>
          </p:cNvSpPr>
          <p:nvPr/>
        </p:nvSpPr>
        <p:spPr bwMode="auto">
          <a:xfrm>
            <a:off x="852488" y="2355850"/>
            <a:ext cx="2651125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>
                <a:solidFill>
                  <a:srgbClr val="EEFF4B"/>
                </a:solidFill>
                <a:latin typeface="Limon R1" charset="0"/>
              </a:rPr>
              <a:t>k 7 s y</a:t>
            </a:r>
          </a:p>
        </p:txBody>
      </p:sp>
      <p:sp>
        <p:nvSpPr>
          <p:cNvPr id="586893" name="Rectangle 14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586894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b="0">
                <a:solidFill>
                  <a:srgbClr val="00FF00"/>
                </a:solidFill>
                <a:latin typeface="Limon R1" charset="0"/>
              </a:rPr>
              <a:t>7 = 4 ÷ 3</a:t>
            </a:r>
          </a:p>
        </p:txBody>
      </p:sp>
      <p:sp>
        <p:nvSpPr>
          <p:cNvPr id="586896" name="Rectangle 14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8" name="Rectangle 146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899" name="Text Box 147"/>
          <p:cNvSpPr txBox="1">
            <a:spLocks noChangeArrowheads="1"/>
          </p:cNvSpPr>
          <p:nvPr/>
        </p:nvSpPr>
        <p:spPr bwMode="auto">
          <a:xfrm rot="-5400000">
            <a:off x="4960144" y="2510632"/>
            <a:ext cx="24272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sgÁmTaMg 3</a:t>
            </a:r>
          </a:p>
        </p:txBody>
      </p:sp>
      <p:sp>
        <p:nvSpPr>
          <p:cNvPr id="586900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1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2" name="Text Box 150"/>
          <p:cNvSpPr txBox="1">
            <a:spLocks noChangeArrowheads="1"/>
          </p:cNvSpPr>
          <p:nvPr/>
        </p:nvSpPr>
        <p:spPr bwMode="auto">
          <a:xfrm rot="-5385664">
            <a:off x="6098381" y="4348957"/>
            <a:ext cx="3540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s</a:t>
            </a:r>
          </a:p>
        </p:txBody>
      </p:sp>
      <p:sp>
        <p:nvSpPr>
          <p:cNvPr id="586903" name="Text Box 151"/>
          <p:cNvSpPr txBox="1">
            <a:spLocks noChangeArrowheads="1"/>
          </p:cNvSpPr>
          <p:nvPr/>
        </p:nvSpPr>
        <p:spPr bwMode="auto">
          <a:xfrm rot="-5400000">
            <a:off x="5989638" y="5364163"/>
            <a:ext cx="431800" cy="6413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y</a:t>
            </a:r>
          </a:p>
        </p:txBody>
      </p:sp>
      <p:sp>
        <p:nvSpPr>
          <p:cNvPr id="586904" name="Rectangle 152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5" name="Text Box 153"/>
          <p:cNvSpPr txBox="1">
            <a:spLocks noChangeArrowheads="1"/>
          </p:cNvSpPr>
          <p:nvPr/>
        </p:nvSpPr>
        <p:spPr bwMode="auto">
          <a:xfrm rot="-5388536">
            <a:off x="2751931" y="3821907"/>
            <a:ext cx="19669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>
                <a:solidFill>
                  <a:srgbClr val="EEFF4B"/>
                </a:solidFill>
                <a:latin typeface="Limon R1" charset="0"/>
              </a:rPr>
              <a:t>mnusS 4 nak;</a:t>
            </a:r>
          </a:p>
        </p:txBody>
      </p:sp>
      <p:sp>
        <p:nvSpPr>
          <p:cNvPr id="586906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7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08" name="Text Box 156"/>
          <p:cNvSpPr txBox="1">
            <a:spLocks noChangeArrowheads="1"/>
          </p:cNvSpPr>
          <p:nvPr/>
        </p:nvSpPr>
        <p:spPr bwMode="auto">
          <a:xfrm rot="-5400000">
            <a:off x="3496468" y="954882"/>
            <a:ext cx="3413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>
                <a:solidFill>
                  <a:srgbClr val="EEFF4B"/>
                </a:solidFill>
                <a:latin typeface="Limon R1" charset="0"/>
              </a:rPr>
              <a:t>b</a:t>
            </a:r>
          </a:p>
        </p:txBody>
      </p:sp>
      <p:sp>
        <p:nvSpPr>
          <p:cNvPr id="586909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0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1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2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3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14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5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6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7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8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19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86920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86921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922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6923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6924" name="Rectangle 172"/>
          <p:cNvSpPr>
            <a:spLocks noChangeArrowheads="1"/>
          </p:cNvSpPr>
          <p:nvPr/>
        </p:nvSpPr>
        <p:spPr bwMode="auto">
          <a:xfrm>
            <a:off x="4784725" y="4108450"/>
            <a:ext cx="968375" cy="3635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FFFF00"/>
                </a:solidFill>
              </a:rPr>
              <a:t>¬1500 m&gt;K&gt;s¦</a:t>
            </a:r>
          </a:p>
        </p:txBody>
      </p:sp>
      <p:sp>
        <p:nvSpPr>
          <p:cNvPr id="586925" name="Rectangle 173"/>
          <p:cNvSpPr>
            <a:spLocks noChangeArrowheads="1"/>
          </p:cNvSpPr>
          <p:nvPr/>
        </p:nvSpPr>
        <p:spPr bwMode="auto">
          <a:xfrm>
            <a:off x="7269163" y="4330700"/>
            <a:ext cx="728662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rgbClr val="FFFF00"/>
                </a:solidFill>
                <a:latin typeface="Times" charset="0"/>
              </a:rPr>
              <a:t>(500 B.C.)</a:t>
            </a:r>
          </a:p>
        </p:txBody>
      </p:sp>
      <p:sp>
        <p:nvSpPr>
          <p:cNvPr id="586926" name="Rectangle 174"/>
          <p:cNvSpPr>
            <a:spLocks noChangeArrowheads="1"/>
          </p:cNvSpPr>
          <p:nvPr/>
        </p:nvSpPr>
        <p:spPr bwMode="auto">
          <a:xfrm>
            <a:off x="7224713" y="1128713"/>
            <a:ext cx="105886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FFFF00"/>
                </a:solidFill>
              </a:rPr>
              <a:t>¬1000 m&gt;K&gt;s¦</a:t>
            </a:r>
          </a:p>
        </p:txBody>
      </p:sp>
      <p:sp>
        <p:nvSpPr>
          <p:cNvPr id="586927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28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29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0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1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2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3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4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5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6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7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8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39" name="Rectangle 187"/>
          <p:cNvSpPr>
            <a:spLocks noChangeArrowheads="1"/>
          </p:cNvSpPr>
          <p:nvPr/>
        </p:nvSpPr>
        <p:spPr bwMode="auto">
          <a:xfrm>
            <a:off x="6523038" y="3213100"/>
            <a:ext cx="8318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</a:rPr>
              <a:t>RKacab;CaeQøIy</a:t>
            </a:r>
          </a:p>
        </p:txBody>
      </p:sp>
      <p:sp>
        <p:nvSpPr>
          <p:cNvPr id="586940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1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2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3" name="Rectangle 191"/>
          <p:cNvSpPr>
            <a:spLocks noChangeArrowheads="1"/>
          </p:cNvSpPr>
          <p:nvPr/>
        </p:nvSpPr>
        <p:spPr bwMode="auto">
          <a:xfrm>
            <a:off x="6599238" y="4394200"/>
            <a:ext cx="7239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RKas¶b;s¶at;</a:t>
            </a:r>
          </a:p>
        </p:txBody>
      </p:sp>
      <p:sp>
        <p:nvSpPr>
          <p:cNvPr id="586944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5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6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7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48" name="Rectangle 196"/>
          <p:cNvSpPr>
            <a:spLocks noChangeArrowheads="1"/>
          </p:cNvSpPr>
          <p:nvPr/>
        </p:nvSpPr>
        <p:spPr bwMode="auto">
          <a:xfrm>
            <a:off x="6610350" y="5102225"/>
            <a:ext cx="692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 b="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600" b="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1600" b="0">
                <a:solidFill>
                  <a:srgbClr val="000000"/>
                </a:solidFill>
                <a:latin typeface="Limon R1" charset="0"/>
              </a:rPr>
              <a:t>Uv</a:t>
            </a:r>
            <a:endParaRPr lang="en-US" sz="1200" b="0">
              <a:solidFill>
                <a:srgbClr val="000000"/>
              </a:solidFill>
              <a:latin typeface="Limon R1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86949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0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1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2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3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4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5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6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7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58" name="Rectangle 206"/>
          <p:cNvSpPr>
            <a:spLocks noChangeArrowheads="1"/>
          </p:cNvSpPr>
          <p:nvPr/>
        </p:nvSpPr>
        <p:spPr bwMode="auto">
          <a:xfrm>
            <a:off x="6537325" y="495300"/>
            <a:ext cx="8016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GnaFibetyü</a:t>
            </a:r>
          </a:p>
        </p:txBody>
      </p:sp>
      <p:sp>
        <p:nvSpPr>
          <p:cNvPr id="586959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0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1" name="Rectangle 209"/>
          <p:cNvSpPr>
            <a:spLocks noChangeArrowheads="1"/>
          </p:cNvSpPr>
          <p:nvPr/>
        </p:nvSpPr>
        <p:spPr bwMode="auto">
          <a:xfrm>
            <a:off x="6580188" y="1209675"/>
            <a:ext cx="3921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</a:rPr>
              <a:t>esþc</a:t>
            </a:r>
          </a:p>
        </p:txBody>
      </p:sp>
      <p:sp>
        <p:nvSpPr>
          <p:cNvPr id="586962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3" name="Rectangle 211"/>
          <p:cNvSpPr>
            <a:spLocks noChangeArrowheads="1"/>
          </p:cNvSpPr>
          <p:nvPr/>
        </p:nvSpPr>
        <p:spPr bwMode="auto">
          <a:xfrm>
            <a:off x="4291013" y="528638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4" name="Rectangle 212"/>
          <p:cNvSpPr>
            <a:spLocks noChangeArrowheads="1"/>
          </p:cNvSpPr>
          <p:nvPr/>
        </p:nvSpPr>
        <p:spPr bwMode="auto">
          <a:xfrm>
            <a:off x="4049713" y="511175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5" name="Rectangle 213"/>
          <p:cNvSpPr>
            <a:spLocks noChangeArrowheads="1"/>
          </p:cNvSpPr>
          <p:nvPr/>
        </p:nvSpPr>
        <p:spPr bwMode="auto">
          <a:xfrm>
            <a:off x="4040188" y="1978025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67" name="Text Box 21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6968" name="Text Box 216"/>
          <p:cNvSpPr txBox="1">
            <a:spLocks noChangeArrowheads="1"/>
          </p:cNvSpPr>
          <p:nvPr/>
        </p:nvSpPr>
        <p:spPr bwMode="auto">
          <a:xfrm>
            <a:off x="1773238" y="47625"/>
            <a:ext cx="2247900" cy="7318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ecAhVay- eGseFIr</a:t>
            </a:r>
          </a:p>
          <a:p>
            <a:pPr>
              <a:lnSpc>
                <a:spcPct val="100000"/>
              </a:lnSpc>
            </a:pPr>
            <a:endParaRPr lang="en-US" sz="12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86969" name="Freeform 21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0" name="Rectangle 21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1" name="Freeform 21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6972" name="AutoShape 22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3" name="Rectangle 22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4" name="Rectangle 22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5" name="AutoShape 22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6" name="Line 22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7" name="Line 22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78" name="Rectangle 226"/>
          <p:cNvSpPr>
            <a:spLocks noChangeArrowheads="1"/>
          </p:cNvSpPr>
          <p:nvPr/>
        </p:nvSpPr>
        <p:spPr bwMode="auto">
          <a:xfrm>
            <a:off x="8053388" y="3376613"/>
            <a:ext cx="4587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</a:rPr>
              <a:t>y:UesV</a:t>
            </a:r>
          </a:p>
        </p:txBody>
      </p:sp>
      <p:sp>
        <p:nvSpPr>
          <p:cNvPr id="586979" name="Rectangle 227"/>
          <p:cNvSpPr>
            <a:spLocks noChangeArrowheads="1"/>
          </p:cNvSpPr>
          <p:nvPr/>
        </p:nvSpPr>
        <p:spPr bwMode="auto">
          <a:xfrm>
            <a:off x="8075613" y="3602038"/>
            <a:ext cx="7620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</a:rPr>
              <a:t>eyrIxUr¼ éGy</a:t>
            </a:r>
          </a:p>
        </p:txBody>
      </p:sp>
      <p:sp>
        <p:nvSpPr>
          <p:cNvPr id="586980" name="Rectangle 228"/>
          <p:cNvSpPr>
            <a:spLocks noChangeArrowheads="1"/>
          </p:cNvSpPr>
          <p:nvPr/>
        </p:nvSpPr>
        <p:spPr bwMode="auto">
          <a:xfrm>
            <a:off x="8035925" y="3768725"/>
            <a:ext cx="852488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>
                <a:solidFill>
                  <a:srgbClr val="000000"/>
                </a:solidFill>
              </a:rPr>
              <a:t>karEbgEckTwkdI</a:t>
            </a:r>
            <a:endParaRPr lang="en-US" sz="9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86982" name="Text Box 23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86987" name="Rectangle 2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50</a:t>
            </a:r>
          </a:p>
        </p:txBody>
      </p:sp>
      <p:grpSp>
        <p:nvGrpSpPr>
          <p:cNvPr id="586988" name="Group 236"/>
          <p:cNvGrpSpPr>
            <a:grpSpLocks/>
          </p:cNvGrpSpPr>
          <p:nvPr/>
        </p:nvGrpSpPr>
        <p:grpSpPr bwMode="auto">
          <a:xfrm>
            <a:off x="5211763" y="1436688"/>
            <a:ext cx="2894012" cy="4484687"/>
            <a:chOff x="3247" y="839"/>
            <a:chExt cx="1823" cy="2825"/>
          </a:xfrm>
        </p:grpSpPr>
        <p:grpSp>
          <p:nvGrpSpPr>
            <p:cNvPr id="586989" name="Group 237"/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86990" name="Group 23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6991" name="Group 23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6992" name="Group 24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993" name="Freeform 24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6994" name="Freeform 24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6995" name="Picture 243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996" name="Freeform 24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7" name="Freeform 24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8" name="Freeform 24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6999" name="Freeform 24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00" name="Freeform 24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01" name="Rectangle 24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800" b="0" i="1">
                    <a:solidFill>
                      <a:schemeClr val="bg2"/>
                    </a:solidFill>
                    <a:latin typeface="Limon R1" charset="0"/>
                  </a:rPr>
                  <a:t>tG</a:t>
                </a:r>
              </a:p>
            </p:txBody>
          </p:sp>
        </p:grpSp>
        <p:grpSp>
          <p:nvGrpSpPr>
            <p:cNvPr id="587002" name="Group 250"/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87003" name="Group 251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04" name="Group 252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05" name="Group 253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06" name="Freeform 254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07" name="Freeform 25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08" name="Picture 256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09" name="Freeform 25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0" name="Freeform 25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1" name="Freeform 25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2" name="Freeform 26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13" name="Freeform 26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14" name="Rectangle 26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b="0" i="1">
                    <a:solidFill>
                      <a:schemeClr val="bg2"/>
                    </a:solidFill>
                    <a:latin typeface="Limon R1" charset="0"/>
                  </a:rPr>
                  <a:t>td</a:t>
                </a:r>
              </a:p>
            </p:txBody>
          </p:sp>
        </p:grpSp>
        <p:grpSp>
          <p:nvGrpSpPr>
            <p:cNvPr id="587015" name="Group 263"/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87016" name="Group 264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17" name="Group 265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18" name="Group 266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19" name="Freeform 267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20" name="Freeform 26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21" name="Picture 269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22" name="Freeform 27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3" name="Freeform 27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4" name="Freeform 27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5" name="Freeform 27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26" name="Freeform 27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27" name="Rectangle 27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587028" name="Group 276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87029" name="Group 277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87030" name="Group 278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87031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7032" name="Freeform 28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7033" name="Freeform 28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87034" name="Picture 282"/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7035" name="Freeform 28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6" name="Freeform 28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7" name="Freeform 28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8" name="Freeform 28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7039" name="Freeform 28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7040" name="Rectangle 28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endParaRPr lang="en-US" sz="1600" b="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87042" name="Text Box 290"/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587043" name="AutoShape 291"/>
          <p:cNvSpPr>
            <a:spLocks noChangeArrowheads="1"/>
          </p:cNvSpPr>
          <p:nvPr/>
        </p:nvSpPr>
        <p:spPr bwMode="auto">
          <a:xfrm>
            <a:off x="5054600" y="23114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7044" name="AutoShape 292"/>
          <p:cNvSpPr>
            <a:spLocks noChangeArrowheads="1"/>
          </p:cNvSpPr>
          <p:nvPr/>
        </p:nvSpPr>
        <p:spPr bwMode="auto">
          <a:xfrm>
            <a:off x="5080000" y="5143500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6981" name="AutoShape 229"/>
          <p:cNvSpPr>
            <a:spLocks noChangeArrowheads="1"/>
          </p:cNvSpPr>
          <p:nvPr/>
        </p:nvSpPr>
        <p:spPr bwMode="auto">
          <a:xfrm rot="-2030762">
            <a:off x="5073650" y="4665663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6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8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964" grpId="0" animBg="1"/>
      <p:bldP spid="586965" grpId="0" animBg="1"/>
      <p:bldP spid="587043" grpId="0" animBg="1"/>
      <p:bldP spid="587044" grpId="0" animBg="1"/>
      <p:bldP spid="58698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hlinkClick r:id="rId2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9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58088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7.2.03c.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51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endParaRPr lang="ko-KR" altLang="en-US" sz="12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sz="2800" i="1" dirty="0" smtClean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Fort </a:t>
              </a:r>
              <a:r>
                <a:rPr lang="en-US" sz="2800" i="1" dirty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ko-KR" sz="2800" b="0" i="1" dirty="0" err="1">
                  <a:solidFill>
                    <a:srgbClr val="FFFB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sz="2800" b="0" i="1" dirty="0">
                <a:solidFill>
                  <a:srgbClr val="FFFB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9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0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PaBsMxan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;&gt;&gt;</a:t>
            </a:r>
            <a:r>
              <a:rPr lang="en-US" sz="10800" b="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&gt;</a:t>
            </a:r>
            <a:r>
              <a:rPr lang="en-US" sz="10800" b="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rbs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;RBHKm</a:t>
            </a:r>
            <a:r>
              <a:rPr lang="en-US" sz="10800" b="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&lt;</a:t>
            </a:r>
            <a:r>
              <a:rPr lang="en-US" sz="108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Ir</a:t>
            </a:r>
            <a:endParaRPr lang="en-US" sz="10800" b="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b="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RBHKm</a:t>
            </a:r>
            <a:r>
              <a:rPr lang="en-US" sz="4000" b="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b="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b="0" i="1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</p:spTree>
    <p:extLst>
      <p:ext uri="{BB962C8B-B14F-4D97-AF65-F5344CB8AC3E}">
        <p14:creationId xmlns:p14="http://schemas.microsoft.com/office/powerpoint/2010/main" val="7748102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98119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&lt;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Ir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TG</a:t>
            </a:r>
          </a:p>
        </p:txBody>
      </p:sp>
      <p:sp>
        <p:nvSpPr>
          <p:cNvPr id="2713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QB</a:t>
            </a:r>
          </a:p>
        </p:txBody>
      </p:sp>
      <p:sp>
        <p:nvSpPr>
          <p:cNvPr id="2713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sk</a:t>
            </a:r>
          </a:p>
        </p:txBody>
      </p:sp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2516188" y="5589588"/>
            <a:ext cx="7016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sRk</a:t>
            </a:r>
          </a:p>
        </p:txBody>
      </p:sp>
      <p:sp>
        <p:nvSpPr>
          <p:cNvPr id="2713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smD</a:t>
            </a:r>
          </a:p>
        </p:txBody>
      </p:sp>
      <p:sp>
        <p:nvSpPr>
          <p:cNvPr id="2713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0" name="Rectangle 20"/>
          <p:cNvSpPr>
            <a:spLocks noChangeArrowheads="1"/>
          </p:cNvSpPr>
          <p:nvPr/>
        </p:nvSpPr>
        <p:spPr bwMode="auto">
          <a:xfrm>
            <a:off x="76200" y="304800"/>
            <a:ext cx="18478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0">
                <a:solidFill>
                  <a:schemeClr val="tx2"/>
                </a:solidFill>
                <a:latin typeface="Limon R1" charset="0"/>
              </a:rPr>
              <a:t>karerobcMtam     dMNak;</a:t>
            </a:r>
          </a:p>
        </p:txBody>
      </p:sp>
      <p:sp>
        <p:nvSpPr>
          <p:cNvPr id="2713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ss</a:t>
            </a:r>
          </a:p>
        </p:txBody>
      </p:sp>
      <p:sp>
        <p:nvSpPr>
          <p:cNvPr id="2713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4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71385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)a</a:t>
            </a:r>
          </a:p>
        </p:txBody>
      </p:sp>
      <p:sp>
        <p:nvSpPr>
          <p:cNvPr id="271386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x</a:t>
            </a:r>
          </a:p>
        </p:txBody>
      </p:sp>
      <p:sp>
        <p:nvSpPr>
          <p:cNvPr id="271387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n ¬G¦</a:t>
            </a:r>
          </a:p>
        </p:txBody>
      </p:sp>
      <p:sp>
        <p:nvSpPr>
          <p:cNvPr id="271388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89" name="Rectangle 29"/>
          <p:cNvSpPr>
            <a:spLocks noChangeArrowheads="1"/>
          </p:cNvSpPr>
          <p:nvPr/>
        </p:nvSpPr>
        <p:spPr bwMode="auto">
          <a:xfrm>
            <a:off x="3113088" y="2568575"/>
            <a:ext cx="33972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</a:t>
            </a:r>
          </a:p>
        </p:txBody>
      </p:sp>
      <p:sp>
        <p:nvSpPr>
          <p:cNvPr id="271390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1" name="Rectangle 31"/>
          <p:cNvSpPr>
            <a:spLocks noChangeArrowheads="1"/>
          </p:cNvSpPr>
          <p:nvPr/>
        </p:nvSpPr>
        <p:spPr bwMode="auto">
          <a:xfrm>
            <a:off x="2684463" y="3078163"/>
            <a:ext cx="4206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y</a:t>
            </a:r>
          </a:p>
        </p:txBody>
      </p:sp>
      <p:sp>
        <p:nvSpPr>
          <p:cNvPr id="271392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3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4" name="Rectangle 34"/>
          <p:cNvSpPr>
            <a:spLocks noChangeArrowheads="1"/>
          </p:cNvSpPr>
          <p:nvPr/>
        </p:nvSpPr>
        <p:spPr bwMode="auto">
          <a:xfrm>
            <a:off x="3105150" y="4451350"/>
            <a:ext cx="544513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k)a</a:t>
            </a:r>
          </a:p>
        </p:txBody>
      </p:sp>
      <p:sp>
        <p:nvSpPr>
          <p:cNvPr id="271395" name="Oval 3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6" name="Rectangle 36"/>
          <p:cNvSpPr>
            <a:spLocks noChangeArrowheads="1"/>
          </p:cNvSpPr>
          <p:nvPr/>
        </p:nvSpPr>
        <p:spPr bwMode="auto">
          <a:xfrm>
            <a:off x="1833563" y="4081463"/>
            <a:ext cx="3365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G</a:t>
            </a:r>
          </a:p>
        </p:txBody>
      </p:sp>
      <p:sp>
        <p:nvSpPr>
          <p:cNvPr id="271397" name="Rectangle 37"/>
          <p:cNvSpPr>
            <a:spLocks noChangeArrowheads="1"/>
          </p:cNvSpPr>
          <p:nvPr/>
        </p:nvSpPr>
        <p:spPr bwMode="auto">
          <a:xfrm>
            <a:off x="3851275" y="3078163"/>
            <a:ext cx="4889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chemeClr val="folHlink"/>
                </a:solidFill>
                <a:latin typeface="Limon R1" charset="0"/>
              </a:rPr>
              <a:t>Pn</a:t>
            </a:r>
          </a:p>
        </p:txBody>
      </p:sp>
      <p:sp>
        <p:nvSpPr>
          <p:cNvPr id="271398" name="Freeform 38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399" name="Freeform 39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0" name="Freeform 40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1" name="Freeform 41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3" name="Oval 43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4" name="Oval 4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5" name="Oval 4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6" name="Oval 4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7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8" name="Oval 4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09" name="Rectangle 49"/>
          <p:cNvSpPr>
            <a:spLocks noChangeArrowheads="1"/>
          </p:cNvSpPr>
          <p:nvPr/>
        </p:nvSpPr>
        <p:spPr bwMode="auto">
          <a:xfrm>
            <a:off x="3154363" y="5164138"/>
            <a:ext cx="687387" cy="7588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>
                <a:solidFill>
                  <a:srgbClr val="FFFF00"/>
                </a:solidFill>
                <a:latin typeface="Limon R1" charset="0"/>
              </a:rPr>
              <a:t>Ps</a:t>
            </a:r>
          </a:p>
        </p:txBody>
      </p:sp>
      <p:grpSp>
        <p:nvGrpSpPr>
          <p:cNvPr id="271420" name="Group 60"/>
          <p:cNvGrpSpPr>
            <a:grpSpLocks/>
          </p:cNvGrpSpPr>
          <p:nvPr/>
        </p:nvGrpSpPr>
        <p:grpSpPr bwMode="auto">
          <a:xfrm>
            <a:off x="3446463" y="4300538"/>
            <a:ext cx="4305300" cy="1414462"/>
            <a:chOff x="1824" y="944"/>
            <a:chExt cx="2712" cy="891"/>
          </a:xfrm>
        </p:grpSpPr>
        <p:grpSp>
          <p:nvGrpSpPr>
            <p:cNvPr id="271416" name="Group 56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271417" name="Rectangle 57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418" name="Text Box 58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18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endParaRPr lang="en-US" sz="2800">
                  <a:solidFill>
                    <a:srgbClr val="EEFF4B"/>
                  </a:solidFill>
                  <a:latin typeface="Comic Sans MS" charset="0"/>
                </a:endParaRPr>
              </a:p>
            </p:txBody>
          </p:sp>
        </p:grpSp>
        <p:sp>
          <p:nvSpPr>
            <p:cNvPr id="271419" name="Rectangle 59"/>
            <p:cNvSpPr>
              <a:spLocks noChangeArrowheads="1"/>
            </p:cNvSpPr>
            <p:nvPr/>
          </p:nvSpPr>
          <p:spPr bwMode="auto">
            <a:xfrm>
              <a:off x="2107" y="976"/>
              <a:ext cx="2161" cy="859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4400" b="0">
                  <a:solidFill>
                    <a:srgbClr val="EEFF4B"/>
                  </a:solidFill>
                </a:rPr>
                <a:t>smuRT rID³</a:t>
              </a:r>
            </a:p>
            <a:p>
              <a:pPr algn="ctr">
                <a:lnSpc>
                  <a:spcPct val="70000"/>
                </a:lnSpc>
              </a:pPr>
              <a:r>
                <a:rPr lang="en-US" sz="4400" b="0">
                  <a:solidFill>
                    <a:srgbClr val="EEFF4B"/>
                  </a:solidFill>
                </a:rPr>
                <a:t>{y:am sub} </a:t>
              </a:r>
              <a:r>
                <a:rPr lang="ja-JP" altLang="en-US" sz="2400" b="0">
                  <a:solidFill>
                    <a:srgbClr val="EEFF4B"/>
                  </a:solidFill>
                  <a:latin typeface="Arial"/>
                </a:rPr>
                <a:t>“</a:t>
              </a:r>
              <a:r>
                <a:rPr lang="en-US" sz="2400" b="0">
                  <a:solidFill>
                    <a:srgbClr val="EEFF4B"/>
                  </a:solidFill>
                  <a:latin typeface="Comic Sans MS" charset="0"/>
                </a:rPr>
                <a:t>YAM SUPH</a:t>
              </a:r>
              <a:r>
                <a:rPr lang="ja-JP" altLang="en-US" sz="2400">
                  <a:solidFill>
                    <a:srgbClr val="EEFF4B"/>
                  </a:solidFill>
                  <a:latin typeface="Arial"/>
                </a:rPr>
                <a:t>”</a:t>
              </a:r>
              <a:endParaRPr lang="en-US" sz="2400">
                <a:solidFill>
                  <a:srgbClr val="EEFF4B"/>
                </a:solidFill>
                <a:latin typeface="Comic Sans MS" charset="0"/>
              </a:endParaRPr>
            </a:p>
          </p:txBody>
        </p:sp>
      </p:grpSp>
      <p:sp>
        <p:nvSpPr>
          <p:cNvPr id="271441" name="Text Box 8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271442" name="Text Box 82"/>
          <p:cNvSpPr txBox="1">
            <a:spLocks noChangeArrowheads="1"/>
          </p:cNvSpPr>
          <p:nvPr/>
        </p:nvSpPr>
        <p:spPr bwMode="auto">
          <a:xfrm>
            <a:off x="1766888" y="22225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13³18</a:t>
            </a:r>
          </a:p>
        </p:txBody>
      </p:sp>
      <p:sp>
        <p:nvSpPr>
          <p:cNvPr id="271445" name="AutoShape 85"/>
          <p:cNvSpPr>
            <a:spLocks noChangeArrowheads="1"/>
          </p:cNvSpPr>
          <p:nvPr/>
        </p:nvSpPr>
        <p:spPr bwMode="auto">
          <a:xfrm rot="-17501693">
            <a:off x="805656" y="26011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271446" name="Rectangle 8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47" name="Rectangle 8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271448" name="AutoShape 8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49" name="Rectangle 8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0" name="AutoShape 9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1" name="Line 9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2" name="Line 9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3" name="Line 9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4" name="Line 9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5" name="Line 9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6" name="Rectangle 96"/>
          <p:cNvSpPr>
            <a:spLocks noChangeArrowheads="1"/>
          </p:cNvSpPr>
          <p:nvPr/>
        </p:nvSpPr>
        <p:spPr bwMode="auto">
          <a:xfrm>
            <a:off x="8007350" y="33782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271458" name="Line 98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1459" name="Rectangle 99"/>
          <p:cNvSpPr>
            <a:spLocks noChangeArrowheads="1"/>
          </p:cNvSpPr>
          <p:nvPr/>
        </p:nvSpPr>
        <p:spPr bwMode="auto">
          <a:xfrm>
            <a:off x="8031163" y="359410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271460" name="Text Box 10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271463" name="Text Box 103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grpSp>
        <p:nvGrpSpPr>
          <p:cNvPr id="271468" name="Group 108"/>
          <p:cNvGrpSpPr>
            <a:grpSpLocks/>
          </p:cNvGrpSpPr>
          <p:nvPr/>
        </p:nvGrpSpPr>
        <p:grpSpPr bwMode="auto">
          <a:xfrm>
            <a:off x="1947863" y="904875"/>
            <a:ext cx="5683250" cy="3327400"/>
            <a:chOff x="1283" y="370"/>
            <a:chExt cx="3580" cy="2096"/>
          </a:xfrm>
        </p:grpSpPr>
        <p:pic>
          <p:nvPicPr>
            <p:cNvPr id="271421" name="Picture 61" descr="&#10;Picture 32                                                     00000002Macintosh HD                   ABA78158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2" t="30208" r="52600" b="37741"/>
            <a:stretch>
              <a:fillRect/>
            </a:stretch>
          </p:blipFill>
          <p:spPr bwMode="auto">
            <a:xfrm>
              <a:off x="1283" y="370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1422" name="Text Box 62"/>
            <p:cNvSpPr txBox="1">
              <a:spLocks noChangeArrowheads="1"/>
            </p:cNvSpPr>
            <p:nvPr/>
          </p:nvSpPr>
          <p:spPr bwMode="auto">
            <a:xfrm>
              <a:off x="1545" y="1986"/>
              <a:ext cx="3204" cy="48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4400" b="0">
                  <a:solidFill>
                    <a:srgbClr val="FFFF00"/>
                  </a:solidFill>
                </a:rPr>
                <a:t>dMeNIrqøgkat;bc©úb,nñenH KWtamERBkCIk</a:t>
              </a:r>
              <a:endParaRPr lang="en-US" sz="3600" b="0">
                <a:solidFill>
                  <a:srgbClr val="00DFCA"/>
                </a:solidFill>
                <a:latin typeface="Comic Sans MS" charset="0"/>
              </a:endParaRPr>
            </a:p>
          </p:txBody>
        </p:sp>
        <p:sp>
          <p:nvSpPr>
            <p:cNvPr id="271464" name="Rectangle 104"/>
            <p:cNvSpPr>
              <a:spLocks noChangeArrowheads="1"/>
            </p:cNvSpPr>
            <p:nvPr/>
          </p:nvSpPr>
          <p:spPr bwMode="auto">
            <a:xfrm>
              <a:off x="3315" y="424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1466" name="Rectangle 10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271467" name="Text Box 107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1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47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3021013" y="695325"/>
            <a:ext cx="113030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 </a:t>
            </a:r>
          </a:p>
        </p:txBody>
      </p:sp>
      <p:sp>
        <p:nvSpPr>
          <p:cNvPr id="646150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1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2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3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4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5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56" name="Rectangle 12"/>
          <p:cNvSpPr>
            <a:spLocks noChangeArrowheads="1"/>
          </p:cNvSpPr>
          <p:nvPr/>
        </p:nvSpPr>
        <p:spPr bwMode="auto">
          <a:xfrm>
            <a:off x="3630613" y="1458913"/>
            <a:ext cx="1660525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646157" name="Rectangle 13"/>
          <p:cNvSpPr>
            <a:spLocks noChangeArrowheads="1"/>
          </p:cNvSpPr>
          <p:nvPr/>
        </p:nvSpPr>
        <p:spPr bwMode="auto">
          <a:xfrm>
            <a:off x="3897313" y="1944688"/>
            <a:ext cx="1176337" cy="82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suINay</a:t>
            </a:r>
          </a:p>
        </p:txBody>
      </p:sp>
      <p:sp>
        <p:nvSpPr>
          <p:cNvPr id="646158" name="Rectangle 14"/>
          <p:cNvSpPr>
            <a:spLocks noChangeArrowheads="1"/>
          </p:cNvSpPr>
          <p:nvPr/>
        </p:nvSpPr>
        <p:spPr bwMode="auto">
          <a:xfrm>
            <a:off x="4773613" y="9636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CuMvij 1500 m&gt;K&gt;s</a:t>
            </a:r>
          </a:p>
        </p:txBody>
      </p:sp>
      <p:sp>
        <p:nvSpPr>
          <p:cNvPr id="646159" name="Rectangle 15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60" name="Rectangle 16"/>
          <p:cNvSpPr>
            <a:spLocks noChangeArrowheads="1"/>
          </p:cNvSpPr>
          <p:nvPr/>
        </p:nvSpPr>
        <p:spPr bwMode="auto">
          <a:xfrm>
            <a:off x="911225" y="2482850"/>
            <a:ext cx="1681163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2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</a:p>
        </p:txBody>
      </p:sp>
      <p:sp>
        <p:nvSpPr>
          <p:cNvPr id="646161" name="Rectangle 1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646163" name="Text Box 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en-US" sz="1600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646164" name="Text Box 20"/>
          <p:cNvSpPr txBox="1">
            <a:spLocks noChangeArrowheads="1"/>
          </p:cNvSpPr>
          <p:nvPr/>
        </p:nvSpPr>
        <p:spPr bwMode="auto">
          <a:xfrm>
            <a:off x="1762125" y="254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19</a:t>
            </a:r>
          </a:p>
        </p:txBody>
      </p:sp>
      <p:pic>
        <p:nvPicPr>
          <p:cNvPr id="646165" name="Picture 21" descr=" Picture 5                                                      00000002 MAGNUM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39844" r="56836" b="20052"/>
          <a:stretch>
            <a:fillRect/>
          </a:stretch>
        </p:blipFill>
        <p:spPr bwMode="auto">
          <a:xfrm>
            <a:off x="2095500" y="2819400"/>
            <a:ext cx="2667000" cy="35099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6166" name="Rectangle 2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67" name="Rectangle 2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646168" name="AutoShape 2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69" name="Rectangle 2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0" name="AutoShape 2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1" name="Line 2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2" name="Line 2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3" name="Line 2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4" name="Line 3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5" name="Line 3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6" name="Rectangle 32"/>
          <p:cNvSpPr>
            <a:spLocks noChangeArrowheads="1"/>
          </p:cNvSpPr>
          <p:nvPr/>
        </p:nvSpPr>
        <p:spPr bwMode="auto">
          <a:xfrm>
            <a:off x="8007350" y="3386138"/>
            <a:ext cx="4079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646177" name="Rectangle 33"/>
          <p:cNvSpPr>
            <a:spLocks noChangeArrowheads="1"/>
          </p:cNvSpPr>
          <p:nvPr/>
        </p:nvSpPr>
        <p:spPr bwMode="auto">
          <a:xfrm>
            <a:off x="8156575" y="38417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646178" name="Line 34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179" name="Rectangle 35"/>
          <p:cNvSpPr>
            <a:spLocks noChangeArrowheads="1"/>
          </p:cNvSpPr>
          <p:nvPr/>
        </p:nvSpPr>
        <p:spPr bwMode="auto">
          <a:xfrm>
            <a:off x="8005763" y="3570288"/>
            <a:ext cx="7381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646180" name="Text Box 3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646181" name="Rectangle 3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646182" name="Text Box 38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>
                <a:solidFill>
                  <a:schemeClr val="tx1"/>
                </a:solidFill>
                <a:latin typeface="Arial" charset="0"/>
              </a:rPr>
              <a:t>Handbook pg. 26-29</a:t>
            </a:r>
          </a:p>
        </p:txBody>
      </p:sp>
      <p:grpSp>
        <p:nvGrpSpPr>
          <p:cNvPr id="646183" name="Group 39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646184" name="Group 40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46185" name="Group 41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46186" name="Freeform 42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6187" name="Freeform 43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46188" name="Picture 4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46189" name="Freeform 45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190" name="Freeform 46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191" name="Freeform 47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192" name="Freeform 48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6193" name="Freeform 49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6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19³2</a:t>
            </a: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pic>
        <p:nvPicPr>
          <p:cNvPr id="315454" name="Picture 62" descr="E:\Todd Sites\6 Egypt\Egypt new sr\Jebel Musa\Elijah's Spring from above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365375" cy="1774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5" name="Picture 63" descr="E:\Todd Sites\6 Egypt\Egypt new sr\Jebel Musa\Elijah's Hollow from above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3692525"/>
            <a:ext cx="3263900" cy="2447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E:\Todd Sites\6 Egypt\Egypt new sr\Jebel Musa\Sunrise from Jebel Musa3.jpg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652838"/>
            <a:ext cx="2746375" cy="2060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0" y="5087938"/>
            <a:ext cx="9144000" cy="15525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tx2"/>
                </a:solidFill>
              </a:rPr>
              <a:t>PñMsIuNay³                                                      tamRbéBNIKWCakEnøgsMrab;pþl;nUvRkitüvin½y</a:t>
            </a:r>
            <a:r>
              <a:rPr lang="en-US" sz="2800" b="0">
                <a:solidFill>
                  <a:schemeClr val="tx2"/>
                </a:solidFill>
                <a:latin typeface="Comic Sans MS" charset="0"/>
              </a:rPr>
              <a:t> </a:t>
            </a:r>
          </a:p>
        </p:txBody>
      </p:sp>
      <p:pic>
        <p:nvPicPr>
          <p:cNvPr id="315459" name="Picture 67" descr="E:\Todd Sites\6 Egypt\Egypt new sr\Jebel Musa\Jebel Musa Steps of Repentance.jpg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E:\Todd Sites\6 Egypt\Egypt new sr\Jebel Musa\Sinai view2.jpg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28" name="Rectangle 36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9" name="Rectangle 37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15430" name="AutoShape 38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1" name="Rectangle 39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2" name="AutoShape 40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3" name="Line 41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4" name="Line 42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5" name="Line 43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6" name="Line 44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7" name="Line 45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8" name="Rectangle 46"/>
          <p:cNvSpPr>
            <a:spLocks noChangeArrowheads="1"/>
          </p:cNvSpPr>
          <p:nvPr/>
        </p:nvSpPr>
        <p:spPr bwMode="auto">
          <a:xfrm>
            <a:off x="8007350" y="337185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315439" name="Rectangle 47"/>
          <p:cNvSpPr>
            <a:spLocks noChangeArrowheads="1"/>
          </p:cNvSpPr>
          <p:nvPr/>
        </p:nvSpPr>
        <p:spPr bwMode="auto">
          <a:xfrm>
            <a:off x="8067675" y="377190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sIuNay</a:t>
            </a:r>
          </a:p>
        </p:txBody>
      </p:sp>
      <p:sp>
        <p:nvSpPr>
          <p:cNvPr id="315441" name="Line 49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42" name="Rectangle 50"/>
          <p:cNvSpPr>
            <a:spLocks noChangeArrowheads="1"/>
          </p:cNvSpPr>
          <p:nvPr/>
        </p:nvSpPr>
        <p:spPr bwMode="auto">
          <a:xfrm>
            <a:off x="7961313" y="358775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5" grpId="0" animBg="1" autoUpdateAnimBg="0"/>
      <p:bldP spid="315456" grpId="0" animBg="1" autoUpdateAnimBg="0"/>
      <p:bldP spid="315459" grpId="0" animBg="1" autoUpdateAnimBg="0"/>
      <p:bldP spid="31545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440113" y="701675"/>
            <a:ext cx="1131887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6600" b="0">
                <a:solidFill>
                  <a:schemeClr val="accent2"/>
                </a:solidFill>
              </a:rPr>
              <a:t>m:Ues</a:t>
            </a:r>
            <a:r>
              <a:rPr lang="en-US" sz="66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630613" y="1476375"/>
            <a:ext cx="166052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1844675"/>
            <a:ext cx="1176337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681413" y="2416175"/>
            <a:ext cx="1628775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4800" b="0">
                <a:solidFill>
                  <a:schemeClr val="accent2"/>
                </a:solidFill>
              </a:rPr>
              <a:t>sI-  B-  Bi</a:t>
            </a:r>
            <a:r>
              <a:rPr lang="en-US" sz="4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4176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2"/>
                </a:solidFill>
              </a:rPr>
              <a:t>CuMvij 1500 m&gt;K&gt;s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911225" y="2482850"/>
            <a:ext cx="1681163" cy="1704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5400" b="0">
                <a:solidFill>
                  <a:schemeClr val="tx2"/>
                </a:solidFill>
                <a:latin typeface="Limon R1" charset="0"/>
              </a:rPr>
              <a:t>G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  <a:r>
              <a:rPr lang="en-US" sz="10600" b="0">
                <a:solidFill>
                  <a:srgbClr val="00FF00"/>
                </a:solidFill>
                <a:latin typeface="Limon R1" charset="0"/>
              </a:rPr>
              <a:t>m</a:t>
            </a:r>
            <a:r>
              <a:rPr lang="en-US" sz="4800" b="0">
                <a:solidFill>
                  <a:schemeClr val="tx2"/>
                </a:solidFill>
                <a:latin typeface="Limon R1" charset="0"/>
              </a:rPr>
              <a:t>y</a:t>
            </a:r>
          </a:p>
        </p:txBody>
      </p:sp>
      <p:sp>
        <p:nvSpPr>
          <p:cNvPr id="320532" name="Rectangle 2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8800" b="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nikçmnM 20-31</a:t>
            </a: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449263" y="4772025"/>
            <a:ext cx="3973512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FFCC99"/>
                </a:solidFill>
              </a:rPr>
              <a:t>sIlFm</a:t>
            </a:r>
            <a:r>
              <a:rPr lang="ja-JP" altLang="en-US" sz="4800" b="0">
                <a:solidFill>
                  <a:srgbClr val="FFCC99"/>
                </a:solidFill>
                <a:latin typeface="Arial"/>
              </a:rPr>
              <a:t>’</a:t>
            </a:r>
            <a:endParaRPr lang="en-US" sz="4800" b="0">
              <a:solidFill>
                <a:srgbClr val="FFCC99"/>
              </a:solidFill>
            </a:endParaRP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2519363" y="5218113"/>
            <a:ext cx="3363912" cy="8239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FFCC99"/>
                </a:solidFill>
              </a:rPr>
              <a:t>c,ab;Blrdæ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4556125" y="5651500"/>
            <a:ext cx="3973513" cy="82391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4800" b="0">
                <a:solidFill>
                  <a:srgbClr val="FFCC99"/>
                </a:solidFill>
              </a:rPr>
              <a:t>BiFI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544888" y="246380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097338" y="2444750"/>
            <a:ext cx="738187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711700" y="2465388"/>
            <a:ext cx="738188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1600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320564" name="Rectangle 52"/>
          <p:cNvSpPr>
            <a:spLocks noChangeArrowheads="1"/>
          </p:cNvSpPr>
          <p:nvPr/>
        </p:nvSpPr>
        <p:spPr bwMode="auto">
          <a:xfrm>
            <a:off x="81772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5" name="Rectangle 53"/>
          <p:cNvSpPr>
            <a:spLocks noChangeArrowheads="1"/>
          </p:cNvSpPr>
          <p:nvPr/>
        </p:nvSpPr>
        <p:spPr bwMode="auto">
          <a:xfrm>
            <a:off x="81216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800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320566" name="AutoShape 54"/>
          <p:cNvSpPr>
            <a:spLocks noChangeArrowheads="1"/>
          </p:cNvSpPr>
          <p:nvPr/>
        </p:nvSpPr>
        <p:spPr bwMode="auto">
          <a:xfrm>
            <a:off x="7950200" y="3457575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7" name="Rectangle 55"/>
          <p:cNvSpPr>
            <a:spLocks noChangeArrowheads="1"/>
          </p:cNvSpPr>
          <p:nvPr/>
        </p:nvSpPr>
        <p:spPr bwMode="auto">
          <a:xfrm>
            <a:off x="7948613" y="3616325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8" name="AutoShape 56"/>
          <p:cNvSpPr>
            <a:spLocks noChangeArrowheads="1"/>
          </p:cNvSpPr>
          <p:nvPr/>
        </p:nvSpPr>
        <p:spPr bwMode="auto">
          <a:xfrm>
            <a:off x="7969250" y="3486150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69" name="Line 57"/>
          <p:cNvSpPr>
            <a:spLocks noChangeShapeType="1"/>
          </p:cNvSpPr>
          <p:nvPr/>
        </p:nvSpPr>
        <p:spPr bwMode="auto">
          <a:xfrm>
            <a:off x="7993063" y="38385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0" name="Line 58"/>
          <p:cNvSpPr>
            <a:spLocks noChangeShapeType="1"/>
          </p:cNvSpPr>
          <p:nvPr/>
        </p:nvSpPr>
        <p:spPr bwMode="auto">
          <a:xfrm>
            <a:off x="7993063" y="40163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1" name="Line 59"/>
          <p:cNvSpPr>
            <a:spLocks noChangeShapeType="1"/>
          </p:cNvSpPr>
          <p:nvPr/>
        </p:nvSpPr>
        <p:spPr bwMode="auto">
          <a:xfrm>
            <a:off x="7993063" y="41941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2" name="Line 60"/>
          <p:cNvSpPr>
            <a:spLocks noChangeShapeType="1"/>
          </p:cNvSpPr>
          <p:nvPr/>
        </p:nvSpPr>
        <p:spPr bwMode="auto">
          <a:xfrm>
            <a:off x="7993063" y="43719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3" name="Line 61"/>
          <p:cNvSpPr>
            <a:spLocks noChangeShapeType="1"/>
          </p:cNvSpPr>
          <p:nvPr/>
        </p:nvSpPr>
        <p:spPr bwMode="auto">
          <a:xfrm>
            <a:off x="8005763" y="4549775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4" name="Rectangle 62"/>
          <p:cNvSpPr>
            <a:spLocks noChangeArrowheads="1"/>
          </p:cNvSpPr>
          <p:nvPr/>
        </p:nvSpPr>
        <p:spPr bwMode="auto">
          <a:xfrm>
            <a:off x="8007350" y="3378200"/>
            <a:ext cx="40798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m:Ues</a:t>
            </a:r>
          </a:p>
        </p:txBody>
      </p:sp>
      <p:sp>
        <p:nvSpPr>
          <p:cNvPr id="320575" name="Rectangle 63"/>
          <p:cNvSpPr>
            <a:spLocks noChangeArrowheads="1"/>
          </p:cNvSpPr>
          <p:nvPr/>
        </p:nvSpPr>
        <p:spPr bwMode="auto">
          <a:xfrm>
            <a:off x="8074025" y="3765550"/>
            <a:ext cx="557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suINay</a:t>
            </a:r>
          </a:p>
        </p:txBody>
      </p:sp>
      <p:sp>
        <p:nvSpPr>
          <p:cNvPr id="320576" name="Rectangle 64"/>
          <p:cNvSpPr>
            <a:spLocks noChangeArrowheads="1"/>
          </p:cNvSpPr>
          <p:nvPr/>
        </p:nvSpPr>
        <p:spPr bwMode="auto">
          <a:xfrm>
            <a:off x="8075613" y="3937000"/>
            <a:ext cx="658812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sI- B- Bi </a:t>
            </a:r>
          </a:p>
        </p:txBody>
      </p:sp>
      <p:sp>
        <p:nvSpPr>
          <p:cNvPr id="320577" name="Line 65"/>
          <p:cNvSpPr>
            <a:spLocks noChangeShapeType="1"/>
          </p:cNvSpPr>
          <p:nvPr/>
        </p:nvSpPr>
        <p:spPr bwMode="auto">
          <a:xfrm>
            <a:off x="79867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78" name="Rectangle 66"/>
          <p:cNvSpPr>
            <a:spLocks noChangeArrowheads="1"/>
          </p:cNvSpPr>
          <p:nvPr/>
        </p:nvSpPr>
        <p:spPr bwMode="auto">
          <a:xfrm>
            <a:off x="8005763" y="3549650"/>
            <a:ext cx="7381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bg2"/>
                </a:solidFill>
              </a:rPr>
              <a:t>karcakecj</a:t>
            </a: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320584" name="Text Box 72"/>
          <p:cNvSpPr txBox="1">
            <a:spLocks noChangeArrowheads="1"/>
          </p:cNvSpPr>
          <p:nvPr/>
        </p:nvSpPr>
        <p:spPr bwMode="auto">
          <a:xfrm>
            <a:off x="6692900" y="6194425"/>
            <a:ext cx="2233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</a:rPr>
              <a:t>esovePAk,ÜnCMnYy TMB½r&gt; 29-31</a:t>
            </a:r>
          </a:p>
        </p:txBody>
      </p:sp>
      <p:grpSp>
        <p:nvGrpSpPr>
          <p:cNvPr id="320585" name="Group 73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320586" name="Group 7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20587" name="Group 7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20588" name="Freeform 7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589" name="Freeform 7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20590" name="Picture 7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E844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20591" name="Freeform 7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2 w 85"/>
                <a:gd name="T1" fmla="*/ 153 h 318"/>
                <a:gd name="T2" fmla="*/ 64 w 85"/>
                <a:gd name="T3" fmla="*/ 69 h 318"/>
                <a:gd name="T4" fmla="*/ 47 w 85"/>
                <a:gd name="T5" fmla="*/ 43 h 318"/>
                <a:gd name="T6" fmla="*/ 55 w 85"/>
                <a:gd name="T7" fmla="*/ 69 h 318"/>
                <a:gd name="T8" fmla="*/ 64 w 85"/>
                <a:gd name="T9" fmla="*/ 27 h 318"/>
                <a:gd name="T10" fmla="*/ 38 w 85"/>
                <a:gd name="T11" fmla="*/ 10 h 318"/>
                <a:gd name="T12" fmla="*/ 38 w 85"/>
                <a:gd name="T13" fmla="*/ 43 h 318"/>
                <a:gd name="T14" fmla="*/ 47 w 85"/>
                <a:gd name="T15" fmla="*/ 187 h 318"/>
                <a:gd name="T16" fmla="*/ 30 w 85"/>
                <a:gd name="T17" fmla="*/ 161 h 318"/>
                <a:gd name="T18" fmla="*/ 38 w 85"/>
                <a:gd name="T19" fmla="*/ 128 h 318"/>
                <a:gd name="T20" fmla="*/ 47 w 85"/>
                <a:gd name="T21" fmla="*/ 161 h 318"/>
                <a:gd name="T22" fmla="*/ 38 w 85"/>
                <a:gd name="T23" fmla="*/ 102 h 318"/>
                <a:gd name="T24" fmla="*/ 47 w 85"/>
                <a:gd name="T25" fmla="*/ 153 h 318"/>
                <a:gd name="T26" fmla="*/ 38 w 85"/>
                <a:gd name="T27" fmla="*/ 119 h 318"/>
                <a:gd name="T28" fmla="*/ 47 w 85"/>
                <a:gd name="T29" fmla="*/ 144 h 318"/>
                <a:gd name="T30" fmla="*/ 55 w 85"/>
                <a:gd name="T31" fmla="*/ 170 h 318"/>
                <a:gd name="T32" fmla="*/ 72 w 85"/>
                <a:gd name="T33" fmla="*/ 203 h 318"/>
                <a:gd name="T34" fmla="*/ 80 w 85"/>
                <a:gd name="T35" fmla="*/ 229 h 318"/>
                <a:gd name="T36" fmla="*/ 72 w 85"/>
                <a:gd name="T37" fmla="*/ 279 h 318"/>
                <a:gd name="T38" fmla="*/ 64 w 85"/>
                <a:gd name="T39" fmla="*/ 271 h 318"/>
                <a:gd name="T40" fmla="*/ 55 w 85"/>
                <a:gd name="T41" fmla="*/ 313 h 318"/>
                <a:gd name="T42" fmla="*/ 38 w 85"/>
                <a:gd name="T43" fmla="*/ 288 h 318"/>
                <a:gd name="T44" fmla="*/ 30 w 85"/>
                <a:gd name="T45" fmla="*/ 203 h 318"/>
                <a:gd name="T46" fmla="*/ 22 w 85"/>
                <a:gd name="T47" fmla="*/ 246 h 318"/>
                <a:gd name="T48" fmla="*/ 5 w 85"/>
                <a:gd name="T49" fmla="*/ 212 h 318"/>
                <a:gd name="T50" fmla="*/ 38 w 85"/>
                <a:gd name="T51" fmla="*/ 144 h 318"/>
                <a:gd name="T52" fmla="*/ 64 w 85"/>
                <a:gd name="T53" fmla="*/ 170 h 318"/>
                <a:gd name="T54" fmla="*/ 72 w 85"/>
                <a:gd name="T55" fmla="*/ 220 h 318"/>
                <a:gd name="T56" fmla="*/ 64 w 85"/>
                <a:gd name="T57" fmla="*/ 187 h 318"/>
                <a:gd name="T58" fmla="*/ 64 w 85"/>
                <a:gd name="T59" fmla="*/ 10 h 318"/>
                <a:gd name="T60" fmla="*/ 47 w 85"/>
                <a:gd name="T61" fmla="*/ 35 h 318"/>
                <a:gd name="T62" fmla="*/ 22 w 85"/>
                <a:gd name="T63" fmla="*/ 43 h 318"/>
                <a:gd name="T64" fmla="*/ 38 w 85"/>
                <a:gd name="T65" fmla="*/ 94 h 318"/>
                <a:gd name="T66" fmla="*/ 55 w 85"/>
                <a:gd name="T67" fmla="*/ 136 h 318"/>
                <a:gd name="T68" fmla="*/ 72 w 85"/>
                <a:gd name="T69" fmla="*/ 15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2" name="Freeform 8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2 w 105"/>
                <a:gd name="T3" fmla="*/ 5 h 354"/>
                <a:gd name="T4" fmla="*/ 73 w 105"/>
                <a:gd name="T5" fmla="*/ 29 h 354"/>
                <a:gd name="T6" fmla="*/ 84 w 105"/>
                <a:gd name="T7" fmla="*/ 61 h 354"/>
                <a:gd name="T8" fmla="*/ 84 w 105"/>
                <a:gd name="T9" fmla="*/ 146 h 354"/>
                <a:gd name="T10" fmla="*/ 97 w 105"/>
                <a:gd name="T11" fmla="*/ 168 h 354"/>
                <a:gd name="T12" fmla="*/ 97 w 105"/>
                <a:gd name="T13" fmla="*/ 240 h 354"/>
                <a:gd name="T14" fmla="*/ 84 w 105"/>
                <a:gd name="T15" fmla="*/ 336 h 354"/>
                <a:gd name="T16" fmla="*/ 68 w 105"/>
                <a:gd name="T17" fmla="*/ 354 h 354"/>
                <a:gd name="T18" fmla="*/ 14 w 105"/>
                <a:gd name="T19" fmla="*/ 320 h 354"/>
                <a:gd name="T20" fmla="*/ 12 w 105"/>
                <a:gd name="T21" fmla="*/ 282 h 354"/>
                <a:gd name="T22" fmla="*/ 14 w 105"/>
                <a:gd name="T23" fmla="*/ 245 h 354"/>
                <a:gd name="T24" fmla="*/ 9 w 105"/>
                <a:gd name="T25" fmla="*/ 98 h 354"/>
                <a:gd name="T26" fmla="*/ 20 w 105"/>
                <a:gd name="T27" fmla="*/ 45 h 354"/>
                <a:gd name="T28" fmla="*/ 6 w 105"/>
                <a:gd name="T29" fmla="*/ 13 h 354"/>
                <a:gd name="T30" fmla="*/ 1 w 105"/>
                <a:gd name="T31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3" name="Freeform 8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1 w 149"/>
                <a:gd name="T1" fmla="*/ 20 h 376"/>
                <a:gd name="T2" fmla="*/ 133 w 149"/>
                <a:gd name="T3" fmla="*/ 103 h 376"/>
                <a:gd name="T4" fmla="*/ 125 w 149"/>
                <a:gd name="T5" fmla="*/ 130 h 376"/>
                <a:gd name="T6" fmla="*/ 122 w 149"/>
                <a:gd name="T7" fmla="*/ 140 h 376"/>
                <a:gd name="T8" fmla="*/ 104 w 149"/>
                <a:gd name="T9" fmla="*/ 244 h 376"/>
                <a:gd name="T10" fmla="*/ 82 w 149"/>
                <a:gd name="T11" fmla="*/ 314 h 376"/>
                <a:gd name="T12" fmla="*/ 66 w 149"/>
                <a:gd name="T13" fmla="*/ 362 h 376"/>
                <a:gd name="T14" fmla="*/ 56 w 149"/>
                <a:gd name="T15" fmla="*/ 364 h 376"/>
                <a:gd name="T16" fmla="*/ 18 w 149"/>
                <a:gd name="T17" fmla="*/ 370 h 376"/>
                <a:gd name="T18" fmla="*/ 2 w 149"/>
                <a:gd name="T19" fmla="*/ 351 h 376"/>
                <a:gd name="T20" fmla="*/ 5 w 149"/>
                <a:gd name="T21" fmla="*/ 316 h 376"/>
                <a:gd name="T22" fmla="*/ 8 w 149"/>
                <a:gd name="T23" fmla="*/ 220 h 376"/>
                <a:gd name="T24" fmla="*/ 21 w 149"/>
                <a:gd name="T25" fmla="*/ 199 h 376"/>
                <a:gd name="T26" fmla="*/ 34 w 149"/>
                <a:gd name="T27" fmla="*/ 106 h 376"/>
                <a:gd name="T28" fmla="*/ 42 w 149"/>
                <a:gd name="T29" fmla="*/ 74 h 376"/>
                <a:gd name="T30" fmla="*/ 80 w 149"/>
                <a:gd name="T31" fmla="*/ 18 h 376"/>
                <a:gd name="T32" fmla="*/ 122 w 149"/>
                <a:gd name="T33" fmla="*/ 18 h 376"/>
                <a:gd name="T34" fmla="*/ 141 w 149"/>
                <a:gd name="T35" fmla="*/ 2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4" name="Freeform 8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6 w 96"/>
                <a:gd name="T1" fmla="*/ 486 h 504"/>
                <a:gd name="T2" fmla="*/ 61 w 96"/>
                <a:gd name="T3" fmla="*/ 494 h 504"/>
                <a:gd name="T4" fmla="*/ 72 w 96"/>
                <a:gd name="T5" fmla="*/ 451 h 504"/>
                <a:gd name="T6" fmla="*/ 72 w 96"/>
                <a:gd name="T7" fmla="*/ 323 h 504"/>
                <a:gd name="T8" fmla="*/ 88 w 96"/>
                <a:gd name="T9" fmla="*/ 214 h 504"/>
                <a:gd name="T10" fmla="*/ 96 w 96"/>
                <a:gd name="T11" fmla="*/ 174 h 504"/>
                <a:gd name="T12" fmla="*/ 88 w 96"/>
                <a:gd name="T13" fmla="*/ 51 h 504"/>
                <a:gd name="T14" fmla="*/ 77 w 96"/>
                <a:gd name="T15" fmla="*/ 6 h 504"/>
                <a:gd name="T16" fmla="*/ 29 w 96"/>
                <a:gd name="T17" fmla="*/ 25 h 504"/>
                <a:gd name="T18" fmla="*/ 26 w 96"/>
                <a:gd name="T19" fmla="*/ 121 h 504"/>
                <a:gd name="T20" fmla="*/ 32 w 96"/>
                <a:gd name="T21" fmla="*/ 363 h 504"/>
                <a:gd name="T22" fmla="*/ 40 w 96"/>
                <a:gd name="T23" fmla="*/ 406 h 504"/>
                <a:gd name="T24" fmla="*/ 24 w 96"/>
                <a:gd name="T25" fmla="*/ 473 h 504"/>
                <a:gd name="T26" fmla="*/ 26 w 96"/>
                <a:gd name="T27" fmla="*/ 486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595" name="Freeform 8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81 h 410"/>
                <a:gd name="T2" fmla="*/ 40 w 150"/>
                <a:gd name="T3" fmla="*/ 410 h 410"/>
                <a:gd name="T4" fmla="*/ 80 w 150"/>
                <a:gd name="T5" fmla="*/ 402 h 410"/>
                <a:gd name="T6" fmla="*/ 93 w 150"/>
                <a:gd name="T7" fmla="*/ 362 h 410"/>
                <a:gd name="T8" fmla="*/ 114 w 150"/>
                <a:gd name="T9" fmla="*/ 280 h 410"/>
                <a:gd name="T10" fmla="*/ 128 w 150"/>
                <a:gd name="T11" fmla="*/ 216 h 410"/>
                <a:gd name="T12" fmla="*/ 136 w 150"/>
                <a:gd name="T13" fmla="*/ 192 h 410"/>
                <a:gd name="T14" fmla="*/ 138 w 150"/>
                <a:gd name="T15" fmla="*/ 117 h 410"/>
                <a:gd name="T16" fmla="*/ 144 w 150"/>
                <a:gd name="T17" fmla="*/ 101 h 410"/>
                <a:gd name="T18" fmla="*/ 146 w 150"/>
                <a:gd name="T19" fmla="*/ 48 h 410"/>
                <a:gd name="T20" fmla="*/ 130 w 150"/>
                <a:gd name="T21" fmla="*/ 0 h 410"/>
                <a:gd name="T22" fmla="*/ 93 w 150"/>
                <a:gd name="T23" fmla="*/ 13 h 410"/>
                <a:gd name="T24" fmla="*/ 77 w 150"/>
                <a:gd name="T25" fmla="*/ 53 h 410"/>
                <a:gd name="T26" fmla="*/ 66 w 150"/>
                <a:gd name="T27" fmla="*/ 138 h 410"/>
                <a:gd name="T28" fmla="*/ 58 w 150"/>
                <a:gd name="T29" fmla="*/ 162 h 410"/>
                <a:gd name="T30" fmla="*/ 42 w 150"/>
                <a:gd name="T31" fmla="*/ 216 h 410"/>
                <a:gd name="T32" fmla="*/ 40 w 150"/>
                <a:gd name="T33" fmla="*/ 226 h 410"/>
                <a:gd name="T34" fmla="*/ 34 w 150"/>
                <a:gd name="T35" fmla="*/ 232 h 410"/>
                <a:gd name="T36" fmla="*/ 32 w 150"/>
                <a:gd name="T37" fmla="*/ 250 h 410"/>
                <a:gd name="T38" fmla="*/ 29 w 150"/>
                <a:gd name="T39" fmla="*/ 258 h 410"/>
                <a:gd name="T40" fmla="*/ 16 w 150"/>
                <a:gd name="T41" fmla="*/ 349 h 410"/>
                <a:gd name="T42" fmla="*/ 10 w 150"/>
                <a:gd name="T43" fmla="*/ 381 h 410"/>
                <a:gd name="T44" fmla="*/ 2 w 150"/>
                <a:gd name="T45" fmla="*/ 386 h 410"/>
                <a:gd name="T46" fmla="*/ 5 w 150"/>
                <a:gd name="T47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en-US" sz="2400" b="0" i="1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320597" name="Oval 85"/>
          <p:cNvSpPr>
            <a:spLocks noChangeArrowheads="1"/>
          </p:cNvSpPr>
          <p:nvPr/>
        </p:nvSpPr>
        <p:spPr bwMode="auto">
          <a:xfrm>
            <a:off x="3263900" y="2540000"/>
            <a:ext cx="2362200" cy="546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0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0" autoUpdateAnimBg="0"/>
      <p:bldP spid="320558" grpId="0" autoUpdateAnimBg="0"/>
      <p:bldP spid="320559" grpId="0" autoUpdateAnimBg="0"/>
      <p:bldP spid="320560" grpId="0" animBg="1" autoUpdateAnimBg="0"/>
      <p:bldP spid="320561" grpId="0" animBg="1" autoUpdateAnimBg="0"/>
      <p:bldP spid="320562" grpId="0" animBg="1" autoUpdateAnimBg="0"/>
      <p:bldP spid="320596" grpId="0" autoUpdateAnimBg="0"/>
      <p:bldP spid="3205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71842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6000" b="1" i="0" u="none" strike="noStrike" cap="none" normalizeH="0" baseline="0">
            <a:ln>
              <a:noFill/>
            </a:ln>
            <a:solidFill>
              <a:srgbClr val="DFED5D"/>
            </a:solidFill>
            <a:effectLst/>
            <a:latin typeface="Limon S1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blurRad="63500" dist="71842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6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6000" b="1" i="0" u="none" strike="noStrike" cap="none" normalizeH="0" baseline="0">
            <a:ln>
              <a:noFill/>
            </a:ln>
            <a:solidFill>
              <a:srgbClr val="DFED5D"/>
            </a:solidFill>
            <a:effectLst/>
            <a:latin typeface="Limon S1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1955</TotalTime>
  <Pages>52</Pages>
  <Words>2872</Words>
  <Application>Microsoft Macintosh PowerPoint</Application>
  <PresentationFormat>On-screen Show (4:3)</PresentationFormat>
  <Paragraphs>954</Paragraphs>
  <Slides>53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untitled 3</vt:lpstr>
      <vt:lpstr>untitled 2</vt:lpstr>
      <vt:lpstr>Orbit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51</cp:revision>
  <cp:lastPrinted>2003-05-21T18:09:48Z</cp:lastPrinted>
  <dcterms:created xsi:type="dcterms:W3CDTF">2003-07-10T16:24:15Z</dcterms:created>
  <dcterms:modified xsi:type="dcterms:W3CDTF">2016-06-01T02:32:22Z</dcterms:modified>
</cp:coreProperties>
</file>