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2"/>
  </p:notesMasterIdLst>
  <p:handoutMasterIdLst>
    <p:handoutMasterId r:id="rId33"/>
  </p:handoutMasterIdLst>
  <p:sldIdLst>
    <p:sldId id="879" r:id="rId4"/>
    <p:sldId id="858" r:id="rId5"/>
    <p:sldId id="749" r:id="rId6"/>
    <p:sldId id="481" r:id="rId7"/>
    <p:sldId id="624" r:id="rId8"/>
    <p:sldId id="840" r:id="rId9"/>
    <p:sldId id="804" r:id="rId10"/>
    <p:sldId id="542" r:id="rId11"/>
    <p:sldId id="747" r:id="rId12"/>
    <p:sldId id="859" r:id="rId13"/>
    <p:sldId id="861" r:id="rId14"/>
    <p:sldId id="862" r:id="rId15"/>
    <p:sldId id="863" r:id="rId16"/>
    <p:sldId id="864" r:id="rId17"/>
    <p:sldId id="865" r:id="rId18"/>
    <p:sldId id="866" r:id="rId19"/>
    <p:sldId id="867" r:id="rId20"/>
    <p:sldId id="868" r:id="rId21"/>
    <p:sldId id="869" r:id="rId22"/>
    <p:sldId id="870" r:id="rId23"/>
    <p:sldId id="871" r:id="rId24"/>
    <p:sldId id="872" r:id="rId25"/>
    <p:sldId id="873" r:id="rId26"/>
    <p:sldId id="874" r:id="rId27"/>
    <p:sldId id="875" r:id="rId28"/>
    <p:sldId id="876" r:id="rId29"/>
    <p:sldId id="880" r:id="rId30"/>
    <p:sldId id="877" r:id="rId31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2278E"/>
    <a:srgbClr val="FF0000"/>
    <a:srgbClr val="040404"/>
    <a:srgbClr val="030303"/>
    <a:srgbClr val="B8001E"/>
    <a:srgbClr val="666633"/>
    <a:srgbClr val="808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887" autoAdjust="0"/>
    <p:restoredTop sz="90929"/>
  </p:normalViewPr>
  <p:slideViewPr>
    <p:cSldViewPr snapToGrid="0">
      <p:cViewPr>
        <p:scale>
          <a:sx n="50" d="100"/>
          <a:sy n="50" d="100"/>
        </p:scale>
        <p:origin x="-2360" y="-1472"/>
      </p:cViewPr>
      <p:guideLst>
        <p:guide orient="horz" pos="2179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-29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61D3A2BD-E345-8E48-975E-AB0AF3B58B7B}" type="slidenum">
              <a:rPr lang="en-US" sz="140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724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DD715682-666A-7C49-82D4-F6AA0C2A52DC}" type="slidenum">
              <a:rPr lang="en-US" sz="140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852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06142DAD-5875-5747-97B9-8B799D1FD479}" type="slidenum">
              <a:rPr lang="en-US"/>
              <a:pPr/>
              <a:t>1</a:t>
            </a:fld>
            <a:endParaRPr lang="en-US"/>
          </a:p>
        </p:txBody>
      </p:sp>
      <p:sp>
        <p:nvSpPr>
          <p:cNvPr id="340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PLEASE PUT THE TITLE AND SUBTITLES INTO YOUR NATIONAL LANGUAGE AND LEAVE THE WEBSITE UNCHANGED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56320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63897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87" tIns="44450" rIns="90487" bIns="44450"/>
          <a:lstStyle/>
          <a:p>
            <a:endParaRPr lang="en-US"/>
          </a:p>
        </p:txBody>
      </p:sp>
      <p:sp>
        <p:nvSpPr>
          <p:cNvPr id="768003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87" tIns="44450" rIns="90487" bIns="44450"/>
          <a:lstStyle/>
          <a:p>
            <a:endParaRPr lang="en-US"/>
          </a:p>
        </p:txBody>
      </p:sp>
      <p:sp>
        <p:nvSpPr>
          <p:cNvPr id="781315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87" tIns="44450" rIns="90487" bIns="44450"/>
          <a:lstStyle/>
          <a:p>
            <a:endParaRPr lang="en-US"/>
          </a:p>
        </p:txBody>
      </p:sp>
      <p:sp>
        <p:nvSpPr>
          <p:cNvPr id="783363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1653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9291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0850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54920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63558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0566773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89147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8249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01205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9430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4737278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05638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7888188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2141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74733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18733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57312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62079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46144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96457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52249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2936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510530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10506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38168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23615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18610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5437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32678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7651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05815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7286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8849869"/>
      </p:ext>
    </p:extLst>
  </p:cSld>
  <p:clrMapOvr>
    <a:masterClrMapping/>
  </p:clrMapOvr>
  <p:transition xmlns:p14="http://schemas.microsoft.com/office/powerpoint/2010/main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64" name="Text Box 40"/>
          <p:cNvSpPr txBox="1">
            <a:spLocks noChangeArrowheads="1"/>
          </p:cNvSpPr>
          <p:nvPr userDrawn="1"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©2003 TBBMI</a:t>
            </a:r>
          </a:p>
        </p:txBody>
      </p:sp>
      <p:sp>
        <p:nvSpPr>
          <p:cNvPr id="1065" name="Rectangle 41"/>
          <p:cNvSpPr>
            <a:spLocks noChangeArrowheads="1"/>
          </p:cNvSpPr>
          <p:nvPr userDrawn="1"/>
        </p:nvSpPr>
        <p:spPr bwMode="auto">
          <a:xfrm>
            <a:off x="75453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7.5.03a.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>
    <p:dissolv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A27C"/>
                </a:solidFill>
                <a:effectLst/>
                <a:latin typeface="Arial" charset="0"/>
              </a:endParaRPr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058" name="Text Box 3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©2003 TBBMI</a:t>
            </a: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7.5.01.</a:t>
            </a:r>
          </a:p>
        </p:txBody>
      </p:sp>
    </p:spTree>
    <p:extLst>
      <p:ext uri="{BB962C8B-B14F-4D97-AF65-F5344CB8AC3E}">
        <p14:creationId xmlns:p14="http://schemas.microsoft.com/office/powerpoint/2010/main" val="24214057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415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wmf"/><Relationship Id="rId12" Type="http://schemas.openxmlformats.org/officeDocument/2006/relationships/image" Target="../media/image16.jpeg"/><Relationship Id="rId13" Type="http://schemas.openxmlformats.org/officeDocument/2006/relationships/image" Target="../media/image17.jpeg"/><Relationship Id="rId14" Type="http://schemas.openxmlformats.org/officeDocument/2006/relationships/image" Target="../media/image18.wmf"/><Relationship Id="rId15" Type="http://schemas.openxmlformats.org/officeDocument/2006/relationships/image" Target="../media/image19.wmf"/><Relationship Id="rId16" Type="http://schemas.openxmlformats.org/officeDocument/2006/relationships/image" Target="../media/image20.w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wmf"/><Relationship Id="rId8" Type="http://schemas.openxmlformats.org/officeDocument/2006/relationships/image" Target="../media/image12.jpeg"/><Relationship Id="rId9" Type="http://schemas.openxmlformats.org/officeDocument/2006/relationships/image" Target="../media/image13.wmf"/><Relationship Id="rId10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wmf"/><Relationship Id="rId12" Type="http://schemas.openxmlformats.org/officeDocument/2006/relationships/image" Target="../media/image19.wmf"/><Relationship Id="rId13" Type="http://schemas.openxmlformats.org/officeDocument/2006/relationships/image" Target="../media/image15.wmf"/><Relationship Id="rId14" Type="http://schemas.openxmlformats.org/officeDocument/2006/relationships/image" Target="../media/image17.jpeg"/><Relationship Id="rId15" Type="http://schemas.openxmlformats.org/officeDocument/2006/relationships/image" Target="../media/image18.wmf"/><Relationship Id="rId16" Type="http://schemas.openxmlformats.org/officeDocument/2006/relationships/image" Target="../media/image16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wmf"/><Relationship Id="rId8" Type="http://schemas.openxmlformats.org/officeDocument/2006/relationships/image" Target="../media/image20.wmf"/><Relationship Id="rId9" Type="http://schemas.openxmlformats.org/officeDocument/2006/relationships/image" Target="../media/image12.jpeg"/><Relationship Id="rId10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2" name="Picture 4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9973" name="Group 5"/>
          <p:cNvGrpSpPr>
            <a:grpSpLocks/>
          </p:cNvGrpSpPr>
          <p:nvPr/>
        </p:nvGrpSpPr>
        <p:grpSpPr bwMode="auto">
          <a:xfrm>
            <a:off x="0" y="4707467"/>
            <a:ext cx="9143999" cy="1346200"/>
            <a:chOff x="48" y="3424"/>
            <a:chExt cx="5415" cy="848"/>
          </a:xfrm>
        </p:grpSpPr>
        <p:sp>
          <p:nvSpPr>
            <p:cNvPr id="339974" name="Text Box 6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ko-KR" alt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1"/>
                <a:ea typeface="굴림" charset="0"/>
                <a:cs typeface="Limon F1"/>
              </a:endParaRPr>
            </a:p>
          </p:txBody>
        </p:sp>
        <p:sp>
          <p:nvSpPr>
            <p:cNvPr id="339975" name="Text Box 7"/>
            <p:cNvSpPr txBox="1">
              <a:spLocks noChangeArrowheads="1"/>
            </p:cNvSpPr>
            <p:nvPr/>
          </p:nvSpPr>
          <p:spPr bwMode="auto">
            <a:xfrm>
              <a:off x="48" y="3424"/>
              <a:ext cx="5415" cy="55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karENnaM</a:t>
              </a:r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[</a:t>
              </a:r>
              <a:r>
                <a:rPr lang="en-US" sz="32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sÁal;nUvRBHKm</a:t>
              </a:r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&lt;</a:t>
              </a:r>
              <a:r>
                <a:rPr lang="en-US" sz="32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Ir</a:t>
              </a:r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&gt;&gt;&gt; EdlsMxan;kñúgB½n§kic©shKmn_GnþrCati </a:t>
              </a:r>
              <a:r>
                <a:rPr lang="en-US" sz="3200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GayGinsIu</a:t>
              </a:r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/>
              </a:r>
              <a:b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</a:br>
              <a:r>
                <a:rPr lang="en-US" sz="2000" b="1" i="1" dirty="0" smtClean="0">
                  <a:solidFill>
                    <a:srgbClr val="FAFD00"/>
                  </a:solidFill>
                  <a:effectLst/>
                  <a:latin typeface="Limon F1"/>
                  <a:cs typeface="Limon F1"/>
                </a:rPr>
                <a:t>Fort </a:t>
              </a:r>
              <a:r>
                <a:rPr lang="en-US" sz="2000" b="1" i="1" dirty="0">
                  <a:solidFill>
                    <a:srgbClr val="FAFD00"/>
                  </a:solidFill>
                  <a:effectLst/>
                  <a:latin typeface="Limon F1"/>
                  <a:cs typeface="Limon F1"/>
                </a:rPr>
                <a:t>Worth, Texas</a:t>
              </a:r>
            </a:p>
          </p:txBody>
        </p:sp>
        <p:sp>
          <p:nvSpPr>
            <p:cNvPr id="339976" name="Text Box 8"/>
            <p:cNvSpPr txBox="1">
              <a:spLocks noChangeArrowheads="1"/>
            </p:cNvSpPr>
            <p:nvPr/>
          </p:nvSpPr>
          <p:spPr bwMode="auto">
            <a:xfrm>
              <a:off x="48" y="3971"/>
              <a:ext cx="5415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2000" dirty="0" err="1">
                  <a:solidFill>
                    <a:srgbClr val="FFFB0C"/>
                  </a:solidFill>
                  <a:effectLst/>
                  <a:latin typeface="Limon F1"/>
                  <a:ea typeface="굴림" charset="0"/>
                  <a:cs typeface="Limon F1"/>
                </a:rPr>
                <a:t>www.biblebasically.com</a:t>
              </a:r>
              <a:endParaRPr lang="en-US" altLang="ko-KR" sz="2000" dirty="0">
                <a:solidFill>
                  <a:srgbClr val="FFFB0C"/>
                </a:solidFill>
                <a:effectLst/>
                <a:latin typeface="Limon F1"/>
                <a:ea typeface="굴림" charset="0"/>
                <a:cs typeface="Limon F1"/>
              </a:endParaRPr>
            </a:p>
          </p:txBody>
        </p:sp>
      </p:grpSp>
      <p:sp>
        <p:nvSpPr>
          <p:cNvPr id="339977" name="Text Box 9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339978" name="Rectangle 10"/>
          <p:cNvSpPr>
            <a:spLocks noChangeArrowheads="1"/>
          </p:cNvSpPr>
          <p:nvPr/>
        </p:nvSpPr>
        <p:spPr bwMode="auto">
          <a:xfrm>
            <a:off x="7666038" y="6527800"/>
            <a:ext cx="5683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7.5.01.</a:t>
            </a:r>
          </a:p>
        </p:txBody>
      </p:sp>
      <p:sp>
        <p:nvSpPr>
          <p:cNvPr id="339979" name="Text Box 11"/>
          <p:cNvSpPr txBox="1">
            <a:spLocks noChangeArrowheads="1"/>
          </p:cNvSpPr>
          <p:nvPr/>
        </p:nvSpPr>
        <p:spPr bwMode="auto">
          <a:xfrm>
            <a:off x="8080375" y="6527800"/>
            <a:ext cx="336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339980" name="Text Box 12"/>
          <p:cNvSpPr txBox="1">
            <a:spLocks noChangeArrowheads="1"/>
          </p:cNvSpPr>
          <p:nvPr/>
        </p:nvSpPr>
        <p:spPr bwMode="auto">
          <a:xfrm>
            <a:off x="-279400" y="-1699701"/>
            <a:ext cx="9144000" cy="175432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800" dirty="0" err="1">
                <a:solidFill>
                  <a:srgbClr val="FFFF00"/>
                </a:solidFill>
                <a:effectLst/>
                <a:latin typeface="Limon F1"/>
                <a:cs typeface="Limon F1"/>
              </a:rPr>
              <a:t>PaBsMxan</a:t>
            </a:r>
            <a:r>
              <a:rPr lang="en-US" sz="10800" dirty="0">
                <a:solidFill>
                  <a:srgbClr val="FFFF00"/>
                </a:solidFill>
                <a:effectLst/>
                <a:latin typeface="Limon F1"/>
                <a:cs typeface="Limon F1"/>
              </a:rPr>
              <a:t>;&gt;&gt;</a:t>
            </a:r>
            <a:r>
              <a:rPr lang="en-US" sz="10800" dirty="0" smtClean="0">
                <a:solidFill>
                  <a:srgbClr val="FFFF00"/>
                </a:solidFill>
                <a:effectLst/>
                <a:latin typeface="Limon F1"/>
                <a:cs typeface="Limon F1"/>
              </a:rPr>
              <a:t>&gt;</a:t>
            </a:r>
            <a:r>
              <a:rPr lang="en-US" sz="10800" dirty="0" err="1" smtClean="0">
                <a:solidFill>
                  <a:srgbClr val="FFFF00"/>
                </a:solidFill>
                <a:effectLst/>
                <a:latin typeface="Limon F1"/>
                <a:cs typeface="Limon F1"/>
              </a:rPr>
              <a:t>rbs</a:t>
            </a:r>
            <a:r>
              <a:rPr lang="en-US" sz="10800" dirty="0" err="1">
                <a:solidFill>
                  <a:srgbClr val="FFFF00"/>
                </a:solidFill>
                <a:effectLst/>
                <a:latin typeface="Limon F1"/>
                <a:cs typeface="Limon F1"/>
              </a:rPr>
              <a:t>;RBHKm</a:t>
            </a:r>
            <a:r>
              <a:rPr lang="en-US" sz="10800" dirty="0">
                <a:solidFill>
                  <a:srgbClr val="FFFF00"/>
                </a:solidFill>
                <a:effectLst/>
                <a:latin typeface="Limon F1"/>
                <a:cs typeface="Limon F1"/>
              </a:rPr>
              <a:t>&lt;</a:t>
            </a:r>
            <a:r>
              <a:rPr lang="en-US" sz="10800" dirty="0" err="1">
                <a:solidFill>
                  <a:srgbClr val="FFFF00"/>
                </a:solidFill>
                <a:effectLst/>
                <a:latin typeface="Limon F1"/>
                <a:cs typeface="Limon F1"/>
              </a:rPr>
              <a:t>Ir</a:t>
            </a:r>
            <a:endParaRPr lang="en-US" sz="10800" dirty="0">
              <a:solidFill>
                <a:srgbClr val="FFFF00"/>
              </a:solidFill>
              <a:effectLst/>
              <a:latin typeface="Limon F1"/>
              <a:cs typeface="Limon F1"/>
            </a:endParaRPr>
          </a:p>
        </p:txBody>
      </p:sp>
      <p:sp>
        <p:nvSpPr>
          <p:cNvPr id="339981" name="WordArt 13"/>
          <p:cNvSpPr>
            <a:spLocks noChangeArrowheads="1" noChangeShapeType="1" noTextEdit="1"/>
          </p:cNvSpPr>
          <p:nvPr/>
        </p:nvSpPr>
        <p:spPr bwMode="auto">
          <a:xfrm>
            <a:off x="711200" y="787400"/>
            <a:ext cx="7747000" cy="353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56315"/>
              </a:avLst>
            </a:prstTxWarp>
          </a:bodyPr>
          <a:lstStyle/>
          <a:p>
            <a:r>
              <a:rPr lang="en-US" sz="4000" kern="10" dirty="0" err="1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PaBsMxan</a:t>
            </a:r>
            <a:r>
              <a:rPr lang="en-US" sz="4000" kern="10" dirty="0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;&gt;&gt;&gt;</a:t>
            </a:r>
            <a:r>
              <a:rPr lang="en-US" sz="4000" kern="10" dirty="0" err="1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rbs;</a:t>
            </a:r>
            <a:r>
              <a:rPr lang="en-US" sz="4000" dirty="0" err="1">
                <a:solidFill>
                  <a:srgbClr val="FFFF00"/>
                </a:solidFill>
                <a:effectLst/>
                <a:latin typeface="Limon F1"/>
                <a:cs typeface="Limon F1"/>
              </a:rPr>
              <a:t>RBHKm</a:t>
            </a:r>
            <a:r>
              <a:rPr lang="en-US" sz="4000" kern="10" dirty="0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&lt;</a:t>
            </a:r>
            <a:r>
              <a:rPr lang="en-US" sz="4000" kern="10" dirty="0" err="1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Ir</a:t>
            </a:r>
            <a:endParaRPr lang="en-US" sz="4000" kern="10" dirty="0">
              <a:solidFill>
                <a:srgbClr val="FFFF00"/>
              </a:solidFill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  <a:latin typeface="Limon F1"/>
              <a:ea typeface="Limon R1"/>
              <a:cs typeface="Limon F1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Designed by Dr. John Fryman, Texas, USA • </a:t>
            </a:r>
            <a:r>
              <a:rPr lang="en-US" sz="2000" b="1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BibleBasically.org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/>
            </a:r>
            <a:b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Taught by Dr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. Rick Griffith,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All files in many languages for free download at BibleStudyDownloads.org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122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906" name="Picture 2" descr="D:\0Adds\1 Galilee adds\040400 Day four adds\sr\Nahal Iyon first waterfall, tb n0404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487363"/>
            <a:ext cx="7885112" cy="579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63907" name="Picture 3" descr="&#10;Picture 34                                                     00000002a-BIGMAC                       ABA78158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1" t="14005" r="10628" b="5632"/>
          <a:stretch>
            <a:fillRect/>
          </a:stretch>
        </p:blipFill>
        <p:spPr bwMode="auto">
          <a:xfrm>
            <a:off x="5032375" y="1836738"/>
            <a:ext cx="2425700" cy="1897062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08" name="Picture 4" descr="&#10;Picture 30                                                     00000002a-BIGMAC                       ABA78158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4" t="14844" r="11299" b="10036"/>
          <a:stretch>
            <a:fillRect/>
          </a:stretch>
        </p:blipFill>
        <p:spPr bwMode="auto">
          <a:xfrm>
            <a:off x="4343400" y="4110038"/>
            <a:ext cx="2560638" cy="1909762"/>
          </a:xfrm>
          <a:prstGeom prst="rect">
            <a:avLst/>
          </a:prstGeom>
          <a:noFill/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3909" name="Rectangle 5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pic>
        <p:nvPicPr>
          <p:cNvPr id="763910" name="Picture 6" descr="D:\My Documents\II Semaster\TBB Traslation\TBB 3d Ed\TBB SINGAPORE PPT 2nd CD-314\7.5.03d-3 SOC-SBC 2nd CD  Kh 30\Slide1.W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47650"/>
            <a:ext cx="2508250" cy="188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12" name="Picture 8" descr="D:\My Documents\II Semaster\TBB Traslation\TBB 3d Ed\TBB SINGAPORE PPT 2nd CD-314\7.5.01-INTRO-C7SJ-SBC 2nd CD Khmer 17\Slide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28600"/>
            <a:ext cx="2114550" cy="15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13" name="Picture 9" descr="D:\My Documents\II Semaster\TBB Traslation\TBB 3d Ed\TBB SINGAPORE PPT 2nd CD-314\7.5.03f-JESUS-SBC 2ndCD Kh 15\Slide1.WM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0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14" name="Picture 10" descr="D:\My Documents\II Semaster\TBB Traslation\TBB 3d Ed\TBB SINGAPORE PPT 2nd CD-314\7.5.07-SET UP OT-SBC 2nd C Kh 37\Slide1.WM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924050"/>
            <a:ext cx="2160588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16" name="Picture 12" descr="D:\My Documents\II Semaster\TBB Traslation\TBB 3d Ed\TBB SINGAPORE PPT 2nd CD-314\7.5.03f-JESUS-SBC 2ndCD K 57\Slide1.WM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1962150"/>
            <a:ext cx="31877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84" name="Picture 80" descr="D:\My Documents\II Semaster\TBB Traslation\TBB 3d Ed\TBB SINGAPORE PPT 2nd CD-314\7.5.05a-BEDROCK-SBC 2nd CD Kh 53 replace\Slide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124325"/>
            <a:ext cx="252730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17" name="Picture 13" descr="D:\My Documents\II Semaster\TBB Traslation\TBB 3d Ed\TBB SINGAPORE PPT 2nd CD-314\7.5.08-SET UP NT SBC 2nd C  Kh 21\7.5.08-SET UP NT SBC 2nd C  Kh 21\Slide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974725"/>
            <a:ext cx="1795463" cy="13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18" name="Picture 14" descr="D:\My Documents\II Semaster\TBB Traslation\TBB 3d Ed\TBB SINGAPORE PPT 2nd CD-314\7.5.05a-BEDROCK-SBC 2nd CD Kh 10\Slide1.WM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619500"/>
            <a:ext cx="3738563" cy="282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15" name="Picture 11" descr="D:\My Documents\II Semaster\TBB Traslation\TBB 3d Ed\TBB SINGAPORE PPT 2nd CD-314\7.5.06-OPEN BIB-SBC 2nd CD kh 16\Slide1.WM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2628900"/>
            <a:ext cx="2901950" cy="2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11" name="Picture 7" descr="D:\My Documents\II Semaster\TBB Traslation\TBB 3d Ed\TBB SINGAPORE PPT 2nd CD-314\7.5.02-MAP-SBC 2nd CD Kh 79\Slide1.WM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52988"/>
            <a:ext cx="2266950" cy="170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3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3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3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3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3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3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3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3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63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63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63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63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63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63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63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63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63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3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3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63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63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63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63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63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63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3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3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63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63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63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63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63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63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63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63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63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63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63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63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63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954" name="Picture 2" descr="D:\0Adds\1 Galilee adds\040400 Day four adds\sr\Nahal Iyon first waterfall, tb n0404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487363"/>
            <a:ext cx="7885112" cy="579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65955" name="Picture 3" descr="&#10;Picture 34                                                     00000002a-BIGMAC                       ABA78158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1" t="14005" r="10628" b="5632"/>
          <a:stretch>
            <a:fillRect/>
          </a:stretch>
        </p:blipFill>
        <p:spPr bwMode="auto">
          <a:xfrm>
            <a:off x="5032375" y="1836738"/>
            <a:ext cx="2425700" cy="1897062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5956" name="Picture 4" descr="&#10;Picture 30                                                     00000002a-BIGMAC                       ABA78158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4" t="14844" r="11299" b="10036"/>
          <a:stretch>
            <a:fillRect/>
          </a:stretch>
        </p:blipFill>
        <p:spPr bwMode="auto">
          <a:xfrm>
            <a:off x="4343400" y="4110038"/>
            <a:ext cx="2560638" cy="1909762"/>
          </a:xfrm>
          <a:prstGeom prst="rect">
            <a:avLst/>
          </a:prstGeom>
          <a:noFill/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5957" name="Rectangle 5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pic>
        <p:nvPicPr>
          <p:cNvPr id="765958" name="Picture 6" descr="D:\My Documents\II Semaster\TBB Traslation\TBB 3d Ed\TBB SINGAPORE PPT 2nd CD-314\7.5.03d-3 SOC-SBC 2nd CD  Kh 30\Slide1.W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47650"/>
            <a:ext cx="2508250" cy="188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5959" name="Picture 7" descr="D:\My Documents\II Semaster\TBB Traslation\TBB 3d Ed\TBB SINGAPORE PPT 2nd CD-314\7.5.02-MAP-SBC 2nd CD Kh 79\Slide1.W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52988"/>
            <a:ext cx="2266950" cy="170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5960" name="Picture 8" descr="D:\My Documents\II Semaster\TBB Traslation\TBB 3d Ed\TBB SINGAPORE PPT 2nd CD-314\7.5.01-INTRO-C7SJ-SBC 2nd CD Khmer 17\Slide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28600"/>
            <a:ext cx="2114550" cy="15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5961" name="Picture 9" descr="D:\My Documents\II Semaster\TBB Traslation\TBB 3d Ed\TBB SINGAPORE PPT 2nd CD-314\7.5.03f-JESUS-SBC 2ndCD Kh 15\Slide1.WM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0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5962" name="Picture 10" descr="D:\My Documents\II Semaster\TBB Traslation\TBB 3d Ed\TBB SINGAPORE PPT 2nd CD-314\7.5.07-SET UP OT-SBC 2nd C Kh 37\Slide1.WM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924050"/>
            <a:ext cx="2160588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5963" name="Picture 11" descr="D:\My Documents\II Semaster\TBB Traslation\TBB 3d Ed\TBB SINGAPORE PPT 2nd CD-314\7.5.06-OPEN BIB-SBC 2nd CD kh 16\Slide1.WM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2628900"/>
            <a:ext cx="2901950" cy="2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5964" name="Picture 12" descr="D:\My Documents\II Semaster\TBB Traslation\TBB 3d Ed\TBB SINGAPORE PPT 2nd CD-314\7.5.03f-JESUS-SBC 2ndCD K 57\Slide1.WM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1962150"/>
            <a:ext cx="31877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5965" name="Picture 13" descr="D:\My Documents\II Semaster\TBB Traslation\TBB 3d Ed\TBB SINGAPORE PPT 2nd CD-314\7.5.08-SET UP NT SBC 2nd C  Kh 21\7.5.08-SET UP NT SBC 2nd C  Kh 21\Slide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974725"/>
            <a:ext cx="1795463" cy="13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5966" name="Picture 14" descr="D:\My Documents\II Semaster\TBB Traslation\TBB 3d Ed\TBB SINGAPORE PPT 2nd CD-314\7.5.05a-BEDROCK-SBC 2nd CD Kh 10\Slide1.WM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619500"/>
            <a:ext cx="3738563" cy="282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5967" name="Picture 15" descr="D:\My Documents\II Semaster\TBB Traslation\TBB 3d Ed\TBB SINGAPORE PPT 2nd CD-314\7.5.05a-BEDROCK-SBC 2nd CD Kh 53 replace\Slide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224338"/>
            <a:ext cx="2444750" cy="183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5968" name="Group 16"/>
          <p:cNvGrpSpPr>
            <a:grpSpLocks/>
          </p:cNvGrpSpPr>
          <p:nvPr/>
        </p:nvGrpSpPr>
        <p:grpSpPr bwMode="auto">
          <a:xfrm>
            <a:off x="2151063" y="1009650"/>
            <a:ext cx="5297487" cy="4402138"/>
            <a:chOff x="1528" y="965"/>
            <a:chExt cx="2748" cy="2267"/>
          </a:xfrm>
        </p:grpSpPr>
        <p:sp>
          <p:nvSpPr>
            <p:cNvPr id="765969" name="Rectangle 17"/>
            <p:cNvSpPr>
              <a:spLocks noChangeArrowheads="1"/>
            </p:cNvSpPr>
            <p:nvPr/>
          </p:nvSpPr>
          <p:spPr bwMode="auto">
            <a:xfrm>
              <a:off x="1528" y="118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970" name="Rectangle 18"/>
            <p:cNvSpPr>
              <a:spLocks noChangeArrowheads="1"/>
            </p:cNvSpPr>
            <p:nvPr/>
          </p:nvSpPr>
          <p:spPr bwMode="auto">
            <a:xfrm>
              <a:off x="1673" y="999"/>
              <a:ext cx="6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65971" name="Rectangle 19"/>
            <p:cNvSpPr>
              <a:spLocks noChangeArrowheads="1"/>
            </p:cNvSpPr>
            <p:nvPr/>
          </p:nvSpPr>
          <p:spPr bwMode="auto">
            <a:xfrm>
              <a:off x="1528" y="118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972" name="AutoShape 20"/>
            <p:cNvSpPr>
              <a:spLocks noChangeArrowheads="1"/>
            </p:cNvSpPr>
            <p:nvPr/>
          </p:nvSpPr>
          <p:spPr bwMode="auto">
            <a:xfrm>
              <a:off x="1528" y="965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973" name="Rectangle 21"/>
            <p:cNvSpPr>
              <a:spLocks noChangeArrowheads="1"/>
            </p:cNvSpPr>
            <p:nvPr/>
          </p:nvSpPr>
          <p:spPr bwMode="auto">
            <a:xfrm>
              <a:off x="1528" y="1181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974" name="Rectangle 22"/>
            <p:cNvSpPr>
              <a:spLocks noChangeArrowheads="1"/>
            </p:cNvSpPr>
            <p:nvPr/>
          </p:nvSpPr>
          <p:spPr bwMode="auto">
            <a:xfrm>
              <a:off x="1741" y="967"/>
              <a:ext cx="296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karbegáIt</a:t>
              </a:r>
            </a:p>
          </p:txBody>
        </p:sp>
        <p:sp>
          <p:nvSpPr>
            <p:cNvPr id="765975" name="Line 23"/>
            <p:cNvSpPr>
              <a:spLocks noChangeShapeType="1"/>
            </p:cNvSpPr>
            <p:nvPr/>
          </p:nvSpPr>
          <p:spPr bwMode="auto">
            <a:xfrm>
              <a:off x="1528" y="1127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976" name="Line 24"/>
            <p:cNvSpPr>
              <a:spLocks noChangeShapeType="1"/>
            </p:cNvSpPr>
            <p:nvPr/>
          </p:nvSpPr>
          <p:spPr bwMode="auto">
            <a:xfrm>
              <a:off x="2317" y="118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977" name="Rectangle 25"/>
            <p:cNvSpPr>
              <a:spLocks noChangeArrowheads="1"/>
            </p:cNvSpPr>
            <p:nvPr/>
          </p:nvSpPr>
          <p:spPr bwMode="auto">
            <a:xfrm>
              <a:off x="1675" y="1342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978" name="Rectangle 26"/>
            <p:cNvSpPr>
              <a:spLocks noChangeArrowheads="1"/>
            </p:cNvSpPr>
            <p:nvPr/>
          </p:nvSpPr>
          <p:spPr bwMode="auto">
            <a:xfrm>
              <a:off x="1815" y="1174"/>
              <a:ext cx="6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65979" name="Rectangle 27"/>
            <p:cNvSpPr>
              <a:spLocks noChangeArrowheads="1"/>
            </p:cNvSpPr>
            <p:nvPr/>
          </p:nvSpPr>
          <p:spPr bwMode="auto">
            <a:xfrm>
              <a:off x="1675" y="134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980" name="AutoShape 28"/>
            <p:cNvSpPr>
              <a:spLocks noChangeArrowheads="1"/>
            </p:cNvSpPr>
            <p:nvPr/>
          </p:nvSpPr>
          <p:spPr bwMode="auto">
            <a:xfrm>
              <a:off x="1675" y="112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981" name="Rectangle 29"/>
            <p:cNvSpPr>
              <a:spLocks noChangeArrowheads="1"/>
            </p:cNvSpPr>
            <p:nvPr/>
          </p:nvSpPr>
          <p:spPr bwMode="auto">
            <a:xfrm>
              <a:off x="1675" y="134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982" name="Rectangle 30"/>
            <p:cNvSpPr>
              <a:spLocks noChangeArrowheads="1"/>
            </p:cNvSpPr>
            <p:nvPr/>
          </p:nvSpPr>
          <p:spPr bwMode="auto">
            <a:xfrm>
              <a:off x="1896" y="1134"/>
              <a:ext cx="260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G½R)ahaM</a:t>
              </a:r>
            </a:p>
          </p:txBody>
        </p:sp>
        <p:sp>
          <p:nvSpPr>
            <p:cNvPr id="765983" name="Line 31"/>
            <p:cNvSpPr>
              <a:spLocks noChangeShapeType="1"/>
            </p:cNvSpPr>
            <p:nvPr/>
          </p:nvSpPr>
          <p:spPr bwMode="auto">
            <a:xfrm>
              <a:off x="1675" y="130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984" name="Line 32"/>
            <p:cNvSpPr>
              <a:spLocks noChangeShapeType="1"/>
            </p:cNvSpPr>
            <p:nvPr/>
          </p:nvSpPr>
          <p:spPr bwMode="auto">
            <a:xfrm>
              <a:off x="2464" y="1342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985" name="Rectangle 33"/>
            <p:cNvSpPr>
              <a:spLocks noChangeArrowheads="1"/>
            </p:cNvSpPr>
            <p:nvPr/>
          </p:nvSpPr>
          <p:spPr bwMode="auto">
            <a:xfrm>
              <a:off x="1822" y="1517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986" name="Rectangle 34"/>
            <p:cNvSpPr>
              <a:spLocks noChangeArrowheads="1"/>
            </p:cNvSpPr>
            <p:nvPr/>
          </p:nvSpPr>
          <p:spPr bwMode="auto">
            <a:xfrm>
              <a:off x="1959" y="1335"/>
              <a:ext cx="6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65987" name="Rectangle 35"/>
            <p:cNvSpPr>
              <a:spLocks noChangeArrowheads="1"/>
            </p:cNvSpPr>
            <p:nvPr/>
          </p:nvSpPr>
          <p:spPr bwMode="auto">
            <a:xfrm>
              <a:off x="1822" y="151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988" name="AutoShape 36"/>
            <p:cNvSpPr>
              <a:spLocks noChangeArrowheads="1"/>
            </p:cNvSpPr>
            <p:nvPr/>
          </p:nvSpPr>
          <p:spPr bwMode="auto">
            <a:xfrm>
              <a:off x="1822" y="130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989" name="Rectangle 37"/>
            <p:cNvSpPr>
              <a:spLocks noChangeArrowheads="1"/>
            </p:cNvSpPr>
            <p:nvPr/>
          </p:nvSpPr>
          <p:spPr bwMode="auto">
            <a:xfrm>
              <a:off x="1822" y="1517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990" name="Rectangle 38"/>
            <p:cNvSpPr>
              <a:spLocks noChangeArrowheads="1"/>
            </p:cNvSpPr>
            <p:nvPr/>
          </p:nvSpPr>
          <p:spPr bwMode="auto">
            <a:xfrm>
              <a:off x="2049" y="1303"/>
              <a:ext cx="230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y:UEsb</a:t>
              </a:r>
            </a:p>
          </p:txBody>
        </p:sp>
        <p:sp>
          <p:nvSpPr>
            <p:cNvPr id="765991" name="Line 39"/>
            <p:cNvSpPr>
              <a:spLocks noChangeShapeType="1"/>
            </p:cNvSpPr>
            <p:nvPr/>
          </p:nvSpPr>
          <p:spPr bwMode="auto">
            <a:xfrm>
              <a:off x="1822" y="146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992" name="Line 40"/>
            <p:cNvSpPr>
              <a:spLocks noChangeShapeType="1"/>
            </p:cNvSpPr>
            <p:nvPr/>
          </p:nvSpPr>
          <p:spPr bwMode="auto">
            <a:xfrm>
              <a:off x="2598" y="1517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993" name="Rectangle 41"/>
            <p:cNvSpPr>
              <a:spLocks noChangeArrowheads="1"/>
            </p:cNvSpPr>
            <p:nvPr/>
          </p:nvSpPr>
          <p:spPr bwMode="auto">
            <a:xfrm>
              <a:off x="1996" y="167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994" name="AutoShape 42"/>
            <p:cNvSpPr>
              <a:spLocks noChangeArrowheads="1"/>
            </p:cNvSpPr>
            <p:nvPr/>
          </p:nvSpPr>
          <p:spPr bwMode="auto">
            <a:xfrm>
              <a:off x="1996" y="146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995" name="Rectangle 43"/>
            <p:cNvSpPr>
              <a:spLocks noChangeArrowheads="1"/>
            </p:cNvSpPr>
            <p:nvPr/>
          </p:nvSpPr>
          <p:spPr bwMode="auto">
            <a:xfrm>
              <a:off x="2012" y="1678"/>
              <a:ext cx="961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996" name="Rectangle 44"/>
            <p:cNvSpPr>
              <a:spLocks noChangeArrowheads="1"/>
            </p:cNvSpPr>
            <p:nvPr/>
          </p:nvSpPr>
          <p:spPr bwMode="auto">
            <a:xfrm>
              <a:off x="2268" y="1464"/>
              <a:ext cx="157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m:Ues</a:t>
              </a:r>
            </a:p>
          </p:txBody>
        </p:sp>
        <p:sp>
          <p:nvSpPr>
            <p:cNvPr id="765997" name="Line 45"/>
            <p:cNvSpPr>
              <a:spLocks noChangeShapeType="1"/>
            </p:cNvSpPr>
            <p:nvPr/>
          </p:nvSpPr>
          <p:spPr bwMode="auto">
            <a:xfrm>
              <a:off x="2786" y="167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998" name="Rectangle 46"/>
            <p:cNvSpPr>
              <a:spLocks noChangeArrowheads="1"/>
            </p:cNvSpPr>
            <p:nvPr/>
          </p:nvSpPr>
          <p:spPr bwMode="auto">
            <a:xfrm>
              <a:off x="2143" y="184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5999" name="AutoShape 47"/>
            <p:cNvSpPr>
              <a:spLocks noChangeArrowheads="1"/>
            </p:cNvSpPr>
            <p:nvPr/>
          </p:nvSpPr>
          <p:spPr bwMode="auto">
            <a:xfrm>
              <a:off x="2143" y="163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6000" name="Rectangle 48"/>
            <p:cNvSpPr>
              <a:spLocks noChangeArrowheads="1"/>
            </p:cNvSpPr>
            <p:nvPr/>
          </p:nvSpPr>
          <p:spPr bwMode="auto">
            <a:xfrm>
              <a:off x="2143" y="1840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6001" name="Rectangle 49"/>
            <p:cNvSpPr>
              <a:spLocks noChangeArrowheads="1"/>
            </p:cNvSpPr>
            <p:nvPr/>
          </p:nvSpPr>
          <p:spPr bwMode="auto">
            <a:xfrm>
              <a:off x="2389" y="1639"/>
              <a:ext cx="176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y:UesV</a:t>
              </a:r>
            </a:p>
          </p:txBody>
        </p:sp>
        <p:sp>
          <p:nvSpPr>
            <p:cNvPr id="766002" name="Line 50"/>
            <p:cNvSpPr>
              <a:spLocks noChangeShapeType="1"/>
            </p:cNvSpPr>
            <p:nvPr/>
          </p:nvSpPr>
          <p:spPr bwMode="auto">
            <a:xfrm>
              <a:off x="2143" y="1800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03" name="Rectangle 51"/>
            <p:cNvSpPr>
              <a:spLocks noChangeArrowheads="1"/>
            </p:cNvSpPr>
            <p:nvPr/>
          </p:nvSpPr>
          <p:spPr bwMode="auto">
            <a:xfrm>
              <a:off x="2277" y="202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6004" name="AutoShape 52"/>
            <p:cNvSpPr>
              <a:spLocks noChangeArrowheads="1"/>
            </p:cNvSpPr>
            <p:nvPr/>
          </p:nvSpPr>
          <p:spPr bwMode="auto">
            <a:xfrm>
              <a:off x="2277" y="1800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6005" name="Rectangle 53"/>
            <p:cNvSpPr>
              <a:spLocks noChangeArrowheads="1"/>
            </p:cNvSpPr>
            <p:nvPr/>
          </p:nvSpPr>
          <p:spPr bwMode="auto">
            <a:xfrm>
              <a:off x="2277" y="2023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6006" name="Rectangle 54"/>
            <p:cNvSpPr>
              <a:spLocks noChangeArrowheads="1"/>
            </p:cNvSpPr>
            <p:nvPr/>
          </p:nvSpPr>
          <p:spPr bwMode="auto">
            <a:xfrm>
              <a:off x="2347" y="1801"/>
              <a:ext cx="537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RKaGnaFibetyü</a:t>
              </a:r>
            </a:p>
          </p:txBody>
        </p:sp>
        <p:sp>
          <p:nvSpPr>
            <p:cNvPr id="766007" name="Line 55"/>
            <p:cNvSpPr>
              <a:spLocks noChangeShapeType="1"/>
            </p:cNvSpPr>
            <p:nvPr/>
          </p:nvSpPr>
          <p:spPr bwMode="auto">
            <a:xfrm>
              <a:off x="2277" y="198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08" name="Rectangle 56"/>
            <p:cNvSpPr>
              <a:spLocks noChangeArrowheads="1"/>
            </p:cNvSpPr>
            <p:nvPr/>
          </p:nvSpPr>
          <p:spPr bwMode="auto">
            <a:xfrm>
              <a:off x="2416" y="2210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6009" name="AutoShape 57"/>
            <p:cNvSpPr>
              <a:spLocks noChangeArrowheads="1"/>
            </p:cNvSpPr>
            <p:nvPr/>
          </p:nvSpPr>
          <p:spPr bwMode="auto">
            <a:xfrm>
              <a:off x="2416" y="1983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6010" name="Rectangle 58"/>
            <p:cNvSpPr>
              <a:spLocks noChangeArrowheads="1"/>
            </p:cNvSpPr>
            <p:nvPr/>
          </p:nvSpPr>
          <p:spPr bwMode="auto">
            <a:xfrm>
              <a:off x="2416" y="2214"/>
              <a:ext cx="93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6011" name="Rectangle 59"/>
            <p:cNvSpPr>
              <a:spLocks noChangeArrowheads="1"/>
            </p:cNvSpPr>
            <p:nvPr/>
          </p:nvSpPr>
          <p:spPr bwMode="auto">
            <a:xfrm>
              <a:off x="2698" y="1984"/>
              <a:ext cx="14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esþc</a:t>
              </a:r>
            </a:p>
          </p:txBody>
        </p:sp>
        <p:sp>
          <p:nvSpPr>
            <p:cNvPr id="766012" name="Line 60"/>
            <p:cNvSpPr>
              <a:spLocks noChangeShapeType="1"/>
            </p:cNvSpPr>
            <p:nvPr/>
          </p:nvSpPr>
          <p:spPr bwMode="auto">
            <a:xfrm>
              <a:off x="2416" y="2161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13" name="Rectangle 61"/>
            <p:cNvSpPr>
              <a:spLocks noChangeArrowheads="1"/>
            </p:cNvSpPr>
            <p:nvPr/>
          </p:nvSpPr>
          <p:spPr bwMode="auto">
            <a:xfrm>
              <a:off x="2566" y="238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6014" name="AutoShape 62"/>
            <p:cNvSpPr>
              <a:spLocks noChangeArrowheads="1"/>
            </p:cNvSpPr>
            <p:nvPr/>
          </p:nvSpPr>
          <p:spPr bwMode="auto">
            <a:xfrm>
              <a:off x="2566" y="2161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6015" name="Rectangle 63"/>
            <p:cNvSpPr>
              <a:spLocks noChangeArrowheads="1"/>
            </p:cNvSpPr>
            <p:nvPr/>
          </p:nvSpPr>
          <p:spPr bwMode="auto">
            <a:xfrm>
              <a:off x="2566" y="238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6016" name="Rectangle 64"/>
            <p:cNvSpPr>
              <a:spLocks noChangeArrowheads="1"/>
            </p:cNvSpPr>
            <p:nvPr/>
          </p:nvSpPr>
          <p:spPr bwMode="auto">
            <a:xfrm>
              <a:off x="2642" y="2159"/>
              <a:ext cx="514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RKacab;CaeQøIy</a:t>
              </a:r>
            </a:p>
          </p:txBody>
        </p:sp>
        <p:sp>
          <p:nvSpPr>
            <p:cNvPr id="766017" name="Line 65"/>
            <p:cNvSpPr>
              <a:spLocks noChangeShapeType="1"/>
            </p:cNvSpPr>
            <p:nvPr/>
          </p:nvSpPr>
          <p:spPr bwMode="auto">
            <a:xfrm>
              <a:off x="2566" y="234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18" name="Line 66"/>
            <p:cNvSpPr>
              <a:spLocks noChangeShapeType="1"/>
            </p:cNvSpPr>
            <p:nvPr/>
          </p:nvSpPr>
          <p:spPr bwMode="auto">
            <a:xfrm>
              <a:off x="3356" y="238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19" name="Rectangle 67"/>
            <p:cNvSpPr>
              <a:spLocks noChangeArrowheads="1"/>
            </p:cNvSpPr>
            <p:nvPr/>
          </p:nvSpPr>
          <p:spPr bwMode="auto">
            <a:xfrm>
              <a:off x="2738" y="2559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6020" name="AutoShape 68"/>
            <p:cNvSpPr>
              <a:spLocks noChangeArrowheads="1"/>
            </p:cNvSpPr>
            <p:nvPr/>
          </p:nvSpPr>
          <p:spPr bwMode="auto">
            <a:xfrm>
              <a:off x="2738" y="2344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6021" name="Rectangle 69"/>
            <p:cNvSpPr>
              <a:spLocks noChangeArrowheads="1"/>
            </p:cNvSpPr>
            <p:nvPr/>
          </p:nvSpPr>
          <p:spPr bwMode="auto">
            <a:xfrm>
              <a:off x="2738" y="2559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6022" name="Rectangle 70"/>
            <p:cNvSpPr>
              <a:spLocks noChangeArrowheads="1"/>
            </p:cNvSpPr>
            <p:nvPr/>
          </p:nvSpPr>
          <p:spPr bwMode="auto">
            <a:xfrm>
              <a:off x="2881" y="2345"/>
              <a:ext cx="379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RKas¶b;s¶at;</a:t>
              </a:r>
            </a:p>
          </p:txBody>
        </p:sp>
        <p:sp>
          <p:nvSpPr>
            <p:cNvPr id="766023" name="Line 71"/>
            <p:cNvSpPr>
              <a:spLocks noChangeShapeType="1"/>
            </p:cNvSpPr>
            <p:nvPr/>
          </p:nvSpPr>
          <p:spPr bwMode="auto">
            <a:xfrm>
              <a:off x="2738" y="251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24" name="Line 72"/>
            <p:cNvSpPr>
              <a:spLocks noChangeShapeType="1"/>
            </p:cNvSpPr>
            <p:nvPr/>
          </p:nvSpPr>
          <p:spPr bwMode="auto">
            <a:xfrm>
              <a:off x="3527" y="255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25" name="Rectangle 73"/>
            <p:cNvSpPr>
              <a:spLocks noChangeArrowheads="1"/>
            </p:cNvSpPr>
            <p:nvPr/>
          </p:nvSpPr>
          <p:spPr bwMode="auto">
            <a:xfrm>
              <a:off x="2911" y="2769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6026" name="AutoShape 74"/>
            <p:cNvSpPr>
              <a:spLocks noChangeArrowheads="1"/>
            </p:cNvSpPr>
            <p:nvPr/>
          </p:nvSpPr>
          <p:spPr bwMode="auto">
            <a:xfrm>
              <a:off x="2911" y="251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6027" name="Rectangle 75"/>
            <p:cNvSpPr>
              <a:spLocks noChangeArrowheads="1"/>
            </p:cNvSpPr>
            <p:nvPr/>
          </p:nvSpPr>
          <p:spPr bwMode="auto">
            <a:xfrm>
              <a:off x="2911" y="2789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66028" name="Group 76"/>
            <p:cNvGrpSpPr>
              <a:grpSpLocks/>
            </p:cNvGrpSpPr>
            <p:nvPr/>
          </p:nvGrpSpPr>
          <p:grpSpPr bwMode="auto">
            <a:xfrm>
              <a:off x="3006" y="2533"/>
              <a:ext cx="540" cy="231"/>
              <a:chOff x="3078" y="3101"/>
              <a:chExt cx="540" cy="231"/>
            </a:xfrm>
          </p:grpSpPr>
          <p:sp>
            <p:nvSpPr>
              <p:cNvPr id="766029" name="Rectangle 77"/>
              <p:cNvSpPr>
                <a:spLocks noChangeArrowheads="1"/>
              </p:cNvSpPr>
              <p:nvPr/>
            </p:nvSpPr>
            <p:spPr bwMode="auto">
              <a:xfrm>
                <a:off x="3078" y="3112"/>
                <a:ext cx="153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chemeClr val="accent1"/>
                    </a:solidFill>
                    <a:effectLst/>
                    <a:latin typeface="Helvetica" charset="0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766030" name="Rectangle 78"/>
              <p:cNvSpPr>
                <a:spLocks noChangeArrowheads="1"/>
              </p:cNvSpPr>
              <p:nvPr/>
            </p:nvSpPr>
            <p:spPr bwMode="auto">
              <a:xfrm>
                <a:off x="3137" y="3101"/>
                <a:ext cx="481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>
                    <a:solidFill>
                      <a:schemeClr val="accent1"/>
                    </a:solidFill>
                    <a:effectLst/>
                    <a:latin typeface="Limon R1" charset="0"/>
                  </a:rPr>
                  <a:t>RBHeys</a:t>
                </a:r>
                <a:r>
                  <a:rPr lang="ja-JP" altLang="en-US" sz="2900" b="1">
                    <a:solidFill>
                      <a:schemeClr val="accent1"/>
                    </a:solidFill>
                    <a:effectLst/>
                    <a:latin typeface="Arial"/>
                  </a:rPr>
                  <a:t>‘</a:t>
                </a:r>
                <a:r>
                  <a:rPr lang="en-US" sz="2900" b="1">
                    <a:solidFill>
                      <a:schemeClr val="accent1"/>
                    </a:solidFill>
                    <a:effectLst/>
                    <a:latin typeface="Limon R1" charset="0"/>
                  </a:rPr>
                  <a:t>Uv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R1" charset="0"/>
                </a:endParaRPr>
              </a:p>
            </p:txBody>
          </p:sp>
        </p:grpSp>
        <p:sp>
          <p:nvSpPr>
            <p:cNvPr id="766031" name="Line 79"/>
            <p:cNvSpPr>
              <a:spLocks noChangeShapeType="1"/>
            </p:cNvSpPr>
            <p:nvPr/>
          </p:nvSpPr>
          <p:spPr bwMode="auto">
            <a:xfrm>
              <a:off x="2911" y="272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32" name="Line 80"/>
            <p:cNvSpPr>
              <a:spLocks noChangeShapeType="1"/>
            </p:cNvSpPr>
            <p:nvPr/>
          </p:nvSpPr>
          <p:spPr bwMode="auto">
            <a:xfrm>
              <a:off x="1996" y="163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5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Freeform 2"/>
          <p:cNvSpPr>
            <a:spLocks/>
          </p:cNvSpPr>
          <p:nvPr/>
        </p:nvSpPr>
        <p:spPr bwMode="auto">
          <a:xfrm>
            <a:off x="2724150" y="5562600"/>
            <a:ext cx="1811338" cy="763588"/>
          </a:xfrm>
          <a:custGeom>
            <a:avLst/>
            <a:gdLst>
              <a:gd name="T0" fmla="*/ 36 w 1141"/>
              <a:gd name="T1" fmla="*/ 12 h 481"/>
              <a:gd name="T2" fmla="*/ 96 w 1141"/>
              <a:gd name="T3" fmla="*/ 12 h 481"/>
              <a:gd name="T4" fmla="*/ 144 w 1141"/>
              <a:gd name="T5" fmla="*/ 24 h 481"/>
              <a:gd name="T6" fmla="*/ 180 w 1141"/>
              <a:gd name="T7" fmla="*/ 60 h 481"/>
              <a:gd name="T8" fmla="*/ 228 w 1141"/>
              <a:gd name="T9" fmla="*/ 96 h 481"/>
              <a:gd name="T10" fmla="*/ 288 w 1141"/>
              <a:gd name="T11" fmla="*/ 132 h 481"/>
              <a:gd name="T12" fmla="*/ 336 w 1141"/>
              <a:gd name="T13" fmla="*/ 144 h 481"/>
              <a:gd name="T14" fmla="*/ 384 w 1141"/>
              <a:gd name="T15" fmla="*/ 168 h 481"/>
              <a:gd name="T16" fmla="*/ 456 w 1141"/>
              <a:gd name="T17" fmla="*/ 204 h 481"/>
              <a:gd name="T18" fmla="*/ 528 w 1141"/>
              <a:gd name="T19" fmla="*/ 216 h 481"/>
              <a:gd name="T20" fmla="*/ 588 w 1141"/>
              <a:gd name="T21" fmla="*/ 240 h 481"/>
              <a:gd name="T22" fmla="*/ 660 w 1141"/>
              <a:gd name="T23" fmla="*/ 252 h 481"/>
              <a:gd name="T24" fmla="*/ 720 w 1141"/>
              <a:gd name="T25" fmla="*/ 264 h 481"/>
              <a:gd name="T26" fmla="*/ 768 w 1141"/>
              <a:gd name="T27" fmla="*/ 288 h 481"/>
              <a:gd name="T28" fmla="*/ 816 w 1141"/>
              <a:gd name="T29" fmla="*/ 312 h 481"/>
              <a:gd name="T30" fmla="*/ 876 w 1141"/>
              <a:gd name="T31" fmla="*/ 348 h 481"/>
              <a:gd name="T32" fmla="*/ 924 w 1141"/>
              <a:gd name="T33" fmla="*/ 360 h 481"/>
              <a:gd name="T34" fmla="*/ 984 w 1141"/>
              <a:gd name="T35" fmla="*/ 372 h 481"/>
              <a:gd name="T36" fmla="*/ 1032 w 1141"/>
              <a:gd name="T37" fmla="*/ 372 h 481"/>
              <a:gd name="T38" fmla="*/ 1080 w 1141"/>
              <a:gd name="T39" fmla="*/ 408 h 481"/>
              <a:gd name="T40" fmla="*/ 1116 w 1141"/>
              <a:gd name="T41" fmla="*/ 444 h 481"/>
              <a:gd name="T42" fmla="*/ 1116 w 1141"/>
              <a:gd name="T43" fmla="*/ 480 h 481"/>
              <a:gd name="T44" fmla="*/ 1068 w 1141"/>
              <a:gd name="T45" fmla="*/ 468 h 481"/>
              <a:gd name="T46" fmla="*/ 1020 w 1141"/>
              <a:gd name="T47" fmla="*/ 432 h 481"/>
              <a:gd name="T48" fmla="*/ 972 w 1141"/>
              <a:gd name="T49" fmla="*/ 420 h 481"/>
              <a:gd name="T50" fmla="*/ 924 w 1141"/>
              <a:gd name="T51" fmla="*/ 420 h 481"/>
              <a:gd name="T52" fmla="*/ 876 w 1141"/>
              <a:gd name="T53" fmla="*/ 408 h 481"/>
              <a:gd name="T54" fmla="*/ 816 w 1141"/>
              <a:gd name="T55" fmla="*/ 384 h 481"/>
              <a:gd name="T56" fmla="*/ 732 w 1141"/>
              <a:gd name="T57" fmla="*/ 348 h 481"/>
              <a:gd name="T58" fmla="*/ 672 w 1141"/>
              <a:gd name="T59" fmla="*/ 336 h 481"/>
              <a:gd name="T60" fmla="*/ 624 w 1141"/>
              <a:gd name="T61" fmla="*/ 324 h 481"/>
              <a:gd name="T62" fmla="*/ 576 w 1141"/>
              <a:gd name="T63" fmla="*/ 312 h 481"/>
              <a:gd name="T64" fmla="*/ 528 w 1141"/>
              <a:gd name="T65" fmla="*/ 300 h 481"/>
              <a:gd name="T66" fmla="*/ 480 w 1141"/>
              <a:gd name="T67" fmla="*/ 276 h 481"/>
              <a:gd name="T68" fmla="*/ 420 w 1141"/>
              <a:gd name="T69" fmla="*/ 240 h 481"/>
              <a:gd name="T70" fmla="*/ 360 w 1141"/>
              <a:gd name="T71" fmla="*/ 216 h 481"/>
              <a:gd name="T72" fmla="*/ 300 w 1141"/>
              <a:gd name="T73" fmla="*/ 204 h 481"/>
              <a:gd name="T74" fmla="*/ 228 w 1141"/>
              <a:gd name="T75" fmla="*/ 192 h 481"/>
              <a:gd name="T76" fmla="*/ 180 w 1141"/>
              <a:gd name="T77" fmla="*/ 156 h 481"/>
              <a:gd name="T78" fmla="*/ 132 w 1141"/>
              <a:gd name="T79" fmla="*/ 108 h 481"/>
              <a:gd name="T80" fmla="*/ 96 w 1141"/>
              <a:gd name="T81" fmla="*/ 72 h 481"/>
              <a:gd name="T82" fmla="*/ 48 w 1141"/>
              <a:gd name="T83" fmla="*/ 48 h 481"/>
              <a:gd name="T84" fmla="*/ 0 w 1141"/>
              <a:gd name="T85" fmla="*/ 48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141" h="481">
                <a:moveTo>
                  <a:pt x="12" y="0"/>
                </a:moveTo>
                <a:lnTo>
                  <a:pt x="36" y="12"/>
                </a:lnTo>
                <a:lnTo>
                  <a:pt x="60" y="12"/>
                </a:lnTo>
                <a:lnTo>
                  <a:pt x="96" y="12"/>
                </a:lnTo>
                <a:lnTo>
                  <a:pt x="120" y="24"/>
                </a:lnTo>
                <a:lnTo>
                  <a:pt x="144" y="24"/>
                </a:lnTo>
                <a:lnTo>
                  <a:pt x="156" y="48"/>
                </a:lnTo>
                <a:lnTo>
                  <a:pt x="180" y="60"/>
                </a:lnTo>
                <a:lnTo>
                  <a:pt x="204" y="72"/>
                </a:lnTo>
                <a:lnTo>
                  <a:pt x="228" y="96"/>
                </a:lnTo>
                <a:lnTo>
                  <a:pt x="252" y="108"/>
                </a:lnTo>
                <a:lnTo>
                  <a:pt x="288" y="132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84" y="168"/>
                </a:lnTo>
                <a:lnTo>
                  <a:pt x="432" y="192"/>
                </a:lnTo>
                <a:lnTo>
                  <a:pt x="456" y="204"/>
                </a:lnTo>
                <a:lnTo>
                  <a:pt x="504" y="204"/>
                </a:lnTo>
                <a:lnTo>
                  <a:pt x="528" y="216"/>
                </a:lnTo>
                <a:lnTo>
                  <a:pt x="552" y="216"/>
                </a:lnTo>
                <a:lnTo>
                  <a:pt x="588" y="240"/>
                </a:lnTo>
                <a:lnTo>
                  <a:pt x="612" y="240"/>
                </a:lnTo>
                <a:lnTo>
                  <a:pt x="660" y="252"/>
                </a:lnTo>
                <a:lnTo>
                  <a:pt x="684" y="252"/>
                </a:lnTo>
                <a:lnTo>
                  <a:pt x="720" y="264"/>
                </a:lnTo>
                <a:lnTo>
                  <a:pt x="744" y="276"/>
                </a:lnTo>
                <a:lnTo>
                  <a:pt x="768" y="288"/>
                </a:lnTo>
                <a:lnTo>
                  <a:pt x="792" y="300"/>
                </a:lnTo>
                <a:lnTo>
                  <a:pt x="816" y="312"/>
                </a:lnTo>
                <a:lnTo>
                  <a:pt x="852" y="324"/>
                </a:lnTo>
                <a:lnTo>
                  <a:pt x="876" y="348"/>
                </a:lnTo>
                <a:lnTo>
                  <a:pt x="900" y="348"/>
                </a:lnTo>
                <a:lnTo>
                  <a:pt x="924" y="360"/>
                </a:lnTo>
                <a:lnTo>
                  <a:pt x="960" y="372"/>
                </a:lnTo>
                <a:lnTo>
                  <a:pt x="984" y="372"/>
                </a:lnTo>
                <a:lnTo>
                  <a:pt x="1008" y="372"/>
                </a:lnTo>
                <a:lnTo>
                  <a:pt x="1032" y="372"/>
                </a:lnTo>
                <a:lnTo>
                  <a:pt x="1056" y="384"/>
                </a:lnTo>
                <a:lnTo>
                  <a:pt x="1080" y="408"/>
                </a:lnTo>
                <a:lnTo>
                  <a:pt x="1104" y="420"/>
                </a:lnTo>
                <a:lnTo>
                  <a:pt x="1116" y="444"/>
                </a:lnTo>
                <a:lnTo>
                  <a:pt x="1140" y="468"/>
                </a:lnTo>
                <a:lnTo>
                  <a:pt x="1116" y="480"/>
                </a:lnTo>
                <a:lnTo>
                  <a:pt x="1092" y="468"/>
                </a:lnTo>
                <a:lnTo>
                  <a:pt x="1068" y="468"/>
                </a:lnTo>
                <a:lnTo>
                  <a:pt x="1044" y="456"/>
                </a:lnTo>
                <a:lnTo>
                  <a:pt x="1020" y="432"/>
                </a:lnTo>
                <a:lnTo>
                  <a:pt x="996" y="432"/>
                </a:lnTo>
                <a:lnTo>
                  <a:pt x="972" y="420"/>
                </a:lnTo>
                <a:lnTo>
                  <a:pt x="948" y="420"/>
                </a:lnTo>
                <a:lnTo>
                  <a:pt x="924" y="420"/>
                </a:lnTo>
                <a:lnTo>
                  <a:pt x="900" y="420"/>
                </a:lnTo>
                <a:lnTo>
                  <a:pt x="876" y="408"/>
                </a:lnTo>
                <a:lnTo>
                  <a:pt x="840" y="396"/>
                </a:lnTo>
                <a:lnTo>
                  <a:pt x="816" y="384"/>
                </a:lnTo>
                <a:lnTo>
                  <a:pt x="792" y="372"/>
                </a:lnTo>
                <a:lnTo>
                  <a:pt x="732" y="348"/>
                </a:lnTo>
                <a:lnTo>
                  <a:pt x="708" y="336"/>
                </a:lnTo>
                <a:lnTo>
                  <a:pt x="672" y="336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76" y="312"/>
                </a:lnTo>
                <a:lnTo>
                  <a:pt x="552" y="312"/>
                </a:lnTo>
                <a:lnTo>
                  <a:pt x="528" y="300"/>
                </a:lnTo>
                <a:lnTo>
                  <a:pt x="504" y="288"/>
                </a:lnTo>
                <a:lnTo>
                  <a:pt x="480" y="276"/>
                </a:lnTo>
                <a:lnTo>
                  <a:pt x="456" y="252"/>
                </a:lnTo>
                <a:lnTo>
                  <a:pt x="420" y="240"/>
                </a:lnTo>
                <a:lnTo>
                  <a:pt x="396" y="228"/>
                </a:lnTo>
                <a:lnTo>
                  <a:pt x="360" y="216"/>
                </a:lnTo>
                <a:lnTo>
                  <a:pt x="336" y="216"/>
                </a:lnTo>
                <a:lnTo>
                  <a:pt x="300" y="204"/>
                </a:lnTo>
                <a:lnTo>
                  <a:pt x="264" y="204"/>
                </a:lnTo>
                <a:lnTo>
                  <a:pt x="228" y="192"/>
                </a:lnTo>
                <a:lnTo>
                  <a:pt x="204" y="180"/>
                </a:lnTo>
                <a:lnTo>
                  <a:pt x="180" y="156"/>
                </a:lnTo>
                <a:lnTo>
                  <a:pt x="144" y="132"/>
                </a:lnTo>
                <a:lnTo>
                  <a:pt x="132" y="108"/>
                </a:lnTo>
                <a:lnTo>
                  <a:pt x="108" y="96"/>
                </a:lnTo>
                <a:lnTo>
                  <a:pt x="96" y="72"/>
                </a:lnTo>
                <a:lnTo>
                  <a:pt x="72" y="60"/>
                </a:lnTo>
                <a:lnTo>
                  <a:pt x="48" y="48"/>
                </a:lnTo>
                <a:lnTo>
                  <a:pt x="24" y="48"/>
                </a:lnTo>
                <a:lnTo>
                  <a:pt x="0" y="48"/>
                </a:lnTo>
                <a:lnTo>
                  <a:pt x="12" y="0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6979" name="Freeform 3"/>
          <p:cNvSpPr>
            <a:spLocks/>
          </p:cNvSpPr>
          <p:nvPr/>
        </p:nvSpPr>
        <p:spPr bwMode="auto">
          <a:xfrm>
            <a:off x="2000250" y="5562600"/>
            <a:ext cx="1887538" cy="763588"/>
          </a:xfrm>
          <a:custGeom>
            <a:avLst/>
            <a:gdLst>
              <a:gd name="T0" fmla="*/ 240 w 1189"/>
              <a:gd name="T1" fmla="*/ 24 h 481"/>
              <a:gd name="T2" fmla="*/ 288 w 1189"/>
              <a:gd name="T3" fmla="*/ 36 h 481"/>
              <a:gd name="T4" fmla="*/ 336 w 1189"/>
              <a:gd name="T5" fmla="*/ 60 h 481"/>
              <a:gd name="T6" fmla="*/ 384 w 1189"/>
              <a:gd name="T7" fmla="*/ 72 h 481"/>
              <a:gd name="T8" fmla="*/ 432 w 1189"/>
              <a:gd name="T9" fmla="*/ 84 h 481"/>
              <a:gd name="T10" fmla="*/ 480 w 1189"/>
              <a:gd name="T11" fmla="*/ 96 h 481"/>
              <a:gd name="T12" fmla="*/ 528 w 1189"/>
              <a:gd name="T13" fmla="*/ 120 h 481"/>
              <a:gd name="T14" fmla="*/ 564 w 1189"/>
              <a:gd name="T15" fmla="*/ 168 h 481"/>
              <a:gd name="T16" fmla="*/ 612 w 1189"/>
              <a:gd name="T17" fmla="*/ 204 h 481"/>
              <a:gd name="T18" fmla="*/ 660 w 1189"/>
              <a:gd name="T19" fmla="*/ 228 h 481"/>
              <a:gd name="T20" fmla="*/ 708 w 1189"/>
              <a:gd name="T21" fmla="*/ 240 h 481"/>
              <a:gd name="T22" fmla="*/ 756 w 1189"/>
              <a:gd name="T23" fmla="*/ 264 h 481"/>
              <a:gd name="T24" fmla="*/ 804 w 1189"/>
              <a:gd name="T25" fmla="*/ 288 h 481"/>
              <a:gd name="T26" fmla="*/ 852 w 1189"/>
              <a:gd name="T27" fmla="*/ 300 h 481"/>
              <a:gd name="T28" fmla="*/ 924 w 1189"/>
              <a:gd name="T29" fmla="*/ 324 h 481"/>
              <a:gd name="T30" fmla="*/ 996 w 1189"/>
              <a:gd name="T31" fmla="*/ 348 h 481"/>
              <a:gd name="T32" fmla="*/ 1044 w 1189"/>
              <a:gd name="T33" fmla="*/ 384 h 481"/>
              <a:gd name="T34" fmla="*/ 1080 w 1189"/>
              <a:gd name="T35" fmla="*/ 420 h 481"/>
              <a:gd name="T36" fmla="*/ 1116 w 1189"/>
              <a:gd name="T37" fmla="*/ 444 h 481"/>
              <a:gd name="T38" fmla="*/ 1188 w 1189"/>
              <a:gd name="T39" fmla="*/ 480 h 481"/>
              <a:gd name="T40" fmla="*/ 1128 w 1189"/>
              <a:gd name="T41" fmla="*/ 480 h 481"/>
              <a:gd name="T42" fmla="*/ 1080 w 1189"/>
              <a:gd name="T43" fmla="*/ 456 h 481"/>
              <a:gd name="T44" fmla="*/ 1032 w 1189"/>
              <a:gd name="T45" fmla="*/ 468 h 481"/>
              <a:gd name="T46" fmla="*/ 960 w 1189"/>
              <a:gd name="T47" fmla="*/ 468 h 481"/>
              <a:gd name="T48" fmla="*/ 912 w 1189"/>
              <a:gd name="T49" fmla="*/ 468 h 481"/>
              <a:gd name="T50" fmla="*/ 852 w 1189"/>
              <a:gd name="T51" fmla="*/ 468 h 481"/>
              <a:gd name="T52" fmla="*/ 792 w 1189"/>
              <a:gd name="T53" fmla="*/ 456 h 481"/>
              <a:gd name="T54" fmla="*/ 732 w 1189"/>
              <a:gd name="T55" fmla="*/ 456 h 481"/>
              <a:gd name="T56" fmla="*/ 684 w 1189"/>
              <a:gd name="T57" fmla="*/ 432 h 481"/>
              <a:gd name="T58" fmla="*/ 600 w 1189"/>
              <a:gd name="T59" fmla="*/ 420 h 481"/>
              <a:gd name="T60" fmla="*/ 528 w 1189"/>
              <a:gd name="T61" fmla="*/ 396 h 481"/>
              <a:gd name="T62" fmla="*/ 492 w 1189"/>
              <a:gd name="T63" fmla="*/ 360 h 481"/>
              <a:gd name="T64" fmla="*/ 468 w 1189"/>
              <a:gd name="T65" fmla="*/ 312 h 481"/>
              <a:gd name="T66" fmla="*/ 456 w 1189"/>
              <a:gd name="T67" fmla="*/ 264 h 481"/>
              <a:gd name="T68" fmla="*/ 420 w 1189"/>
              <a:gd name="T69" fmla="*/ 216 h 481"/>
              <a:gd name="T70" fmla="*/ 372 w 1189"/>
              <a:gd name="T71" fmla="*/ 192 h 481"/>
              <a:gd name="T72" fmla="*/ 324 w 1189"/>
              <a:gd name="T73" fmla="*/ 156 h 481"/>
              <a:gd name="T74" fmla="*/ 276 w 1189"/>
              <a:gd name="T75" fmla="*/ 132 h 481"/>
              <a:gd name="T76" fmla="*/ 228 w 1189"/>
              <a:gd name="T77" fmla="*/ 120 h 481"/>
              <a:gd name="T78" fmla="*/ 180 w 1189"/>
              <a:gd name="T79" fmla="*/ 96 h 481"/>
              <a:gd name="T80" fmla="*/ 120 w 1189"/>
              <a:gd name="T81" fmla="*/ 72 h 481"/>
              <a:gd name="T82" fmla="*/ 72 w 1189"/>
              <a:gd name="T83" fmla="*/ 60 h 481"/>
              <a:gd name="T84" fmla="*/ 24 w 1189"/>
              <a:gd name="T85" fmla="*/ 36 h 481"/>
              <a:gd name="T86" fmla="*/ 0 w 1189"/>
              <a:gd name="T87" fmla="*/ 0 h 481"/>
              <a:gd name="T88" fmla="*/ 48 w 1189"/>
              <a:gd name="T89" fmla="*/ 0 h 481"/>
              <a:gd name="T90" fmla="*/ 96 w 1189"/>
              <a:gd name="T91" fmla="*/ 12 h 481"/>
              <a:gd name="T92" fmla="*/ 156 w 1189"/>
              <a:gd name="T93" fmla="*/ 36 h 481"/>
              <a:gd name="T94" fmla="*/ 204 w 1189"/>
              <a:gd name="T95" fmla="*/ 60 h 481"/>
              <a:gd name="T96" fmla="*/ 252 w 1189"/>
              <a:gd name="T97" fmla="*/ 60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89" h="481">
                <a:moveTo>
                  <a:pt x="228" y="48"/>
                </a:moveTo>
                <a:lnTo>
                  <a:pt x="240" y="24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60"/>
                </a:lnTo>
                <a:lnTo>
                  <a:pt x="360" y="60"/>
                </a:lnTo>
                <a:lnTo>
                  <a:pt x="384" y="72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96"/>
                </a:lnTo>
                <a:lnTo>
                  <a:pt x="504" y="108"/>
                </a:lnTo>
                <a:lnTo>
                  <a:pt x="528" y="120"/>
                </a:lnTo>
                <a:lnTo>
                  <a:pt x="540" y="144"/>
                </a:lnTo>
                <a:lnTo>
                  <a:pt x="564" y="168"/>
                </a:lnTo>
                <a:lnTo>
                  <a:pt x="576" y="192"/>
                </a:lnTo>
                <a:lnTo>
                  <a:pt x="612" y="204"/>
                </a:lnTo>
                <a:lnTo>
                  <a:pt x="636" y="216"/>
                </a:lnTo>
                <a:lnTo>
                  <a:pt x="660" y="228"/>
                </a:lnTo>
                <a:lnTo>
                  <a:pt x="684" y="240"/>
                </a:lnTo>
                <a:lnTo>
                  <a:pt x="708" y="240"/>
                </a:lnTo>
                <a:lnTo>
                  <a:pt x="732" y="252"/>
                </a:lnTo>
                <a:lnTo>
                  <a:pt x="756" y="264"/>
                </a:lnTo>
                <a:lnTo>
                  <a:pt x="780" y="276"/>
                </a:lnTo>
                <a:lnTo>
                  <a:pt x="804" y="288"/>
                </a:lnTo>
                <a:lnTo>
                  <a:pt x="828" y="288"/>
                </a:lnTo>
                <a:lnTo>
                  <a:pt x="852" y="300"/>
                </a:lnTo>
                <a:lnTo>
                  <a:pt x="876" y="312"/>
                </a:lnTo>
                <a:lnTo>
                  <a:pt x="924" y="324"/>
                </a:lnTo>
                <a:lnTo>
                  <a:pt x="972" y="348"/>
                </a:lnTo>
                <a:lnTo>
                  <a:pt x="996" y="348"/>
                </a:lnTo>
                <a:lnTo>
                  <a:pt x="1020" y="372"/>
                </a:lnTo>
                <a:lnTo>
                  <a:pt x="1044" y="384"/>
                </a:lnTo>
                <a:lnTo>
                  <a:pt x="1068" y="396"/>
                </a:lnTo>
                <a:lnTo>
                  <a:pt x="1080" y="420"/>
                </a:lnTo>
                <a:lnTo>
                  <a:pt x="1104" y="420"/>
                </a:lnTo>
                <a:lnTo>
                  <a:pt x="1116" y="444"/>
                </a:lnTo>
                <a:lnTo>
                  <a:pt x="1164" y="456"/>
                </a:lnTo>
                <a:lnTo>
                  <a:pt x="1188" y="480"/>
                </a:lnTo>
                <a:lnTo>
                  <a:pt x="1164" y="480"/>
                </a:lnTo>
                <a:lnTo>
                  <a:pt x="1128" y="480"/>
                </a:lnTo>
                <a:lnTo>
                  <a:pt x="1104" y="468"/>
                </a:lnTo>
                <a:lnTo>
                  <a:pt x="1080" y="456"/>
                </a:lnTo>
                <a:lnTo>
                  <a:pt x="1056" y="468"/>
                </a:lnTo>
                <a:lnTo>
                  <a:pt x="1032" y="468"/>
                </a:lnTo>
                <a:lnTo>
                  <a:pt x="984" y="468"/>
                </a:lnTo>
                <a:lnTo>
                  <a:pt x="960" y="468"/>
                </a:lnTo>
                <a:lnTo>
                  <a:pt x="936" y="468"/>
                </a:lnTo>
                <a:lnTo>
                  <a:pt x="912" y="468"/>
                </a:lnTo>
                <a:lnTo>
                  <a:pt x="876" y="468"/>
                </a:lnTo>
                <a:lnTo>
                  <a:pt x="852" y="468"/>
                </a:lnTo>
                <a:lnTo>
                  <a:pt x="828" y="468"/>
                </a:lnTo>
                <a:lnTo>
                  <a:pt x="792" y="456"/>
                </a:lnTo>
                <a:lnTo>
                  <a:pt x="768" y="456"/>
                </a:lnTo>
                <a:lnTo>
                  <a:pt x="732" y="456"/>
                </a:lnTo>
                <a:lnTo>
                  <a:pt x="708" y="444"/>
                </a:lnTo>
                <a:lnTo>
                  <a:pt x="684" y="432"/>
                </a:lnTo>
                <a:lnTo>
                  <a:pt x="624" y="420"/>
                </a:lnTo>
                <a:lnTo>
                  <a:pt x="600" y="420"/>
                </a:lnTo>
                <a:lnTo>
                  <a:pt x="564" y="396"/>
                </a:lnTo>
                <a:lnTo>
                  <a:pt x="528" y="396"/>
                </a:lnTo>
                <a:lnTo>
                  <a:pt x="504" y="384"/>
                </a:lnTo>
                <a:lnTo>
                  <a:pt x="492" y="360"/>
                </a:lnTo>
                <a:lnTo>
                  <a:pt x="480" y="336"/>
                </a:lnTo>
                <a:lnTo>
                  <a:pt x="468" y="312"/>
                </a:lnTo>
                <a:lnTo>
                  <a:pt x="456" y="288"/>
                </a:lnTo>
                <a:lnTo>
                  <a:pt x="456" y="264"/>
                </a:lnTo>
                <a:lnTo>
                  <a:pt x="432" y="252"/>
                </a:lnTo>
                <a:lnTo>
                  <a:pt x="420" y="216"/>
                </a:lnTo>
                <a:lnTo>
                  <a:pt x="396" y="204"/>
                </a:lnTo>
                <a:lnTo>
                  <a:pt x="372" y="192"/>
                </a:lnTo>
                <a:lnTo>
                  <a:pt x="348" y="168"/>
                </a:lnTo>
                <a:lnTo>
                  <a:pt x="324" y="156"/>
                </a:lnTo>
                <a:lnTo>
                  <a:pt x="300" y="144"/>
                </a:lnTo>
                <a:lnTo>
                  <a:pt x="276" y="132"/>
                </a:lnTo>
                <a:lnTo>
                  <a:pt x="252" y="132"/>
                </a:lnTo>
                <a:lnTo>
                  <a:pt x="228" y="120"/>
                </a:lnTo>
                <a:lnTo>
                  <a:pt x="204" y="96"/>
                </a:lnTo>
                <a:lnTo>
                  <a:pt x="180" y="96"/>
                </a:lnTo>
                <a:lnTo>
                  <a:pt x="156" y="84"/>
                </a:lnTo>
                <a:lnTo>
                  <a:pt x="120" y="72"/>
                </a:lnTo>
                <a:lnTo>
                  <a:pt x="96" y="72"/>
                </a:lnTo>
                <a:lnTo>
                  <a:pt x="72" y="60"/>
                </a:lnTo>
                <a:lnTo>
                  <a:pt x="48" y="60"/>
                </a:lnTo>
                <a:lnTo>
                  <a:pt x="24" y="36"/>
                </a:lnTo>
                <a:lnTo>
                  <a:pt x="0" y="24"/>
                </a:lnTo>
                <a:lnTo>
                  <a:pt x="0" y="0"/>
                </a:lnTo>
                <a:lnTo>
                  <a:pt x="24" y="0"/>
                </a:lnTo>
                <a:lnTo>
                  <a:pt x="48" y="0"/>
                </a:lnTo>
                <a:lnTo>
                  <a:pt x="72" y="0"/>
                </a:lnTo>
                <a:lnTo>
                  <a:pt x="96" y="12"/>
                </a:lnTo>
                <a:lnTo>
                  <a:pt x="132" y="24"/>
                </a:lnTo>
                <a:lnTo>
                  <a:pt x="156" y="36"/>
                </a:lnTo>
                <a:lnTo>
                  <a:pt x="180" y="48"/>
                </a:lnTo>
                <a:lnTo>
                  <a:pt x="204" y="60"/>
                </a:lnTo>
                <a:lnTo>
                  <a:pt x="228" y="60"/>
                </a:lnTo>
                <a:lnTo>
                  <a:pt x="252" y="60"/>
                </a:lnTo>
                <a:lnTo>
                  <a:pt x="228" y="48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6980" name="Rectangle 4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6981" name="Rectangle 5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pic>
        <p:nvPicPr>
          <p:cNvPr id="766982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642938"/>
            <a:ext cx="5702300" cy="547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66983" name="Rectangle 7"/>
          <p:cNvSpPr>
            <a:spLocks noChangeArrowheads="1"/>
          </p:cNvSpPr>
          <p:nvPr/>
        </p:nvSpPr>
        <p:spPr bwMode="auto">
          <a:xfrm>
            <a:off x="2222500" y="622300"/>
            <a:ext cx="5715000" cy="55292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6984" name="Text Box 8"/>
          <p:cNvSpPr txBox="1">
            <a:spLocks noChangeArrowheads="1"/>
          </p:cNvSpPr>
          <p:nvPr/>
        </p:nvSpPr>
        <p:spPr bwMode="auto">
          <a:xfrm>
            <a:off x="7620000" y="6164263"/>
            <a:ext cx="12890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766985" name="Text Box 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66986" name="Text Box 10"/>
          <p:cNvSpPr txBox="1">
            <a:spLocks noChangeArrowheads="1"/>
          </p:cNvSpPr>
          <p:nvPr/>
        </p:nvSpPr>
        <p:spPr bwMode="auto">
          <a:xfrm>
            <a:off x="8483600" y="1590675"/>
            <a:ext cx="6604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66987" name="Rectangle 11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767053" name="AutoShape 77"/>
          <p:cNvSpPr>
            <a:spLocks noChangeArrowheads="1"/>
          </p:cNvSpPr>
          <p:nvPr/>
        </p:nvSpPr>
        <p:spPr bwMode="auto">
          <a:xfrm rot="20160000">
            <a:off x="1069975" y="1349375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66988" name="Group 12"/>
          <p:cNvGrpSpPr>
            <a:grpSpLocks/>
          </p:cNvGrpSpPr>
          <p:nvPr/>
        </p:nvGrpSpPr>
        <p:grpSpPr bwMode="auto">
          <a:xfrm>
            <a:off x="2279650" y="1133475"/>
            <a:ext cx="5297488" cy="4402138"/>
            <a:chOff x="1528" y="965"/>
            <a:chExt cx="2748" cy="2267"/>
          </a:xfrm>
        </p:grpSpPr>
        <p:sp>
          <p:nvSpPr>
            <p:cNvPr id="766989" name="Rectangle 13"/>
            <p:cNvSpPr>
              <a:spLocks noChangeArrowheads="1"/>
            </p:cNvSpPr>
            <p:nvPr/>
          </p:nvSpPr>
          <p:spPr bwMode="auto">
            <a:xfrm>
              <a:off x="1528" y="118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6990" name="Rectangle 14"/>
            <p:cNvSpPr>
              <a:spLocks noChangeArrowheads="1"/>
            </p:cNvSpPr>
            <p:nvPr/>
          </p:nvSpPr>
          <p:spPr bwMode="auto">
            <a:xfrm>
              <a:off x="1673" y="999"/>
              <a:ext cx="6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66991" name="Rectangle 15"/>
            <p:cNvSpPr>
              <a:spLocks noChangeArrowheads="1"/>
            </p:cNvSpPr>
            <p:nvPr/>
          </p:nvSpPr>
          <p:spPr bwMode="auto">
            <a:xfrm>
              <a:off x="1528" y="118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6992" name="AutoShape 16"/>
            <p:cNvSpPr>
              <a:spLocks noChangeArrowheads="1"/>
            </p:cNvSpPr>
            <p:nvPr/>
          </p:nvSpPr>
          <p:spPr bwMode="auto">
            <a:xfrm>
              <a:off x="1528" y="965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6993" name="Rectangle 17"/>
            <p:cNvSpPr>
              <a:spLocks noChangeArrowheads="1"/>
            </p:cNvSpPr>
            <p:nvPr/>
          </p:nvSpPr>
          <p:spPr bwMode="auto">
            <a:xfrm>
              <a:off x="1528" y="1181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6994" name="Rectangle 18"/>
            <p:cNvSpPr>
              <a:spLocks noChangeArrowheads="1"/>
            </p:cNvSpPr>
            <p:nvPr/>
          </p:nvSpPr>
          <p:spPr bwMode="auto">
            <a:xfrm>
              <a:off x="1741" y="967"/>
              <a:ext cx="296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karbegáIt</a:t>
              </a:r>
            </a:p>
          </p:txBody>
        </p:sp>
        <p:sp>
          <p:nvSpPr>
            <p:cNvPr id="766995" name="Line 19"/>
            <p:cNvSpPr>
              <a:spLocks noChangeShapeType="1"/>
            </p:cNvSpPr>
            <p:nvPr/>
          </p:nvSpPr>
          <p:spPr bwMode="auto">
            <a:xfrm>
              <a:off x="1528" y="1127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996" name="Line 20"/>
            <p:cNvSpPr>
              <a:spLocks noChangeShapeType="1"/>
            </p:cNvSpPr>
            <p:nvPr/>
          </p:nvSpPr>
          <p:spPr bwMode="auto">
            <a:xfrm>
              <a:off x="2317" y="118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997" name="Rectangle 21"/>
            <p:cNvSpPr>
              <a:spLocks noChangeArrowheads="1"/>
            </p:cNvSpPr>
            <p:nvPr/>
          </p:nvSpPr>
          <p:spPr bwMode="auto">
            <a:xfrm>
              <a:off x="1675" y="1342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6998" name="Rectangle 22"/>
            <p:cNvSpPr>
              <a:spLocks noChangeArrowheads="1"/>
            </p:cNvSpPr>
            <p:nvPr/>
          </p:nvSpPr>
          <p:spPr bwMode="auto">
            <a:xfrm>
              <a:off x="1815" y="1174"/>
              <a:ext cx="6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66999" name="Rectangle 23"/>
            <p:cNvSpPr>
              <a:spLocks noChangeArrowheads="1"/>
            </p:cNvSpPr>
            <p:nvPr/>
          </p:nvSpPr>
          <p:spPr bwMode="auto">
            <a:xfrm>
              <a:off x="1675" y="134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7000" name="AutoShape 24"/>
            <p:cNvSpPr>
              <a:spLocks noChangeArrowheads="1"/>
            </p:cNvSpPr>
            <p:nvPr/>
          </p:nvSpPr>
          <p:spPr bwMode="auto">
            <a:xfrm>
              <a:off x="1675" y="112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7001" name="Rectangle 25"/>
            <p:cNvSpPr>
              <a:spLocks noChangeArrowheads="1"/>
            </p:cNvSpPr>
            <p:nvPr/>
          </p:nvSpPr>
          <p:spPr bwMode="auto">
            <a:xfrm>
              <a:off x="1675" y="134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7002" name="Rectangle 26"/>
            <p:cNvSpPr>
              <a:spLocks noChangeArrowheads="1"/>
            </p:cNvSpPr>
            <p:nvPr/>
          </p:nvSpPr>
          <p:spPr bwMode="auto">
            <a:xfrm>
              <a:off x="1885" y="1134"/>
              <a:ext cx="283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G½R)ahaM </a:t>
              </a:r>
            </a:p>
          </p:txBody>
        </p:sp>
        <p:sp>
          <p:nvSpPr>
            <p:cNvPr id="767003" name="Line 27"/>
            <p:cNvSpPr>
              <a:spLocks noChangeShapeType="1"/>
            </p:cNvSpPr>
            <p:nvPr/>
          </p:nvSpPr>
          <p:spPr bwMode="auto">
            <a:xfrm>
              <a:off x="1675" y="130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04" name="Line 28"/>
            <p:cNvSpPr>
              <a:spLocks noChangeShapeType="1"/>
            </p:cNvSpPr>
            <p:nvPr/>
          </p:nvSpPr>
          <p:spPr bwMode="auto">
            <a:xfrm>
              <a:off x="2464" y="1342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05" name="Rectangle 29"/>
            <p:cNvSpPr>
              <a:spLocks noChangeArrowheads="1"/>
            </p:cNvSpPr>
            <p:nvPr/>
          </p:nvSpPr>
          <p:spPr bwMode="auto">
            <a:xfrm>
              <a:off x="1822" y="1517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7006" name="Rectangle 30"/>
            <p:cNvSpPr>
              <a:spLocks noChangeArrowheads="1"/>
            </p:cNvSpPr>
            <p:nvPr/>
          </p:nvSpPr>
          <p:spPr bwMode="auto">
            <a:xfrm>
              <a:off x="1959" y="1335"/>
              <a:ext cx="6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67007" name="Rectangle 31"/>
            <p:cNvSpPr>
              <a:spLocks noChangeArrowheads="1"/>
            </p:cNvSpPr>
            <p:nvPr/>
          </p:nvSpPr>
          <p:spPr bwMode="auto">
            <a:xfrm>
              <a:off x="1822" y="151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7008" name="AutoShape 32"/>
            <p:cNvSpPr>
              <a:spLocks noChangeArrowheads="1"/>
            </p:cNvSpPr>
            <p:nvPr/>
          </p:nvSpPr>
          <p:spPr bwMode="auto">
            <a:xfrm>
              <a:off x="1822" y="130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7009" name="Rectangle 33"/>
            <p:cNvSpPr>
              <a:spLocks noChangeArrowheads="1"/>
            </p:cNvSpPr>
            <p:nvPr/>
          </p:nvSpPr>
          <p:spPr bwMode="auto">
            <a:xfrm>
              <a:off x="1822" y="1517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7010" name="Rectangle 34"/>
            <p:cNvSpPr>
              <a:spLocks noChangeArrowheads="1"/>
            </p:cNvSpPr>
            <p:nvPr/>
          </p:nvSpPr>
          <p:spPr bwMode="auto">
            <a:xfrm>
              <a:off x="2049" y="1303"/>
              <a:ext cx="230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y:UEsb</a:t>
              </a:r>
            </a:p>
          </p:txBody>
        </p:sp>
        <p:sp>
          <p:nvSpPr>
            <p:cNvPr id="767011" name="Line 35"/>
            <p:cNvSpPr>
              <a:spLocks noChangeShapeType="1"/>
            </p:cNvSpPr>
            <p:nvPr/>
          </p:nvSpPr>
          <p:spPr bwMode="auto">
            <a:xfrm>
              <a:off x="1822" y="146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12" name="Line 36"/>
            <p:cNvSpPr>
              <a:spLocks noChangeShapeType="1"/>
            </p:cNvSpPr>
            <p:nvPr/>
          </p:nvSpPr>
          <p:spPr bwMode="auto">
            <a:xfrm>
              <a:off x="2598" y="1517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13" name="Rectangle 37"/>
            <p:cNvSpPr>
              <a:spLocks noChangeArrowheads="1"/>
            </p:cNvSpPr>
            <p:nvPr/>
          </p:nvSpPr>
          <p:spPr bwMode="auto">
            <a:xfrm>
              <a:off x="1996" y="167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7014" name="AutoShape 38"/>
            <p:cNvSpPr>
              <a:spLocks noChangeArrowheads="1"/>
            </p:cNvSpPr>
            <p:nvPr/>
          </p:nvSpPr>
          <p:spPr bwMode="auto">
            <a:xfrm>
              <a:off x="1996" y="146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7015" name="Rectangle 39"/>
            <p:cNvSpPr>
              <a:spLocks noChangeArrowheads="1"/>
            </p:cNvSpPr>
            <p:nvPr/>
          </p:nvSpPr>
          <p:spPr bwMode="auto">
            <a:xfrm>
              <a:off x="2012" y="1678"/>
              <a:ext cx="961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7016" name="Rectangle 40"/>
            <p:cNvSpPr>
              <a:spLocks noChangeArrowheads="1"/>
            </p:cNvSpPr>
            <p:nvPr/>
          </p:nvSpPr>
          <p:spPr bwMode="auto">
            <a:xfrm>
              <a:off x="2257" y="1464"/>
              <a:ext cx="180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m:Ues </a:t>
              </a:r>
            </a:p>
          </p:txBody>
        </p:sp>
        <p:sp>
          <p:nvSpPr>
            <p:cNvPr id="767017" name="Line 41"/>
            <p:cNvSpPr>
              <a:spLocks noChangeShapeType="1"/>
            </p:cNvSpPr>
            <p:nvPr/>
          </p:nvSpPr>
          <p:spPr bwMode="auto">
            <a:xfrm>
              <a:off x="2786" y="167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18" name="Rectangle 42"/>
            <p:cNvSpPr>
              <a:spLocks noChangeArrowheads="1"/>
            </p:cNvSpPr>
            <p:nvPr/>
          </p:nvSpPr>
          <p:spPr bwMode="auto">
            <a:xfrm>
              <a:off x="2143" y="184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7019" name="AutoShape 43"/>
            <p:cNvSpPr>
              <a:spLocks noChangeArrowheads="1"/>
            </p:cNvSpPr>
            <p:nvPr/>
          </p:nvSpPr>
          <p:spPr bwMode="auto">
            <a:xfrm>
              <a:off x="2143" y="163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7020" name="Rectangle 44"/>
            <p:cNvSpPr>
              <a:spLocks noChangeArrowheads="1"/>
            </p:cNvSpPr>
            <p:nvPr/>
          </p:nvSpPr>
          <p:spPr bwMode="auto">
            <a:xfrm>
              <a:off x="2143" y="1840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7021" name="Rectangle 45"/>
            <p:cNvSpPr>
              <a:spLocks noChangeArrowheads="1"/>
            </p:cNvSpPr>
            <p:nvPr/>
          </p:nvSpPr>
          <p:spPr bwMode="auto">
            <a:xfrm>
              <a:off x="2378" y="1639"/>
              <a:ext cx="200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y:UesV </a:t>
              </a:r>
            </a:p>
          </p:txBody>
        </p:sp>
        <p:sp>
          <p:nvSpPr>
            <p:cNvPr id="767022" name="Line 46"/>
            <p:cNvSpPr>
              <a:spLocks noChangeShapeType="1"/>
            </p:cNvSpPr>
            <p:nvPr/>
          </p:nvSpPr>
          <p:spPr bwMode="auto">
            <a:xfrm>
              <a:off x="2143" y="1800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23" name="Rectangle 47"/>
            <p:cNvSpPr>
              <a:spLocks noChangeArrowheads="1"/>
            </p:cNvSpPr>
            <p:nvPr/>
          </p:nvSpPr>
          <p:spPr bwMode="auto">
            <a:xfrm>
              <a:off x="2277" y="202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7024" name="AutoShape 48"/>
            <p:cNvSpPr>
              <a:spLocks noChangeArrowheads="1"/>
            </p:cNvSpPr>
            <p:nvPr/>
          </p:nvSpPr>
          <p:spPr bwMode="auto">
            <a:xfrm>
              <a:off x="2277" y="1800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7025" name="Rectangle 49"/>
            <p:cNvSpPr>
              <a:spLocks noChangeArrowheads="1"/>
            </p:cNvSpPr>
            <p:nvPr/>
          </p:nvSpPr>
          <p:spPr bwMode="auto">
            <a:xfrm>
              <a:off x="2277" y="2023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7026" name="Rectangle 50"/>
            <p:cNvSpPr>
              <a:spLocks noChangeArrowheads="1"/>
            </p:cNvSpPr>
            <p:nvPr/>
          </p:nvSpPr>
          <p:spPr bwMode="auto">
            <a:xfrm>
              <a:off x="2323" y="1801"/>
              <a:ext cx="58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RKaGnaFibetyü  </a:t>
              </a:r>
            </a:p>
          </p:txBody>
        </p:sp>
        <p:sp>
          <p:nvSpPr>
            <p:cNvPr id="767027" name="Line 51"/>
            <p:cNvSpPr>
              <a:spLocks noChangeShapeType="1"/>
            </p:cNvSpPr>
            <p:nvPr/>
          </p:nvSpPr>
          <p:spPr bwMode="auto">
            <a:xfrm>
              <a:off x="2277" y="198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28" name="Rectangle 52"/>
            <p:cNvSpPr>
              <a:spLocks noChangeArrowheads="1"/>
            </p:cNvSpPr>
            <p:nvPr/>
          </p:nvSpPr>
          <p:spPr bwMode="auto">
            <a:xfrm>
              <a:off x="2416" y="2210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7029" name="AutoShape 53"/>
            <p:cNvSpPr>
              <a:spLocks noChangeArrowheads="1"/>
            </p:cNvSpPr>
            <p:nvPr/>
          </p:nvSpPr>
          <p:spPr bwMode="auto">
            <a:xfrm>
              <a:off x="2416" y="1983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7030" name="Rectangle 54"/>
            <p:cNvSpPr>
              <a:spLocks noChangeArrowheads="1"/>
            </p:cNvSpPr>
            <p:nvPr/>
          </p:nvSpPr>
          <p:spPr bwMode="auto">
            <a:xfrm>
              <a:off x="2416" y="2214"/>
              <a:ext cx="93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7031" name="Rectangle 55"/>
            <p:cNvSpPr>
              <a:spLocks noChangeArrowheads="1"/>
            </p:cNvSpPr>
            <p:nvPr/>
          </p:nvSpPr>
          <p:spPr bwMode="auto">
            <a:xfrm>
              <a:off x="2686" y="1984"/>
              <a:ext cx="171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esþc </a:t>
              </a:r>
            </a:p>
          </p:txBody>
        </p:sp>
        <p:sp>
          <p:nvSpPr>
            <p:cNvPr id="767032" name="Line 56"/>
            <p:cNvSpPr>
              <a:spLocks noChangeShapeType="1"/>
            </p:cNvSpPr>
            <p:nvPr/>
          </p:nvSpPr>
          <p:spPr bwMode="auto">
            <a:xfrm>
              <a:off x="2416" y="2161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33" name="Rectangle 57"/>
            <p:cNvSpPr>
              <a:spLocks noChangeArrowheads="1"/>
            </p:cNvSpPr>
            <p:nvPr/>
          </p:nvSpPr>
          <p:spPr bwMode="auto">
            <a:xfrm>
              <a:off x="2566" y="238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7034" name="AutoShape 58"/>
            <p:cNvSpPr>
              <a:spLocks noChangeArrowheads="1"/>
            </p:cNvSpPr>
            <p:nvPr/>
          </p:nvSpPr>
          <p:spPr bwMode="auto">
            <a:xfrm>
              <a:off x="2566" y="2161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7035" name="Rectangle 59"/>
            <p:cNvSpPr>
              <a:spLocks noChangeArrowheads="1"/>
            </p:cNvSpPr>
            <p:nvPr/>
          </p:nvSpPr>
          <p:spPr bwMode="auto">
            <a:xfrm>
              <a:off x="2566" y="238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7036" name="Rectangle 60"/>
            <p:cNvSpPr>
              <a:spLocks noChangeArrowheads="1"/>
            </p:cNvSpPr>
            <p:nvPr/>
          </p:nvSpPr>
          <p:spPr bwMode="auto">
            <a:xfrm>
              <a:off x="2630" y="2159"/>
              <a:ext cx="53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RKacab;CaeQøIy </a:t>
              </a:r>
            </a:p>
          </p:txBody>
        </p:sp>
        <p:sp>
          <p:nvSpPr>
            <p:cNvPr id="767037" name="Line 61"/>
            <p:cNvSpPr>
              <a:spLocks noChangeShapeType="1"/>
            </p:cNvSpPr>
            <p:nvPr/>
          </p:nvSpPr>
          <p:spPr bwMode="auto">
            <a:xfrm>
              <a:off x="2566" y="234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38" name="Line 62"/>
            <p:cNvSpPr>
              <a:spLocks noChangeShapeType="1"/>
            </p:cNvSpPr>
            <p:nvPr/>
          </p:nvSpPr>
          <p:spPr bwMode="auto">
            <a:xfrm>
              <a:off x="3356" y="238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39" name="Rectangle 63"/>
            <p:cNvSpPr>
              <a:spLocks noChangeArrowheads="1"/>
            </p:cNvSpPr>
            <p:nvPr/>
          </p:nvSpPr>
          <p:spPr bwMode="auto">
            <a:xfrm>
              <a:off x="2738" y="2559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7040" name="AutoShape 64"/>
            <p:cNvSpPr>
              <a:spLocks noChangeArrowheads="1"/>
            </p:cNvSpPr>
            <p:nvPr/>
          </p:nvSpPr>
          <p:spPr bwMode="auto">
            <a:xfrm>
              <a:off x="2738" y="2344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7041" name="Rectangle 65"/>
            <p:cNvSpPr>
              <a:spLocks noChangeArrowheads="1"/>
            </p:cNvSpPr>
            <p:nvPr/>
          </p:nvSpPr>
          <p:spPr bwMode="auto">
            <a:xfrm>
              <a:off x="2738" y="2559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7042" name="Rectangle 66"/>
            <p:cNvSpPr>
              <a:spLocks noChangeArrowheads="1"/>
            </p:cNvSpPr>
            <p:nvPr/>
          </p:nvSpPr>
          <p:spPr bwMode="auto">
            <a:xfrm>
              <a:off x="2869" y="2345"/>
              <a:ext cx="403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RKas¶b;s¶at ;</a:t>
              </a:r>
            </a:p>
          </p:txBody>
        </p:sp>
        <p:sp>
          <p:nvSpPr>
            <p:cNvPr id="767043" name="Line 67"/>
            <p:cNvSpPr>
              <a:spLocks noChangeShapeType="1"/>
            </p:cNvSpPr>
            <p:nvPr/>
          </p:nvSpPr>
          <p:spPr bwMode="auto">
            <a:xfrm>
              <a:off x="2738" y="251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44" name="Line 68"/>
            <p:cNvSpPr>
              <a:spLocks noChangeShapeType="1"/>
            </p:cNvSpPr>
            <p:nvPr/>
          </p:nvSpPr>
          <p:spPr bwMode="auto">
            <a:xfrm>
              <a:off x="3527" y="255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45" name="Rectangle 69"/>
            <p:cNvSpPr>
              <a:spLocks noChangeArrowheads="1"/>
            </p:cNvSpPr>
            <p:nvPr/>
          </p:nvSpPr>
          <p:spPr bwMode="auto">
            <a:xfrm>
              <a:off x="2911" y="2769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7046" name="AutoShape 70"/>
            <p:cNvSpPr>
              <a:spLocks noChangeArrowheads="1"/>
            </p:cNvSpPr>
            <p:nvPr/>
          </p:nvSpPr>
          <p:spPr bwMode="auto">
            <a:xfrm>
              <a:off x="2911" y="251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7047" name="Rectangle 71"/>
            <p:cNvSpPr>
              <a:spLocks noChangeArrowheads="1"/>
            </p:cNvSpPr>
            <p:nvPr/>
          </p:nvSpPr>
          <p:spPr bwMode="auto">
            <a:xfrm>
              <a:off x="2911" y="2789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67048" name="Group 72"/>
            <p:cNvGrpSpPr>
              <a:grpSpLocks/>
            </p:cNvGrpSpPr>
            <p:nvPr/>
          </p:nvGrpSpPr>
          <p:grpSpPr bwMode="auto">
            <a:xfrm>
              <a:off x="2994" y="2533"/>
              <a:ext cx="627" cy="325"/>
              <a:chOff x="3066" y="3101"/>
              <a:chExt cx="627" cy="325"/>
            </a:xfrm>
          </p:grpSpPr>
          <p:sp>
            <p:nvSpPr>
              <p:cNvPr id="767049" name="Rectangle 73"/>
              <p:cNvSpPr>
                <a:spLocks noChangeArrowheads="1"/>
              </p:cNvSpPr>
              <p:nvPr/>
            </p:nvSpPr>
            <p:spPr bwMode="auto">
              <a:xfrm>
                <a:off x="3155" y="3112"/>
                <a:ext cx="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767050" name="Rectangle 74"/>
              <p:cNvSpPr>
                <a:spLocks noChangeArrowheads="1"/>
              </p:cNvSpPr>
              <p:nvPr/>
            </p:nvSpPr>
            <p:spPr bwMode="auto">
              <a:xfrm>
                <a:off x="3066" y="3101"/>
                <a:ext cx="627" cy="2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300">
                    <a:solidFill>
                      <a:schemeClr val="accent1"/>
                    </a:solidFill>
                    <a:effectLst/>
                    <a:latin typeface="Limon R1" charset="0"/>
                  </a:rPr>
                  <a:t>RBHeys</a:t>
                </a:r>
                <a:r>
                  <a:rPr lang="ja-JP" altLang="en-US" sz="3300">
                    <a:solidFill>
                      <a:schemeClr val="accent1"/>
                    </a:solidFill>
                    <a:effectLst/>
                    <a:latin typeface="Arial"/>
                  </a:rPr>
                  <a:t>‘</a:t>
                </a:r>
                <a:r>
                  <a:rPr lang="en-US" sz="3300">
                    <a:solidFill>
                      <a:schemeClr val="accent1"/>
                    </a:solidFill>
                    <a:effectLst/>
                    <a:latin typeface="Limon R1" charset="0"/>
                  </a:rPr>
                  <a:t>Uv</a:t>
                </a:r>
                <a:r>
                  <a:rPr lang="en-US" sz="3300" b="1">
                    <a:solidFill>
                      <a:schemeClr val="accent1"/>
                    </a:solidFill>
                    <a:effectLst/>
                    <a:latin typeface="Limon R1" charset="0"/>
                  </a:rPr>
                  <a:t> </a:t>
                </a:r>
                <a:endParaRPr lang="en-US" sz="44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R1" charset="0"/>
                </a:endParaRPr>
              </a:p>
            </p:txBody>
          </p:sp>
        </p:grpSp>
        <p:sp>
          <p:nvSpPr>
            <p:cNvPr id="767051" name="Line 75"/>
            <p:cNvSpPr>
              <a:spLocks noChangeShapeType="1"/>
            </p:cNvSpPr>
            <p:nvPr/>
          </p:nvSpPr>
          <p:spPr bwMode="auto">
            <a:xfrm>
              <a:off x="2911" y="272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52" name="Line 76"/>
            <p:cNvSpPr>
              <a:spLocks noChangeShapeType="1"/>
            </p:cNvSpPr>
            <p:nvPr/>
          </p:nvSpPr>
          <p:spPr bwMode="auto">
            <a:xfrm>
              <a:off x="1996" y="163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7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7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66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70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02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642938"/>
            <a:ext cx="5702300" cy="5478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69027" name="Text Box 3"/>
          <p:cNvSpPr txBox="1">
            <a:spLocks noChangeArrowheads="1"/>
          </p:cNvSpPr>
          <p:nvPr/>
        </p:nvSpPr>
        <p:spPr bwMode="auto">
          <a:xfrm>
            <a:off x="7586663" y="6181725"/>
            <a:ext cx="1327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69028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69029" name="Text Box 5"/>
          <p:cNvSpPr txBox="1">
            <a:spLocks noChangeArrowheads="1"/>
          </p:cNvSpPr>
          <p:nvPr/>
        </p:nvSpPr>
        <p:spPr bwMode="auto">
          <a:xfrm>
            <a:off x="7502525" y="6164263"/>
            <a:ext cx="15240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69030" name="Rectangle 6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769031" name="Text Box 7"/>
          <p:cNvSpPr txBox="1">
            <a:spLocks noChangeArrowheads="1"/>
          </p:cNvSpPr>
          <p:nvPr/>
        </p:nvSpPr>
        <p:spPr bwMode="auto">
          <a:xfrm>
            <a:off x="1789113" y="0"/>
            <a:ext cx="199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elakub,tiþ 11</a:t>
            </a:r>
          </a:p>
        </p:txBody>
      </p:sp>
      <p:grpSp>
        <p:nvGrpSpPr>
          <p:cNvPr id="769032" name="Group 8"/>
          <p:cNvGrpSpPr>
            <a:grpSpLocks/>
          </p:cNvGrpSpPr>
          <p:nvPr/>
        </p:nvGrpSpPr>
        <p:grpSpPr bwMode="auto">
          <a:xfrm>
            <a:off x="2316163" y="1233488"/>
            <a:ext cx="5297487" cy="4402137"/>
            <a:chOff x="1528" y="965"/>
            <a:chExt cx="2748" cy="2267"/>
          </a:xfrm>
        </p:grpSpPr>
        <p:sp>
          <p:nvSpPr>
            <p:cNvPr id="769033" name="Rectangle 9"/>
            <p:cNvSpPr>
              <a:spLocks noChangeArrowheads="1"/>
            </p:cNvSpPr>
            <p:nvPr/>
          </p:nvSpPr>
          <p:spPr bwMode="auto">
            <a:xfrm>
              <a:off x="1528" y="118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34" name="Rectangle 10"/>
            <p:cNvSpPr>
              <a:spLocks noChangeArrowheads="1"/>
            </p:cNvSpPr>
            <p:nvPr/>
          </p:nvSpPr>
          <p:spPr bwMode="auto">
            <a:xfrm>
              <a:off x="1673" y="999"/>
              <a:ext cx="6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69035" name="Rectangle 11"/>
            <p:cNvSpPr>
              <a:spLocks noChangeArrowheads="1"/>
            </p:cNvSpPr>
            <p:nvPr/>
          </p:nvSpPr>
          <p:spPr bwMode="auto">
            <a:xfrm>
              <a:off x="1528" y="118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36" name="AutoShape 12"/>
            <p:cNvSpPr>
              <a:spLocks noChangeArrowheads="1"/>
            </p:cNvSpPr>
            <p:nvPr/>
          </p:nvSpPr>
          <p:spPr bwMode="auto">
            <a:xfrm>
              <a:off x="1528" y="965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37" name="Rectangle 13"/>
            <p:cNvSpPr>
              <a:spLocks noChangeArrowheads="1"/>
            </p:cNvSpPr>
            <p:nvPr/>
          </p:nvSpPr>
          <p:spPr bwMode="auto">
            <a:xfrm>
              <a:off x="1528" y="1181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38" name="Rectangle 14"/>
            <p:cNvSpPr>
              <a:spLocks noChangeArrowheads="1"/>
            </p:cNvSpPr>
            <p:nvPr/>
          </p:nvSpPr>
          <p:spPr bwMode="auto">
            <a:xfrm>
              <a:off x="1741" y="967"/>
              <a:ext cx="296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karbegáIt</a:t>
              </a:r>
            </a:p>
          </p:txBody>
        </p:sp>
        <p:sp>
          <p:nvSpPr>
            <p:cNvPr id="769039" name="Line 15"/>
            <p:cNvSpPr>
              <a:spLocks noChangeShapeType="1"/>
            </p:cNvSpPr>
            <p:nvPr/>
          </p:nvSpPr>
          <p:spPr bwMode="auto">
            <a:xfrm>
              <a:off x="1528" y="1127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40" name="Line 16"/>
            <p:cNvSpPr>
              <a:spLocks noChangeShapeType="1"/>
            </p:cNvSpPr>
            <p:nvPr/>
          </p:nvSpPr>
          <p:spPr bwMode="auto">
            <a:xfrm>
              <a:off x="2317" y="118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41" name="Rectangle 17"/>
            <p:cNvSpPr>
              <a:spLocks noChangeArrowheads="1"/>
            </p:cNvSpPr>
            <p:nvPr/>
          </p:nvSpPr>
          <p:spPr bwMode="auto">
            <a:xfrm>
              <a:off x="1675" y="1342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42" name="Rectangle 18"/>
            <p:cNvSpPr>
              <a:spLocks noChangeArrowheads="1"/>
            </p:cNvSpPr>
            <p:nvPr/>
          </p:nvSpPr>
          <p:spPr bwMode="auto">
            <a:xfrm>
              <a:off x="1815" y="1174"/>
              <a:ext cx="6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69043" name="Rectangle 19"/>
            <p:cNvSpPr>
              <a:spLocks noChangeArrowheads="1"/>
            </p:cNvSpPr>
            <p:nvPr/>
          </p:nvSpPr>
          <p:spPr bwMode="auto">
            <a:xfrm>
              <a:off x="1675" y="134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44" name="AutoShape 20"/>
            <p:cNvSpPr>
              <a:spLocks noChangeArrowheads="1"/>
            </p:cNvSpPr>
            <p:nvPr/>
          </p:nvSpPr>
          <p:spPr bwMode="auto">
            <a:xfrm>
              <a:off x="1675" y="112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45" name="Rectangle 21"/>
            <p:cNvSpPr>
              <a:spLocks noChangeArrowheads="1"/>
            </p:cNvSpPr>
            <p:nvPr/>
          </p:nvSpPr>
          <p:spPr bwMode="auto">
            <a:xfrm>
              <a:off x="1675" y="134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46" name="Rectangle 22"/>
            <p:cNvSpPr>
              <a:spLocks noChangeArrowheads="1"/>
            </p:cNvSpPr>
            <p:nvPr/>
          </p:nvSpPr>
          <p:spPr bwMode="auto">
            <a:xfrm>
              <a:off x="1896" y="1134"/>
              <a:ext cx="260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G½R)ahaM</a:t>
              </a:r>
            </a:p>
          </p:txBody>
        </p:sp>
        <p:sp>
          <p:nvSpPr>
            <p:cNvPr id="769047" name="Line 23"/>
            <p:cNvSpPr>
              <a:spLocks noChangeShapeType="1"/>
            </p:cNvSpPr>
            <p:nvPr/>
          </p:nvSpPr>
          <p:spPr bwMode="auto">
            <a:xfrm>
              <a:off x="1675" y="130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48" name="Line 24"/>
            <p:cNvSpPr>
              <a:spLocks noChangeShapeType="1"/>
            </p:cNvSpPr>
            <p:nvPr/>
          </p:nvSpPr>
          <p:spPr bwMode="auto">
            <a:xfrm>
              <a:off x="2464" y="1342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49" name="Rectangle 25"/>
            <p:cNvSpPr>
              <a:spLocks noChangeArrowheads="1"/>
            </p:cNvSpPr>
            <p:nvPr/>
          </p:nvSpPr>
          <p:spPr bwMode="auto">
            <a:xfrm>
              <a:off x="1822" y="1517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50" name="Rectangle 26"/>
            <p:cNvSpPr>
              <a:spLocks noChangeArrowheads="1"/>
            </p:cNvSpPr>
            <p:nvPr/>
          </p:nvSpPr>
          <p:spPr bwMode="auto">
            <a:xfrm>
              <a:off x="1959" y="1335"/>
              <a:ext cx="6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69051" name="Rectangle 27"/>
            <p:cNvSpPr>
              <a:spLocks noChangeArrowheads="1"/>
            </p:cNvSpPr>
            <p:nvPr/>
          </p:nvSpPr>
          <p:spPr bwMode="auto">
            <a:xfrm>
              <a:off x="1822" y="151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52" name="AutoShape 28"/>
            <p:cNvSpPr>
              <a:spLocks noChangeArrowheads="1"/>
            </p:cNvSpPr>
            <p:nvPr/>
          </p:nvSpPr>
          <p:spPr bwMode="auto">
            <a:xfrm>
              <a:off x="1822" y="130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53" name="Rectangle 29"/>
            <p:cNvSpPr>
              <a:spLocks noChangeArrowheads="1"/>
            </p:cNvSpPr>
            <p:nvPr/>
          </p:nvSpPr>
          <p:spPr bwMode="auto">
            <a:xfrm>
              <a:off x="1822" y="1517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54" name="Rectangle 30"/>
            <p:cNvSpPr>
              <a:spLocks noChangeArrowheads="1"/>
            </p:cNvSpPr>
            <p:nvPr/>
          </p:nvSpPr>
          <p:spPr bwMode="auto">
            <a:xfrm>
              <a:off x="2049" y="1303"/>
              <a:ext cx="230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y:UEsb</a:t>
              </a:r>
            </a:p>
          </p:txBody>
        </p:sp>
        <p:sp>
          <p:nvSpPr>
            <p:cNvPr id="769055" name="Line 31"/>
            <p:cNvSpPr>
              <a:spLocks noChangeShapeType="1"/>
            </p:cNvSpPr>
            <p:nvPr/>
          </p:nvSpPr>
          <p:spPr bwMode="auto">
            <a:xfrm>
              <a:off x="1822" y="146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56" name="Line 32"/>
            <p:cNvSpPr>
              <a:spLocks noChangeShapeType="1"/>
            </p:cNvSpPr>
            <p:nvPr/>
          </p:nvSpPr>
          <p:spPr bwMode="auto">
            <a:xfrm>
              <a:off x="2598" y="1517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57" name="Rectangle 33"/>
            <p:cNvSpPr>
              <a:spLocks noChangeArrowheads="1"/>
            </p:cNvSpPr>
            <p:nvPr/>
          </p:nvSpPr>
          <p:spPr bwMode="auto">
            <a:xfrm>
              <a:off x="1996" y="167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58" name="AutoShape 34"/>
            <p:cNvSpPr>
              <a:spLocks noChangeArrowheads="1"/>
            </p:cNvSpPr>
            <p:nvPr/>
          </p:nvSpPr>
          <p:spPr bwMode="auto">
            <a:xfrm>
              <a:off x="1996" y="146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59" name="Rectangle 35"/>
            <p:cNvSpPr>
              <a:spLocks noChangeArrowheads="1"/>
            </p:cNvSpPr>
            <p:nvPr/>
          </p:nvSpPr>
          <p:spPr bwMode="auto">
            <a:xfrm>
              <a:off x="2012" y="1678"/>
              <a:ext cx="961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60" name="Rectangle 36"/>
            <p:cNvSpPr>
              <a:spLocks noChangeArrowheads="1"/>
            </p:cNvSpPr>
            <p:nvPr/>
          </p:nvSpPr>
          <p:spPr bwMode="auto">
            <a:xfrm>
              <a:off x="2268" y="1464"/>
              <a:ext cx="157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m:Ues</a:t>
              </a:r>
            </a:p>
          </p:txBody>
        </p:sp>
        <p:sp>
          <p:nvSpPr>
            <p:cNvPr id="769061" name="Line 37"/>
            <p:cNvSpPr>
              <a:spLocks noChangeShapeType="1"/>
            </p:cNvSpPr>
            <p:nvPr/>
          </p:nvSpPr>
          <p:spPr bwMode="auto">
            <a:xfrm>
              <a:off x="2786" y="167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62" name="Rectangle 38"/>
            <p:cNvSpPr>
              <a:spLocks noChangeArrowheads="1"/>
            </p:cNvSpPr>
            <p:nvPr/>
          </p:nvSpPr>
          <p:spPr bwMode="auto">
            <a:xfrm>
              <a:off x="2143" y="184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63" name="AutoShape 39"/>
            <p:cNvSpPr>
              <a:spLocks noChangeArrowheads="1"/>
            </p:cNvSpPr>
            <p:nvPr/>
          </p:nvSpPr>
          <p:spPr bwMode="auto">
            <a:xfrm>
              <a:off x="2143" y="163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64" name="Rectangle 40"/>
            <p:cNvSpPr>
              <a:spLocks noChangeArrowheads="1"/>
            </p:cNvSpPr>
            <p:nvPr/>
          </p:nvSpPr>
          <p:spPr bwMode="auto">
            <a:xfrm>
              <a:off x="2143" y="1840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65" name="Rectangle 41"/>
            <p:cNvSpPr>
              <a:spLocks noChangeArrowheads="1"/>
            </p:cNvSpPr>
            <p:nvPr/>
          </p:nvSpPr>
          <p:spPr bwMode="auto">
            <a:xfrm>
              <a:off x="2389" y="1639"/>
              <a:ext cx="176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y:UesV</a:t>
              </a:r>
            </a:p>
          </p:txBody>
        </p:sp>
        <p:sp>
          <p:nvSpPr>
            <p:cNvPr id="769066" name="Line 42"/>
            <p:cNvSpPr>
              <a:spLocks noChangeShapeType="1"/>
            </p:cNvSpPr>
            <p:nvPr/>
          </p:nvSpPr>
          <p:spPr bwMode="auto">
            <a:xfrm>
              <a:off x="2143" y="1800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67" name="Rectangle 43"/>
            <p:cNvSpPr>
              <a:spLocks noChangeArrowheads="1"/>
            </p:cNvSpPr>
            <p:nvPr/>
          </p:nvSpPr>
          <p:spPr bwMode="auto">
            <a:xfrm>
              <a:off x="2277" y="202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68" name="AutoShape 44"/>
            <p:cNvSpPr>
              <a:spLocks noChangeArrowheads="1"/>
            </p:cNvSpPr>
            <p:nvPr/>
          </p:nvSpPr>
          <p:spPr bwMode="auto">
            <a:xfrm>
              <a:off x="2277" y="1800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69" name="Rectangle 45"/>
            <p:cNvSpPr>
              <a:spLocks noChangeArrowheads="1"/>
            </p:cNvSpPr>
            <p:nvPr/>
          </p:nvSpPr>
          <p:spPr bwMode="auto">
            <a:xfrm>
              <a:off x="2277" y="2023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70" name="Rectangle 46"/>
            <p:cNvSpPr>
              <a:spLocks noChangeArrowheads="1"/>
            </p:cNvSpPr>
            <p:nvPr/>
          </p:nvSpPr>
          <p:spPr bwMode="auto">
            <a:xfrm>
              <a:off x="2347" y="1801"/>
              <a:ext cx="537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RKaGnaFibetyü</a:t>
              </a:r>
            </a:p>
          </p:txBody>
        </p:sp>
        <p:sp>
          <p:nvSpPr>
            <p:cNvPr id="769071" name="Line 47"/>
            <p:cNvSpPr>
              <a:spLocks noChangeShapeType="1"/>
            </p:cNvSpPr>
            <p:nvPr/>
          </p:nvSpPr>
          <p:spPr bwMode="auto">
            <a:xfrm>
              <a:off x="2277" y="198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72" name="Rectangle 48"/>
            <p:cNvSpPr>
              <a:spLocks noChangeArrowheads="1"/>
            </p:cNvSpPr>
            <p:nvPr/>
          </p:nvSpPr>
          <p:spPr bwMode="auto">
            <a:xfrm>
              <a:off x="2416" y="2210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73" name="AutoShape 49"/>
            <p:cNvSpPr>
              <a:spLocks noChangeArrowheads="1"/>
            </p:cNvSpPr>
            <p:nvPr/>
          </p:nvSpPr>
          <p:spPr bwMode="auto">
            <a:xfrm>
              <a:off x="2416" y="1983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74" name="Rectangle 50"/>
            <p:cNvSpPr>
              <a:spLocks noChangeArrowheads="1"/>
            </p:cNvSpPr>
            <p:nvPr/>
          </p:nvSpPr>
          <p:spPr bwMode="auto">
            <a:xfrm>
              <a:off x="2416" y="2214"/>
              <a:ext cx="93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75" name="Rectangle 51"/>
            <p:cNvSpPr>
              <a:spLocks noChangeArrowheads="1"/>
            </p:cNvSpPr>
            <p:nvPr/>
          </p:nvSpPr>
          <p:spPr bwMode="auto">
            <a:xfrm>
              <a:off x="2698" y="1984"/>
              <a:ext cx="14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esþc</a:t>
              </a:r>
            </a:p>
          </p:txBody>
        </p:sp>
        <p:sp>
          <p:nvSpPr>
            <p:cNvPr id="769076" name="Line 52"/>
            <p:cNvSpPr>
              <a:spLocks noChangeShapeType="1"/>
            </p:cNvSpPr>
            <p:nvPr/>
          </p:nvSpPr>
          <p:spPr bwMode="auto">
            <a:xfrm>
              <a:off x="2416" y="2161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77" name="Rectangle 53"/>
            <p:cNvSpPr>
              <a:spLocks noChangeArrowheads="1"/>
            </p:cNvSpPr>
            <p:nvPr/>
          </p:nvSpPr>
          <p:spPr bwMode="auto">
            <a:xfrm>
              <a:off x="2566" y="238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78" name="AutoShape 54"/>
            <p:cNvSpPr>
              <a:spLocks noChangeArrowheads="1"/>
            </p:cNvSpPr>
            <p:nvPr/>
          </p:nvSpPr>
          <p:spPr bwMode="auto">
            <a:xfrm>
              <a:off x="2566" y="2161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79" name="Rectangle 55"/>
            <p:cNvSpPr>
              <a:spLocks noChangeArrowheads="1"/>
            </p:cNvSpPr>
            <p:nvPr/>
          </p:nvSpPr>
          <p:spPr bwMode="auto">
            <a:xfrm>
              <a:off x="2566" y="238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80" name="Rectangle 56"/>
            <p:cNvSpPr>
              <a:spLocks noChangeArrowheads="1"/>
            </p:cNvSpPr>
            <p:nvPr/>
          </p:nvSpPr>
          <p:spPr bwMode="auto">
            <a:xfrm>
              <a:off x="2642" y="2159"/>
              <a:ext cx="514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RKacab;CaeQøIy</a:t>
              </a:r>
            </a:p>
          </p:txBody>
        </p:sp>
        <p:sp>
          <p:nvSpPr>
            <p:cNvPr id="769081" name="Line 57"/>
            <p:cNvSpPr>
              <a:spLocks noChangeShapeType="1"/>
            </p:cNvSpPr>
            <p:nvPr/>
          </p:nvSpPr>
          <p:spPr bwMode="auto">
            <a:xfrm>
              <a:off x="2566" y="234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82" name="Line 58"/>
            <p:cNvSpPr>
              <a:spLocks noChangeShapeType="1"/>
            </p:cNvSpPr>
            <p:nvPr/>
          </p:nvSpPr>
          <p:spPr bwMode="auto">
            <a:xfrm>
              <a:off x="3356" y="238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83" name="Rectangle 59"/>
            <p:cNvSpPr>
              <a:spLocks noChangeArrowheads="1"/>
            </p:cNvSpPr>
            <p:nvPr/>
          </p:nvSpPr>
          <p:spPr bwMode="auto">
            <a:xfrm>
              <a:off x="2738" y="2559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84" name="AutoShape 60"/>
            <p:cNvSpPr>
              <a:spLocks noChangeArrowheads="1"/>
            </p:cNvSpPr>
            <p:nvPr/>
          </p:nvSpPr>
          <p:spPr bwMode="auto">
            <a:xfrm>
              <a:off x="2738" y="2344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85" name="Rectangle 61"/>
            <p:cNvSpPr>
              <a:spLocks noChangeArrowheads="1"/>
            </p:cNvSpPr>
            <p:nvPr/>
          </p:nvSpPr>
          <p:spPr bwMode="auto">
            <a:xfrm>
              <a:off x="2738" y="2559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86" name="Rectangle 62"/>
            <p:cNvSpPr>
              <a:spLocks noChangeArrowheads="1"/>
            </p:cNvSpPr>
            <p:nvPr/>
          </p:nvSpPr>
          <p:spPr bwMode="auto">
            <a:xfrm>
              <a:off x="2881" y="2345"/>
              <a:ext cx="379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RKas¶b;s¶at;</a:t>
              </a:r>
            </a:p>
          </p:txBody>
        </p:sp>
        <p:sp>
          <p:nvSpPr>
            <p:cNvPr id="769087" name="Line 63"/>
            <p:cNvSpPr>
              <a:spLocks noChangeShapeType="1"/>
            </p:cNvSpPr>
            <p:nvPr/>
          </p:nvSpPr>
          <p:spPr bwMode="auto">
            <a:xfrm>
              <a:off x="2738" y="251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88" name="Line 64"/>
            <p:cNvSpPr>
              <a:spLocks noChangeShapeType="1"/>
            </p:cNvSpPr>
            <p:nvPr/>
          </p:nvSpPr>
          <p:spPr bwMode="auto">
            <a:xfrm>
              <a:off x="3527" y="255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89" name="Rectangle 65"/>
            <p:cNvSpPr>
              <a:spLocks noChangeArrowheads="1"/>
            </p:cNvSpPr>
            <p:nvPr/>
          </p:nvSpPr>
          <p:spPr bwMode="auto">
            <a:xfrm>
              <a:off x="2911" y="2769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90" name="AutoShape 66"/>
            <p:cNvSpPr>
              <a:spLocks noChangeArrowheads="1"/>
            </p:cNvSpPr>
            <p:nvPr/>
          </p:nvSpPr>
          <p:spPr bwMode="auto">
            <a:xfrm>
              <a:off x="2911" y="251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91" name="Rectangle 67"/>
            <p:cNvSpPr>
              <a:spLocks noChangeArrowheads="1"/>
            </p:cNvSpPr>
            <p:nvPr/>
          </p:nvSpPr>
          <p:spPr bwMode="auto">
            <a:xfrm>
              <a:off x="2911" y="2789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69092" name="Group 68"/>
            <p:cNvGrpSpPr>
              <a:grpSpLocks/>
            </p:cNvGrpSpPr>
            <p:nvPr/>
          </p:nvGrpSpPr>
          <p:grpSpPr bwMode="auto">
            <a:xfrm>
              <a:off x="3006" y="2533"/>
              <a:ext cx="577" cy="259"/>
              <a:chOff x="3078" y="3101"/>
              <a:chExt cx="577" cy="259"/>
            </a:xfrm>
          </p:grpSpPr>
          <p:sp>
            <p:nvSpPr>
              <p:cNvPr id="769093" name="Rectangle 69"/>
              <p:cNvSpPr>
                <a:spLocks noChangeArrowheads="1"/>
              </p:cNvSpPr>
              <p:nvPr/>
            </p:nvSpPr>
            <p:spPr bwMode="auto">
              <a:xfrm>
                <a:off x="3078" y="3112"/>
                <a:ext cx="153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chemeClr val="accent1"/>
                    </a:solidFill>
                    <a:effectLst/>
                    <a:latin typeface="Helvetica" charset="0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769094" name="Rectangle 70"/>
              <p:cNvSpPr>
                <a:spLocks noChangeArrowheads="1"/>
              </p:cNvSpPr>
              <p:nvPr/>
            </p:nvSpPr>
            <p:spPr bwMode="auto">
              <a:xfrm>
                <a:off x="3106" y="3101"/>
                <a:ext cx="549" cy="2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300" b="1">
                    <a:solidFill>
                      <a:schemeClr val="accent1"/>
                    </a:solidFill>
                    <a:effectLst/>
                    <a:latin typeface="Limon R1" charset="0"/>
                  </a:rPr>
                  <a:t>RBHeys</a:t>
                </a:r>
                <a:r>
                  <a:rPr lang="ja-JP" altLang="en-US" sz="3300" b="1">
                    <a:solidFill>
                      <a:schemeClr val="accent1"/>
                    </a:solidFill>
                    <a:effectLst/>
                    <a:latin typeface="Arial"/>
                  </a:rPr>
                  <a:t>‘</a:t>
                </a:r>
                <a:r>
                  <a:rPr lang="en-US" sz="3300" b="1">
                    <a:solidFill>
                      <a:schemeClr val="accent1"/>
                    </a:solidFill>
                    <a:effectLst/>
                    <a:latin typeface="Limon R1" charset="0"/>
                  </a:rPr>
                  <a:t>Uv</a:t>
                </a:r>
                <a:endParaRPr lang="en-US" sz="44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R1" charset="0"/>
                </a:endParaRPr>
              </a:p>
            </p:txBody>
          </p:sp>
        </p:grpSp>
        <p:sp>
          <p:nvSpPr>
            <p:cNvPr id="769095" name="Line 71"/>
            <p:cNvSpPr>
              <a:spLocks noChangeShapeType="1"/>
            </p:cNvSpPr>
            <p:nvPr/>
          </p:nvSpPr>
          <p:spPr bwMode="auto">
            <a:xfrm>
              <a:off x="2911" y="272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96" name="Line 72"/>
            <p:cNvSpPr>
              <a:spLocks noChangeShapeType="1"/>
            </p:cNvSpPr>
            <p:nvPr/>
          </p:nvSpPr>
          <p:spPr bwMode="auto">
            <a:xfrm>
              <a:off x="1996" y="163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9097" name="Text Box 73"/>
          <p:cNvSpPr txBox="1">
            <a:spLocks noChangeArrowheads="1"/>
          </p:cNvSpPr>
          <p:nvPr/>
        </p:nvSpPr>
        <p:spPr bwMode="auto">
          <a:xfrm>
            <a:off x="8647113" y="6381750"/>
            <a:ext cx="3190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/>
                <a:latin typeface="Limon R2" charset="0"/>
              </a:rPr>
              <a:t>1</a:t>
            </a:r>
            <a:endParaRPr lang="en-US">
              <a:solidFill>
                <a:srgbClr val="FFA27C"/>
              </a:solidFill>
              <a:effectLst/>
              <a:latin typeface="Limon R2" charset="0"/>
            </a:endParaRPr>
          </a:p>
        </p:txBody>
      </p:sp>
      <p:sp>
        <p:nvSpPr>
          <p:cNvPr id="769098" name="AutoShape 74"/>
          <p:cNvSpPr>
            <a:spLocks noChangeArrowheads="1"/>
          </p:cNvSpPr>
          <p:nvPr/>
        </p:nvSpPr>
        <p:spPr bwMode="auto">
          <a:xfrm rot="20100000">
            <a:off x="1084263" y="1554163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69099" name="Picture 75" descr=" Picture 1                                                      00000002a-BIGMAC    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7" t="14844" r="25092" b="6509"/>
          <a:stretch>
            <a:fillRect/>
          </a:stretch>
        </p:blipFill>
        <p:spPr bwMode="auto">
          <a:xfrm>
            <a:off x="2184400" y="577850"/>
            <a:ext cx="4868863" cy="6051550"/>
          </a:xfrm>
          <a:prstGeom prst="rect">
            <a:avLst/>
          </a:prstGeom>
          <a:noFill/>
          <a:effectLst>
            <a:outerShdw blurRad="63500" dist="144802" dir="312750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9100" name="Group 76"/>
          <p:cNvGrpSpPr>
            <a:grpSpLocks/>
          </p:cNvGrpSpPr>
          <p:nvPr/>
        </p:nvGrpSpPr>
        <p:grpSpPr bwMode="auto">
          <a:xfrm>
            <a:off x="5724525" y="1646238"/>
            <a:ext cx="3149600" cy="4643437"/>
            <a:chOff x="1919" y="527"/>
            <a:chExt cx="1984" cy="2925"/>
          </a:xfrm>
        </p:grpSpPr>
        <p:grpSp>
          <p:nvGrpSpPr>
            <p:cNvPr id="769101" name="Group 77"/>
            <p:cNvGrpSpPr>
              <a:grpSpLocks/>
            </p:cNvGrpSpPr>
            <p:nvPr/>
          </p:nvGrpSpPr>
          <p:grpSpPr bwMode="auto">
            <a:xfrm>
              <a:off x="1919" y="583"/>
              <a:ext cx="1984" cy="2869"/>
              <a:chOff x="1919" y="583"/>
              <a:chExt cx="1984" cy="2869"/>
            </a:xfrm>
          </p:grpSpPr>
          <p:sp>
            <p:nvSpPr>
              <p:cNvPr id="769102" name="Rectangle 78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816" cy="258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9103" name="AutoShape 79"/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66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9104" name="Rectangle 80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288" cy="66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9105" name="Rectangle 81"/>
              <p:cNvSpPr>
                <a:spLocks noChangeArrowheads="1"/>
              </p:cNvSpPr>
              <p:nvPr/>
            </p:nvSpPr>
            <p:spPr bwMode="auto">
              <a:xfrm>
                <a:off x="1919" y="583"/>
                <a:ext cx="114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2400" b="1">
                  <a:solidFill>
                    <a:schemeClr val="accent2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769106" name="Rectangle 82"/>
              <p:cNvSpPr>
                <a:spLocks noChangeArrowheads="1"/>
              </p:cNvSpPr>
              <p:nvPr/>
            </p:nvSpPr>
            <p:spPr bwMode="auto">
              <a:xfrm>
                <a:off x="1990" y="1022"/>
                <a:ext cx="191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9107" name="Line 83"/>
              <p:cNvSpPr>
                <a:spLocks noChangeShapeType="1"/>
              </p:cNvSpPr>
              <p:nvPr/>
            </p:nvSpPr>
            <p:spPr bwMode="auto">
              <a:xfrm>
                <a:off x="2106" y="2447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9108" name="Line 84"/>
              <p:cNvSpPr>
                <a:spLocks noChangeShapeType="1"/>
              </p:cNvSpPr>
              <p:nvPr/>
            </p:nvSpPr>
            <p:spPr bwMode="auto">
              <a:xfrm>
                <a:off x="2127" y="273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9109" name="Line 85"/>
              <p:cNvSpPr>
                <a:spLocks noChangeShapeType="1"/>
              </p:cNvSpPr>
              <p:nvPr/>
            </p:nvSpPr>
            <p:spPr bwMode="auto">
              <a:xfrm>
                <a:off x="2127" y="303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9110" name="Line 86"/>
              <p:cNvSpPr>
                <a:spLocks noChangeShapeType="1"/>
              </p:cNvSpPr>
              <p:nvPr/>
            </p:nvSpPr>
            <p:spPr bwMode="auto">
              <a:xfrm>
                <a:off x="2106" y="216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9111" name="Line 87"/>
              <p:cNvSpPr>
                <a:spLocks noChangeShapeType="1"/>
              </p:cNvSpPr>
              <p:nvPr/>
            </p:nvSpPr>
            <p:spPr bwMode="auto">
              <a:xfrm>
                <a:off x="2106" y="1871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9112" name="Line 88"/>
              <p:cNvSpPr>
                <a:spLocks noChangeShapeType="1"/>
              </p:cNvSpPr>
              <p:nvPr/>
            </p:nvSpPr>
            <p:spPr bwMode="auto">
              <a:xfrm>
                <a:off x="2095" y="158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9113" name="Line 89"/>
              <p:cNvSpPr>
                <a:spLocks noChangeShapeType="1"/>
              </p:cNvSpPr>
              <p:nvPr/>
            </p:nvSpPr>
            <p:spPr bwMode="auto">
              <a:xfrm>
                <a:off x="2106" y="127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9114" name="Rectangle 90"/>
            <p:cNvSpPr>
              <a:spLocks noChangeArrowheads="1"/>
            </p:cNvSpPr>
            <p:nvPr/>
          </p:nvSpPr>
          <p:spPr bwMode="auto">
            <a:xfrm>
              <a:off x="2102" y="527"/>
              <a:ext cx="76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r>
                <a:rPr lang="en-US" sz="4000" b="1">
                  <a:solidFill>
                    <a:schemeClr val="accent2"/>
                  </a:solidFill>
                  <a:effectLst/>
                  <a:latin typeface="Limon S1" charset="0"/>
                </a:rPr>
                <a:t>karbegáIt </a:t>
              </a:r>
            </a:p>
          </p:txBody>
        </p:sp>
      </p:grpSp>
      <p:sp>
        <p:nvSpPr>
          <p:cNvPr id="769115" name="Text Box 91"/>
          <p:cNvSpPr txBox="1">
            <a:spLocks noChangeArrowheads="1"/>
          </p:cNvSpPr>
          <p:nvPr/>
        </p:nvSpPr>
        <p:spPr bwMode="auto">
          <a:xfrm>
            <a:off x="249238" y="5810250"/>
            <a:ext cx="4359275" cy="8191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FFFF00"/>
                </a:solidFill>
                <a:effectLst/>
                <a:latin typeface="Limon S1" charset="0"/>
              </a:rPr>
              <a:t>CMnYy kñúgkarsikSa</a:t>
            </a:r>
            <a:r>
              <a:rPr lang="en-US" sz="3200" b="1">
                <a:solidFill>
                  <a:srgbClr val="FFFF00"/>
                </a:solidFill>
                <a:effectLst/>
              </a:rPr>
              <a:t>  </a:t>
            </a:r>
            <a:r>
              <a:rPr lang="en-US" sz="2400" b="1">
                <a:solidFill>
                  <a:srgbClr val="FFFF00"/>
                </a:solidFill>
                <a:effectLst/>
              </a:rPr>
              <a:t>#</a:t>
            </a:r>
            <a:r>
              <a:rPr lang="en-US" sz="4400" b="1">
                <a:solidFill>
                  <a:srgbClr val="FFFF00"/>
                </a:solidFill>
                <a:effectLst/>
                <a:latin typeface="Limon S1" charset="0"/>
              </a:rPr>
              <a:t>04</a:t>
            </a:r>
          </a:p>
        </p:txBody>
      </p:sp>
      <p:sp>
        <p:nvSpPr>
          <p:cNvPr id="769116" name="AutoShape 92"/>
          <p:cNvSpPr>
            <a:spLocks noChangeArrowheads="1"/>
          </p:cNvSpPr>
          <p:nvPr/>
        </p:nvSpPr>
        <p:spPr bwMode="auto">
          <a:xfrm>
            <a:off x="3355975" y="1208088"/>
            <a:ext cx="1233488" cy="12954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B8001E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117" name="Rectangle 93"/>
          <p:cNvSpPr>
            <a:spLocks noChangeArrowheads="1"/>
          </p:cNvSpPr>
          <p:nvPr/>
        </p:nvSpPr>
        <p:spPr bwMode="auto">
          <a:xfrm>
            <a:off x="625475" y="219075"/>
            <a:ext cx="7112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9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9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9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69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69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9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769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769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9115" grpId="0" animBg="1" autoUpdateAnimBg="0"/>
      <p:bldP spid="7691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ChangeArrowheads="1"/>
          </p:cNvSpPr>
          <p:nvPr/>
        </p:nvSpPr>
        <p:spPr bwMode="auto">
          <a:xfrm>
            <a:off x="1033463" y="1023938"/>
            <a:ext cx="6908800" cy="484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7005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049338"/>
            <a:ext cx="6892925" cy="4892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770052" name="Group 4"/>
          <p:cNvGrpSpPr>
            <a:grpSpLocks/>
          </p:cNvGrpSpPr>
          <p:nvPr/>
        </p:nvGrpSpPr>
        <p:grpSpPr bwMode="auto">
          <a:xfrm>
            <a:off x="692150" y="1778000"/>
            <a:ext cx="7645400" cy="820738"/>
            <a:chOff x="400" y="1120"/>
            <a:chExt cx="4816" cy="517"/>
          </a:xfrm>
        </p:grpSpPr>
        <p:sp>
          <p:nvSpPr>
            <p:cNvPr id="770053" name="Rectangle 5"/>
            <p:cNvSpPr>
              <a:spLocks noChangeArrowheads="1"/>
            </p:cNvSpPr>
            <p:nvPr/>
          </p:nvSpPr>
          <p:spPr bwMode="auto">
            <a:xfrm>
              <a:off x="400" y="1120"/>
              <a:ext cx="4816" cy="512"/>
            </a:xfrm>
            <a:prstGeom prst="rect">
              <a:avLst/>
            </a:prstGeom>
            <a:solidFill>
              <a:srgbClr val="006B61"/>
            </a:solidFill>
            <a:ln w="50800">
              <a:solidFill>
                <a:srgbClr val="003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054" name="Rectangle 6"/>
            <p:cNvSpPr>
              <a:spLocks noChangeArrowheads="1"/>
            </p:cNvSpPr>
            <p:nvPr/>
          </p:nvSpPr>
          <p:spPr bwMode="auto">
            <a:xfrm>
              <a:off x="706" y="1120"/>
              <a:ext cx="4119" cy="5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4800">
                  <a:solidFill>
                    <a:srgbClr val="FAFD00"/>
                  </a:solidFill>
                  <a:effectLst/>
                  <a:latin typeface="Limon S1" charset="0"/>
                </a:rPr>
                <a:t>elakub,tiþ 1-11³ GnnþPaB EdlknøghYlmkehIy</a:t>
              </a:r>
              <a:endParaRPr lang="en-US" sz="4400" i="1">
                <a:solidFill>
                  <a:srgbClr val="FAFD00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770055" name="Oval 7"/>
          <p:cNvSpPr>
            <a:spLocks noChangeArrowheads="1"/>
          </p:cNvSpPr>
          <p:nvPr/>
        </p:nvSpPr>
        <p:spPr bwMode="auto">
          <a:xfrm>
            <a:off x="1193800" y="3867150"/>
            <a:ext cx="4003675" cy="1141413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56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70057" name="Text Box 9"/>
          <p:cNvSpPr txBox="1">
            <a:spLocks noChangeArrowheads="1"/>
          </p:cNvSpPr>
          <p:nvPr/>
        </p:nvSpPr>
        <p:spPr bwMode="auto">
          <a:xfrm>
            <a:off x="8885238" y="61944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70058" name="Text Box 10"/>
          <p:cNvSpPr txBox="1">
            <a:spLocks noChangeArrowheads="1"/>
          </p:cNvSpPr>
          <p:nvPr/>
        </p:nvSpPr>
        <p:spPr bwMode="auto">
          <a:xfrm>
            <a:off x="7510463" y="6173788"/>
            <a:ext cx="15240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0059" name="Rectangle 11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770060" name="Text Box 12"/>
          <p:cNvSpPr txBox="1">
            <a:spLocks noChangeArrowheads="1"/>
          </p:cNvSpPr>
          <p:nvPr/>
        </p:nvSpPr>
        <p:spPr bwMode="auto">
          <a:xfrm>
            <a:off x="6778625" y="6181725"/>
            <a:ext cx="1849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S1" charset="0"/>
              </a:rPr>
              <a:t>esovePAk,ÜnCMnYy TMB½r 17-19</a:t>
            </a:r>
          </a:p>
        </p:txBody>
      </p:sp>
      <p:sp>
        <p:nvSpPr>
          <p:cNvPr id="770061" name="Text Box 13"/>
          <p:cNvSpPr txBox="1">
            <a:spLocks noChangeArrowheads="1"/>
          </p:cNvSpPr>
          <p:nvPr/>
        </p:nvSpPr>
        <p:spPr bwMode="auto">
          <a:xfrm>
            <a:off x="8648700" y="6370638"/>
            <a:ext cx="317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/>
                <a:latin typeface="Limon R1" charset="0"/>
              </a:rPr>
              <a:t>1</a:t>
            </a:r>
            <a:endParaRPr lang="en-US">
              <a:solidFill>
                <a:srgbClr val="FFA27C"/>
              </a:solidFill>
              <a:effectLst/>
              <a:latin typeface="Limon R1" charset="0"/>
            </a:endParaRPr>
          </a:p>
        </p:txBody>
      </p:sp>
      <p:sp>
        <p:nvSpPr>
          <p:cNvPr id="770062" name="Rectangle 14"/>
          <p:cNvSpPr>
            <a:spLocks noChangeArrowheads="1"/>
          </p:cNvSpPr>
          <p:nvPr/>
        </p:nvSpPr>
        <p:spPr bwMode="auto">
          <a:xfrm>
            <a:off x="325438" y="0"/>
            <a:ext cx="7112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0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0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0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0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00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546100"/>
            <a:ext cx="798512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71075" name="Rectangle 3"/>
          <p:cNvSpPr>
            <a:spLocks noChangeArrowheads="1"/>
          </p:cNvSpPr>
          <p:nvPr/>
        </p:nvSpPr>
        <p:spPr bwMode="auto">
          <a:xfrm>
            <a:off x="571500" y="533400"/>
            <a:ext cx="8001000" cy="5740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76" name="Text Box 4"/>
          <p:cNvSpPr txBox="1">
            <a:spLocks noChangeArrowheads="1"/>
          </p:cNvSpPr>
          <p:nvPr/>
        </p:nvSpPr>
        <p:spPr bwMode="auto">
          <a:xfrm>
            <a:off x="7664450" y="6199188"/>
            <a:ext cx="12509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1077" name="Text Box 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71078" name="Text Box 6"/>
          <p:cNvSpPr txBox="1">
            <a:spLocks noChangeArrowheads="1"/>
          </p:cNvSpPr>
          <p:nvPr/>
        </p:nvSpPr>
        <p:spPr bwMode="auto">
          <a:xfrm>
            <a:off x="8886825" y="61944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771080" name="Text Box 8"/>
          <p:cNvSpPr txBox="1">
            <a:spLocks noChangeArrowheads="1"/>
          </p:cNvSpPr>
          <p:nvPr/>
        </p:nvSpPr>
        <p:spPr bwMode="auto">
          <a:xfrm>
            <a:off x="6884988" y="6181725"/>
            <a:ext cx="1849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S1" charset="0"/>
              </a:rPr>
              <a:t>esovePAk,ÜnCMnYy TMB½r 17-19</a:t>
            </a:r>
          </a:p>
        </p:txBody>
      </p:sp>
      <p:sp>
        <p:nvSpPr>
          <p:cNvPr id="771081" name="Text Box 9"/>
          <p:cNvSpPr txBox="1">
            <a:spLocks noChangeArrowheads="1"/>
          </p:cNvSpPr>
          <p:nvPr/>
        </p:nvSpPr>
        <p:spPr bwMode="auto">
          <a:xfrm>
            <a:off x="722313" y="5532438"/>
            <a:ext cx="7726362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4400">
                <a:solidFill>
                  <a:schemeClr val="tx1"/>
                </a:solidFill>
                <a:effectLst/>
                <a:latin typeface="Arial"/>
              </a:rPr>
              <a:t>“</a:t>
            </a:r>
            <a:r>
              <a:rPr lang="en-US" sz="4400">
                <a:solidFill>
                  <a:schemeClr val="tx1"/>
                </a:solidFill>
                <a:effectLst/>
                <a:latin typeface="Limon S1" charset="0"/>
              </a:rPr>
              <a:t>karRkeLkemIl</a:t>
            </a:r>
            <a:r>
              <a:rPr lang="ja-JP" altLang="en-US" sz="4400">
                <a:solidFill>
                  <a:schemeClr val="tx1"/>
                </a:solidFill>
                <a:effectLst/>
                <a:latin typeface="Arial"/>
              </a:rPr>
              <a:t>”</a:t>
            </a:r>
            <a:r>
              <a:rPr lang="en-US" sz="4400">
                <a:solidFill>
                  <a:schemeClr val="tx1"/>
                </a:solidFill>
                <a:effectLst/>
                <a:latin typeface="Limon S1" charset="0"/>
              </a:rPr>
              <a:t> cUleTAkñúg GnnþPaBEdlknøghYsmkehIy&gt;&gt;&gt;</a:t>
            </a:r>
            <a:endParaRPr lang="en-US" sz="320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1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1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1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1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081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Text Box 2"/>
          <p:cNvSpPr txBox="1">
            <a:spLocks noChangeArrowheads="1"/>
          </p:cNvSpPr>
          <p:nvPr/>
        </p:nvSpPr>
        <p:spPr bwMode="auto">
          <a:xfrm>
            <a:off x="7672388" y="6184900"/>
            <a:ext cx="12509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2099" name="Text Box 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72100" name="Text Box 4"/>
          <p:cNvSpPr txBox="1">
            <a:spLocks noChangeArrowheads="1"/>
          </p:cNvSpPr>
          <p:nvPr/>
        </p:nvSpPr>
        <p:spPr bwMode="auto">
          <a:xfrm>
            <a:off x="8886825" y="61944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72101" name="Picture 5" descr="MTN VALLEYS for arrow.jpeg                                     00000010MAGNUM      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 t="4564" r="5324" b="5312"/>
          <a:stretch>
            <a:fillRect/>
          </a:stretch>
        </p:blipFill>
        <p:spPr bwMode="auto">
          <a:xfrm>
            <a:off x="593725" y="549275"/>
            <a:ext cx="7977188" cy="57578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2102" name="Rectangle 6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772103" name="Text Box 7"/>
          <p:cNvSpPr txBox="1">
            <a:spLocks noChangeArrowheads="1"/>
          </p:cNvSpPr>
          <p:nvPr/>
        </p:nvSpPr>
        <p:spPr bwMode="auto">
          <a:xfrm>
            <a:off x="6884988" y="6180138"/>
            <a:ext cx="1849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S1" charset="0"/>
              </a:rPr>
              <a:t>esovePAk,ÜnCMnYy TMB½r 17-19</a:t>
            </a:r>
            <a:endParaRPr lang="en-US" sz="1200" b="1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72104" name="Text Box 8"/>
          <p:cNvSpPr txBox="1">
            <a:spLocks noChangeArrowheads="1"/>
          </p:cNvSpPr>
          <p:nvPr/>
        </p:nvSpPr>
        <p:spPr bwMode="auto">
          <a:xfrm>
            <a:off x="722313" y="5681663"/>
            <a:ext cx="7726362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4400">
                <a:solidFill>
                  <a:schemeClr val="tx1"/>
                </a:solidFill>
                <a:effectLst/>
                <a:latin typeface="Arial"/>
              </a:rPr>
              <a:t>“</a:t>
            </a:r>
            <a:r>
              <a:rPr lang="en-US" sz="4400">
                <a:solidFill>
                  <a:schemeClr val="tx1"/>
                </a:solidFill>
                <a:effectLst/>
                <a:latin typeface="Limon S1" charset="0"/>
              </a:rPr>
              <a:t>karRkeLkemIl</a:t>
            </a:r>
            <a:r>
              <a:rPr lang="ja-JP" altLang="en-US" sz="4400">
                <a:solidFill>
                  <a:schemeClr val="tx1"/>
                </a:solidFill>
                <a:effectLst/>
                <a:latin typeface="Arial"/>
              </a:rPr>
              <a:t>”</a:t>
            </a:r>
            <a:r>
              <a:rPr lang="en-US" sz="4400">
                <a:solidFill>
                  <a:schemeClr val="tx1"/>
                </a:solidFill>
                <a:effectLst/>
                <a:latin typeface="Limon S1" charset="0"/>
              </a:rPr>
              <a:t> cUleTAkñúg GnnþPaBEdlknøghYsmkehIy&gt;&gt;&gt;</a:t>
            </a:r>
          </a:p>
        </p:txBody>
      </p:sp>
      <p:graphicFrame>
        <p:nvGraphicFramePr>
          <p:cNvPr id="772105" name="Object 9"/>
          <p:cNvGraphicFramePr>
            <a:graphicFrameLocks noChangeAspect="1"/>
          </p:cNvGraphicFramePr>
          <p:nvPr/>
        </p:nvGraphicFramePr>
        <p:xfrm>
          <a:off x="676275" y="3306763"/>
          <a:ext cx="380365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109" name="Clip" r:id="rId4" imgW="5778500" imgH="4114800" progId="MS_ClipArt_Gallery.2">
                  <p:embed/>
                </p:oleObj>
              </mc:Choice>
              <mc:Fallback>
                <p:oleObj name="Clip" r:id="rId4" imgW="5778500" imgH="4114800" progId="MS_ClipArt_Gallery.2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" y="3306763"/>
                        <a:ext cx="3803650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2106" name="Text Box 10"/>
          <p:cNvSpPr txBox="1">
            <a:spLocks noChangeArrowheads="1"/>
          </p:cNvSpPr>
          <p:nvPr/>
        </p:nvSpPr>
        <p:spPr bwMode="auto">
          <a:xfrm>
            <a:off x="8580438" y="6403975"/>
            <a:ext cx="506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R1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72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72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ChangeArrowheads="1"/>
          </p:cNvSpPr>
          <p:nvPr/>
        </p:nvSpPr>
        <p:spPr bwMode="auto">
          <a:xfrm>
            <a:off x="1588" y="0"/>
            <a:ext cx="9142412" cy="6858000"/>
          </a:xfrm>
          <a:prstGeom prst="rect">
            <a:avLst/>
          </a:prstGeom>
          <a:solidFill>
            <a:srgbClr val="04040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7312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1"/>
          <a:stretch>
            <a:fillRect/>
          </a:stretch>
        </p:blipFill>
        <p:spPr bwMode="auto">
          <a:xfrm>
            <a:off x="436563" y="38100"/>
            <a:ext cx="7581900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73124" name="Text Box 4"/>
          <p:cNvSpPr txBox="1">
            <a:spLocks noChangeArrowheads="1"/>
          </p:cNvSpPr>
          <p:nvPr/>
        </p:nvSpPr>
        <p:spPr bwMode="auto">
          <a:xfrm>
            <a:off x="7586663" y="6181725"/>
            <a:ext cx="1327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3125" name="Text Box 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73126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27" name="Text Box 7"/>
          <p:cNvSpPr txBox="1">
            <a:spLocks noChangeArrowheads="1"/>
          </p:cNvSpPr>
          <p:nvPr/>
        </p:nvSpPr>
        <p:spPr bwMode="auto">
          <a:xfrm>
            <a:off x="896938" y="1219200"/>
            <a:ext cx="7389812" cy="40227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ja-JP" altLang="en-US" sz="12900" i="1">
                <a:solidFill>
                  <a:srgbClr val="FFFF00"/>
                </a:solidFill>
                <a:effectLst/>
                <a:latin typeface="Arial"/>
              </a:rPr>
              <a:t>“</a:t>
            </a:r>
            <a:r>
              <a:rPr lang="en-US" sz="12900" i="1">
                <a:solidFill>
                  <a:srgbClr val="FFFF00"/>
                </a:solidFill>
                <a:effectLst/>
                <a:latin typeface="Limon R1" charset="0"/>
              </a:rPr>
              <a:t>kaledIm dMbUgeLIy&gt;&gt;&gt;</a:t>
            </a:r>
            <a:r>
              <a:rPr lang="ja-JP" altLang="en-US" sz="12900" i="1">
                <a:solidFill>
                  <a:srgbClr val="FFFF00"/>
                </a:solidFill>
                <a:effectLst/>
                <a:latin typeface="Arial"/>
              </a:rPr>
              <a:t>”</a:t>
            </a:r>
            <a:endParaRPr lang="en-US" sz="12900" i="1">
              <a:solidFill>
                <a:srgbClr val="FFFF00"/>
              </a:solidFill>
              <a:effectLst/>
              <a:latin typeface="Limon R1" charset="0"/>
            </a:endParaRPr>
          </a:p>
        </p:txBody>
      </p:sp>
      <p:sp>
        <p:nvSpPr>
          <p:cNvPr id="773128" name="Text Box 8"/>
          <p:cNvSpPr txBox="1">
            <a:spLocks noChangeArrowheads="1"/>
          </p:cNvSpPr>
          <p:nvPr/>
        </p:nvSpPr>
        <p:spPr bwMode="auto">
          <a:xfrm>
            <a:off x="1787525" y="0"/>
            <a:ext cx="199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elakub,tiþ 1³1</a:t>
            </a:r>
          </a:p>
        </p:txBody>
      </p:sp>
      <p:sp>
        <p:nvSpPr>
          <p:cNvPr id="773129" name="Oval 9"/>
          <p:cNvSpPr>
            <a:spLocks noChangeArrowheads="1"/>
          </p:cNvSpPr>
          <p:nvPr/>
        </p:nvSpPr>
        <p:spPr bwMode="auto">
          <a:xfrm>
            <a:off x="1587500" y="0"/>
            <a:ext cx="1760538" cy="442913"/>
          </a:xfrm>
          <a:prstGeom prst="ellipse">
            <a:avLst/>
          </a:prstGeom>
          <a:noFill/>
          <a:ln w="57150">
            <a:solidFill>
              <a:srgbClr val="FFE957"/>
            </a:solidFill>
            <a:round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30" name="Rectangle 10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773131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©2003 TBBMI</a:t>
            </a:r>
          </a:p>
        </p:txBody>
      </p:sp>
      <p:sp>
        <p:nvSpPr>
          <p:cNvPr id="773132" name="Rectangle 12"/>
          <p:cNvSpPr>
            <a:spLocks noChangeArrowheads="1"/>
          </p:cNvSpPr>
          <p:nvPr/>
        </p:nvSpPr>
        <p:spPr bwMode="auto">
          <a:xfrm>
            <a:off x="75453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7.5.03a.</a:t>
            </a:r>
          </a:p>
        </p:txBody>
      </p:sp>
      <p:sp>
        <p:nvSpPr>
          <p:cNvPr id="773133" name="Text Box 13"/>
          <p:cNvSpPr txBox="1">
            <a:spLocks noChangeArrowheads="1"/>
          </p:cNvSpPr>
          <p:nvPr/>
        </p:nvSpPr>
        <p:spPr bwMode="auto">
          <a:xfrm>
            <a:off x="8648700" y="6370638"/>
            <a:ext cx="317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/>
                <a:latin typeface="Limon R1" charset="0"/>
              </a:rPr>
              <a:t>1</a:t>
            </a:r>
            <a:endParaRPr lang="en-US">
              <a:solidFill>
                <a:srgbClr val="FFA27C"/>
              </a:solidFill>
              <a:effectLst/>
              <a:latin typeface="Limon R1" charset="0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3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3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3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3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7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"/>
                                        <p:tgtEl>
                                          <p:spTgt spid="773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3126" grpId="0" animBg="1"/>
      <p:bldP spid="773127" grpId="0" build="p" autoUpdateAnimBg="0" advAuto="0"/>
      <p:bldP spid="7731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146" name="Picture 2" descr="PIA04278_many galax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4147" name="Text Box 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©2003 TBBMI</a:t>
            </a:r>
          </a:p>
        </p:txBody>
      </p:sp>
      <p:sp>
        <p:nvSpPr>
          <p:cNvPr id="774148" name="Rectangle 4"/>
          <p:cNvSpPr>
            <a:spLocks noChangeArrowheads="1"/>
          </p:cNvSpPr>
          <p:nvPr/>
        </p:nvSpPr>
        <p:spPr bwMode="auto">
          <a:xfrm>
            <a:off x="75453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7.5.03a.</a:t>
            </a:r>
          </a:p>
        </p:txBody>
      </p:sp>
      <p:sp>
        <p:nvSpPr>
          <p:cNvPr id="774149" name="Rectangle 5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774150" name="Text Box 6"/>
          <p:cNvSpPr txBox="1">
            <a:spLocks noChangeArrowheads="1"/>
          </p:cNvSpPr>
          <p:nvPr/>
        </p:nvSpPr>
        <p:spPr bwMode="auto">
          <a:xfrm>
            <a:off x="630238" y="595313"/>
            <a:ext cx="8004175" cy="557688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ja-JP" alt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\LÚvenH »RBHvrbitaeGIy   sUmdMekIgTUlbgÁMeLIgCamYynwgRTg;pg edaysirIl¥EdlTUlbgÁMmanCa                 mYynwgRTg; kñúgkalEdlelakiy minTan;)anekItenAeLIy</a:t>
            </a:r>
            <a:r>
              <a:rPr lang="ja-JP" alt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r>
              <a:rPr 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.</a:t>
            </a:r>
          </a:p>
        </p:txBody>
      </p:sp>
      <p:sp>
        <p:nvSpPr>
          <p:cNvPr id="774151" name="Text Box 7"/>
          <p:cNvSpPr txBox="1">
            <a:spLocks noChangeArrowheads="1"/>
          </p:cNvSpPr>
          <p:nvPr/>
        </p:nvSpPr>
        <p:spPr bwMode="auto">
          <a:xfrm>
            <a:off x="1822450" y="88900"/>
            <a:ext cx="199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y:Uhan 17³ 5</a:t>
            </a:r>
          </a:p>
        </p:txBody>
      </p:sp>
    </p:spTree>
  </p:cSld>
  <p:clrMapOvr>
    <a:masterClrMapping/>
  </p:clrMapOvr>
  <p:transition xmlns:p14="http://schemas.microsoft.com/office/powerpoint/2010/main" advTm="2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7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4150" grpId="0" autoUpdateAnimBg="0"/>
      <p:bldP spid="774151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70" name="Picture 2" descr="PIA04230.jpgwhirl 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5171" name="Text Box 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©2003 TBBMI</a:t>
            </a:r>
          </a:p>
        </p:txBody>
      </p:sp>
      <p:sp>
        <p:nvSpPr>
          <p:cNvPr id="775172" name="Rectangle 4"/>
          <p:cNvSpPr>
            <a:spLocks noChangeArrowheads="1"/>
          </p:cNvSpPr>
          <p:nvPr/>
        </p:nvSpPr>
        <p:spPr bwMode="auto">
          <a:xfrm>
            <a:off x="75453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7.5.03a.</a:t>
            </a:r>
          </a:p>
        </p:txBody>
      </p:sp>
      <p:sp>
        <p:nvSpPr>
          <p:cNvPr id="775173" name="Rectangle 5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775174" name="Text Box 6"/>
          <p:cNvSpPr txBox="1">
            <a:spLocks noChangeArrowheads="1"/>
          </p:cNvSpPr>
          <p:nvPr/>
        </p:nvSpPr>
        <p:spPr bwMode="auto">
          <a:xfrm>
            <a:off x="579438" y="676275"/>
            <a:ext cx="8021637" cy="557688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ja-JP" alt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\LÚvenH »RBHvrbitaeGIy   sUmdMekIgTUlbgÁMeLIgCamYynwgRTg;pg edaysirIl¥EdlTUlbgÁMmanCa                 mYynwgRTg; kñúgkalEdlelakiy minTan;)anekItenAeLIy</a:t>
            </a:r>
            <a:r>
              <a:rPr lang="ja-JP" alt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r>
              <a:rPr 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.</a:t>
            </a:r>
          </a:p>
        </p:txBody>
      </p:sp>
      <p:sp>
        <p:nvSpPr>
          <p:cNvPr id="775175" name="Text Box 7"/>
          <p:cNvSpPr txBox="1">
            <a:spLocks noChangeArrowheads="1"/>
          </p:cNvSpPr>
          <p:nvPr/>
        </p:nvSpPr>
        <p:spPr bwMode="auto">
          <a:xfrm>
            <a:off x="1822450" y="88900"/>
            <a:ext cx="199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y:Uhan 17³ 5</a:t>
            </a:r>
          </a:p>
        </p:txBody>
      </p:sp>
    </p:spTree>
  </p:cSld>
  <p:clrMapOvr>
    <a:masterClrMapping/>
  </p:clrMapOvr>
  <p:transition xmlns:p14="http://schemas.microsoft.com/office/powerpoint/2010/main" advTm="2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883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884" name="Text Box 4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©2003 TBBMI</a:t>
            </a:r>
          </a:p>
        </p:txBody>
      </p:sp>
      <p:sp>
        <p:nvSpPr>
          <p:cNvPr id="762885" name="Rectangle 5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886" name="Rectangle 6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62887" name="Picture 7" descr="DCP_0115.JPG                                                   00017A42MAGNUM                         B64EDBC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62888" name="Rectangle 8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62889" name="Group 9"/>
          <p:cNvGrpSpPr>
            <a:grpSpLocks/>
          </p:cNvGrpSpPr>
          <p:nvPr/>
        </p:nvGrpSpPr>
        <p:grpSpPr bwMode="auto">
          <a:xfrm>
            <a:off x="666750" y="687388"/>
            <a:ext cx="7704138" cy="5511800"/>
            <a:chOff x="460" y="457"/>
            <a:chExt cx="4853" cy="3472"/>
          </a:xfrm>
        </p:grpSpPr>
        <p:grpSp>
          <p:nvGrpSpPr>
            <p:cNvPr id="762890" name="Group 10"/>
            <p:cNvGrpSpPr>
              <a:grpSpLocks/>
            </p:cNvGrpSpPr>
            <p:nvPr/>
          </p:nvGrpSpPr>
          <p:grpSpPr bwMode="auto">
            <a:xfrm>
              <a:off x="460" y="457"/>
              <a:ext cx="4853" cy="3472"/>
              <a:chOff x="460" y="457"/>
              <a:chExt cx="4853" cy="3472"/>
            </a:xfrm>
          </p:grpSpPr>
          <p:grpSp>
            <p:nvGrpSpPr>
              <p:cNvPr id="762891" name="Group 11"/>
              <p:cNvGrpSpPr>
                <a:grpSpLocks/>
              </p:cNvGrpSpPr>
              <p:nvPr/>
            </p:nvGrpSpPr>
            <p:grpSpPr bwMode="auto">
              <a:xfrm>
                <a:off x="460" y="457"/>
                <a:ext cx="4853" cy="3472"/>
                <a:chOff x="460" y="457"/>
                <a:chExt cx="4853" cy="3472"/>
              </a:xfrm>
            </p:grpSpPr>
            <p:pic>
              <p:nvPicPr>
                <p:cNvPr id="762892" name="Picture 12" descr="DCP_0115.JPG                                                   00017A42MAGNUM                         B64EDBC4: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67"/>
                <a:stretch>
                  <a:fillRect/>
                </a:stretch>
              </p:blipFill>
              <p:spPr bwMode="auto">
                <a:xfrm>
                  <a:off x="589" y="457"/>
                  <a:ext cx="4724" cy="3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40161" dir="1106097" algn="ctr" rotWithShape="0">
                          <a:schemeClr val="bg1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62893" name="Picture 13" descr="DCP_0115.JPG                                                   00017A42MAGNUM                         B64EDBC4: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444"/>
                <a:stretch>
                  <a:fillRect/>
                </a:stretch>
              </p:blipFill>
              <p:spPr bwMode="auto">
                <a:xfrm>
                  <a:off x="467" y="457"/>
                  <a:ext cx="4846" cy="34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40161" dir="1106097" algn="ctr" rotWithShape="0">
                          <a:schemeClr val="bg1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62894" name="Rectangle 14"/>
                <p:cNvSpPr>
                  <a:spLocks noChangeArrowheads="1"/>
                </p:cNvSpPr>
                <p:nvPr/>
              </p:nvSpPr>
              <p:spPr bwMode="auto">
                <a:xfrm>
                  <a:off x="460" y="457"/>
                  <a:ext cx="4853" cy="3472"/>
                </a:xfrm>
                <a:prstGeom prst="rect">
                  <a:avLst/>
                </a:prstGeom>
                <a:solidFill>
                  <a:srgbClr val="080808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62895" name="Text Box 15"/>
              <p:cNvSpPr txBox="1">
                <a:spLocks noChangeArrowheads="1"/>
              </p:cNvSpPr>
              <p:nvPr/>
            </p:nvSpPr>
            <p:spPr bwMode="auto">
              <a:xfrm>
                <a:off x="575" y="1319"/>
                <a:ext cx="4442" cy="82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8000" i="1">
                    <a:solidFill>
                      <a:srgbClr val="FFFC1E"/>
                    </a:solidFill>
                    <a:effectLst/>
                    <a:latin typeface="Limon R1" charset="0"/>
                  </a:rPr>
                  <a:t>mUldæan énRBHKm&lt;Ir&gt;&gt;&gt;</a:t>
                </a:r>
                <a:endParaRPr lang="en-US" sz="700" i="1" baseline="100000">
                  <a:solidFill>
                    <a:srgbClr val="27FC31"/>
                  </a:solidFill>
                  <a:effectLst/>
                  <a:latin typeface="Limon R1" charset="0"/>
                </a:endParaRPr>
              </a:p>
            </p:txBody>
          </p:sp>
          <p:sp>
            <p:nvSpPr>
              <p:cNvPr id="762896" name="Text Box 16"/>
              <p:cNvSpPr txBox="1">
                <a:spLocks noChangeArrowheads="1"/>
              </p:cNvSpPr>
              <p:nvPr/>
            </p:nvSpPr>
            <p:spPr bwMode="auto">
              <a:xfrm>
                <a:off x="2511" y="2090"/>
                <a:ext cx="699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5400"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S1" charset="0"/>
                  </a:rPr>
                  <a:t>vKÁ TIbI</a:t>
                </a:r>
              </a:p>
            </p:txBody>
          </p:sp>
        </p:grpSp>
        <p:sp>
          <p:nvSpPr>
            <p:cNvPr id="762897" name="Text Box 17"/>
            <p:cNvSpPr txBox="1">
              <a:spLocks noChangeArrowheads="1"/>
            </p:cNvSpPr>
            <p:nvPr/>
          </p:nvSpPr>
          <p:spPr bwMode="auto">
            <a:xfrm>
              <a:off x="4973" y="1426"/>
              <a:ext cx="23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i="1">
                  <a:solidFill>
                    <a:srgbClr val="FFFC1E"/>
                  </a:solidFill>
                  <a:effectLst/>
                  <a:latin typeface="Arial" charset="0"/>
                </a:rPr>
                <a:t>®</a:t>
              </a:r>
            </a:p>
          </p:txBody>
        </p:sp>
      </p:grpSp>
      <p:sp>
        <p:nvSpPr>
          <p:cNvPr id="762898" name="Text Box 18"/>
          <p:cNvSpPr txBox="1">
            <a:spLocks noChangeArrowheads="1"/>
          </p:cNvSpPr>
          <p:nvPr/>
        </p:nvSpPr>
        <p:spPr bwMode="auto">
          <a:xfrm>
            <a:off x="436563" y="1263650"/>
            <a:ext cx="8061325" cy="7620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¬mankarGVIekIteLIg enATIenH ¦</a:t>
            </a:r>
          </a:p>
        </p:txBody>
      </p:sp>
      <p:sp>
        <p:nvSpPr>
          <p:cNvPr id="762899" name="Text Box 19"/>
          <p:cNvSpPr txBox="1">
            <a:spLocks noChangeArrowheads="1"/>
          </p:cNvSpPr>
          <p:nvPr/>
        </p:nvSpPr>
        <p:spPr bwMode="auto">
          <a:xfrm>
            <a:off x="969963" y="3792538"/>
            <a:ext cx="7024687" cy="214788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karnaM[sÁal;rbs;Gñk cMeBaH³              </a:t>
            </a:r>
          </a:p>
          <a:p>
            <a:pPr>
              <a:spcBef>
                <a:spcPct val="50000"/>
              </a:spcBef>
            </a:pPr>
            <a:r>
              <a:rPr lang="ja-JP" altLang="en-US" sz="5400" b="1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5400" b="1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karerobcMtamdMNak;kal </a:t>
            </a:r>
            <a:r>
              <a:rPr lang="ja-JP" altLang="en-US" sz="5400" b="1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3600" b="1" i="1">
              <a:solidFill>
                <a:srgbClr val="77FD6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62900" name="Rectangle 20"/>
          <p:cNvSpPr>
            <a:spLocks noChangeArrowheads="1"/>
          </p:cNvSpPr>
          <p:nvPr/>
        </p:nvSpPr>
        <p:spPr bwMode="auto">
          <a:xfrm>
            <a:off x="75453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7.5.03a.</a:t>
            </a:r>
          </a:p>
        </p:txBody>
      </p:sp>
      <p:sp>
        <p:nvSpPr>
          <p:cNvPr id="762901" name="Rectangle 21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2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62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"/>
                                        <p:tgtEl>
                                          <p:spTgt spid="76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2898" grpId="0" autoUpdateAnimBg="0"/>
      <p:bldP spid="762899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194" name="Picture 2" descr="PIA04221.jpgstarclustr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2930" r="3574" b="194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6195" name="Text Box 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©2003 TBBMI</a:t>
            </a:r>
          </a:p>
        </p:txBody>
      </p:sp>
      <p:sp>
        <p:nvSpPr>
          <p:cNvPr id="776196" name="Rectangle 4"/>
          <p:cNvSpPr>
            <a:spLocks noChangeArrowheads="1"/>
          </p:cNvSpPr>
          <p:nvPr/>
        </p:nvSpPr>
        <p:spPr bwMode="auto">
          <a:xfrm>
            <a:off x="75453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7.5.03a.</a:t>
            </a:r>
          </a:p>
        </p:txBody>
      </p:sp>
      <p:sp>
        <p:nvSpPr>
          <p:cNvPr id="776197" name="Rectangle 5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776198" name="Text Box 6"/>
          <p:cNvSpPr txBox="1">
            <a:spLocks noChangeArrowheads="1"/>
          </p:cNvSpPr>
          <p:nvPr/>
        </p:nvSpPr>
        <p:spPr bwMode="auto">
          <a:xfrm>
            <a:off x="536575" y="773113"/>
            <a:ext cx="8037513" cy="557688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ja-JP" alt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\LÚvenH »RBHvrbitaeGIy   sUmdMekIgTUlbgÁMeLIgCamYynwgRTg;pg edaysirIl¥EdlTUlbgÁMmanCa                 mYynwgRTg; kñúgkalEdlelakiy minTan;)anekItenAeLIy</a:t>
            </a:r>
            <a:r>
              <a:rPr lang="ja-JP" alt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r>
              <a:rPr 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.</a:t>
            </a:r>
          </a:p>
        </p:txBody>
      </p:sp>
      <p:sp>
        <p:nvSpPr>
          <p:cNvPr id="776199" name="Text Box 7"/>
          <p:cNvSpPr txBox="1">
            <a:spLocks noChangeArrowheads="1"/>
          </p:cNvSpPr>
          <p:nvPr/>
        </p:nvSpPr>
        <p:spPr bwMode="auto">
          <a:xfrm>
            <a:off x="1822450" y="88900"/>
            <a:ext cx="199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y:Uhan 17³ 5</a:t>
            </a:r>
          </a:p>
        </p:txBody>
      </p:sp>
    </p:spTree>
  </p:cSld>
  <p:clrMapOvr>
    <a:masterClrMapping/>
  </p:clrMapOvr>
  <p:transition xmlns:p14="http://schemas.microsoft.com/office/powerpoint/2010/main" advTm="2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218" name="Picture 2" descr="PIA04216.jpgcolidneb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7219" name="Text Box 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©2003 TBBMI</a:t>
            </a:r>
          </a:p>
        </p:txBody>
      </p:sp>
      <p:sp>
        <p:nvSpPr>
          <p:cNvPr id="777220" name="Rectangle 4"/>
          <p:cNvSpPr>
            <a:spLocks noChangeArrowheads="1"/>
          </p:cNvSpPr>
          <p:nvPr/>
        </p:nvSpPr>
        <p:spPr bwMode="auto">
          <a:xfrm>
            <a:off x="75453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7.5.03a.</a:t>
            </a:r>
          </a:p>
        </p:txBody>
      </p:sp>
      <p:sp>
        <p:nvSpPr>
          <p:cNvPr id="777221" name="Rectangle 5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777222" name="Text Box 6"/>
          <p:cNvSpPr txBox="1">
            <a:spLocks noChangeArrowheads="1"/>
          </p:cNvSpPr>
          <p:nvPr/>
        </p:nvSpPr>
        <p:spPr bwMode="auto">
          <a:xfrm>
            <a:off x="639763" y="746125"/>
            <a:ext cx="7870825" cy="557688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ja-JP" alt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\LÚvenH »RBHvrbitaeGIy   sUmdMekIgTUlbgÁMeLIgCamYynwgRTg;pg edaysirIl¥EdlTUlbgÁMmanCa                 mYynwgRTg; kñúgkalEdlelakiy minTan;)anekItenAeLIy</a:t>
            </a:r>
            <a:r>
              <a:rPr lang="ja-JP" alt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r>
              <a:rPr 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.</a:t>
            </a:r>
          </a:p>
        </p:txBody>
      </p:sp>
      <p:sp>
        <p:nvSpPr>
          <p:cNvPr id="777223" name="Text Box 7"/>
          <p:cNvSpPr txBox="1">
            <a:spLocks noChangeArrowheads="1"/>
          </p:cNvSpPr>
          <p:nvPr/>
        </p:nvSpPr>
        <p:spPr bwMode="auto">
          <a:xfrm>
            <a:off x="1822450" y="88900"/>
            <a:ext cx="199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y:Uhan 17³ 5</a:t>
            </a:r>
          </a:p>
        </p:txBody>
      </p:sp>
    </p:spTree>
  </p:cSld>
  <p:clrMapOvr>
    <a:masterClrMapping/>
  </p:clrMapOvr>
  <p:transition xmlns:p14="http://schemas.microsoft.com/office/powerpoint/2010/main" advTm="2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42" name="Picture 2" descr="PIA04200.jpg/clr gal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43" name="Text Box 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©2003 TBBMI</a:t>
            </a:r>
          </a:p>
        </p:txBody>
      </p:sp>
      <p:sp>
        <p:nvSpPr>
          <p:cNvPr id="778244" name="Rectangle 4"/>
          <p:cNvSpPr>
            <a:spLocks noChangeArrowheads="1"/>
          </p:cNvSpPr>
          <p:nvPr/>
        </p:nvSpPr>
        <p:spPr bwMode="auto">
          <a:xfrm>
            <a:off x="75453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7.5.03a.</a:t>
            </a:r>
          </a:p>
        </p:txBody>
      </p:sp>
      <p:sp>
        <p:nvSpPr>
          <p:cNvPr id="778245" name="Rectangle 5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778246" name="Text Box 6"/>
          <p:cNvSpPr txBox="1">
            <a:spLocks noChangeArrowheads="1"/>
          </p:cNvSpPr>
          <p:nvPr/>
        </p:nvSpPr>
        <p:spPr bwMode="auto">
          <a:xfrm>
            <a:off x="641350" y="808038"/>
            <a:ext cx="7870825" cy="557688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ja-JP" alt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\LÚvenH »RBHvrbitaeGIy   sUmdMekIgTUlbgÁMeLIgCamYynwgRTg;pg edaysirIl¥EdlTUlbgÁMmanCa                 mYynwgRTg; kñúgkalEdlelakiy minTan;)anekItenAeLIy</a:t>
            </a:r>
            <a:r>
              <a:rPr lang="ja-JP" alt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r>
              <a:rPr 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.</a:t>
            </a:r>
          </a:p>
        </p:txBody>
      </p:sp>
      <p:sp>
        <p:nvSpPr>
          <p:cNvPr id="778247" name="Text Box 7"/>
          <p:cNvSpPr txBox="1">
            <a:spLocks noChangeArrowheads="1"/>
          </p:cNvSpPr>
          <p:nvPr/>
        </p:nvSpPr>
        <p:spPr bwMode="auto">
          <a:xfrm>
            <a:off x="1822450" y="88900"/>
            <a:ext cx="199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y:Uhan 17³ 5</a:t>
            </a:r>
          </a:p>
        </p:txBody>
      </p:sp>
    </p:spTree>
  </p:cSld>
  <p:clrMapOvr>
    <a:masterClrMapping/>
  </p:clrMapOvr>
  <p:transition xmlns:p14="http://schemas.microsoft.com/office/powerpoint/2010/main" advTm="2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ChangeArrowheads="1"/>
          </p:cNvSpPr>
          <p:nvPr/>
        </p:nvSpPr>
        <p:spPr bwMode="auto">
          <a:xfrm>
            <a:off x="217488" y="0"/>
            <a:ext cx="8926512" cy="6858000"/>
          </a:xfrm>
          <a:prstGeom prst="rect">
            <a:avLst/>
          </a:prstGeom>
          <a:solidFill>
            <a:srgbClr val="04040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79267" name="Group 3"/>
          <p:cNvGrpSpPr>
            <a:grpSpLocks/>
          </p:cNvGrpSpPr>
          <p:nvPr/>
        </p:nvGrpSpPr>
        <p:grpSpPr bwMode="auto">
          <a:xfrm>
            <a:off x="3492500" y="857250"/>
            <a:ext cx="3065463" cy="4521200"/>
            <a:chOff x="1972" y="626"/>
            <a:chExt cx="1931" cy="2848"/>
          </a:xfrm>
        </p:grpSpPr>
        <p:sp>
          <p:nvSpPr>
            <p:cNvPr id="779268" name="Rectangle 4"/>
            <p:cNvSpPr>
              <a:spLocks noChangeArrowheads="1"/>
            </p:cNvSpPr>
            <p:nvPr/>
          </p:nvSpPr>
          <p:spPr bwMode="auto">
            <a:xfrm>
              <a:off x="1972" y="868"/>
              <a:ext cx="1816" cy="258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9269" name="AutoShape 5"/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9270" name="Rectangle 6"/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9271" name="Rectangle 7"/>
            <p:cNvSpPr>
              <a:spLocks noChangeArrowheads="1"/>
            </p:cNvSpPr>
            <p:nvPr/>
          </p:nvSpPr>
          <p:spPr bwMode="auto">
            <a:xfrm>
              <a:off x="2009" y="628"/>
              <a:ext cx="535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>
                  <a:solidFill>
                    <a:schemeClr val="bg2"/>
                  </a:solidFill>
                  <a:effectLst/>
                  <a:latin typeface="Limon S1" charset="0"/>
                </a:rPr>
                <a:t>karbegáIt</a:t>
              </a:r>
              <a:endParaRPr lang="en-US" b="1">
                <a:solidFill>
                  <a:schemeClr val="accent2"/>
                </a:solidFill>
                <a:effectLst/>
                <a:latin typeface="Limon S1" charset="0"/>
              </a:endParaRPr>
            </a:p>
          </p:txBody>
        </p:sp>
        <p:sp>
          <p:nvSpPr>
            <p:cNvPr id="779272" name="Rectangle 8"/>
            <p:cNvSpPr>
              <a:spLocks noChangeArrowheads="1"/>
            </p:cNvSpPr>
            <p:nvPr/>
          </p:nvSpPr>
          <p:spPr bwMode="auto">
            <a:xfrm>
              <a:off x="1990" y="1022"/>
              <a:ext cx="191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9273" name="Line 9"/>
            <p:cNvSpPr>
              <a:spLocks noChangeShapeType="1"/>
            </p:cNvSpPr>
            <p:nvPr/>
          </p:nvSpPr>
          <p:spPr bwMode="auto">
            <a:xfrm>
              <a:off x="2106" y="2447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9274" name="Line 10"/>
            <p:cNvSpPr>
              <a:spLocks noChangeShapeType="1"/>
            </p:cNvSpPr>
            <p:nvPr/>
          </p:nvSpPr>
          <p:spPr bwMode="auto">
            <a:xfrm>
              <a:off x="2127" y="2735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9275" name="Line 11"/>
            <p:cNvSpPr>
              <a:spLocks noChangeShapeType="1"/>
            </p:cNvSpPr>
            <p:nvPr/>
          </p:nvSpPr>
          <p:spPr bwMode="auto">
            <a:xfrm>
              <a:off x="2127" y="303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9276" name="Line 12"/>
            <p:cNvSpPr>
              <a:spLocks noChangeShapeType="1"/>
            </p:cNvSpPr>
            <p:nvPr/>
          </p:nvSpPr>
          <p:spPr bwMode="auto">
            <a:xfrm>
              <a:off x="2106" y="216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9277" name="Line 13"/>
            <p:cNvSpPr>
              <a:spLocks noChangeShapeType="1"/>
            </p:cNvSpPr>
            <p:nvPr/>
          </p:nvSpPr>
          <p:spPr bwMode="auto">
            <a:xfrm>
              <a:off x="2106" y="1871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9278" name="Line 14"/>
            <p:cNvSpPr>
              <a:spLocks noChangeShapeType="1"/>
            </p:cNvSpPr>
            <p:nvPr/>
          </p:nvSpPr>
          <p:spPr bwMode="auto">
            <a:xfrm>
              <a:off x="2095" y="158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9279" name="Line 15"/>
            <p:cNvSpPr>
              <a:spLocks noChangeShapeType="1"/>
            </p:cNvSpPr>
            <p:nvPr/>
          </p:nvSpPr>
          <p:spPr bwMode="auto">
            <a:xfrm>
              <a:off x="2106" y="1275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9280" name="Line 16"/>
            <p:cNvSpPr>
              <a:spLocks noChangeShapeType="1"/>
            </p:cNvSpPr>
            <p:nvPr/>
          </p:nvSpPr>
          <p:spPr bwMode="auto">
            <a:xfrm>
              <a:off x="1976" y="688"/>
              <a:ext cx="0" cy="278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9281" name="Line 17"/>
            <p:cNvSpPr>
              <a:spLocks noChangeShapeType="1"/>
            </p:cNvSpPr>
            <p:nvPr/>
          </p:nvSpPr>
          <p:spPr bwMode="auto">
            <a:xfrm>
              <a:off x="3800" y="858"/>
              <a:ext cx="0" cy="258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9282" name="Line 18"/>
            <p:cNvSpPr>
              <a:spLocks noChangeShapeType="1"/>
            </p:cNvSpPr>
            <p:nvPr/>
          </p:nvSpPr>
          <p:spPr bwMode="auto">
            <a:xfrm>
              <a:off x="2051" y="626"/>
              <a:ext cx="901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9283" name="Line 19"/>
            <p:cNvSpPr>
              <a:spLocks noChangeShapeType="1"/>
            </p:cNvSpPr>
            <p:nvPr/>
          </p:nvSpPr>
          <p:spPr bwMode="auto">
            <a:xfrm>
              <a:off x="3034" y="869"/>
              <a:ext cx="74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9284" name="Line 20"/>
            <p:cNvSpPr>
              <a:spLocks noChangeShapeType="1"/>
            </p:cNvSpPr>
            <p:nvPr/>
          </p:nvSpPr>
          <p:spPr bwMode="auto">
            <a:xfrm>
              <a:off x="3015" y="673"/>
              <a:ext cx="0" cy="19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79285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"/>
          <a:stretch>
            <a:fillRect/>
          </a:stretch>
        </p:blipFill>
        <p:spPr bwMode="auto">
          <a:xfrm>
            <a:off x="0" y="0"/>
            <a:ext cx="9144000" cy="706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9286" name="Text Box 22"/>
          <p:cNvSpPr txBox="1">
            <a:spLocks noChangeArrowheads="1"/>
          </p:cNvSpPr>
          <p:nvPr/>
        </p:nvSpPr>
        <p:spPr bwMode="auto">
          <a:xfrm>
            <a:off x="7578725" y="6181725"/>
            <a:ext cx="13652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9287" name="Text Box 23"/>
          <p:cNvSpPr txBox="1">
            <a:spLocks noChangeArrowheads="1"/>
          </p:cNvSpPr>
          <p:nvPr/>
        </p:nvSpPr>
        <p:spPr bwMode="auto">
          <a:xfrm>
            <a:off x="1822450" y="0"/>
            <a:ext cx="199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   y:Ub 38³ 4-18</a:t>
            </a:r>
          </a:p>
        </p:txBody>
      </p:sp>
      <p:sp>
        <p:nvSpPr>
          <p:cNvPr id="779288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79289" name="Text Box 2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©2003 TBBMI</a:t>
            </a:r>
          </a:p>
        </p:txBody>
      </p:sp>
      <p:sp>
        <p:nvSpPr>
          <p:cNvPr id="779290" name="Rectangle 26"/>
          <p:cNvSpPr>
            <a:spLocks noChangeArrowheads="1"/>
          </p:cNvSpPr>
          <p:nvPr/>
        </p:nvSpPr>
        <p:spPr bwMode="auto">
          <a:xfrm>
            <a:off x="75453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7.5.03a.</a:t>
            </a:r>
          </a:p>
        </p:txBody>
      </p:sp>
      <p:sp>
        <p:nvSpPr>
          <p:cNvPr id="779291" name="Rectangle 27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779292" name="Text Box 28"/>
          <p:cNvSpPr txBox="1">
            <a:spLocks noChangeArrowheads="1"/>
          </p:cNvSpPr>
          <p:nvPr/>
        </p:nvSpPr>
        <p:spPr bwMode="auto">
          <a:xfrm>
            <a:off x="800100" y="1063625"/>
            <a:ext cx="7742238" cy="49403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accent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ja-JP" altLang="en-US" sz="10600">
                <a:solidFill>
                  <a:srgbClr val="16F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10600">
                <a:solidFill>
                  <a:srgbClr val="16F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R1" charset="0"/>
              </a:rPr>
              <a:t>etIÉgenAÉNa        kñúgEdlGjcab;         bgáEpndIeLIy</a:t>
            </a:r>
            <a:r>
              <a:rPr lang="ja-JP" altLang="en-US" sz="10600">
                <a:solidFill>
                  <a:srgbClr val="16F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10600">
              <a:solidFill>
                <a:srgbClr val="16F00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R1" charset="0"/>
            </a:endParaRPr>
          </a:p>
        </p:txBody>
      </p:sp>
      <p:sp>
        <p:nvSpPr>
          <p:cNvPr id="779293" name="Text Box 29"/>
          <p:cNvSpPr txBox="1">
            <a:spLocks noChangeArrowheads="1"/>
          </p:cNvSpPr>
          <p:nvPr/>
        </p:nvSpPr>
        <p:spPr bwMode="auto">
          <a:xfrm>
            <a:off x="8404225" y="6405563"/>
            <a:ext cx="333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Limon R1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9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9292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290" name="Group 2"/>
          <p:cNvGrpSpPr>
            <a:grpSpLocks/>
          </p:cNvGrpSpPr>
          <p:nvPr/>
        </p:nvGrpSpPr>
        <p:grpSpPr bwMode="auto">
          <a:xfrm>
            <a:off x="379413" y="357188"/>
            <a:ext cx="8366125" cy="6110287"/>
            <a:chOff x="1" y="0"/>
            <a:chExt cx="5759" cy="4320"/>
          </a:xfrm>
        </p:grpSpPr>
        <p:sp>
          <p:nvSpPr>
            <p:cNvPr id="780291" name="Rectangle 3"/>
            <p:cNvSpPr>
              <a:spLocks noChangeArrowheads="1"/>
            </p:cNvSpPr>
            <p:nvPr/>
          </p:nvSpPr>
          <p:spPr bwMode="auto">
            <a:xfrm>
              <a:off x="1" y="0"/>
              <a:ext cx="5759" cy="4320"/>
            </a:xfrm>
            <a:prstGeom prst="rect">
              <a:avLst/>
            </a:prstGeom>
            <a:solidFill>
              <a:srgbClr val="04040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80292" name="Group 4"/>
            <p:cNvGrpSpPr>
              <a:grpSpLocks/>
            </p:cNvGrpSpPr>
            <p:nvPr/>
          </p:nvGrpSpPr>
          <p:grpSpPr bwMode="auto">
            <a:xfrm>
              <a:off x="1972" y="626"/>
              <a:ext cx="1931" cy="2848"/>
              <a:chOff x="1972" y="626"/>
              <a:chExt cx="1931" cy="2848"/>
            </a:xfrm>
          </p:grpSpPr>
          <p:sp>
            <p:nvSpPr>
              <p:cNvPr id="780293" name="Rectangle 5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816" cy="258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0294" name="AutoShape 6"/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66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0295" name="Rectangle 7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288" cy="66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0296" name="Rectangle 8"/>
              <p:cNvSpPr>
                <a:spLocks noChangeArrowheads="1"/>
              </p:cNvSpPr>
              <p:nvPr/>
            </p:nvSpPr>
            <p:spPr bwMode="auto">
              <a:xfrm>
                <a:off x="2006" y="626"/>
                <a:ext cx="1069" cy="2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2000" b="1">
                    <a:solidFill>
                      <a:schemeClr val="bg2"/>
                    </a:solidFill>
                    <a:effectLst/>
                    <a:latin typeface="Times" charset="0"/>
                  </a:rPr>
                  <a:t>CREATION</a:t>
                </a:r>
                <a:endParaRPr lang="en-US" sz="2400" b="1">
                  <a:solidFill>
                    <a:schemeClr val="accent2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780297" name="Rectangle 9"/>
              <p:cNvSpPr>
                <a:spLocks noChangeArrowheads="1"/>
              </p:cNvSpPr>
              <p:nvPr/>
            </p:nvSpPr>
            <p:spPr bwMode="auto">
              <a:xfrm>
                <a:off x="1990" y="1022"/>
                <a:ext cx="191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0298" name="Line 10"/>
              <p:cNvSpPr>
                <a:spLocks noChangeShapeType="1"/>
              </p:cNvSpPr>
              <p:nvPr/>
            </p:nvSpPr>
            <p:spPr bwMode="auto">
              <a:xfrm>
                <a:off x="2106" y="2447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0299" name="Line 11"/>
              <p:cNvSpPr>
                <a:spLocks noChangeShapeType="1"/>
              </p:cNvSpPr>
              <p:nvPr/>
            </p:nvSpPr>
            <p:spPr bwMode="auto">
              <a:xfrm>
                <a:off x="2127" y="273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0300" name="Line 12"/>
              <p:cNvSpPr>
                <a:spLocks noChangeShapeType="1"/>
              </p:cNvSpPr>
              <p:nvPr/>
            </p:nvSpPr>
            <p:spPr bwMode="auto">
              <a:xfrm>
                <a:off x="2127" y="303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0301" name="Line 13"/>
              <p:cNvSpPr>
                <a:spLocks noChangeShapeType="1"/>
              </p:cNvSpPr>
              <p:nvPr/>
            </p:nvSpPr>
            <p:spPr bwMode="auto">
              <a:xfrm>
                <a:off x="2106" y="216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0302" name="Line 14"/>
              <p:cNvSpPr>
                <a:spLocks noChangeShapeType="1"/>
              </p:cNvSpPr>
              <p:nvPr/>
            </p:nvSpPr>
            <p:spPr bwMode="auto">
              <a:xfrm>
                <a:off x="2106" y="1871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0303" name="Line 15"/>
              <p:cNvSpPr>
                <a:spLocks noChangeShapeType="1"/>
              </p:cNvSpPr>
              <p:nvPr/>
            </p:nvSpPr>
            <p:spPr bwMode="auto">
              <a:xfrm>
                <a:off x="2095" y="158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0304" name="Line 16"/>
              <p:cNvSpPr>
                <a:spLocks noChangeShapeType="1"/>
              </p:cNvSpPr>
              <p:nvPr/>
            </p:nvSpPr>
            <p:spPr bwMode="auto">
              <a:xfrm>
                <a:off x="2106" y="127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0305" name="Line 17"/>
              <p:cNvSpPr>
                <a:spLocks noChangeShapeType="1"/>
              </p:cNvSpPr>
              <p:nvPr/>
            </p:nvSpPr>
            <p:spPr bwMode="auto">
              <a:xfrm>
                <a:off x="1976" y="688"/>
                <a:ext cx="0" cy="278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0306" name="Line 18"/>
              <p:cNvSpPr>
                <a:spLocks noChangeShapeType="1"/>
              </p:cNvSpPr>
              <p:nvPr/>
            </p:nvSpPr>
            <p:spPr bwMode="auto">
              <a:xfrm>
                <a:off x="3800" y="858"/>
                <a:ext cx="0" cy="258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0307" name="Line 19"/>
              <p:cNvSpPr>
                <a:spLocks noChangeShapeType="1"/>
              </p:cNvSpPr>
              <p:nvPr/>
            </p:nvSpPr>
            <p:spPr bwMode="auto">
              <a:xfrm>
                <a:off x="2051" y="626"/>
                <a:ext cx="901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0308" name="Line 20"/>
              <p:cNvSpPr>
                <a:spLocks noChangeShapeType="1"/>
              </p:cNvSpPr>
              <p:nvPr/>
            </p:nvSpPr>
            <p:spPr bwMode="auto">
              <a:xfrm>
                <a:off x="3034" y="869"/>
                <a:ext cx="745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0309" name="Line 21"/>
              <p:cNvSpPr>
                <a:spLocks noChangeShapeType="1"/>
              </p:cNvSpPr>
              <p:nvPr/>
            </p:nvSpPr>
            <p:spPr bwMode="auto">
              <a:xfrm>
                <a:off x="3015" y="673"/>
                <a:ext cx="0" cy="19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780310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11"/>
            <a:stretch>
              <a:fillRect/>
            </a:stretch>
          </p:blipFill>
          <p:spPr bwMode="auto">
            <a:xfrm>
              <a:off x="275" y="24"/>
              <a:ext cx="4776" cy="4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780311" name="Rectangle 23"/>
          <p:cNvSpPr>
            <a:spLocks noChangeArrowheads="1"/>
          </p:cNvSpPr>
          <p:nvPr/>
        </p:nvSpPr>
        <p:spPr bwMode="auto">
          <a:xfrm>
            <a:off x="414338" y="360363"/>
            <a:ext cx="8262937" cy="608171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0312" name="AutoShape 24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0313" name="Rectangle 25"/>
          <p:cNvSpPr>
            <a:spLocks noChangeArrowheads="1"/>
          </p:cNvSpPr>
          <p:nvPr/>
        </p:nvSpPr>
        <p:spPr bwMode="auto">
          <a:xfrm>
            <a:off x="3136900" y="1333500"/>
            <a:ext cx="2851150" cy="3708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0314" name="Rectangle 26"/>
          <p:cNvSpPr>
            <a:spLocks noChangeArrowheads="1"/>
          </p:cNvSpPr>
          <p:nvPr/>
        </p:nvSpPr>
        <p:spPr bwMode="auto">
          <a:xfrm>
            <a:off x="3109913" y="976313"/>
            <a:ext cx="1895475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4000" b="1">
                <a:solidFill>
                  <a:schemeClr val="accent2"/>
                </a:solidFill>
                <a:effectLst/>
                <a:latin typeface="Limon S1" charset="0"/>
              </a:rPr>
              <a:t>karbegáIt </a:t>
            </a:r>
          </a:p>
        </p:txBody>
      </p:sp>
      <p:sp>
        <p:nvSpPr>
          <p:cNvPr id="780315" name="Rectangle 27"/>
          <p:cNvSpPr>
            <a:spLocks noChangeArrowheads="1"/>
          </p:cNvSpPr>
          <p:nvPr/>
        </p:nvSpPr>
        <p:spPr bwMode="auto">
          <a:xfrm>
            <a:off x="3108325" y="1614488"/>
            <a:ext cx="3424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0316" name="Rectangle 28"/>
          <p:cNvSpPr>
            <a:spLocks noChangeArrowheads="1"/>
          </p:cNvSpPr>
          <p:nvPr/>
        </p:nvSpPr>
        <p:spPr bwMode="auto">
          <a:xfrm>
            <a:off x="3159125" y="1622425"/>
            <a:ext cx="3036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0317" name="Line 29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0318" name="Line 30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0319" name="Line 31"/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0320" name="Line 32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0321" name="Line 33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0322" name="Line 34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0323" name="Line 35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0324" name="Rectangle 36"/>
          <p:cNvSpPr>
            <a:spLocks noChangeArrowheads="1"/>
          </p:cNvSpPr>
          <p:nvPr/>
        </p:nvSpPr>
        <p:spPr bwMode="auto">
          <a:xfrm>
            <a:off x="3983038" y="4257675"/>
            <a:ext cx="116205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>
                <a:solidFill>
                  <a:schemeClr val="accent2"/>
                </a:solidFill>
                <a:effectLst/>
                <a:latin typeface="Limon S1" charset="0"/>
              </a:rPr>
              <a:t>b:m)abil</a:t>
            </a:r>
          </a:p>
        </p:txBody>
      </p:sp>
      <p:sp>
        <p:nvSpPr>
          <p:cNvPr id="780325" name="Text Box 37"/>
          <p:cNvSpPr txBox="1">
            <a:spLocks noChangeArrowheads="1"/>
          </p:cNvSpPr>
          <p:nvPr/>
        </p:nvSpPr>
        <p:spPr bwMode="auto">
          <a:xfrm>
            <a:off x="6100763" y="4314825"/>
            <a:ext cx="2921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Arial" charset="0"/>
              </a:rPr>
              <a:t>(Pgm #2: </a:t>
            </a:r>
            <a:r>
              <a:rPr lang="en-US" sz="3200" b="1">
                <a:solidFill>
                  <a:schemeClr val="tx1"/>
                </a:solidFill>
                <a:effectLst/>
                <a:latin typeface="Limon S1" charset="0"/>
              </a:rPr>
              <a:t>)abil</a:t>
            </a:r>
            <a:r>
              <a:rPr lang="en-US" sz="2400" b="1">
                <a:solidFill>
                  <a:schemeClr val="tx1"/>
                </a:solidFill>
                <a:effectLst/>
                <a:latin typeface="Arial" charset="0"/>
              </a:rPr>
              <a:t>)</a:t>
            </a:r>
          </a:p>
        </p:txBody>
      </p:sp>
      <p:sp>
        <p:nvSpPr>
          <p:cNvPr id="780326" name="Rectangle 38"/>
          <p:cNvSpPr>
            <a:spLocks noChangeArrowheads="1"/>
          </p:cNvSpPr>
          <p:nvPr/>
        </p:nvSpPr>
        <p:spPr bwMode="auto">
          <a:xfrm>
            <a:off x="3944938" y="2890838"/>
            <a:ext cx="1338262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>
                <a:solidFill>
                  <a:schemeClr val="accent2"/>
                </a:solidFill>
                <a:effectLst/>
                <a:latin typeface="Limon S1" charset="0"/>
              </a:rPr>
              <a:t>RKYsardMbUg</a:t>
            </a:r>
          </a:p>
        </p:txBody>
      </p:sp>
      <p:sp>
        <p:nvSpPr>
          <p:cNvPr id="780327" name="Text Box 39"/>
          <p:cNvSpPr txBox="1">
            <a:spLocks noChangeArrowheads="1"/>
          </p:cNvSpPr>
          <p:nvPr/>
        </p:nvSpPr>
        <p:spPr bwMode="auto">
          <a:xfrm>
            <a:off x="6113463" y="2925763"/>
            <a:ext cx="2262187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Arial" charset="0"/>
              </a:rPr>
              <a:t>(</a:t>
            </a:r>
            <a:r>
              <a:rPr lang="en-US" sz="3200" b="1">
                <a:solidFill>
                  <a:schemeClr val="tx1"/>
                </a:solidFill>
                <a:effectLst/>
                <a:latin typeface="Limon S1" charset="0"/>
              </a:rPr>
              <a:t>erOgvivaT</a:t>
            </a:r>
            <a:r>
              <a:rPr lang="en-US" sz="2400" b="1">
                <a:solidFill>
                  <a:schemeClr val="tx1"/>
                </a:solidFill>
                <a:effectLst/>
                <a:latin typeface="Arial" charset="0"/>
              </a:rPr>
              <a:t>)</a:t>
            </a:r>
          </a:p>
        </p:txBody>
      </p:sp>
      <p:sp>
        <p:nvSpPr>
          <p:cNvPr id="780328" name="Rectangle 40"/>
          <p:cNvSpPr>
            <a:spLocks noChangeArrowheads="1"/>
          </p:cNvSpPr>
          <p:nvPr/>
        </p:nvSpPr>
        <p:spPr bwMode="auto">
          <a:xfrm>
            <a:off x="3783013" y="2352675"/>
            <a:ext cx="1577975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>
                <a:solidFill>
                  <a:schemeClr val="accent2"/>
                </a:solidFill>
                <a:effectLst/>
                <a:latin typeface="Limon S1" charset="0"/>
              </a:rPr>
              <a:t>dMNwgl¥dMbUg </a:t>
            </a:r>
          </a:p>
        </p:txBody>
      </p:sp>
      <p:sp>
        <p:nvSpPr>
          <p:cNvPr id="780329" name="Text Box 41"/>
          <p:cNvSpPr txBox="1">
            <a:spLocks noChangeArrowheads="1"/>
          </p:cNvSpPr>
          <p:nvPr/>
        </p:nvSpPr>
        <p:spPr bwMode="auto">
          <a:xfrm>
            <a:off x="6107113" y="2444750"/>
            <a:ext cx="19812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Arial" charset="0"/>
              </a:rPr>
              <a:t>(</a:t>
            </a:r>
            <a:r>
              <a:rPr lang="en-US" sz="3200" b="1">
                <a:solidFill>
                  <a:schemeClr val="tx1"/>
                </a:solidFill>
                <a:effectLst/>
                <a:latin typeface="Limon S1" charset="0"/>
              </a:rPr>
              <a:t>GñkeR)aselaH</a:t>
            </a:r>
            <a:r>
              <a:rPr lang="en-US" sz="2400" b="1">
                <a:solidFill>
                  <a:schemeClr val="tx1"/>
                </a:solidFill>
                <a:effectLst/>
                <a:latin typeface="Arial" charset="0"/>
              </a:rPr>
              <a:t>)</a:t>
            </a:r>
          </a:p>
        </p:txBody>
      </p:sp>
      <p:sp>
        <p:nvSpPr>
          <p:cNvPr id="780330" name="Rectangle 42"/>
          <p:cNvSpPr>
            <a:spLocks noChangeArrowheads="1"/>
          </p:cNvSpPr>
          <p:nvPr/>
        </p:nvSpPr>
        <p:spPr bwMode="auto">
          <a:xfrm>
            <a:off x="4054475" y="1957388"/>
            <a:ext cx="1069975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>
                <a:solidFill>
                  <a:schemeClr val="accent2"/>
                </a:solidFill>
                <a:effectLst/>
                <a:latin typeface="Limon S1" charset="0"/>
              </a:rPr>
              <a:t>)abdMbUg</a:t>
            </a:r>
          </a:p>
        </p:txBody>
      </p:sp>
      <p:sp>
        <p:nvSpPr>
          <p:cNvPr id="780331" name="Text Box 43"/>
          <p:cNvSpPr txBox="1">
            <a:spLocks noChangeArrowheads="1"/>
          </p:cNvSpPr>
          <p:nvPr/>
        </p:nvSpPr>
        <p:spPr bwMode="auto">
          <a:xfrm>
            <a:off x="6102350" y="2012950"/>
            <a:ext cx="24384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Arial" charset="0"/>
              </a:rPr>
              <a:t>(</a:t>
            </a:r>
            <a:r>
              <a:rPr lang="en-US" sz="3200" b="1">
                <a:solidFill>
                  <a:schemeClr val="tx1"/>
                </a:solidFill>
                <a:effectLst/>
                <a:latin typeface="Limon S1" charset="0"/>
              </a:rPr>
              <a:t>mankMhus</a:t>
            </a:r>
            <a:r>
              <a:rPr lang="en-US" sz="2400" b="1">
                <a:solidFill>
                  <a:schemeClr val="tx1"/>
                </a:solidFill>
                <a:effectLst/>
                <a:latin typeface="Arial" charset="0"/>
              </a:rPr>
              <a:t>)</a:t>
            </a:r>
          </a:p>
        </p:txBody>
      </p:sp>
      <p:sp>
        <p:nvSpPr>
          <p:cNvPr id="780332" name="Rectangle 44"/>
          <p:cNvSpPr>
            <a:spLocks noChangeArrowheads="1"/>
          </p:cNvSpPr>
          <p:nvPr/>
        </p:nvSpPr>
        <p:spPr bwMode="auto">
          <a:xfrm>
            <a:off x="3082925" y="1444625"/>
            <a:ext cx="30273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  <a:effectLst/>
                <a:latin typeface="Limon S1" charset="0"/>
              </a:rPr>
              <a:t>mnusSRbus nig mnusSRsI dMbUg</a:t>
            </a:r>
          </a:p>
        </p:txBody>
      </p:sp>
      <p:sp>
        <p:nvSpPr>
          <p:cNvPr id="780333" name="Text Box 45"/>
          <p:cNvSpPr txBox="1">
            <a:spLocks noChangeArrowheads="1"/>
          </p:cNvSpPr>
          <p:nvPr/>
        </p:nvSpPr>
        <p:spPr bwMode="auto">
          <a:xfrm>
            <a:off x="6092825" y="1503363"/>
            <a:ext cx="1981200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Arial" charset="0"/>
              </a:rPr>
              <a:t>(</a:t>
            </a:r>
            <a:r>
              <a:rPr lang="en-US" sz="3200" b="1">
                <a:solidFill>
                  <a:schemeClr val="tx1"/>
                </a:solidFill>
                <a:effectLst/>
                <a:latin typeface="Limon S1" charset="0"/>
              </a:rPr>
              <a:t>l¥\tex©aH</a:t>
            </a:r>
            <a:r>
              <a:rPr lang="en-US" sz="2400" b="1">
                <a:solidFill>
                  <a:schemeClr val="tx1"/>
                </a:solidFill>
                <a:effectLst/>
                <a:latin typeface="Arial" charset="0"/>
              </a:rPr>
              <a:t>)</a:t>
            </a:r>
          </a:p>
        </p:txBody>
      </p:sp>
      <p:sp>
        <p:nvSpPr>
          <p:cNvPr id="780334" name="Rectangle 46"/>
          <p:cNvSpPr>
            <a:spLocks noChangeArrowheads="1"/>
          </p:cNvSpPr>
          <p:nvPr/>
        </p:nvSpPr>
        <p:spPr bwMode="auto">
          <a:xfrm>
            <a:off x="3860800" y="3292475"/>
            <a:ext cx="1519238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>
                <a:solidFill>
                  <a:schemeClr val="accent2"/>
                </a:solidFill>
                <a:effectLst/>
                <a:latin typeface="Limon S1" charset="0"/>
              </a:rPr>
              <a:t>Xatkr dMbUg</a:t>
            </a:r>
          </a:p>
        </p:txBody>
      </p:sp>
      <p:sp>
        <p:nvSpPr>
          <p:cNvPr id="780335" name="Text Box 47"/>
          <p:cNvSpPr txBox="1">
            <a:spLocks noChangeArrowheads="1"/>
          </p:cNvSpPr>
          <p:nvPr/>
        </p:nvSpPr>
        <p:spPr bwMode="auto">
          <a:xfrm>
            <a:off x="6107113" y="3368675"/>
            <a:ext cx="2286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Arial" charset="0"/>
              </a:rPr>
              <a:t>(</a:t>
            </a:r>
            <a:r>
              <a:rPr lang="en-US" sz="3200" b="1">
                <a:solidFill>
                  <a:schemeClr val="tx1"/>
                </a:solidFill>
                <a:effectLst/>
                <a:latin typeface="Limon S1" charset="0"/>
              </a:rPr>
              <a:t>)abEdlefakTabbMput</a:t>
            </a:r>
            <a:r>
              <a:rPr lang="en-US" sz="2400" b="1">
                <a:solidFill>
                  <a:schemeClr val="tx1"/>
                </a:solidFill>
                <a:effectLst/>
                <a:latin typeface="Arial" charset="0"/>
              </a:rPr>
              <a:t>)</a:t>
            </a:r>
          </a:p>
        </p:txBody>
      </p:sp>
      <p:sp>
        <p:nvSpPr>
          <p:cNvPr id="780336" name="Text Box 48"/>
          <p:cNvSpPr txBox="1">
            <a:spLocks noChangeArrowheads="1"/>
          </p:cNvSpPr>
          <p:nvPr/>
        </p:nvSpPr>
        <p:spPr bwMode="auto">
          <a:xfrm>
            <a:off x="6110288" y="3829050"/>
            <a:ext cx="2519362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Arial" charset="0"/>
              </a:rPr>
              <a:t>(Pgm #1: </a:t>
            </a:r>
            <a:r>
              <a:rPr lang="en-US" sz="3200" b="1">
                <a:solidFill>
                  <a:schemeClr val="tx1"/>
                </a:solidFill>
                <a:effectLst/>
                <a:latin typeface="Limon S1" charset="0"/>
              </a:rPr>
              <a:t>NUeG</a:t>
            </a:r>
            <a:r>
              <a:rPr lang="en-US" sz="2400" b="1">
                <a:solidFill>
                  <a:schemeClr val="tx1"/>
                </a:solidFill>
                <a:effectLst/>
                <a:latin typeface="Arial" charset="0"/>
              </a:rPr>
              <a:t>)</a:t>
            </a:r>
          </a:p>
        </p:txBody>
      </p:sp>
      <p:sp>
        <p:nvSpPr>
          <p:cNvPr id="780337" name="Rectangle 49"/>
          <p:cNvSpPr>
            <a:spLocks noChangeArrowheads="1"/>
          </p:cNvSpPr>
          <p:nvPr/>
        </p:nvSpPr>
        <p:spPr bwMode="auto">
          <a:xfrm>
            <a:off x="3614738" y="3727450"/>
            <a:ext cx="1982787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>
                <a:solidFill>
                  <a:schemeClr val="accent2"/>
                </a:solidFill>
                <a:effectLst/>
                <a:latin typeface="Limon S1" charset="0"/>
              </a:rPr>
              <a:t>TwkCMnn; ¼ \FnÞnU </a:t>
            </a:r>
          </a:p>
        </p:txBody>
      </p:sp>
      <p:sp>
        <p:nvSpPr>
          <p:cNvPr id="780338" name="Text Box 50"/>
          <p:cNvSpPr txBox="1">
            <a:spLocks noChangeArrowheads="1"/>
          </p:cNvSpPr>
          <p:nvPr/>
        </p:nvSpPr>
        <p:spPr bwMode="auto">
          <a:xfrm>
            <a:off x="8518525" y="6384925"/>
            <a:ext cx="430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effectLst/>
                <a:latin typeface="Limon R1" charset="0"/>
              </a:rPr>
              <a:t>10</a:t>
            </a:r>
          </a:p>
        </p:txBody>
      </p:sp>
      <p:sp>
        <p:nvSpPr>
          <p:cNvPr id="780339" name="Rectangle 51"/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780340" name="Text Box 52"/>
          <p:cNvSpPr txBox="1">
            <a:spLocks noChangeArrowheads="1"/>
          </p:cNvSpPr>
          <p:nvPr/>
        </p:nvSpPr>
        <p:spPr bwMode="auto">
          <a:xfrm>
            <a:off x="6767513" y="6124575"/>
            <a:ext cx="1822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S1" charset="0"/>
              </a:rPr>
              <a:t>esovePAk,ÜnCMnYy TMB½r 42-45</a:t>
            </a:r>
          </a:p>
        </p:txBody>
      </p:sp>
      <p:sp>
        <p:nvSpPr>
          <p:cNvPr id="780341" name="Rectangle 53"/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0342" name="Group 54"/>
          <p:cNvGrpSpPr>
            <a:grpSpLocks/>
          </p:cNvGrpSpPr>
          <p:nvPr/>
        </p:nvGrpSpPr>
        <p:grpSpPr bwMode="auto">
          <a:xfrm>
            <a:off x="152400" y="2305050"/>
            <a:ext cx="2166938" cy="1028700"/>
            <a:chOff x="96" y="1452"/>
            <a:chExt cx="1365" cy="648"/>
          </a:xfrm>
        </p:grpSpPr>
        <p:sp>
          <p:nvSpPr>
            <p:cNvPr id="780343" name="Rectangle 55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0344" name="Rectangle 56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80345" name="Rectangle 57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0346" name="AutoShape 58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0347" name="Rectangle 59"/>
            <p:cNvSpPr>
              <a:spLocks noChangeArrowheads="1"/>
            </p:cNvSpPr>
            <p:nvPr/>
          </p:nvSpPr>
          <p:spPr bwMode="auto">
            <a:xfrm>
              <a:off x="115" y="1665"/>
              <a:ext cx="977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0348" name="Rectangle 60"/>
            <p:cNvSpPr>
              <a:spLocks noChangeArrowheads="1"/>
            </p:cNvSpPr>
            <p:nvPr/>
          </p:nvSpPr>
          <p:spPr bwMode="auto">
            <a:xfrm>
              <a:off x="294" y="1463"/>
              <a:ext cx="3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Limon S1" charset="0"/>
                </a:rPr>
                <a:t>karbegáIt</a:t>
              </a:r>
              <a:endParaRPr lang="en-US" sz="32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endParaRPr>
            </a:p>
          </p:txBody>
        </p:sp>
        <p:sp>
          <p:nvSpPr>
            <p:cNvPr id="780349" name="Line 61"/>
            <p:cNvSpPr>
              <a:spLocks noChangeShapeType="1"/>
            </p:cNvSpPr>
            <p:nvPr/>
          </p:nvSpPr>
          <p:spPr bwMode="auto">
            <a:xfrm>
              <a:off x="893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80350" name="Rectangle 62"/>
          <p:cNvSpPr>
            <a:spLocks noChangeArrowheads="1"/>
          </p:cNvSpPr>
          <p:nvPr/>
        </p:nvSpPr>
        <p:spPr bwMode="auto">
          <a:xfrm>
            <a:off x="4811713" y="950913"/>
            <a:ext cx="3211512" cy="515937"/>
          </a:xfrm>
          <a:prstGeom prst="rect">
            <a:avLst/>
          </a:prstGeom>
          <a:noFill/>
          <a:ln>
            <a:noFill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/>
                <a:latin typeface="Limon S1" charset="0"/>
              </a:rPr>
              <a:t>erOgTaMgGs; KWmunRKaelakG½R)ahaM</a:t>
            </a:r>
          </a:p>
        </p:txBody>
      </p:sp>
      <p:grpSp>
        <p:nvGrpSpPr>
          <p:cNvPr id="780351" name="Group 63"/>
          <p:cNvGrpSpPr>
            <a:grpSpLocks/>
          </p:cNvGrpSpPr>
          <p:nvPr/>
        </p:nvGrpSpPr>
        <p:grpSpPr bwMode="auto">
          <a:xfrm>
            <a:off x="5883275" y="860425"/>
            <a:ext cx="3260725" cy="5791200"/>
            <a:chOff x="3499" y="330"/>
            <a:chExt cx="1910" cy="3648"/>
          </a:xfrm>
        </p:grpSpPr>
        <p:sp>
          <p:nvSpPr>
            <p:cNvPr id="780352" name="Rectangle 64"/>
            <p:cNvSpPr>
              <a:spLocks noChangeArrowheads="1"/>
            </p:cNvSpPr>
            <p:nvPr/>
          </p:nvSpPr>
          <p:spPr bwMode="auto">
            <a:xfrm>
              <a:off x="3499" y="330"/>
              <a:ext cx="1910" cy="3648"/>
            </a:xfrm>
            <a:prstGeom prst="rect">
              <a:avLst/>
            </a:prstGeom>
            <a:gradFill rotWithShape="0">
              <a:gsLst>
                <a:gs pos="0">
                  <a:srgbClr val="1B18CC">
                    <a:gamma/>
                    <a:shade val="0"/>
                    <a:invGamma/>
                  </a:srgbClr>
                </a:gs>
                <a:gs pos="50000">
                  <a:srgbClr val="1B18CC"/>
                </a:gs>
                <a:gs pos="100000">
                  <a:srgbClr val="1B18CC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162639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0353" name="Text Box 65"/>
            <p:cNvSpPr txBox="1">
              <a:spLocks noChangeArrowheads="1"/>
            </p:cNvSpPr>
            <p:nvPr/>
          </p:nvSpPr>
          <p:spPr bwMode="auto">
            <a:xfrm>
              <a:off x="3577" y="401"/>
              <a:ext cx="1728" cy="3171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S1" charset="0"/>
                </a:rPr>
                <a:t>elakub,tiþ 3³15 ³&gt;&gt;&gt; </a:t>
              </a: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“</a:t>
              </a: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S1" charset="0"/>
                </a:rPr>
                <a:t>BUCnagnwg kink,alÉgehIyÉgnwgcwkEkg eCIgeK</a:t>
              </a: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”</a:t>
              </a: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S1" charset="0"/>
                </a:rPr>
                <a:t>. </a:t>
              </a:r>
            </a:p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S1" charset="0"/>
                </a:rPr>
                <a:t>tamelxeyagrbs;   ¬Giun Gay vI¦ </a:t>
              </a:r>
              <a:r>
                <a:rPr lang="en-US" sz="1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NIV</a:t>
              </a: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S1" charset="0"/>
                </a:rPr>
                <a:t>³ </a:t>
              </a: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“</a:t>
              </a: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S1" charset="0"/>
                </a:rPr>
                <a:t>dl;eBlkMNt; BUCrbs; RsþI nwgkink,alstVBs;enaH</a:t>
              </a: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”</a:t>
              </a: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S1" charset="0"/>
                </a:rPr>
                <a:t> esckþI snüa)ansMercenAkñúgC½yCMnHrbs;RBHeys</a:t>
              </a: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‘</a:t>
              </a: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S1" charset="0"/>
                </a:rPr>
                <a:t>UvRKIsÞ EdlQñHelI sataMg - - CaC½yCMnHmYyEdlGñk eCOTaMgGs; nwgmancMENk        ¬r:Um 16³20¦.</a:t>
              </a:r>
              <a:endPara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780354" name="Rectangle 66"/>
          <p:cNvSpPr>
            <a:spLocks noChangeArrowheads="1"/>
          </p:cNvSpPr>
          <p:nvPr/>
        </p:nvSpPr>
        <p:spPr bwMode="auto">
          <a:xfrm>
            <a:off x="444500" y="417513"/>
            <a:ext cx="20669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>
                <a:solidFill>
                  <a:schemeClr val="tx1"/>
                </a:solidFill>
                <a:effectLst/>
                <a:latin typeface="Limon S1" charset="0"/>
              </a:rPr>
              <a:t>elakub,tiþ 1-11 </a:t>
            </a:r>
          </a:p>
        </p:txBody>
      </p:sp>
      <p:sp>
        <p:nvSpPr>
          <p:cNvPr id="780355" name="Rectangle 67"/>
          <p:cNvSpPr>
            <a:spLocks noChangeArrowheads="1"/>
          </p:cNvSpPr>
          <p:nvPr/>
        </p:nvSpPr>
        <p:spPr bwMode="auto">
          <a:xfrm>
            <a:off x="158750" y="2633663"/>
            <a:ext cx="1608138" cy="7588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400" i="1">
                <a:solidFill>
                  <a:srgbClr val="60CA8E"/>
                </a:solidFill>
                <a:effectLst/>
                <a:latin typeface="Limon S1" charset="0"/>
              </a:rPr>
              <a:t>erOg TaMg 7</a:t>
            </a:r>
            <a:r>
              <a:rPr lang="en-US" sz="4400" b="1" i="1">
                <a:solidFill>
                  <a:srgbClr val="60CA8E"/>
                </a:solidFill>
                <a:effectLst/>
                <a:latin typeface="Limon S1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0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80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0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0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0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80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80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80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80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80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80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0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0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80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80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80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0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0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80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80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80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80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80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80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80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80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0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0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80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80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80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80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80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80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80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80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80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803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0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80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80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80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80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80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80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80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80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80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80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80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80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80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80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80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80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80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80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80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80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80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80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80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80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80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80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80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80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80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80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80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80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0311" grpId="0" animBg="1"/>
      <p:bldP spid="780324" grpId="0" autoUpdateAnimBg="0"/>
      <p:bldP spid="780325" grpId="0" autoUpdateAnimBg="0"/>
      <p:bldP spid="780326" grpId="0" autoUpdateAnimBg="0"/>
      <p:bldP spid="780327" grpId="0" autoUpdateAnimBg="0"/>
      <p:bldP spid="780328" grpId="0" autoUpdateAnimBg="0"/>
      <p:bldP spid="780329" grpId="0" autoUpdateAnimBg="0"/>
      <p:bldP spid="780330" grpId="0" autoUpdateAnimBg="0"/>
      <p:bldP spid="780331" grpId="0" autoUpdateAnimBg="0"/>
      <p:bldP spid="780332" grpId="0" autoUpdateAnimBg="0"/>
      <p:bldP spid="780333" grpId="0" autoUpdateAnimBg="0"/>
      <p:bldP spid="780334" grpId="0" autoUpdateAnimBg="0"/>
      <p:bldP spid="780335" grpId="0" autoUpdateAnimBg="0"/>
      <p:bldP spid="780336" grpId="0" autoUpdateAnimBg="0"/>
      <p:bldP spid="780337" grpId="0" autoUpdateAnimBg="0"/>
      <p:bldP spid="780350" grpId="0" autoUpdateAnimBg="0"/>
      <p:bldP spid="780354" grpId="0" autoUpdateAnimBg="0"/>
      <p:bldP spid="780355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782339" name="Text Box 3"/>
          <p:cNvSpPr txBox="1">
            <a:spLocks noChangeArrowheads="1"/>
          </p:cNvSpPr>
          <p:nvPr/>
        </p:nvSpPr>
        <p:spPr bwMode="auto">
          <a:xfrm>
            <a:off x="655638" y="733425"/>
            <a:ext cx="7831137" cy="4572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effectLst/>
                <a:latin typeface="Limon S1" charset="0"/>
              </a:rPr>
              <a:t>     </a:t>
            </a:r>
            <a:r>
              <a:rPr lang="en-US" sz="4000">
                <a:solidFill>
                  <a:srgbClr val="FFFF00"/>
                </a:solidFill>
                <a:effectLst/>
                <a:latin typeface="Limon S1" charset="0"/>
              </a:rPr>
              <a:t>enAkñúgesckþIwsegçb</a:t>
            </a:r>
            <a:r>
              <a:rPr lang="en-US" sz="3600">
                <a:solidFill>
                  <a:srgbClr val="FFFF00"/>
                </a:solidFill>
                <a:effectLst/>
                <a:latin typeface="Limon S1" charset="0"/>
              </a:rPr>
              <a:t> </a:t>
            </a:r>
            <a:r>
              <a:rPr lang="en-US" sz="4000">
                <a:solidFill>
                  <a:srgbClr val="FFFF00"/>
                </a:solidFill>
                <a:effectLst/>
                <a:latin typeface="Limon S1" charset="0"/>
              </a:rPr>
              <a:t>³ Éksar én</a:t>
            </a:r>
            <a:r>
              <a:rPr lang="en-US" sz="3600">
                <a:solidFill>
                  <a:srgbClr val="FFFF00"/>
                </a:solidFill>
                <a:effectLst/>
                <a:latin typeface="Limon S1" charset="0"/>
              </a:rPr>
              <a:t> </a:t>
            </a:r>
            <a:r>
              <a:rPr lang="en-US" sz="5400">
                <a:solidFill>
                  <a:srgbClr val="FFFF00"/>
                </a:solidFill>
                <a:effectLst/>
                <a:latin typeface="Limon S1" charset="0"/>
              </a:rPr>
              <a:t>karbegáIt </a:t>
            </a:r>
            <a:r>
              <a:rPr lang="en-US" sz="4000">
                <a:solidFill>
                  <a:srgbClr val="FFFF00"/>
                </a:solidFill>
                <a:effectLst/>
                <a:latin typeface="Limon S1" charset="0"/>
              </a:rPr>
              <a:t>KWCaerOgGMBI karbegáItmnusSRbus nwg munsSRsIdMbUg rbs;RBHeyhUv:a nig karFøak;cuHrbs;mnusS. vaCaesckþIRbkas énEpnkard¾Gs;kl, rbs;RBHvrbita cMeBaHkarRtLb;eTAkan;PaBCitsiT§EdlKµan)ab dUckalBIedIm nig manTMnak;TMngy:ageRCAenAkñúgdYgcitþCamYyRBHGgÁ.</a:t>
            </a:r>
            <a:r>
              <a:rPr lang="en-US" sz="3600">
                <a:solidFill>
                  <a:srgbClr val="FFFF00"/>
                </a:solidFill>
                <a:effectLst/>
              </a:rPr>
              <a:t> </a:t>
            </a:r>
            <a:r>
              <a:rPr lang="ja-JP" altLang="en-US" sz="4000">
                <a:solidFill>
                  <a:schemeClr val="tx1"/>
                </a:solidFill>
                <a:effectLst/>
                <a:latin typeface="Arial"/>
              </a:rPr>
              <a:t>“</a:t>
            </a:r>
            <a:r>
              <a:rPr lang="en-US" sz="4000">
                <a:solidFill>
                  <a:schemeClr val="tx1"/>
                </a:solidFill>
                <a:effectLst/>
                <a:latin typeface="Limon S1" charset="0"/>
              </a:rPr>
              <a:t>erOgGMBIkarRtLb;mkvij KWCaxwøm   énerOgRBHKm&lt;IrbrisuT§  Caxwømrbs;dMNwgl¥</a:t>
            </a:r>
            <a:r>
              <a:rPr lang="ja-JP" altLang="en-US" sz="4000">
                <a:solidFill>
                  <a:schemeClr val="tx1"/>
                </a:solidFill>
                <a:effectLst/>
                <a:latin typeface="Arial"/>
              </a:rPr>
              <a:t>”</a:t>
            </a:r>
            <a:r>
              <a:rPr lang="en-US" sz="4000">
                <a:solidFill>
                  <a:schemeClr val="tx1"/>
                </a:solidFill>
                <a:effectLst/>
                <a:latin typeface="Limon S1" charset="0"/>
              </a:rPr>
              <a:t>.  yU:han ev:lvUD</a:t>
            </a:r>
            <a:r>
              <a:rPr lang="en-US" sz="3600">
                <a:solidFill>
                  <a:schemeClr val="tx1"/>
                </a:solidFill>
                <a:effectLst/>
                <a:latin typeface="Limon S1" charset="0"/>
              </a:rPr>
              <a:t>  </a:t>
            </a:r>
            <a:r>
              <a:rPr lang="en-US" sz="2000">
                <a:solidFill>
                  <a:schemeClr val="tx1"/>
                </a:solidFill>
                <a:effectLst/>
              </a:rPr>
              <a:t>(John Walvoord)</a:t>
            </a:r>
          </a:p>
        </p:txBody>
      </p:sp>
      <p:sp>
        <p:nvSpPr>
          <p:cNvPr id="782340" name="Text Box 4"/>
          <p:cNvSpPr txBox="1">
            <a:spLocks noChangeArrowheads="1"/>
          </p:cNvSpPr>
          <p:nvPr/>
        </p:nvSpPr>
        <p:spPr bwMode="auto">
          <a:xfrm>
            <a:off x="7620000" y="6164263"/>
            <a:ext cx="13017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82341" name="Text Box 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2342" name="Text Box 6"/>
          <p:cNvSpPr txBox="1">
            <a:spLocks noChangeArrowheads="1"/>
          </p:cNvSpPr>
          <p:nvPr/>
        </p:nvSpPr>
        <p:spPr bwMode="auto">
          <a:xfrm>
            <a:off x="8885238" y="61944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2343" name="Text Box 7"/>
          <p:cNvSpPr txBox="1">
            <a:spLocks noChangeArrowheads="1"/>
          </p:cNvSpPr>
          <p:nvPr/>
        </p:nvSpPr>
        <p:spPr bwMode="auto">
          <a:xfrm>
            <a:off x="7502525" y="6164263"/>
            <a:ext cx="15240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82344" name="Rectangle 8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782345" name="Text Box 9"/>
          <p:cNvSpPr txBox="1">
            <a:spLocks noChangeArrowheads="1"/>
          </p:cNvSpPr>
          <p:nvPr/>
        </p:nvSpPr>
        <p:spPr bwMode="auto">
          <a:xfrm>
            <a:off x="1789113" y="0"/>
            <a:ext cx="199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 elakub,tiþ 1-11</a:t>
            </a:r>
          </a:p>
        </p:txBody>
      </p:sp>
      <p:sp>
        <p:nvSpPr>
          <p:cNvPr id="782346" name="Text Box 10"/>
          <p:cNvSpPr txBox="1">
            <a:spLocks noChangeArrowheads="1"/>
          </p:cNvSpPr>
          <p:nvPr/>
        </p:nvSpPr>
        <p:spPr bwMode="auto">
          <a:xfrm>
            <a:off x="6884988" y="6180138"/>
            <a:ext cx="1849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S1" charset="0"/>
              </a:rPr>
              <a:t>esovePAk,ÜnCMnYy TMB½r 17-19</a:t>
            </a:r>
            <a:endParaRPr lang="en-US" sz="1200" b="1"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2339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6" name="AutoShape 2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387" name="Freeform 3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388" name="Freeform 4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389" name="Freeform 5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390" name="Freeform 6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391" name="Freeform 7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392" name="Freeform 8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393" name="Freeform 9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394" name="Freeform 10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395" name="Freeform 11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396" name="Freeform 12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397" name="Freeform 13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398" name="Freeform 14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399" name="Freeform 15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00" name="Freeform 16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01" name="Freeform 17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02" name="Freeform 18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03" name="Freeform 19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04" name="Freeform 20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05" name="Freeform 21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06" name="Freeform 22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07" name="Freeform 23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08" name="Freeform 24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09" name="Freeform 25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10" name="Freeform 26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11" name="Freeform 27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12" name="Freeform 28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13" name="Freeform 29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14" name="Freeform 30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15" name="Freeform 31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16" name="Freeform 32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17" name="Freeform 33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18" name="Freeform 34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19" name="Freeform 35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20" name="Freeform 36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21" name="Freeform 37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22" name="Freeform 38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23" name="Freeform 39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24" name="Freeform 40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25" name="Freeform 41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26" name="Freeform 42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27" name="Freeform 43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28" name="Freeform 44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29" name="Freeform 45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30" name="Freeform 46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84431" name="Picture 4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84432" name="Freeform 48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33" name="Freeform 49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34" name="Freeform 50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35" name="Freeform 51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36" name="Freeform 52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37" name="Freeform 53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38" name="Freeform 54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39" name="Freeform 55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40" name="Freeform 56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41" name="Freeform 57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42" name="Freeform 58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43" name="Freeform 59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44" name="Freeform 60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45" name="Freeform 61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46" name="Freeform 62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47" name="Freeform 63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48" name="Freeform 64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49" name="Freeform 65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50" name="Freeform 66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51" name="Freeform 67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52" name="Freeform 68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53" name="Freeform 69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54" name="Freeform 70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55" name="Freeform 71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56" name="Freeform 72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57" name="Freeform 73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58" name="Freeform 74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59" name="Freeform 75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60" name="Freeform 76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61" name="Freeform 77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62" name="Freeform 78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63" name="Freeform 79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64" name="Freeform 80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65" name="Freeform 81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66" name="Freeform 82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67" name="Freeform 83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68" name="Freeform 84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69" name="Freeform 85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70" name="Freeform 86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71" name="Freeform 87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72" name="Freeform 88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73" name="Freeform 89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74" name="Freeform 90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75" name="Freeform 91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76" name="Freeform 92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77" name="Freeform 93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78" name="Freeform 94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79" name="Freeform 95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84480" name="Picture 9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84481" name="Line 97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482" name="Freeform 98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483" name="Rectangle 99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784484" name="Rectangle 100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485" name="Rectangle 101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486" name="Rectangle 102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487" name="Rectangle 103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488" name="Rectangle 104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489" name="Rectangle 105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Times" charset="0"/>
              </a:rPr>
              <a:t>S</a:t>
            </a:r>
          </a:p>
        </p:txBody>
      </p:sp>
      <p:sp>
        <p:nvSpPr>
          <p:cNvPr id="784490" name="Rectangle 106"/>
          <p:cNvSpPr>
            <a:spLocks noChangeArrowheads="1"/>
          </p:cNvSpPr>
          <p:nvPr/>
        </p:nvSpPr>
        <p:spPr bwMode="auto">
          <a:xfrm>
            <a:off x="4900613" y="1968500"/>
            <a:ext cx="973137" cy="3635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FFFF00"/>
                </a:solidFill>
                <a:effectLst/>
                <a:latin typeface="Limon S1" charset="0"/>
              </a:rPr>
              <a:t>¬2000 m&gt;s&gt;K¦</a:t>
            </a:r>
          </a:p>
        </p:txBody>
      </p:sp>
      <p:sp>
        <p:nvSpPr>
          <p:cNvPr id="784491" name="Rectangle 107"/>
          <p:cNvSpPr>
            <a:spLocks noChangeArrowheads="1"/>
          </p:cNvSpPr>
          <p:nvPr/>
        </p:nvSpPr>
        <p:spPr bwMode="auto">
          <a:xfrm>
            <a:off x="801688" y="2330450"/>
            <a:ext cx="2511425" cy="820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800">
                <a:solidFill>
                  <a:srgbClr val="EEFF4B"/>
                </a:solidFill>
                <a:effectLst/>
                <a:latin typeface="Limon R1" charset="0"/>
              </a:rPr>
              <a:t>k  7 s y</a:t>
            </a:r>
          </a:p>
        </p:txBody>
      </p:sp>
      <p:sp>
        <p:nvSpPr>
          <p:cNvPr id="784492" name="Rectangle 108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784493" name="Rectangle 109"/>
          <p:cNvSpPr>
            <a:spLocks noChangeArrowheads="1"/>
          </p:cNvSpPr>
          <p:nvPr/>
        </p:nvSpPr>
        <p:spPr bwMode="auto">
          <a:xfrm>
            <a:off x="725488" y="3506788"/>
            <a:ext cx="3463925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000">
                <a:solidFill>
                  <a:srgbClr val="00FF00"/>
                </a:solidFill>
                <a:effectLst/>
                <a:latin typeface="Limon R2" charset="0"/>
              </a:rPr>
              <a:t>7 = 4 ÷ 3</a:t>
            </a:r>
            <a:r>
              <a:rPr lang="en-US" sz="5400">
                <a:solidFill>
                  <a:srgbClr val="00FF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784494" name="Rectangle 110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495" name="Rectangle 111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496" name="Text Box 112"/>
          <p:cNvSpPr txBox="1">
            <a:spLocks noChangeArrowheads="1"/>
          </p:cNvSpPr>
          <p:nvPr/>
        </p:nvSpPr>
        <p:spPr bwMode="auto">
          <a:xfrm rot="-5400000">
            <a:off x="4974432" y="2518569"/>
            <a:ext cx="2427287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>
                <a:solidFill>
                  <a:srgbClr val="EEFF4B"/>
                </a:solidFill>
                <a:effectLst/>
                <a:latin typeface="Limon R1" charset="0"/>
              </a:rPr>
              <a:t>sgÁmTaMb 3</a:t>
            </a:r>
          </a:p>
        </p:txBody>
      </p:sp>
      <p:sp>
        <p:nvSpPr>
          <p:cNvPr id="784497" name="Rectangle 113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498" name="Rectangle 114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499" name="Text Box 115"/>
          <p:cNvSpPr txBox="1">
            <a:spLocks noChangeArrowheads="1"/>
          </p:cNvSpPr>
          <p:nvPr/>
        </p:nvSpPr>
        <p:spPr bwMode="auto">
          <a:xfrm rot="-5385664">
            <a:off x="5956301" y="4248150"/>
            <a:ext cx="4953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>
                <a:solidFill>
                  <a:srgbClr val="EEFF4B"/>
                </a:solidFill>
                <a:effectLst/>
                <a:latin typeface="Limon R1" charset="0"/>
              </a:rPr>
              <a:t>s</a:t>
            </a:r>
          </a:p>
        </p:txBody>
      </p:sp>
      <p:sp>
        <p:nvSpPr>
          <p:cNvPr id="784500" name="Text Box 116"/>
          <p:cNvSpPr txBox="1">
            <a:spLocks noChangeArrowheads="1"/>
          </p:cNvSpPr>
          <p:nvPr/>
        </p:nvSpPr>
        <p:spPr bwMode="auto">
          <a:xfrm rot="-5400000">
            <a:off x="5942806" y="5293519"/>
            <a:ext cx="442913" cy="7016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>
                <a:solidFill>
                  <a:srgbClr val="EEFF4B"/>
                </a:solidFill>
                <a:effectLst/>
                <a:latin typeface="Limon R1" charset="0"/>
              </a:rPr>
              <a:t>y</a:t>
            </a:r>
          </a:p>
        </p:txBody>
      </p:sp>
      <p:sp>
        <p:nvSpPr>
          <p:cNvPr id="784501" name="Rectangle 117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02" name="Text Box 118"/>
          <p:cNvSpPr txBox="1">
            <a:spLocks noChangeArrowheads="1"/>
          </p:cNvSpPr>
          <p:nvPr/>
        </p:nvSpPr>
        <p:spPr bwMode="auto">
          <a:xfrm rot="-5388536">
            <a:off x="2729706" y="3817144"/>
            <a:ext cx="1966913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>
                <a:solidFill>
                  <a:srgbClr val="EEFF4B"/>
                </a:solidFill>
                <a:effectLst/>
                <a:latin typeface="Limon R1" charset="0"/>
              </a:rPr>
              <a:t>mnusS4nak;</a:t>
            </a:r>
          </a:p>
        </p:txBody>
      </p:sp>
      <p:sp>
        <p:nvSpPr>
          <p:cNvPr id="784503" name="Rectangle 119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04" name="Rectangle 120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05" name="Rectangle 121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06" name="Rectangle 122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07" name="Text Box 123"/>
          <p:cNvSpPr txBox="1">
            <a:spLocks noChangeArrowheads="1"/>
          </p:cNvSpPr>
          <p:nvPr/>
        </p:nvSpPr>
        <p:spPr bwMode="auto">
          <a:xfrm rot="-5400000">
            <a:off x="3491706" y="870744"/>
            <a:ext cx="442913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>
                <a:solidFill>
                  <a:srgbClr val="EEFF4B"/>
                </a:solidFill>
                <a:effectLst/>
                <a:latin typeface="Limon R1" charset="0"/>
              </a:rPr>
              <a:t>k</a:t>
            </a:r>
          </a:p>
        </p:txBody>
      </p:sp>
      <p:sp>
        <p:nvSpPr>
          <p:cNvPr id="784508" name="Freeform 124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509" name="Freeform 125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510" name="Rectangle 126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11" name="AutoShape 127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12" name="Freeform 128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513" name="Rectangle 129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14" name="Freeform 130"/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515" name="AutoShape 131"/>
          <p:cNvSpPr>
            <a:spLocks noChangeArrowheads="1"/>
          </p:cNvSpPr>
          <p:nvPr/>
        </p:nvSpPr>
        <p:spPr bwMode="auto">
          <a:xfrm>
            <a:off x="4206875" y="2052638"/>
            <a:ext cx="730250" cy="871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16" name="Rectangle 132"/>
          <p:cNvSpPr>
            <a:spLocks noChangeArrowheads="1"/>
          </p:cNvSpPr>
          <p:nvPr/>
        </p:nvSpPr>
        <p:spPr bwMode="auto">
          <a:xfrm>
            <a:off x="4203700" y="2243138"/>
            <a:ext cx="952500" cy="1049337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17" name="AutoShape 133"/>
          <p:cNvSpPr>
            <a:spLocks noChangeArrowheads="1"/>
          </p:cNvSpPr>
          <p:nvPr/>
        </p:nvSpPr>
        <p:spPr bwMode="auto">
          <a:xfrm>
            <a:off x="4224338" y="2068513"/>
            <a:ext cx="692150" cy="9032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18" name="AutoShape 134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19" name="AutoShape 135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20" name="Rectangle 136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21" name="AutoShape 137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22" name="Rectangle 138"/>
          <p:cNvSpPr>
            <a:spLocks noChangeArrowheads="1"/>
          </p:cNvSpPr>
          <p:nvPr/>
        </p:nvSpPr>
        <p:spPr bwMode="auto">
          <a:xfrm>
            <a:off x="6596063" y="3408363"/>
            <a:ext cx="989012" cy="9128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23" name="AutoShape 139"/>
          <p:cNvSpPr>
            <a:spLocks noChangeArrowheads="1"/>
          </p:cNvSpPr>
          <p:nvPr/>
        </p:nvSpPr>
        <p:spPr bwMode="auto">
          <a:xfrm>
            <a:off x="6623050" y="3222625"/>
            <a:ext cx="74930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4524" name="Group 140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784525" name="AutoShape 141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4526" name="Rectangle 142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4527" name="AutoShape 143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4528" name="Freeform 144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529" name="AutoShape 145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30" name="Rectangle 146"/>
          <p:cNvSpPr>
            <a:spLocks noChangeArrowheads="1"/>
          </p:cNvSpPr>
          <p:nvPr/>
        </p:nvSpPr>
        <p:spPr bwMode="auto">
          <a:xfrm>
            <a:off x="4919663" y="4121150"/>
            <a:ext cx="1062037" cy="393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FFFF00"/>
                </a:solidFill>
                <a:effectLst/>
                <a:latin typeface="Limon S1" charset="0"/>
              </a:rPr>
              <a:t>¬1500 m&gt;s&gt;K¦</a:t>
            </a:r>
          </a:p>
        </p:txBody>
      </p:sp>
      <p:sp>
        <p:nvSpPr>
          <p:cNvPr id="784531" name="Rectangle 147"/>
          <p:cNvSpPr>
            <a:spLocks noChangeArrowheads="1"/>
          </p:cNvSpPr>
          <p:nvPr/>
        </p:nvSpPr>
        <p:spPr bwMode="auto">
          <a:xfrm>
            <a:off x="7269163" y="4244975"/>
            <a:ext cx="965200" cy="393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FFFF00"/>
                </a:solidFill>
                <a:effectLst/>
                <a:latin typeface="Limon S1" charset="0"/>
              </a:rPr>
              <a:t>¬500 m&gt;K&gt;s¦</a:t>
            </a:r>
          </a:p>
        </p:txBody>
      </p:sp>
      <p:sp>
        <p:nvSpPr>
          <p:cNvPr id="784532" name="Rectangle 148"/>
          <p:cNvSpPr>
            <a:spLocks noChangeArrowheads="1"/>
          </p:cNvSpPr>
          <p:nvPr/>
        </p:nvSpPr>
        <p:spPr bwMode="auto">
          <a:xfrm>
            <a:off x="7253288" y="1133475"/>
            <a:ext cx="1033462" cy="393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FFFF00"/>
                </a:solidFill>
                <a:effectLst/>
                <a:latin typeface="Limon S1" charset="0"/>
              </a:rPr>
              <a:t>¬1000 m&gt;s&gt;K </a:t>
            </a:r>
          </a:p>
        </p:txBody>
      </p:sp>
      <p:sp>
        <p:nvSpPr>
          <p:cNvPr id="784533" name="Rectangle 149"/>
          <p:cNvSpPr>
            <a:spLocks noChangeArrowheads="1"/>
          </p:cNvSpPr>
          <p:nvPr/>
        </p:nvSpPr>
        <p:spPr bwMode="auto">
          <a:xfrm>
            <a:off x="4156075" y="2060575"/>
            <a:ext cx="6810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Limon S1" charset="0"/>
              </a:rPr>
              <a:t>G½R)ahaM</a:t>
            </a:r>
          </a:p>
        </p:txBody>
      </p:sp>
      <p:sp>
        <p:nvSpPr>
          <p:cNvPr id="784534" name="Freeform 150"/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535" name="Rectangle 151"/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36" name="Freeform 152"/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4537" name="AutoShape 153"/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38" name="Rectangle 154"/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39" name="Rectangle 155"/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40" name="AutoShape 156"/>
          <p:cNvSpPr>
            <a:spLocks noChangeArrowheads="1"/>
          </p:cNvSpPr>
          <p:nvPr/>
        </p:nvSpPr>
        <p:spPr bwMode="auto">
          <a:xfrm>
            <a:off x="4260850" y="3475038"/>
            <a:ext cx="6921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41" name="Rectangle 157"/>
          <p:cNvSpPr>
            <a:spLocks noChangeArrowheads="1"/>
          </p:cNvSpPr>
          <p:nvPr/>
        </p:nvSpPr>
        <p:spPr bwMode="auto">
          <a:xfrm>
            <a:off x="4276725" y="3416300"/>
            <a:ext cx="6254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Limon S1" charset="0"/>
              </a:rPr>
              <a:t>y:UEsb</a:t>
            </a:r>
          </a:p>
        </p:txBody>
      </p:sp>
      <p:sp>
        <p:nvSpPr>
          <p:cNvPr id="784542" name="Line 158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43" name="Line 159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44" name="Line 160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45" name="Line 161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46" name="Line 162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47" name="Line 163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48" name="Line 164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49" name="Line 165"/>
          <p:cNvSpPr>
            <a:spLocks noChangeShapeType="1"/>
          </p:cNvSpPr>
          <p:nvPr/>
        </p:nvSpPr>
        <p:spPr bwMode="auto">
          <a:xfrm>
            <a:off x="6627813" y="2305050"/>
            <a:ext cx="876300" cy="12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50" name="Line 166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51" name="Line 167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52" name="Line 168"/>
          <p:cNvSpPr>
            <a:spLocks noChangeShapeType="1"/>
          </p:cNvSpPr>
          <p:nvPr/>
        </p:nvSpPr>
        <p:spPr bwMode="auto">
          <a:xfrm>
            <a:off x="6659563" y="38703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53" name="Rectangle 169"/>
          <p:cNvSpPr>
            <a:spLocks noChangeArrowheads="1"/>
          </p:cNvSpPr>
          <p:nvPr/>
        </p:nvSpPr>
        <p:spPr bwMode="auto">
          <a:xfrm>
            <a:off x="6523038" y="3213100"/>
            <a:ext cx="890587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000000"/>
                </a:solidFill>
                <a:effectLst/>
                <a:latin typeface="Limon S1" charset="0"/>
              </a:rPr>
              <a:t>RKaRtUvcab;CaeQøIy</a:t>
            </a:r>
          </a:p>
        </p:txBody>
      </p:sp>
      <p:sp>
        <p:nvSpPr>
          <p:cNvPr id="784554" name="Rectangle 170"/>
          <p:cNvSpPr>
            <a:spLocks noChangeArrowheads="1"/>
          </p:cNvSpPr>
          <p:nvPr/>
        </p:nvSpPr>
        <p:spPr bwMode="auto">
          <a:xfrm>
            <a:off x="6573838" y="4356100"/>
            <a:ext cx="962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Limon S1" charset="0"/>
              </a:rPr>
              <a:t>RKas¶b;s¶at; </a:t>
            </a:r>
          </a:p>
        </p:txBody>
      </p:sp>
      <p:sp>
        <p:nvSpPr>
          <p:cNvPr id="784555" name="Line 171"/>
          <p:cNvSpPr>
            <a:spLocks noChangeShapeType="1"/>
          </p:cNvSpPr>
          <p:nvPr/>
        </p:nvSpPr>
        <p:spPr bwMode="auto">
          <a:xfrm>
            <a:off x="6630988" y="1593850"/>
            <a:ext cx="876300" cy="12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56" name="Line 172"/>
          <p:cNvSpPr>
            <a:spLocks noChangeShapeType="1"/>
          </p:cNvSpPr>
          <p:nvPr/>
        </p:nvSpPr>
        <p:spPr bwMode="auto">
          <a:xfrm>
            <a:off x="4308475" y="38004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57" name="Line 173"/>
          <p:cNvSpPr>
            <a:spLocks noChangeShapeType="1"/>
          </p:cNvSpPr>
          <p:nvPr/>
        </p:nvSpPr>
        <p:spPr bwMode="auto">
          <a:xfrm>
            <a:off x="4298950" y="4011613"/>
            <a:ext cx="838200" cy="4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58" name="Rectangle 174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59" name="AutoShape 175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60" name="Rectangle 176"/>
          <p:cNvSpPr>
            <a:spLocks noChangeArrowheads="1"/>
          </p:cNvSpPr>
          <p:nvPr/>
        </p:nvSpPr>
        <p:spPr bwMode="auto">
          <a:xfrm>
            <a:off x="6534150" y="5045075"/>
            <a:ext cx="8540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Limon S1" charset="0"/>
              </a:rPr>
              <a:t>RBHeys</a:t>
            </a:r>
            <a:r>
              <a:rPr lang="ja-JP" altLang="en-US" sz="2400" b="1">
                <a:solidFill>
                  <a:srgbClr val="000000"/>
                </a:solidFill>
                <a:effectLst/>
                <a:latin typeface="Arial"/>
              </a:rPr>
              <a:t>‘</a:t>
            </a:r>
            <a:r>
              <a:rPr lang="en-US" sz="2400" b="1">
                <a:solidFill>
                  <a:srgbClr val="000000"/>
                </a:solidFill>
                <a:effectLst/>
                <a:latin typeface="Limon S1" charset="0"/>
              </a:rPr>
              <a:t>Uv </a:t>
            </a:r>
            <a:endParaRPr lang="en-US" sz="12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84561" name="Line 177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62" name="Line 178"/>
          <p:cNvSpPr>
            <a:spLocks noChangeShapeType="1"/>
          </p:cNvSpPr>
          <p:nvPr/>
        </p:nvSpPr>
        <p:spPr bwMode="auto">
          <a:xfrm>
            <a:off x="6669088" y="58801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63" name="Line 179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64" name="Line 180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65" name="AutoShape 181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66" name="Rectangle 182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67" name="AutoShape 183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68" name="Rectangle 184"/>
          <p:cNvSpPr>
            <a:spLocks noChangeArrowheads="1"/>
          </p:cNvSpPr>
          <p:nvPr/>
        </p:nvSpPr>
        <p:spPr bwMode="auto">
          <a:xfrm>
            <a:off x="6507163" y="568325"/>
            <a:ext cx="96043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Limon S1" charset="0"/>
              </a:rPr>
              <a:t>RKaGnaFibetyü</a:t>
            </a:r>
          </a:p>
        </p:txBody>
      </p:sp>
      <p:sp>
        <p:nvSpPr>
          <p:cNvPr id="784569" name="Line 185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70" name="Line 186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71" name="Rectangle 187"/>
          <p:cNvSpPr>
            <a:spLocks noChangeArrowheads="1"/>
          </p:cNvSpPr>
          <p:nvPr/>
        </p:nvSpPr>
        <p:spPr bwMode="auto">
          <a:xfrm>
            <a:off x="6605588" y="1196975"/>
            <a:ext cx="4651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Limon S1" charset="0"/>
              </a:rPr>
              <a:t>esþc</a:t>
            </a:r>
          </a:p>
        </p:txBody>
      </p:sp>
      <p:sp>
        <p:nvSpPr>
          <p:cNvPr id="784572" name="Rectangle 188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73" name="AutoShape 189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74" name="Rectangle 190"/>
          <p:cNvSpPr>
            <a:spLocks noChangeArrowheads="1"/>
          </p:cNvSpPr>
          <p:nvPr/>
        </p:nvSpPr>
        <p:spPr bwMode="auto">
          <a:xfrm>
            <a:off x="4281488" y="5635625"/>
            <a:ext cx="7016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Limon S1" charset="0"/>
              </a:rPr>
              <a:t>y:UesV</a:t>
            </a:r>
          </a:p>
        </p:txBody>
      </p:sp>
      <p:sp>
        <p:nvSpPr>
          <p:cNvPr id="784575" name="Line 191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76" name="Line 192"/>
          <p:cNvSpPr>
            <a:spLocks noChangeShapeType="1"/>
          </p:cNvSpPr>
          <p:nvPr/>
        </p:nvSpPr>
        <p:spPr bwMode="auto">
          <a:xfrm>
            <a:off x="4305300" y="6230938"/>
            <a:ext cx="838200" cy="111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77" name="Rectangle 193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78" name="AutoShape 194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79" name="Rectangle 195"/>
          <p:cNvSpPr>
            <a:spLocks noChangeArrowheads="1"/>
          </p:cNvSpPr>
          <p:nvPr/>
        </p:nvSpPr>
        <p:spPr bwMode="auto">
          <a:xfrm>
            <a:off x="4318000" y="4257675"/>
            <a:ext cx="4826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Limon S1" charset="0"/>
              </a:rPr>
              <a:t>m:Ues</a:t>
            </a:r>
          </a:p>
        </p:txBody>
      </p:sp>
      <p:sp>
        <p:nvSpPr>
          <p:cNvPr id="784580" name="Line 196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81" name="Line 197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82" name="Line 198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83" name="Line 199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84" name="Line 200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85" name="Line 201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86" name="Line 202"/>
          <p:cNvSpPr>
            <a:spLocks noChangeShapeType="1"/>
          </p:cNvSpPr>
          <p:nvPr/>
        </p:nvSpPr>
        <p:spPr bwMode="auto">
          <a:xfrm>
            <a:off x="4262438" y="2613025"/>
            <a:ext cx="83185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87" name="Line 203"/>
          <p:cNvSpPr>
            <a:spLocks noChangeShapeType="1"/>
          </p:cNvSpPr>
          <p:nvPr/>
        </p:nvSpPr>
        <p:spPr bwMode="auto">
          <a:xfrm>
            <a:off x="4262438" y="28098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88" name="Line 204"/>
          <p:cNvSpPr>
            <a:spLocks noChangeShapeType="1"/>
          </p:cNvSpPr>
          <p:nvPr/>
        </p:nvSpPr>
        <p:spPr bwMode="auto">
          <a:xfrm>
            <a:off x="4259263" y="24225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89" name="Line 205"/>
          <p:cNvSpPr>
            <a:spLocks noChangeShapeType="1"/>
          </p:cNvSpPr>
          <p:nvPr/>
        </p:nvSpPr>
        <p:spPr bwMode="auto">
          <a:xfrm flipV="1">
            <a:off x="4256088" y="2997200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90" name="Line 206"/>
          <p:cNvSpPr>
            <a:spLocks noChangeShapeType="1"/>
          </p:cNvSpPr>
          <p:nvPr/>
        </p:nvSpPr>
        <p:spPr bwMode="auto">
          <a:xfrm flipV="1">
            <a:off x="4252913" y="3182938"/>
            <a:ext cx="846137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91" name="Line 207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92" name="Rectangle 208"/>
          <p:cNvSpPr>
            <a:spLocks noChangeArrowheads="1"/>
          </p:cNvSpPr>
          <p:nvPr/>
        </p:nvSpPr>
        <p:spPr bwMode="auto">
          <a:xfrm>
            <a:off x="4097338" y="463550"/>
            <a:ext cx="1625600" cy="1490663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4593" name="Group 209"/>
          <p:cNvGrpSpPr>
            <a:grpSpLocks/>
          </p:cNvGrpSpPr>
          <p:nvPr/>
        </p:nvGrpSpPr>
        <p:grpSpPr bwMode="auto">
          <a:xfrm>
            <a:off x="4187825" y="563563"/>
            <a:ext cx="1285875" cy="1316037"/>
            <a:chOff x="2663" y="408"/>
            <a:chExt cx="600" cy="716"/>
          </a:xfrm>
        </p:grpSpPr>
        <p:sp>
          <p:nvSpPr>
            <p:cNvPr id="784594" name="AutoShape 210"/>
            <p:cNvSpPr>
              <a:spLocks noChangeArrowheads="1"/>
            </p:cNvSpPr>
            <p:nvPr/>
          </p:nvSpPr>
          <p:spPr bwMode="auto">
            <a:xfrm>
              <a:off x="2664" y="408"/>
              <a:ext cx="460" cy="59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4595" name="Rectangle 211"/>
            <p:cNvSpPr>
              <a:spLocks noChangeArrowheads="1"/>
            </p:cNvSpPr>
            <p:nvPr/>
          </p:nvSpPr>
          <p:spPr bwMode="auto">
            <a:xfrm>
              <a:off x="2663" y="508"/>
              <a:ext cx="600" cy="61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4596" name="AutoShape 212"/>
            <p:cNvSpPr>
              <a:spLocks noChangeArrowheads="1"/>
            </p:cNvSpPr>
            <p:nvPr/>
          </p:nvSpPr>
          <p:spPr bwMode="auto">
            <a:xfrm>
              <a:off x="2676" y="420"/>
              <a:ext cx="436" cy="59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4597" name="Line 213"/>
          <p:cNvSpPr>
            <a:spLocks noChangeShapeType="1"/>
          </p:cNvSpPr>
          <p:nvPr/>
        </p:nvSpPr>
        <p:spPr bwMode="auto">
          <a:xfrm>
            <a:off x="4233863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98" name="Line 214"/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599" name="Line 215"/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600" name="Line 216"/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601" name="Line 217"/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602" name="Line 218"/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603" name="Rectangle 219"/>
          <p:cNvSpPr>
            <a:spLocks noChangeArrowheads="1"/>
          </p:cNvSpPr>
          <p:nvPr/>
        </p:nvSpPr>
        <p:spPr bwMode="auto">
          <a:xfrm>
            <a:off x="4351338" y="796925"/>
            <a:ext cx="561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effectLst/>
                <a:latin typeface="Limon S1" charset="0"/>
              </a:rPr>
              <a:t>)abdMbUg </a:t>
            </a:r>
          </a:p>
        </p:txBody>
      </p:sp>
      <p:sp>
        <p:nvSpPr>
          <p:cNvPr id="784604" name="Rectangle 220"/>
          <p:cNvSpPr>
            <a:spLocks noChangeArrowheads="1"/>
          </p:cNvSpPr>
          <p:nvPr/>
        </p:nvSpPr>
        <p:spPr bwMode="auto">
          <a:xfrm>
            <a:off x="4279900" y="949325"/>
            <a:ext cx="7016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effectLst/>
                <a:latin typeface="Limon S1" charset="0"/>
              </a:rPr>
              <a:t>dMNwgl¥dMbUg</a:t>
            </a:r>
          </a:p>
        </p:txBody>
      </p:sp>
      <p:sp>
        <p:nvSpPr>
          <p:cNvPr id="784605" name="Rectangle 221"/>
          <p:cNvSpPr>
            <a:spLocks noChangeArrowheads="1"/>
          </p:cNvSpPr>
          <p:nvPr/>
        </p:nvSpPr>
        <p:spPr bwMode="auto">
          <a:xfrm>
            <a:off x="4278313" y="1104900"/>
            <a:ext cx="6381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effectLst/>
                <a:latin typeface="Limon S1" charset="0"/>
              </a:rPr>
              <a:t>RKYsardMbUg</a:t>
            </a:r>
          </a:p>
        </p:txBody>
      </p:sp>
      <p:sp>
        <p:nvSpPr>
          <p:cNvPr id="784606" name="Rectangle 222"/>
          <p:cNvSpPr>
            <a:spLocks noChangeArrowheads="1"/>
          </p:cNvSpPr>
          <p:nvPr/>
        </p:nvSpPr>
        <p:spPr bwMode="auto">
          <a:xfrm>
            <a:off x="4279900" y="1260475"/>
            <a:ext cx="68103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effectLst/>
                <a:latin typeface="Limon S1" charset="0"/>
              </a:rPr>
              <a:t>XatkrdMbUg</a:t>
            </a:r>
          </a:p>
        </p:txBody>
      </p:sp>
      <p:sp>
        <p:nvSpPr>
          <p:cNvPr id="784607" name="Rectangle 223"/>
          <p:cNvSpPr>
            <a:spLocks noChangeArrowheads="1"/>
          </p:cNvSpPr>
          <p:nvPr/>
        </p:nvSpPr>
        <p:spPr bwMode="auto">
          <a:xfrm>
            <a:off x="4189413" y="1412875"/>
            <a:ext cx="77311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effectLst/>
                <a:latin typeface="Limon S1" charset="0"/>
              </a:rPr>
              <a:t>TwkCMnn; ¼\FnÞÚ</a:t>
            </a:r>
          </a:p>
        </p:txBody>
      </p:sp>
      <p:sp>
        <p:nvSpPr>
          <p:cNvPr id="784608" name="Rectangle 224"/>
          <p:cNvSpPr>
            <a:spLocks noChangeArrowheads="1"/>
          </p:cNvSpPr>
          <p:nvPr/>
        </p:nvSpPr>
        <p:spPr bwMode="auto">
          <a:xfrm>
            <a:off x="4424363" y="1577975"/>
            <a:ext cx="56991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effectLst/>
                <a:latin typeface="Limon S1" charset="0"/>
              </a:rPr>
              <a:t>b:m)abil</a:t>
            </a:r>
          </a:p>
        </p:txBody>
      </p:sp>
      <p:sp>
        <p:nvSpPr>
          <p:cNvPr id="784609" name="Rectangle 225"/>
          <p:cNvSpPr>
            <a:spLocks noChangeArrowheads="1"/>
          </p:cNvSpPr>
          <p:nvPr/>
        </p:nvSpPr>
        <p:spPr bwMode="auto">
          <a:xfrm>
            <a:off x="4167188" y="498475"/>
            <a:ext cx="5873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effectLst/>
                <a:latin typeface="Limon S1" charset="0"/>
              </a:rPr>
              <a:t>karbegáIt </a:t>
            </a:r>
          </a:p>
        </p:txBody>
      </p:sp>
      <p:sp>
        <p:nvSpPr>
          <p:cNvPr id="784610" name="Rectangle 226"/>
          <p:cNvSpPr>
            <a:spLocks noChangeArrowheads="1"/>
          </p:cNvSpPr>
          <p:nvPr/>
        </p:nvSpPr>
        <p:spPr bwMode="auto">
          <a:xfrm>
            <a:off x="4111625" y="650875"/>
            <a:ext cx="14001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effectLst/>
                <a:latin typeface="Limon S1" charset="0"/>
              </a:rPr>
              <a:t>mnusSRbus nigmnusSRsI dMbUg</a:t>
            </a:r>
          </a:p>
        </p:txBody>
      </p:sp>
      <p:sp>
        <p:nvSpPr>
          <p:cNvPr id="784611" name="Line 227"/>
          <p:cNvSpPr>
            <a:spLocks noChangeShapeType="1"/>
          </p:cNvSpPr>
          <p:nvPr/>
        </p:nvSpPr>
        <p:spPr bwMode="auto">
          <a:xfrm>
            <a:off x="4233863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612" name="Line 228"/>
          <p:cNvSpPr>
            <a:spLocks noChangeShapeType="1"/>
          </p:cNvSpPr>
          <p:nvPr/>
        </p:nvSpPr>
        <p:spPr bwMode="auto">
          <a:xfrm>
            <a:off x="6659563" y="36671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613" name="Line 229"/>
          <p:cNvSpPr>
            <a:spLocks noChangeShapeType="1"/>
          </p:cNvSpPr>
          <p:nvPr/>
        </p:nvSpPr>
        <p:spPr bwMode="auto">
          <a:xfrm>
            <a:off x="6659563" y="40608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614" name="Line 230"/>
          <p:cNvSpPr>
            <a:spLocks noChangeShapeType="1"/>
          </p:cNvSpPr>
          <p:nvPr/>
        </p:nvSpPr>
        <p:spPr bwMode="auto">
          <a:xfrm>
            <a:off x="6659563" y="42513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615" name="Line 231"/>
          <p:cNvSpPr>
            <a:spLocks noChangeShapeType="1"/>
          </p:cNvSpPr>
          <p:nvPr/>
        </p:nvSpPr>
        <p:spPr bwMode="auto">
          <a:xfrm>
            <a:off x="6669088" y="5740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616" name="Line 232"/>
          <p:cNvSpPr>
            <a:spLocks noChangeShapeType="1"/>
          </p:cNvSpPr>
          <p:nvPr/>
        </p:nvSpPr>
        <p:spPr bwMode="auto">
          <a:xfrm>
            <a:off x="6643688" y="56007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617" name="Line 233"/>
          <p:cNvSpPr>
            <a:spLocks noChangeShapeType="1"/>
          </p:cNvSpPr>
          <p:nvPr/>
        </p:nvSpPr>
        <p:spPr bwMode="auto">
          <a:xfrm>
            <a:off x="6646863" y="4873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618" name="Line 234"/>
          <p:cNvSpPr>
            <a:spLocks noChangeShapeType="1"/>
          </p:cNvSpPr>
          <p:nvPr/>
        </p:nvSpPr>
        <p:spPr bwMode="auto">
          <a:xfrm>
            <a:off x="6646863" y="47212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4619" name="Text Box 235"/>
          <p:cNvSpPr txBox="1">
            <a:spLocks noChangeArrowheads="1"/>
          </p:cNvSpPr>
          <p:nvPr/>
        </p:nvSpPr>
        <p:spPr bwMode="auto">
          <a:xfrm>
            <a:off x="7502525" y="6164263"/>
            <a:ext cx="15240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84620" name="Text Box 236"/>
          <p:cNvSpPr txBox="1">
            <a:spLocks noChangeArrowheads="1"/>
          </p:cNvSpPr>
          <p:nvPr/>
        </p:nvSpPr>
        <p:spPr bwMode="auto">
          <a:xfrm>
            <a:off x="1789113" y="-28575"/>
            <a:ext cx="199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elakub,tiþ 1-11</a:t>
            </a:r>
            <a:endParaRPr lang="en-US" sz="1800" b="1">
              <a:solidFill>
                <a:schemeClr val="tx1"/>
              </a:solidFill>
              <a:effectLst/>
            </a:endParaRPr>
          </a:p>
        </p:txBody>
      </p:sp>
      <p:sp>
        <p:nvSpPr>
          <p:cNvPr id="784621" name="Text Box 23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4622" name="Text Box 238"/>
          <p:cNvSpPr txBox="1">
            <a:spLocks noChangeArrowheads="1"/>
          </p:cNvSpPr>
          <p:nvPr/>
        </p:nvSpPr>
        <p:spPr bwMode="auto">
          <a:xfrm>
            <a:off x="8885238" y="61944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4623" name="Rectangle 239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784624" name="Text Box 240"/>
          <p:cNvSpPr txBox="1">
            <a:spLocks noChangeArrowheads="1"/>
          </p:cNvSpPr>
          <p:nvPr/>
        </p:nvSpPr>
        <p:spPr bwMode="auto">
          <a:xfrm>
            <a:off x="6884988" y="6181725"/>
            <a:ext cx="1849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S1" charset="0"/>
              </a:rPr>
              <a:t>esovePAk,ÜnCMnYy TMB½r 17-19</a:t>
            </a:r>
          </a:p>
        </p:txBody>
      </p:sp>
      <p:grpSp>
        <p:nvGrpSpPr>
          <p:cNvPr id="784625" name="Group 241"/>
          <p:cNvGrpSpPr>
            <a:grpSpLocks/>
          </p:cNvGrpSpPr>
          <p:nvPr/>
        </p:nvGrpSpPr>
        <p:grpSpPr bwMode="auto">
          <a:xfrm>
            <a:off x="5154613" y="1344613"/>
            <a:ext cx="2894012" cy="4368800"/>
            <a:chOff x="3247" y="847"/>
            <a:chExt cx="1823" cy="2752"/>
          </a:xfrm>
        </p:grpSpPr>
        <p:grpSp>
          <p:nvGrpSpPr>
            <p:cNvPr id="784626" name="Group 242"/>
            <p:cNvGrpSpPr>
              <a:grpSpLocks/>
            </p:cNvGrpSpPr>
            <p:nvPr/>
          </p:nvGrpSpPr>
          <p:grpSpPr bwMode="auto">
            <a:xfrm>
              <a:off x="3247" y="1381"/>
              <a:ext cx="331" cy="369"/>
              <a:chOff x="1567" y="1192"/>
              <a:chExt cx="331" cy="369"/>
            </a:xfrm>
          </p:grpSpPr>
          <p:grpSp>
            <p:nvGrpSpPr>
              <p:cNvPr id="784627" name="Group 243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784628" name="Group 244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784629" name="Group 245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784630" name="Freeform 24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4631" name="Freeform 24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84632" name="Picture 248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784633" name="Freeform 249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4634" name="Freeform 250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4635" name="Freeform 251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4636" name="Freeform 252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4637" name="Freeform 253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84638" name="Rectangle 254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784639" name="Group 255"/>
            <p:cNvGrpSpPr>
              <a:grpSpLocks/>
            </p:cNvGrpSpPr>
            <p:nvPr/>
          </p:nvGrpSpPr>
          <p:grpSpPr bwMode="auto">
            <a:xfrm>
              <a:off x="3250" y="3230"/>
              <a:ext cx="331" cy="369"/>
              <a:chOff x="1567" y="1192"/>
              <a:chExt cx="331" cy="369"/>
            </a:xfrm>
          </p:grpSpPr>
          <p:grpSp>
            <p:nvGrpSpPr>
              <p:cNvPr id="784640" name="Group 256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784641" name="Group 257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784642" name="Group 258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784643" name="Freeform 25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4644" name="Freeform 26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84645" name="Picture 261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784646" name="Freeform 262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4647" name="Freeform 263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4648" name="Freeform 264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4649" name="Freeform 265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4650" name="Freeform 266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84651" name="Rectangle 267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784652" name="Group 268"/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784653" name="Group 269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784654" name="Group 270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784655" name="Group 271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784656" name="Freeform 27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4657" name="Freeform 27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84658" name="Picture 274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784659" name="Freeform 275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4660" name="Freeform 276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4661" name="Freeform 277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4662" name="Freeform 278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4663" name="Freeform 279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84664" name="Rectangle 280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784665" name="Group 281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784666" name="Group 282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784667" name="Group 283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784668" name="Group 284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784669" name="Freeform 28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4670" name="Freeform 28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84671" name="Picture 287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784672" name="Freeform 288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4673" name="Freeform 289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4674" name="Freeform 290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4675" name="Freeform 291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4676" name="Freeform 292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84677" name="Rectangle 29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</p:grp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4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4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4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4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459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098119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 err="1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PaBsMxan</a:t>
            </a:r>
            <a:r>
              <a:rPr lang="en-US" sz="4800" b="1" dirty="0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;&gt;&gt;&gt;</a:t>
            </a:r>
            <a:r>
              <a:rPr lang="en-US" sz="4800" b="1" dirty="0" err="1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rbs;RBHKm</a:t>
            </a:r>
            <a:r>
              <a:rPr lang="en-US" sz="4800" b="1" dirty="0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&lt;</a:t>
            </a:r>
            <a:r>
              <a:rPr lang="en-US" sz="4800" b="1" dirty="0" err="1" smtClean="0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Ir</a:t>
            </a:r>
            <a:r>
              <a:rPr lang="en-US" sz="4000" b="1" dirty="0" smtClean="0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• 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Get this presentation for free!</a:t>
            </a:r>
            <a:endParaRPr lang="en-US" sz="1400" b="1">
              <a:solidFill>
                <a:srgbClr val="FFFFFF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213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85411" name="Text Box 3"/>
          <p:cNvSpPr txBox="1">
            <a:spLocks noChangeArrowheads="1"/>
          </p:cNvSpPr>
          <p:nvPr/>
        </p:nvSpPr>
        <p:spPr bwMode="auto">
          <a:xfrm>
            <a:off x="7502525" y="6164263"/>
            <a:ext cx="15240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85412" name="Text Box 4"/>
          <p:cNvSpPr txBox="1">
            <a:spLocks noChangeArrowheads="1"/>
          </p:cNvSpPr>
          <p:nvPr/>
        </p:nvSpPr>
        <p:spPr bwMode="auto">
          <a:xfrm>
            <a:off x="8885238" y="61944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5413" name="Text Box 5"/>
          <p:cNvSpPr txBox="1">
            <a:spLocks noChangeArrowheads="1"/>
          </p:cNvSpPr>
          <p:nvPr/>
        </p:nvSpPr>
        <p:spPr bwMode="auto">
          <a:xfrm>
            <a:off x="300038" y="6545263"/>
            <a:ext cx="98901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</a:rPr>
              <a:t>©2003 TBBMI</a:t>
            </a:r>
          </a:p>
        </p:txBody>
      </p:sp>
      <p:sp>
        <p:nvSpPr>
          <p:cNvPr id="785414" name="Rectangle 6"/>
          <p:cNvSpPr>
            <a:spLocks noChangeArrowheads="1"/>
          </p:cNvSpPr>
          <p:nvPr/>
        </p:nvSpPr>
        <p:spPr bwMode="auto">
          <a:xfrm>
            <a:off x="7562850" y="6521450"/>
            <a:ext cx="674688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9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7.5.03a.</a:t>
            </a:r>
          </a:p>
        </p:txBody>
      </p:sp>
      <p:sp>
        <p:nvSpPr>
          <p:cNvPr id="785415" name="Rectangle 7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Freeform 2"/>
          <p:cNvSpPr>
            <a:spLocks/>
          </p:cNvSpPr>
          <p:nvPr/>
        </p:nvSpPr>
        <p:spPr bwMode="auto">
          <a:xfrm>
            <a:off x="2762250" y="5334000"/>
            <a:ext cx="1697038" cy="668338"/>
          </a:xfrm>
          <a:custGeom>
            <a:avLst/>
            <a:gdLst>
              <a:gd name="T0" fmla="*/ 72 w 1069"/>
              <a:gd name="T1" fmla="*/ 36 h 421"/>
              <a:gd name="T2" fmla="*/ 156 w 1069"/>
              <a:gd name="T3" fmla="*/ 84 h 421"/>
              <a:gd name="T4" fmla="*/ 240 w 1069"/>
              <a:gd name="T5" fmla="*/ 120 h 421"/>
              <a:gd name="T6" fmla="*/ 324 w 1069"/>
              <a:gd name="T7" fmla="*/ 144 h 421"/>
              <a:gd name="T8" fmla="*/ 204 w 1069"/>
              <a:gd name="T9" fmla="*/ 72 h 421"/>
              <a:gd name="T10" fmla="*/ 132 w 1069"/>
              <a:gd name="T11" fmla="*/ 24 h 421"/>
              <a:gd name="T12" fmla="*/ 96 w 1069"/>
              <a:gd name="T13" fmla="*/ 36 h 421"/>
              <a:gd name="T14" fmla="*/ 168 w 1069"/>
              <a:gd name="T15" fmla="*/ 72 h 421"/>
              <a:gd name="T16" fmla="*/ 252 w 1069"/>
              <a:gd name="T17" fmla="*/ 96 h 421"/>
              <a:gd name="T18" fmla="*/ 348 w 1069"/>
              <a:gd name="T19" fmla="*/ 132 h 421"/>
              <a:gd name="T20" fmla="*/ 528 w 1069"/>
              <a:gd name="T21" fmla="*/ 204 h 421"/>
              <a:gd name="T22" fmla="*/ 612 w 1069"/>
              <a:gd name="T23" fmla="*/ 240 h 421"/>
              <a:gd name="T24" fmla="*/ 684 w 1069"/>
              <a:gd name="T25" fmla="*/ 252 h 421"/>
              <a:gd name="T26" fmla="*/ 792 w 1069"/>
              <a:gd name="T27" fmla="*/ 288 h 421"/>
              <a:gd name="T28" fmla="*/ 900 w 1069"/>
              <a:gd name="T29" fmla="*/ 348 h 421"/>
              <a:gd name="T30" fmla="*/ 984 w 1069"/>
              <a:gd name="T31" fmla="*/ 372 h 421"/>
              <a:gd name="T32" fmla="*/ 1068 w 1069"/>
              <a:gd name="T33" fmla="*/ 360 h 421"/>
              <a:gd name="T34" fmla="*/ 1008 w 1069"/>
              <a:gd name="T35" fmla="*/ 312 h 421"/>
              <a:gd name="T36" fmla="*/ 924 w 1069"/>
              <a:gd name="T37" fmla="*/ 288 h 421"/>
              <a:gd name="T38" fmla="*/ 828 w 1069"/>
              <a:gd name="T39" fmla="*/ 252 h 421"/>
              <a:gd name="T40" fmla="*/ 732 w 1069"/>
              <a:gd name="T41" fmla="*/ 216 h 421"/>
              <a:gd name="T42" fmla="*/ 624 w 1069"/>
              <a:gd name="T43" fmla="*/ 180 h 421"/>
              <a:gd name="T44" fmla="*/ 540 w 1069"/>
              <a:gd name="T45" fmla="*/ 168 h 421"/>
              <a:gd name="T46" fmla="*/ 444 w 1069"/>
              <a:gd name="T47" fmla="*/ 120 h 421"/>
              <a:gd name="T48" fmla="*/ 348 w 1069"/>
              <a:gd name="T49" fmla="*/ 96 h 421"/>
              <a:gd name="T50" fmla="*/ 276 w 1069"/>
              <a:gd name="T51" fmla="*/ 72 h 421"/>
              <a:gd name="T52" fmla="*/ 204 w 1069"/>
              <a:gd name="T53" fmla="*/ 48 h 421"/>
              <a:gd name="T54" fmla="*/ 132 w 1069"/>
              <a:gd name="T55" fmla="*/ 36 h 421"/>
              <a:gd name="T56" fmla="*/ 60 w 1069"/>
              <a:gd name="T57" fmla="*/ 24 h 421"/>
              <a:gd name="T58" fmla="*/ 12 w 1069"/>
              <a:gd name="T59" fmla="*/ 60 h 421"/>
              <a:gd name="T60" fmla="*/ 12 w 1069"/>
              <a:gd name="T61" fmla="*/ 144 h 421"/>
              <a:gd name="T62" fmla="*/ 12 w 1069"/>
              <a:gd name="T63" fmla="*/ 216 h 421"/>
              <a:gd name="T64" fmla="*/ 12 w 1069"/>
              <a:gd name="T65" fmla="*/ 312 h 421"/>
              <a:gd name="T66" fmla="*/ 24 w 1069"/>
              <a:gd name="T67" fmla="*/ 384 h 421"/>
              <a:gd name="T68" fmla="*/ 96 w 1069"/>
              <a:gd name="T69" fmla="*/ 396 h 421"/>
              <a:gd name="T70" fmla="*/ 180 w 1069"/>
              <a:gd name="T71" fmla="*/ 396 h 421"/>
              <a:gd name="T72" fmla="*/ 324 w 1069"/>
              <a:gd name="T73" fmla="*/ 396 h 421"/>
              <a:gd name="T74" fmla="*/ 396 w 1069"/>
              <a:gd name="T75" fmla="*/ 408 h 421"/>
              <a:gd name="T76" fmla="*/ 480 w 1069"/>
              <a:gd name="T77" fmla="*/ 420 h 421"/>
              <a:gd name="T78" fmla="*/ 552 w 1069"/>
              <a:gd name="T79" fmla="*/ 420 h 421"/>
              <a:gd name="T80" fmla="*/ 624 w 1069"/>
              <a:gd name="T81" fmla="*/ 408 h 421"/>
              <a:gd name="T82" fmla="*/ 708 w 1069"/>
              <a:gd name="T83" fmla="*/ 420 h 421"/>
              <a:gd name="T84" fmla="*/ 780 w 1069"/>
              <a:gd name="T85" fmla="*/ 420 h 421"/>
              <a:gd name="T86" fmla="*/ 876 w 1069"/>
              <a:gd name="T87" fmla="*/ 420 h 421"/>
              <a:gd name="T88" fmla="*/ 960 w 1069"/>
              <a:gd name="T89" fmla="*/ 420 h 421"/>
              <a:gd name="T90" fmla="*/ 1032 w 1069"/>
              <a:gd name="T91" fmla="*/ 396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69" h="421">
                <a:moveTo>
                  <a:pt x="36" y="0"/>
                </a:moveTo>
                <a:lnTo>
                  <a:pt x="60" y="12"/>
                </a:lnTo>
                <a:lnTo>
                  <a:pt x="72" y="36"/>
                </a:lnTo>
                <a:lnTo>
                  <a:pt x="96" y="48"/>
                </a:lnTo>
                <a:lnTo>
                  <a:pt x="120" y="60"/>
                </a:lnTo>
                <a:lnTo>
                  <a:pt x="156" y="84"/>
                </a:lnTo>
                <a:lnTo>
                  <a:pt x="192" y="96"/>
                </a:lnTo>
                <a:lnTo>
                  <a:pt x="216" y="108"/>
                </a:lnTo>
                <a:lnTo>
                  <a:pt x="240" y="120"/>
                </a:lnTo>
                <a:lnTo>
                  <a:pt x="276" y="132"/>
                </a:lnTo>
                <a:lnTo>
                  <a:pt x="300" y="144"/>
                </a:lnTo>
                <a:lnTo>
                  <a:pt x="324" y="144"/>
                </a:lnTo>
                <a:lnTo>
                  <a:pt x="288" y="132"/>
                </a:lnTo>
                <a:lnTo>
                  <a:pt x="264" y="108"/>
                </a:lnTo>
                <a:lnTo>
                  <a:pt x="204" y="72"/>
                </a:lnTo>
                <a:lnTo>
                  <a:pt x="192" y="48"/>
                </a:lnTo>
                <a:lnTo>
                  <a:pt x="168" y="36"/>
                </a:lnTo>
                <a:lnTo>
                  <a:pt x="132" y="24"/>
                </a:lnTo>
                <a:lnTo>
                  <a:pt x="108" y="12"/>
                </a:lnTo>
                <a:lnTo>
                  <a:pt x="84" y="12"/>
                </a:lnTo>
                <a:lnTo>
                  <a:pt x="96" y="36"/>
                </a:lnTo>
                <a:lnTo>
                  <a:pt x="120" y="48"/>
                </a:lnTo>
                <a:lnTo>
                  <a:pt x="144" y="60"/>
                </a:lnTo>
                <a:lnTo>
                  <a:pt x="168" y="72"/>
                </a:lnTo>
                <a:lnTo>
                  <a:pt x="204" y="84"/>
                </a:lnTo>
                <a:lnTo>
                  <a:pt x="228" y="96"/>
                </a:lnTo>
                <a:lnTo>
                  <a:pt x="252" y="96"/>
                </a:lnTo>
                <a:lnTo>
                  <a:pt x="276" y="84"/>
                </a:lnTo>
                <a:lnTo>
                  <a:pt x="300" y="96"/>
                </a:lnTo>
                <a:lnTo>
                  <a:pt x="348" y="132"/>
                </a:lnTo>
                <a:lnTo>
                  <a:pt x="396" y="144"/>
                </a:lnTo>
                <a:lnTo>
                  <a:pt x="492" y="192"/>
                </a:lnTo>
                <a:lnTo>
                  <a:pt x="528" y="204"/>
                </a:lnTo>
                <a:lnTo>
                  <a:pt x="564" y="216"/>
                </a:lnTo>
                <a:lnTo>
                  <a:pt x="588" y="228"/>
                </a:lnTo>
                <a:lnTo>
                  <a:pt x="612" y="240"/>
                </a:lnTo>
                <a:lnTo>
                  <a:pt x="636" y="240"/>
                </a:lnTo>
                <a:lnTo>
                  <a:pt x="660" y="252"/>
                </a:lnTo>
                <a:lnTo>
                  <a:pt x="684" y="252"/>
                </a:lnTo>
                <a:lnTo>
                  <a:pt x="744" y="276"/>
                </a:lnTo>
                <a:lnTo>
                  <a:pt x="768" y="276"/>
                </a:lnTo>
                <a:lnTo>
                  <a:pt x="792" y="288"/>
                </a:lnTo>
                <a:lnTo>
                  <a:pt x="840" y="312"/>
                </a:lnTo>
                <a:lnTo>
                  <a:pt x="864" y="312"/>
                </a:lnTo>
                <a:lnTo>
                  <a:pt x="900" y="348"/>
                </a:lnTo>
                <a:lnTo>
                  <a:pt x="924" y="360"/>
                </a:lnTo>
                <a:lnTo>
                  <a:pt x="960" y="360"/>
                </a:lnTo>
                <a:lnTo>
                  <a:pt x="984" y="372"/>
                </a:lnTo>
                <a:lnTo>
                  <a:pt x="1008" y="384"/>
                </a:lnTo>
                <a:lnTo>
                  <a:pt x="1056" y="384"/>
                </a:lnTo>
                <a:lnTo>
                  <a:pt x="1068" y="360"/>
                </a:lnTo>
                <a:lnTo>
                  <a:pt x="1056" y="336"/>
                </a:lnTo>
                <a:lnTo>
                  <a:pt x="1032" y="324"/>
                </a:lnTo>
                <a:lnTo>
                  <a:pt x="1008" y="312"/>
                </a:lnTo>
                <a:lnTo>
                  <a:pt x="984" y="312"/>
                </a:lnTo>
                <a:lnTo>
                  <a:pt x="948" y="300"/>
                </a:lnTo>
                <a:lnTo>
                  <a:pt x="924" y="288"/>
                </a:lnTo>
                <a:lnTo>
                  <a:pt x="900" y="288"/>
                </a:lnTo>
                <a:lnTo>
                  <a:pt x="876" y="276"/>
                </a:lnTo>
                <a:lnTo>
                  <a:pt x="828" y="252"/>
                </a:lnTo>
                <a:lnTo>
                  <a:pt x="780" y="240"/>
                </a:lnTo>
                <a:lnTo>
                  <a:pt x="756" y="228"/>
                </a:lnTo>
                <a:lnTo>
                  <a:pt x="732" y="216"/>
                </a:lnTo>
                <a:lnTo>
                  <a:pt x="708" y="204"/>
                </a:lnTo>
                <a:lnTo>
                  <a:pt x="648" y="192"/>
                </a:lnTo>
                <a:lnTo>
                  <a:pt x="624" y="180"/>
                </a:lnTo>
                <a:lnTo>
                  <a:pt x="600" y="180"/>
                </a:lnTo>
                <a:lnTo>
                  <a:pt x="576" y="180"/>
                </a:lnTo>
                <a:lnTo>
                  <a:pt x="540" y="168"/>
                </a:lnTo>
                <a:lnTo>
                  <a:pt x="516" y="156"/>
                </a:lnTo>
                <a:lnTo>
                  <a:pt x="468" y="132"/>
                </a:lnTo>
                <a:lnTo>
                  <a:pt x="444" y="120"/>
                </a:lnTo>
                <a:lnTo>
                  <a:pt x="420" y="108"/>
                </a:lnTo>
                <a:lnTo>
                  <a:pt x="396" y="108"/>
                </a:lnTo>
                <a:lnTo>
                  <a:pt x="348" y="96"/>
                </a:lnTo>
                <a:lnTo>
                  <a:pt x="324" y="84"/>
                </a:lnTo>
                <a:lnTo>
                  <a:pt x="300" y="84"/>
                </a:lnTo>
                <a:lnTo>
                  <a:pt x="276" y="72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48"/>
                </a:lnTo>
                <a:lnTo>
                  <a:pt x="156" y="48"/>
                </a:lnTo>
                <a:lnTo>
                  <a:pt x="132" y="36"/>
                </a:lnTo>
                <a:lnTo>
                  <a:pt x="108" y="36"/>
                </a:lnTo>
                <a:lnTo>
                  <a:pt x="84" y="24"/>
                </a:lnTo>
                <a:lnTo>
                  <a:pt x="60" y="24"/>
                </a:lnTo>
                <a:lnTo>
                  <a:pt x="0" y="12"/>
                </a:lnTo>
                <a:lnTo>
                  <a:pt x="12" y="36"/>
                </a:lnTo>
                <a:lnTo>
                  <a:pt x="12" y="60"/>
                </a:lnTo>
                <a:lnTo>
                  <a:pt x="12" y="84"/>
                </a:lnTo>
                <a:lnTo>
                  <a:pt x="12" y="108"/>
                </a:lnTo>
                <a:lnTo>
                  <a:pt x="12" y="144"/>
                </a:lnTo>
                <a:lnTo>
                  <a:pt x="12" y="168"/>
                </a:lnTo>
                <a:lnTo>
                  <a:pt x="12" y="192"/>
                </a:lnTo>
                <a:lnTo>
                  <a:pt x="12" y="216"/>
                </a:lnTo>
                <a:lnTo>
                  <a:pt x="12" y="252"/>
                </a:lnTo>
                <a:lnTo>
                  <a:pt x="12" y="288"/>
                </a:lnTo>
                <a:lnTo>
                  <a:pt x="12" y="312"/>
                </a:lnTo>
                <a:lnTo>
                  <a:pt x="12" y="336"/>
                </a:lnTo>
                <a:lnTo>
                  <a:pt x="12" y="360"/>
                </a:lnTo>
                <a:lnTo>
                  <a:pt x="24" y="384"/>
                </a:lnTo>
                <a:lnTo>
                  <a:pt x="48" y="396"/>
                </a:lnTo>
                <a:lnTo>
                  <a:pt x="72" y="396"/>
                </a:lnTo>
                <a:lnTo>
                  <a:pt x="96" y="396"/>
                </a:lnTo>
                <a:lnTo>
                  <a:pt x="132" y="396"/>
                </a:lnTo>
                <a:lnTo>
                  <a:pt x="156" y="396"/>
                </a:lnTo>
                <a:lnTo>
                  <a:pt x="180" y="396"/>
                </a:lnTo>
                <a:lnTo>
                  <a:pt x="252" y="396"/>
                </a:lnTo>
                <a:lnTo>
                  <a:pt x="276" y="396"/>
                </a:lnTo>
                <a:lnTo>
                  <a:pt x="324" y="396"/>
                </a:lnTo>
                <a:lnTo>
                  <a:pt x="348" y="408"/>
                </a:lnTo>
                <a:lnTo>
                  <a:pt x="372" y="408"/>
                </a:lnTo>
                <a:lnTo>
                  <a:pt x="396" y="408"/>
                </a:lnTo>
                <a:lnTo>
                  <a:pt x="420" y="408"/>
                </a:lnTo>
                <a:lnTo>
                  <a:pt x="444" y="420"/>
                </a:lnTo>
                <a:lnTo>
                  <a:pt x="480" y="420"/>
                </a:lnTo>
                <a:lnTo>
                  <a:pt x="504" y="420"/>
                </a:lnTo>
                <a:lnTo>
                  <a:pt x="528" y="420"/>
                </a:lnTo>
                <a:lnTo>
                  <a:pt x="552" y="420"/>
                </a:lnTo>
                <a:lnTo>
                  <a:pt x="576" y="408"/>
                </a:lnTo>
                <a:lnTo>
                  <a:pt x="600" y="408"/>
                </a:lnTo>
                <a:lnTo>
                  <a:pt x="624" y="408"/>
                </a:lnTo>
                <a:lnTo>
                  <a:pt x="648" y="408"/>
                </a:lnTo>
                <a:lnTo>
                  <a:pt x="684" y="420"/>
                </a:lnTo>
                <a:lnTo>
                  <a:pt x="708" y="420"/>
                </a:lnTo>
                <a:lnTo>
                  <a:pt x="732" y="420"/>
                </a:lnTo>
                <a:lnTo>
                  <a:pt x="756" y="420"/>
                </a:lnTo>
                <a:lnTo>
                  <a:pt x="780" y="420"/>
                </a:lnTo>
                <a:lnTo>
                  <a:pt x="828" y="420"/>
                </a:lnTo>
                <a:lnTo>
                  <a:pt x="852" y="420"/>
                </a:lnTo>
                <a:lnTo>
                  <a:pt x="876" y="420"/>
                </a:lnTo>
                <a:lnTo>
                  <a:pt x="900" y="420"/>
                </a:lnTo>
                <a:lnTo>
                  <a:pt x="936" y="420"/>
                </a:lnTo>
                <a:lnTo>
                  <a:pt x="960" y="420"/>
                </a:lnTo>
                <a:lnTo>
                  <a:pt x="984" y="408"/>
                </a:lnTo>
                <a:lnTo>
                  <a:pt x="1008" y="408"/>
                </a:lnTo>
                <a:lnTo>
                  <a:pt x="1032" y="396"/>
                </a:lnTo>
                <a:lnTo>
                  <a:pt x="1044" y="372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2179" name="Freeform 3"/>
          <p:cNvSpPr>
            <a:spLocks/>
          </p:cNvSpPr>
          <p:nvPr/>
        </p:nvSpPr>
        <p:spPr bwMode="auto">
          <a:xfrm>
            <a:off x="2724150" y="5562600"/>
            <a:ext cx="1811338" cy="763588"/>
          </a:xfrm>
          <a:custGeom>
            <a:avLst/>
            <a:gdLst>
              <a:gd name="T0" fmla="*/ 36 w 1141"/>
              <a:gd name="T1" fmla="*/ 12 h 481"/>
              <a:gd name="T2" fmla="*/ 96 w 1141"/>
              <a:gd name="T3" fmla="*/ 12 h 481"/>
              <a:gd name="T4" fmla="*/ 144 w 1141"/>
              <a:gd name="T5" fmla="*/ 24 h 481"/>
              <a:gd name="T6" fmla="*/ 180 w 1141"/>
              <a:gd name="T7" fmla="*/ 60 h 481"/>
              <a:gd name="T8" fmla="*/ 228 w 1141"/>
              <a:gd name="T9" fmla="*/ 96 h 481"/>
              <a:gd name="T10" fmla="*/ 288 w 1141"/>
              <a:gd name="T11" fmla="*/ 132 h 481"/>
              <a:gd name="T12" fmla="*/ 336 w 1141"/>
              <a:gd name="T13" fmla="*/ 144 h 481"/>
              <a:gd name="T14" fmla="*/ 384 w 1141"/>
              <a:gd name="T15" fmla="*/ 168 h 481"/>
              <a:gd name="T16" fmla="*/ 456 w 1141"/>
              <a:gd name="T17" fmla="*/ 204 h 481"/>
              <a:gd name="T18" fmla="*/ 528 w 1141"/>
              <a:gd name="T19" fmla="*/ 216 h 481"/>
              <a:gd name="T20" fmla="*/ 588 w 1141"/>
              <a:gd name="T21" fmla="*/ 240 h 481"/>
              <a:gd name="T22" fmla="*/ 660 w 1141"/>
              <a:gd name="T23" fmla="*/ 252 h 481"/>
              <a:gd name="T24" fmla="*/ 720 w 1141"/>
              <a:gd name="T25" fmla="*/ 264 h 481"/>
              <a:gd name="T26" fmla="*/ 768 w 1141"/>
              <a:gd name="T27" fmla="*/ 288 h 481"/>
              <a:gd name="T28" fmla="*/ 816 w 1141"/>
              <a:gd name="T29" fmla="*/ 312 h 481"/>
              <a:gd name="T30" fmla="*/ 876 w 1141"/>
              <a:gd name="T31" fmla="*/ 348 h 481"/>
              <a:gd name="T32" fmla="*/ 924 w 1141"/>
              <a:gd name="T33" fmla="*/ 360 h 481"/>
              <a:gd name="T34" fmla="*/ 984 w 1141"/>
              <a:gd name="T35" fmla="*/ 372 h 481"/>
              <a:gd name="T36" fmla="*/ 1032 w 1141"/>
              <a:gd name="T37" fmla="*/ 372 h 481"/>
              <a:gd name="T38" fmla="*/ 1080 w 1141"/>
              <a:gd name="T39" fmla="*/ 408 h 481"/>
              <a:gd name="T40" fmla="*/ 1116 w 1141"/>
              <a:gd name="T41" fmla="*/ 444 h 481"/>
              <a:gd name="T42" fmla="*/ 1116 w 1141"/>
              <a:gd name="T43" fmla="*/ 480 h 481"/>
              <a:gd name="T44" fmla="*/ 1068 w 1141"/>
              <a:gd name="T45" fmla="*/ 468 h 481"/>
              <a:gd name="T46" fmla="*/ 1020 w 1141"/>
              <a:gd name="T47" fmla="*/ 432 h 481"/>
              <a:gd name="T48" fmla="*/ 972 w 1141"/>
              <a:gd name="T49" fmla="*/ 420 h 481"/>
              <a:gd name="T50" fmla="*/ 924 w 1141"/>
              <a:gd name="T51" fmla="*/ 420 h 481"/>
              <a:gd name="T52" fmla="*/ 876 w 1141"/>
              <a:gd name="T53" fmla="*/ 408 h 481"/>
              <a:gd name="T54" fmla="*/ 816 w 1141"/>
              <a:gd name="T55" fmla="*/ 384 h 481"/>
              <a:gd name="T56" fmla="*/ 732 w 1141"/>
              <a:gd name="T57" fmla="*/ 348 h 481"/>
              <a:gd name="T58" fmla="*/ 672 w 1141"/>
              <a:gd name="T59" fmla="*/ 336 h 481"/>
              <a:gd name="T60" fmla="*/ 624 w 1141"/>
              <a:gd name="T61" fmla="*/ 324 h 481"/>
              <a:gd name="T62" fmla="*/ 576 w 1141"/>
              <a:gd name="T63" fmla="*/ 312 h 481"/>
              <a:gd name="T64" fmla="*/ 528 w 1141"/>
              <a:gd name="T65" fmla="*/ 300 h 481"/>
              <a:gd name="T66" fmla="*/ 480 w 1141"/>
              <a:gd name="T67" fmla="*/ 276 h 481"/>
              <a:gd name="T68" fmla="*/ 420 w 1141"/>
              <a:gd name="T69" fmla="*/ 240 h 481"/>
              <a:gd name="T70" fmla="*/ 360 w 1141"/>
              <a:gd name="T71" fmla="*/ 216 h 481"/>
              <a:gd name="T72" fmla="*/ 300 w 1141"/>
              <a:gd name="T73" fmla="*/ 204 h 481"/>
              <a:gd name="T74" fmla="*/ 228 w 1141"/>
              <a:gd name="T75" fmla="*/ 192 h 481"/>
              <a:gd name="T76" fmla="*/ 180 w 1141"/>
              <a:gd name="T77" fmla="*/ 156 h 481"/>
              <a:gd name="T78" fmla="*/ 132 w 1141"/>
              <a:gd name="T79" fmla="*/ 108 h 481"/>
              <a:gd name="T80" fmla="*/ 96 w 1141"/>
              <a:gd name="T81" fmla="*/ 72 h 481"/>
              <a:gd name="T82" fmla="*/ 48 w 1141"/>
              <a:gd name="T83" fmla="*/ 48 h 481"/>
              <a:gd name="T84" fmla="*/ 0 w 1141"/>
              <a:gd name="T85" fmla="*/ 48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141" h="481">
                <a:moveTo>
                  <a:pt x="12" y="0"/>
                </a:moveTo>
                <a:lnTo>
                  <a:pt x="36" y="12"/>
                </a:lnTo>
                <a:lnTo>
                  <a:pt x="60" y="12"/>
                </a:lnTo>
                <a:lnTo>
                  <a:pt x="96" y="12"/>
                </a:lnTo>
                <a:lnTo>
                  <a:pt x="120" y="24"/>
                </a:lnTo>
                <a:lnTo>
                  <a:pt x="144" y="24"/>
                </a:lnTo>
                <a:lnTo>
                  <a:pt x="156" y="48"/>
                </a:lnTo>
                <a:lnTo>
                  <a:pt x="180" y="60"/>
                </a:lnTo>
                <a:lnTo>
                  <a:pt x="204" y="72"/>
                </a:lnTo>
                <a:lnTo>
                  <a:pt x="228" y="96"/>
                </a:lnTo>
                <a:lnTo>
                  <a:pt x="252" y="108"/>
                </a:lnTo>
                <a:lnTo>
                  <a:pt x="288" y="132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84" y="168"/>
                </a:lnTo>
                <a:lnTo>
                  <a:pt x="432" y="192"/>
                </a:lnTo>
                <a:lnTo>
                  <a:pt x="456" y="204"/>
                </a:lnTo>
                <a:lnTo>
                  <a:pt x="504" y="204"/>
                </a:lnTo>
                <a:lnTo>
                  <a:pt x="528" y="216"/>
                </a:lnTo>
                <a:lnTo>
                  <a:pt x="552" y="216"/>
                </a:lnTo>
                <a:lnTo>
                  <a:pt x="588" y="240"/>
                </a:lnTo>
                <a:lnTo>
                  <a:pt x="612" y="240"/>
                </a:lnTo>
                <a:lnTo>
                  <a:pt x="660" y="252"/>
                </a:lnTo>
                <a:lnTo>
                  <a:pt x="684" y="252"/>
                </a:lnTo>
                <a:lnTo>
                  <a:pt x="720" y="264"/>
                </a:lnTo>
                <a:lnTo>
                  <a:pt x="744" y="276"/>
                </a:lnTo>
                <a:lnTo>
                  <a:pt x="768" y="288"/>
                </a:lnTo>
                <a:lnTo>
                  <a:pt x="792" y="300"/>
                </a:lnTo>
                <a:lnTo>
                  <a:pt x="816" y="312"/>
                </a:lnTo>
                <a:lnTo>
                  <a:pt x="852" y="324"/>
                </a:lnTo>
                <a:lnTo>
                  <a:pt x="876" y="348"/>
                </a:lnTo>
                <a:lnTo>
                  <a:pt x="900" y="348"/>
                </a:lnTo>
                <a:lnTo>
                  <a:pt x="924" y="360"/>
                </a:lnTo>
                <a:lnTo>
                  <a:pt x="960" y="372"/>
                </a:lnTo>
                <a:lnTo>
                  <a:pt x="984" y="372"/>
                </a:lnTo>
                <a:lnTo>
                  <a:pt x="1008" y="372"/>
                </a:lnTo>
                <a:lnTo>
                  <a:pt x="1032" y="372"/>
                </a:lnTo>
                <a:lnTo>
                  <a:pt x="1056" y="384"/>
                </a:lnTo>
                <a:lnTo>
                  <a:pt x="1080" y="408"/>
                </a:lnTo>
                <a:lnTo>
                  <a:pt x="1104" y="420"/>
                </a:lnTo>
                <a:lnTo>
                  <a:pt x="1116" y="444"/>
                </a:lnTo>
                <a:lnTo>
                  <a:pt x="1140" y="468"/>
                </a:lnTo>
                <a:lnTo>
                  <a:pt x="1116" y="480"/>
                </a:lnTo>
                <a:lnTo>
                  <a:pt x="1092" y="468"/>
                </a:lnTo>
                <a:lnTo>
                  <a:pt x="1068" y="468"/>
                </a:lnTo>
                <a:lnTo>
                  <a:pt x="1044" y="456"/>
                </a:lnTo>
                <a:lnTo>
                  <a:pt x="1020" y="432"/>
                </a:lnTo>
                <a:lnTo>
                  <a:pt x="996" y="432"/>
                </a:lnTo>
                <a:lnTo>
                  <a:pt x="972" y="420"/>
                </a:lnTo>
                <a:lnTo>
                  <a:pt x="948" y="420"/>
                </a:lnTo>
                <a:lnTo>
                  <a:pt x="924" y="420"/>
                </a:lnTo>
                <a:lnTo>
                  <a:pt x="900" y="420"/>
                </a:lnTo>
                <a:lnTo>
                  <a:pt x="876" y="408"/>
                </a:lnTo>
                <a:lnTo>
                  <a:pt x="840" y="396"/>
                </a:lnTo>
                <a:lnTo>
                  <a:pt x="816" y="384"/>
                </a:lnTo>
                <a:lnTo>
                  <a:pt x="792" y="372"/>
                </a:lnTo>
                <a:lnTo>
                  <a:pt x="732" y="348"/>
                </a:lnTo>
                <a:lnTo>
                  <a:pt x="708" y="336"/>
                </a:lnTo>
                <a:lnTo>
                  <a:pt x="672" y="336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76" y="312"/>
                </a:lnTo>
                <a:lnTo>
                  <a:pt x="552" y="312"/>
                </a:lnTo>
                <a:lnTo>
                  <a:pt x="528" y="300"/>
                </a:lnTo>
                <a:lnTo>
                  <a:pt x="504" y="288"/>
                </a:lnTo>
                <a:lnTo>
                  <a:pt x="480" y="276"/>
                </a:lnTo>
                <a:lnTo>
                  <a:pt x="456" y="252"/>
                </a:lnTo>
                <a:lnTo>
                  <a:pt x="420" y="240"/>
                </a:lnTo>
                <a:lnTo>
                  <a:pt x="396" y="228"/>
                </a:lnTo>
                <a:lnTo>
                  <a:pt x="360" y="216"/>
                </a:lnTo>
                <a:lnTo>
                  <a:pt x="336" y="216"/>
                </a:lnTo>
                <a:lnTo>
                  <a:pt x="300" y="204"/>
                </a:lnTo>
                <a:lnTo>
                  <a:pt x="264" y="204"/>
                </a:lnTo>
                <a:lnTo>
                  <a:pt x="228" y="192"/>
                </a:lnTo>
                <a:lnTo>
                  <a:pt x="204" y="180"/>
                </a:lnTo>
                <a:lnTo>
                  <a:pt x="180" y="156"/>
                </a:lnTo>
                <a:lnTo>
                  <a:pt x="144" y="132"/>
                </a:lnTo>
                <a:lnTo>
                  <a:pt x="132" y="108"/>
                </a:lnTo>
                <a:lnTo>
                  <a:pt x="108" y="96"/>
                </a:lnTo>
                <a:lnTo>
                  <a:pt x="96" y="72"/>
                </a:lnTo>
                <a:lnTo>
                  <a:pt x="72" y="60"/>
                </a:lnTo>
                <a:lnTo>
                  <a:pt x="48" y="48"/>
                </a:lnTo>
                <a:lnTo>
                  <a:pt x="24" y="48"/>
                </a:lnTo>
                <a:lnTo>
                  <a:pt x="0" y="48"/>
                </a:lnTo>
                <a:lnTo>
                  <a:pt x="12" y="0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2180" name="Freeform 4"/>
          <p:cNvSpPr>
            <a:spLocks/>
          </p:cNvSpPr>
          <p:nvPr/>
        </p:nvSpPr>
        <p:spPr bwMode="auto">
          <a:xfrm>
            <a:off x="4762500" y="1295400"/>
            <a:ext cx="1430338" cy="115888"/>
          </a:xfrm>
          <a:custGeom>
            <a:avLst/>
            <a:gdLst>
              <a:gd name="T0" fmla="*/ 72 w 901"/>
              <a:gd name="T1" fmla="*/ 24 h 73"/>
              <a:gd name="T2" fmla="*/ 120 w 901"/>
              <a:gd name="T3" fmla="*/ 24 h 73"/>
              <a:gd name="T4" fmla="*/ 168 w 901"/>
              <a:gd name="T5" fmla="*/ 36 h 73"/>
              <a:gd name="T6" fmla="*/ 216 w 901"/>
              <a:gd name="T7" fmla="*/ 36 h 73"/>
              <a:gd name="T8" fmla="*/ 264 w 901"/>
              <a:gd name="T9" fmla="*/ 36 h 73"/>
              <a:gd name="T10" fmla="*/ 312 w 901"/>
              <a:gd name="T11" fmla="*/ 36 h 73"/>
              <a:gd name="T12" fmla="*/ 360 w 901"/>
              <a:gd name="T13" fmla="*/ 36 h 73"/>
              <a:gd name="T14" fmla="*/ 408 w 901"/>
              <a:gd name="T15" fmla="*/ 48 h 73"/>
              <a:gd name="T16" fmla="*/ 456 w 901"/>
              <a:gd name="T17" fmla="*/ 48 h 73"/>
              <a:gd name="T18" fmla="*/ 504 w 901"/>
              <a:gd name="T19" fmla="*/ 48 h 73"/>
              <a:gd name="T20" fmla="*/ 552 w 901"/>
              <a:gd name="T21" fmla="*/ 48 h 73"/>
              <a:gd name="T22" fmla="*/ 600 w 901"/>
              <a:gd name="T23" fmla="*/ 60 h 73"/>
              <a:gd name="T24" fmla="*/ 648 w 901"/>
              <a:gd name="T25" fmla="*/ 60 h 73"/>
              <a:gd name="T26" fmla="*/ 696 w 901"/>
              <a:gd name="T27" fmla="*/ 60 h 73"/>
              <a:gd name="T28" fmla="*/ 744 w 901"/>
              <a:gd name="T29" fmla="*/ 60 h 73"/>
              <a:gd name="T30" fmla="*/ 792 w 901"/>
              <a:gd name="T31" fmla="*/ 60 h 73"/>
              <a:gd name="T32" fmla="*/ 840 w 901"/>
              <a:gd name="T33" fmla="*/ 60 h 73"/>
              <a:gd name="T34" fmla="*/ 900 w 901"/>
              <a:gd name="T35" fmla="*/ 60 h 73"/>
              <a:gd name="T36" fmla="*/ 888 w 901"/>
              <a:gd name="T37" fmla="*/ 12 h 73"/>
              <a:gd name="T38" fmla="*/ 840 w 901"/>
              <a:gd name="T39" fmla="*/ 36 h 73"/>
              <a:gd name="T40" fmla="*/ 792 w 901"/>
              <a:gd name="T41" fmla="*/ 24 h 73"/>
              <a:gd name="T42" fmla="*/ 744 w 901"/>
              <a:gd name="T43" fmla="*/ 24 h 73"/>
              <a:gd name="T44" fmla="*/ 696 w 901"/>
              <a:gd name="T45" fmla="*/ 24 h 73"/>
              <a:gd name="T46" fmla="*/ 648 w 901"/>
              <a:gd name="T47" fmla="*/ 24 h 73"/>
              <a:gd name="T48" fmla="*/ 588 w 901"/>
              <a:gd name="T49" fmla="*/ 12 h 73"/>
              <a:gd name="T50" fmla="*/ 540 w 901"/>
              <a:gd name="T51" fmla="*/ 12 h 73"/>
              <a:gd name="T52" fmla="*/ 492 w 901"/>
              <a:gd name="T53" fmla="*/ 12 h 73"/>
              <a:gd name="T54" fmla="*/ 432 w 901"/>
              <a:gd name="T55" fmla="*/ 12 h 73"/>
              <a:gd name="T56" fmla="*/ 360 w 901"/>
              <a:gd name="T57" fmla="*/ 12 h 73"/>
              <a:gd name="T58" fmla="*/ 312 w 901"/>
              <a:gd name="T59" fmla="*/ 12 h 73"/>
              <a:gd name="T60" fmla="*/ 264 w 901"/>
              <a:gd name="T61" fmla="*/ 24 h 73"/>
              <a:gd name="T62" fmla="*/ 216 w 901"/>
              <a:gd name="T63" fmla="*/ 24 h 73"/>
              <a:gd name="T64" fmla="*/ 156 w 901"/>
              <a:gd name="T65" fmla="*/ 12 h 73"/>
              <a:gd name="T66" fmla="*/ 108 w 901"/>
              <a:gd name="T67" fmla="*/ 0 h 73"/>
              <a:gd name="T68" fmla="*/ 60 w 901"/>
              <a:gd name="T69" fmla="*/ 0 h 73"/>
              <a:gd name="T70" fmla="*/ 0 w 901"/>
              <a:gd name="T71" fmla="*/ 1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01" h="73">
                <a:moveTo>
                  <a:pt x="72" y="0"/>
                </a:moveTo>
                <a:lnTo>
                  <a:pt x="72" y="24"/>
                </a:lnTo>
                <a:lnTo>
                  <a:pt x="96" y="24"/>
                </a:lnTo>
                <a:lnTo>
                  <a:pt x="120" y="24"/>
                </a:lnTo>
                <a:lnTo>
                  <a:pt x="144" y="36"/>
                </a:lnTo>
                <a:lnTo>
                  <a:pt x="168" y="36"/>
                </a:lnTo>
                <a:lnTo>
                  <a:pt x="192" y="36"/>
                </a:lnTo>
                <a:lnTo>
                  <a:pt x="216" y="36"/>
                </a:lnTo>
                <a:lnTo>
                  <a:pt x="240" y="36"/>
                </a:lnTo>
                <a:lnTo>
                  <a:pt x="264" y="36"/>
                </a:lnTo>
                <a:lnTo>
                  <a:pt x="288" y="36"/>
                </a:lnTo>
                <a:lnTo>
                  <a:pt x="312" y="36"/>
                </a:lnTo>
                <a:lnTo>
                  <a:pt x="336" y="36"/>
                </a:lnTo>
                <a:lnTo>
                  <a:pt x="360" y="36"/>
                </a:lnTo>
                <a:lnTo>
                  <a:pt x="384" y="48"/>
                </a:lnTo>
                <a:lnTo>
                  <a:pt x="408" y="48"/>
                </a:lnTo>
                <a:lnTo>
                  <a:pt x="432" y="48"/>
                </a:lnTo>
                <a:lnTo>
                  <a:pt x="456" y="48"/>
                </a:lnTo>
                <a:lnTo>
                  <a:pt x="480" y="48"/>
                </a:lnTo>
                <a:lnTo>
                  <a:pt x="504" y="48"/>
                </a:lnTo>
                <a:lnTo>
                  <a:pt x="528" y="48"/>
                </a:lnTo>
                <a:lnTo>
                  <a:pt x="552" y="48"/>
                </a:lnTo>
                <a:lnTo>
                  <a:pt x="576" y="48"/>
                </a:lnTo>
                <a:lnTo>
                  <a:pt x="600" y="60"/>
                </a:lnTo>
                <a:lnTo>
                  <a:pt x="624" y="60"/>
                </a:lnTo>
                <a:lnTo>
                  <a:pt x="648" y="60"/>
                </a:lnTo>
                <a:lnTo>
                  <a:pt x="672" y="60"/>
                </a:lnTo>
                <a:lnTo>
                  <a:pt x="696" y="60"/>
                </a:lnTo>
                <a:lnTo>
                  <a:pt x="720" y="60"/>
                </a:lnTo>
                <a:lnTo>
                  <a:pt x="744" y="60"/>
                </a:lnTo>
                <a:lnTo>
                  <a:pt x="768" y="60"/>
                </a:lnTo>
                <a:lnTo>
                  <a:pt x="792" y="60"/>
                </a:lnTo>
                <a:lnTo>
                  <a:pt x="816" y="60"/>
                </a:lnTo>
                <a:lnTo>
                  <a:pt x="840" y="60"/>
                </a:lnTo>
                <a:lnTo>
                  <a:pt x="876" y="72"/>
                </a:lnTo>
                <a:lnTo>
                  <a:pt x="900" y="60"/>
                </a:lnTo>
                <a:lnTo>
                  <a:pt x="900" y="36"/>
                </a:lnTo>
                <a:lnTo>
                  <a:pt x="888" y="12"/>
                </a:lnTo>
                <a:lnTo>
                  <a:pt x="864" y="24"/>
                </a:lnTo>
                <a:lnTo>
                  <a:pt x="840" y="36"/>
                </a:lnTo>
                <a:lnTo>
                  <a:pt x="816" y="36"/>
                </a:lnTo>
                <a:lnTo>
                  <a:pt x="792" y="24"/>
                </a:lnTo>
                <a:lnTo>
                  <a:pt x="768" y="24"/>
                </a:lnTo>
                <a:lnTo>
                  <a:pt x="744" y="24"/>
                </a:lnTo>
                <a:lnTo>
                  <a:pt x="720" y="24"/>
                </a:lnTo>
                <a:lnTo>
                  <a:pt x="696" y="24"/>
                </a:lnTo>
                <a:lnTo>
                  <a:pt x="672" y="24"/>
                </a:lnTo>
                <a:lnTo>
                  <a:pt x="648" y="24"/>
                </a:lnTo>
                <a:lnTo>
                  <a:pt x="624" y="24"/>
                </a:lnTo>
                <a:lnTo>
                  <a:pt x="588" y="12"/>
                </a:lnTo>
                <a:lnTo>
                  <a:pt x="564" y="12"/>
                </a:lnTo>
                <a:lnTo>
                  <a:pt x="540" y="12"/>
                </a:lnTo>
                <a:lnTo>
                  <a:pt x="516" y="12"/>
                </a:lnTo>
                <a:lnTo>
                  <a:pt x="492" y="12"/>
                </a:lnTo>
                <a:lnTo>
                  <a:pt x="456" y="12"/>
                </a:lnTo>
                <a:lnTo>
                  <a:pt x="432" y="12"/>
                </a:lnTo>
                <a:lnTo>
                  <a:pt x="384" y="12"/>
                </a:lnTo>
                <a:lnTo>
                  <a:pt x="360" y="12"/>
                </a:lnTo>
                <a:lnTo>
                  <a:pt x="336" y="12"/>
                </a:lnTo>
                <a:lnTo>
                  <a:pt x="312" y="12"/>
                </a:lnTo>
                <a:lnTo>
                  <a:pt x="288" y="24"/>
                </a:lnTo>
                <a:lnTo>
                  <a:pt x="264" y="24"/>
                </a:lnTo>
                <a:lnTo>
                  <a:pt x="240" y="24"/>
                </a:lnTo>
                <a:lnTo>
                  <a:pt x="216" y="24"/>
                </a:lnTo>
                <a:lnTo>
                  <a:pt x="192" y="12"/>
                </a:lnTo>
                <a:lnTo>
                  <a:pt x="156" y="12"/>
                </a:lnTo>
                <a:lnTo>
                  <a:pt x="132" y="12"/>
                </a:lnTo>
                <a:lnTo>
                  <a:pt x="108" y="0"/>
                </a:lnTo>
                <a:lnTo>
                  <a:pt x="84" y="0"/>
                </a:lnTo>
                <a:lnTo>
                  <a:pt x="60" y="0"/>
                </a:lnTo>
                <a:lnTo>
                  <a:pt x="36" y="12"/>
                </a:lnTo>
                <a:lnTo>
                  <a:pt x="0" y="12"/>
                </a:lnTo>
                <a:lnTo>
                  <a:pt x="72" y="0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2181" name="Freeform 5"/>
          <p:cNvSpPr>
            <a:spLocks/>
          </p:cNvSpPr>
          <p:nvPr/>
        </p:nvSpPr>
        <p:spPr bwMode="auto">
          <a:xfrm>
            <a:off x="2000250" y="5562600"/>
            <a:ext cx="1887538" cy="763588"/>
          </a:xfrm>
          <a:custGeom>
            <a:avLst/>
            <a:gdLst>
              <a:gd name="T0" fmla="*/ 240 w 1189"/>
              <a:gd name="T1" fmla="*/ 24 h 481"/>
              <a:gd name="T2" fmla="*/ 288 w 1189"/>
              <a:gd name="T3" fmla="*/ 36 h 481"/>
              <a:gd name="T4" fmla="*/ 336 w 1189"/>
              <a:gd name="T5" fmla="*/ 60 h 481"/>
              <a:gd name="T6" fmla="*/ 384 w 1189"/>
              <a:gd name="T7" fmla="*/ 72 h 481"/>
              <a:gd name="T8" fmla="*/ 432 w 1189"/>
              <a:gd name="T9" fmla="*/ 84 h 481"/>
              <a:gd name="T10" fmla="*/ 480 w 1189"/>
              <a:gd name="T11" fmla="*/ 96 h 481"/>
              <a:gd name="T12" fmla="*/ 528 w 1189"/>
              <a:gd name="T13" fmla="*/ 120 h 481"/>
              <a:gd name="T14" fmla="*/ 564 w 1189"/>
              <a:gd name="T15" fmla="*/ 168 h 481"/>
              <a:gd name="T16" fmla="*/ 612 w 1189"/>
              <a:gd name="T17" fmla="*/ 204 h 481"/>
              <a:gd name="T18" fmla="*/ 660 w 1189"/>
              <a:gd name="T19" fmla="*/ 228 h 481"/>
              <a:gd name="T20" fmla="*/ 708 w 1189"/>
              <a:gd name="T21" fmla="*/ 240 h 481"/>
              <a:gd name="T22" fmla="*/ 756 w 1189"/>
              <a:gd name="T23" fmla="*/ 264 h 481"/>
              <a:gd name="T24" fmla="*/ 804 w 1189"/>
              <a:gd name="T25" fmla="*/ 288 h 481"/>
              <a:gd name="T26" fmla="*/ 852 w 1189"/>
              <a:gd name="T27" fmla="*/ 300 h 481"/>
              <a:gd name="T28" fmla="*/ 924 w 1189"/>
              <a:gd name="T29" fmla="*/ 324 h 481"/>
              <a:gd name="T30" fmla="*/ 996 w 1189"/>
              <a:gd name="T31" fmla="*/ 348 h 481"/>
              <a:gd name="T32" fmla="*/ 1044 w 1189"/>
              <a:gd name="T33" fmla="*/ 384 h 481"/>
              <a:gd name="T34" fmla="*/ 1080 w 1189"/>
              <a:gd name="T35" fmla="*/ 420 h 481"/>
              <a:gd name="T36" fmla="*/ 1116 w 1189"/>
              <a:gd name="T37" fmla="*/ 444 h 481"/>
              <a:gd name="T38" fmla="*/ 1188 w 1189"/>
              <a:gd name="T39" fmla="*/ 480 h 481"/>
              <a:gd name="T40" fmla="*/ 1128 w 1189"/>
              <a:gd name="T41" fmla="*/ 480 h 481"/>
              <a:gd name="T42" fmla="*/ 1080 w 1189"/>
              <a:gd name="T43" fmla="*/ 456 h 481"/>
              <a:gd name="T44" fmla="*/ 1032 w 1189"/>
              <a:gd name="T45" fmla="*/ 468 h 481"/>
              <a:gd name="T46" fmla="*/ 960 w 1189"/>
              <a:gd name="T47" fmla="*/ 468 h 481"/>
              <a:gd name="T48" fmla="*/ 912 w 1189"/>
              <a:gd name="T49" fmla="*/ 468 h 481"/>
              <a:gd name="T50" fmla="*/ 852 w 1189"/>
              <a:gd name="T51" fmla="*/ 468 h 481"/>
              <a:gd name="T52" fmla="*/ 792 w 1189"/>
              <a:gd name="T53" fmla="*/ 456 h 481"/>
              <a:gd name="T54" fmla="*/ 732 w 1189"/>
              <a:gd name="T55" fmla="*/ 456 h 481"/>
              <a:gd name="T56" fmla="*/ 684 w 1189"/>
              <a:gd name="T57" fmla="*/ 432 h 481"/>
              <a:gd name="T58" fmla="*/ 600 w 1189"/>
              <a:gd name="T59" fmla="*/ 420 h 481"/>
              <a:gd name="T60" fmla="*/ 528 w 1189"/>
              <a:gd name="T61" fmla="*/ 396 h 481"/>
              <a:gd name="T62" fmla="*/ 492 w 1189"/>
              <a:gd name="T63" fmla="*/ 360 h 481"/>
              <a:gd name="T64" fmla="*/ 468 w 1189"/>
              <a:gd name="T65" fmla="*/ 312 h 481"/>
              <a:gd name="T66" fmla="*/ 456 w 1189"/>
              <a:gd name="T67" fmla="*/ 264 h 481"/>
              <a:gd name="T68" fmla="*/ 420 w 1189"/>
              <a:gd name="T69" fmla="*/ 216 h 481"/>
              <a:gd name="T70" fmla="*/ 372 w 1189"/>
              <a:gd name="T71" fmla="*/ 192 h 481"/>
              <a:gd name="T72" fmla="*/ 324 w 1189"/>
              <a:gd name="T73" fmla="*/ 156 h 481"/>
              <a:gd name="T74" fmla="*/ 276 w 1189"/>
              <a:gd name="T75" fmla="*/ 132 h 481"/>
              <a:gd name="T76" fmla="*/ 228 w 1189"/>
              <a:gd name="T77" fmla="*/ 120 h 481"/>
              <a:gd name="T78" fmla="*/ 180 w 1189"/>
              <a:gd name="T79" fmla="*/ 96 h 481"/>
              <a:gd name="T80" fmla="*/ 120 w 1189"/>
              <a:gd name="T81" fmla="*/ 72 h 481"/>
              <a:gd name="T82" fmla="*/ 72 w 1189"/>
              <a:gd name="T83" fmla="*/ 60 h 481"/>
              <a:gd name="T84" fmla="*/ 24 w 1189"/>
              <a:gd name="T85" fmla="*/ 36 h 481"/>
              <a:gd name="T86" fmla="*/ 0 w 1189"/>
              <a:gd name="T87" fmla="*/ 0 h 481"/>
              <a:gd name="T88" fmla="*/ 48 w 1189"/>
              <a:gd name="T89" fmla="*/ 0 h 481"/>
              <a:gd name="T90" fmla="*/ 96 w 1189"/>
              <a:gd name="T91" fmla="*/ 12 h 481"/>
              <a:gd name="T92" fmla="*/ 156 w 1189"/>
              <a:gd name="T93" fmla="*/ 36 h 481"/>
              <a:gd name="T94" fmla="*/ 204 w 1189"/>
              <a:gd name="T95" fmla="*/ 60 h 481"/>
              <a:gd name="T96" fmla="*/ 252 w 1189"/>
              <a:gd name="T97" fmla="*/ 60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89" h="481">
                <a:moveTo>
                  <a:pt x="228" y="48"/>
                </a:moveTo>
                <a:lnTo>
                  <a:pt x="240" y="24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60"/>
                </a:lnTo>
                <a:lnTo>
                  <a:pt x="360" y="60"/>
                </a:lnTo>
                <a:lnTo>
                  <a:pt x="384" y="72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96"/>
                </a:lnTo>
                <a:lnTo>
                  <a:pt x="504" y="108"/>
                </a:lnTo>
                <a:lnTo>
                  <a:pt x="528" y="120"/>
                </a:lnTo>
                <a:lnTo>
                  <a:pt x="540" y="144"/>
                </a:lnTo>
                <a:lnTo>
                  <a:pt x="564" y="168"/>
                </a:lnTo>
                <a:lnTo>
                  <a:pt x="576" y="192"/>
                </a:lnTo>
                <a:lnTo>
                  <a:pt x="612" y="204"/>
                </a:lnTo>
                <a:lnTo>
                  <a:pt x="636" y="216"/>
                </a:lnTo>
                <a:lnTo>
                  <a:pt x="660" y="228"/>
                </a:lnTo>
                <a:lnTo>
                  <a:pt x="684" y="240"/>
                </a:lnTo>
                <a:lnTo>
                  <a:pt x="708" y="240"/>
                </a:lnTo>
                <a:lnTo>
                  <a:pt x="732" y="252"/>
                </a:lnTo>
                <a:lnTo>
                  <a:pt x="756" y="264"/>
                </a:lnTo>
                <a:lnTo>
                  <a:pt x="780" y="276"/>
                </a:lnTo>
                <a:lnTo>
                  <a:pt x="804" y="288"/>
                </a:lnTo>
                <a:lnTo>
                  <a:pt x="828" y="288"/>
                </a:lnTo>
                <a:lnTo>
                  <a:pt x="852" y="300"/>
                </a:lnTo>
                <a:lnTo>
                  <a:pt x="876" y="312"/>
                </a:lnTo>
                <a:lnTo>
                  <a:pt x="924" y="324"/>
                </a:lnTo>
                <a:lnTo>
                  <a:pt x="972" y="348"/>
                </a:lnTo>
                <a:lnTo>
                  <a:pt x="996" y="348"/>
                </a:lnTo>
                <a:lnTo>
                  <a:pt x="1020" y="372"/>
                </a:lnTo>
                <a:lnTo>
                  <a:pt x="1044" y="384"/>
                </a:lnTo>
                <a:lnTo>
                  <a:pt x="1068" y="396"/>
                </a:lnTo>
                <a:lnTo>
                  <a:pt x="1080" y="420"/>
                </a:lnTo>
                <a:lnTo>
                  <a:pt x="1104" y="420"/>
                </a:lnTo>
                <a:lnTo>
                  <a:pt x="1116" y="444"/>
                </a:lnTo>
                <a:lnTo>
                  <a:pt x="1164" y="456"/>
                </a:lnTo>
                <a:lnTo>
                  <a:pt x="1188" y="480"/>
                </a:lnTo>
                <a:lnTo>
                  <a:pt x="1164" y="480"/>
                </a:lnTo>
                <a:lnTo>
                  <a:pt x="1128" y="480"/>
                </a:lnTo>
                <a:lnTo>
                  <a:pt x="1104" y="468"/>
                </a:lnTo>
                <a:lnTo>
                  <a:pt x="1080" y="456"/>
                </a:lnTo>
                <a:lnTo>
                  <a:pt x="1056" y="468"/>
                </a:lnTo>
                <a:lnTo>
                  <a:pt x="1032" y="468"/>
                </a:lnTo>
                <a:lnTo>
                  <a:pt x="984" y="468"/>
                </a:lnTo>
                <a:lnTo>
                  <a:pt x="960" y="468"/>
                </a:lnTo>
                <a:lnTo>
                  <a:pt x="936" y="468"/>
                </a:lnTo>
                <a:lnTo>
                  <a:pt x="912" y="468"/>
                </a:lnTo>
                <a:lnTo>
                  <a:pt x="876" y="468"/>
                </a:lnTo>
                <a:lnTo>
                  <a:pt x="852" y="468"/>
                </a:lnTo>
                <a:lnTo>
                  <a:pt x="828" y="468"/>
                </a:lnTo>
                <a:lnTo>
                  <a:pt x="792" y="456"/>
                </a:lnTo>
                <a:lnTo>
                  <a:pt x="768" y="456"/>
                </a:lnTo>
                <a:lnTo>
                  <a:pt x="732" y="456"/>
                </a:lnTo>
                <a:lnTo>
                  <a:pt x="708" y="444"/>
                </a:lnTo>
                <a:lnTo>
                  <a:pt x="684" y="432"/>
                </a:lnTo>
                <a:lnTo>
                  <a:pt x="624" y="420"/>
                </a:lnTo>
                <a:lnTo>
                  <a:pt x="600" y="420"/>
                </a:lnTo>
                <a:lnTo>
                  <a:pt x="564" y="396"/>
                </a:lnTo>
                <a:lnTo>
                  <a:pt x="528" y="396"/>
                </a:lnTo>
                <a:lnTo>
                  <a:pt x="504" y="384"/>
                </a:lnTo>
                <a:lnTo>
                  <a:pt x="492" y="360"/>
                </a:lnTo>
                <a:lnTo>
                  <a:pt x="480" y="336"/>
                </a:lnTo>
                <a:lnTo>
                  <a:pt x="468" y="312"/>
                </a:lnTo>
                <a:lnTo>
                  <a:pt x="456" y="288"/>
                </a:lnTo>
                <a:lnTo>
                  <a:pt x="456" y="264"/>
                </a:lnTo>
                <a:lnTo>
                  <a:pt x="432" y="252"/>
                </a:lnTo>
                <a:lnTo>
                  <a:pt x="420" y="216"/>
                </a:lnTo>
                <a:lnTo>
                  <a:pt x="396" y="204"/>
                </a:lnTo>
                <a:lnTo>
                  <a:pt x="372" y="192"/>
                </a:lnTo>
                <a:lnTo>
                  <a:pt x="348" y="168"/>
                </a:lnTo>
                <a:lnTo>
                  <a:pt x="324" y="156"/>
                </a:lnTo>
                <a:lnTo>
                  <a:pt x="300" y="144"/>
                </a:lnTo>
                <a:lnTo>
                  <a:pt x="276" y="132"/>
                </a:lnTo>
                <a:lnTo>
                  <a:pt x="252" y="132"/>
                </a:lnTo>
                <a:lnTo>
                  <a:pt x="228" y="120"/>
                </a:lnTo>
                <a:lnTo>
                  <a:pt x="204" y="96"/>
                </a:lnTo>
                <a:lnTo>
                  <a:pt x="180" y="96"/>
                </a:lnTo>
                <a:lnTo>
                  <a:pt x="156" y="84"/>
                </a:lnTo>
                <a:lnTo>
                  <a:pt x="120" y="72"/>
                </a:lnTo>
                <a:lnTo>
                  <a:pt x="96" y="72"/>
                </a:lnTo>
                <a:lnTo>
                  <a:pt x="72" y="60"/>
                </a:lnTo>
                <a:lnTo>
                  <a:pt x="48" y="60"/>
                </a:lnTo>
                <a:lnTo>
                  <a:pt x="24" y="36"/>
                </a:lnTo>
                <a:lnTo>
                  <a:pt x="0" y="24"/>
                </a:lnTo>
                <a:lnTo>
                  <a:pt x="0" y="0"/>
                </a:lnTo>
                <a:lnTo>
                  <a:pt x="24" y="0"/>
                </a:lnTo>
                <a:lnTo>
                  <a:pt x="48" y="0"/>
                </a:lnTo>
                <a:lnTo>
                  <a:pt x="72" y="0"/>
                </a:lnTo>
                <a:lnTo>
                  <a:pt x="96" y="12"/>
                </a:lnTo>
                <a:lnTo>
                  <a:pt x="132" y="24"/>
                </a:lnTo>
                <a:lnTo>
                  <a:pt x="156" y="36"/>
                </a:lnTo>
                <a:lnTo>
                  <a:pt x="180" y="48"/>
                </a:lnTo>
                <a:lnTo>
                  <a:pt x="204" y="60"/>
                </a:lnTo>
                <a:lnTo>
                  <a:pt x="228" y="60"/>
                </a:lnTo>
                <a:lnTo>
                  <a:pt x="252" y="60"/>
                </a:lnTo>
                <a:lnTo>
                  <a:pt x="228" y="48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2182" name="Rectangle 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3" name="Rectangle 7"/>
          <p:cNvSpPr>
            <a:spLocks noChangeArrowheads="1"/>
          </p:cNvSpPr>
          <p:nvPr/>
        </p:nvSpPr>
        <p:spPr bwMode="auto">
          <a:xfrm>
            <a:off x="547688" y="0"/>
            <a:ext cx="708025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pic>
        <p:nvPicPr>
          <p:cNvPr id="562204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658813"/>
            <a:ext cx="6049963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2186" name="Rectangle 10"/>
          <p:cNvSpPr>
            <a:spLocks noChangeArrowheads="1"/>
          </p:cNvSpPr>
          <p:nvPr/>
        </p:nvSpPr>
        <p:spPr bwMode="auto">
          <a:xfrm>
            <a:off x="2222500" y="622300"/>
            <a:ext cx="6048375" cy="55292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7" name="Text Box 11"/>
          <p:cNvSpPr txBox="1">
            <a:spLocks noChangeArrowheads="1"/>
          </p:cNvSpPr>
          <p:nvPr/>
        </p:nvSpPr>
        <p:spPr bwMode="auto">
          <a:xfrm>
            <a:off x="7620000" y="6224588"/>
            <a:ext cx="12890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562188" name="Text Box 12"/>
          <p:cNvSpPr txBox="1">
            <a:spLocks noChangeArrowheads="1"/>
          </p:cNvSpPr>
          <p:nvPr/>
        </p:nvSpPr>
        <p:spPr bwMode="auto">
          <a:xfrm>
            <a:off x="2287588" y="2794000"/>
            <a:ext cx="1122362" cy="225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200">
                <a:solidFill>
                  <a:schemeClr val="tx2"/>
                </a:solidFill>
                <a:effectLst/>
                <a:latin typeface="Limon R1" charset="0"/>
              </a:rPr>
              <a:t>b</a:t>
            </a:r>
          </a:p>
        </p:txBody>
      </p:sp>
      <p:sp>
        <p:nvSpPr>
          <p:cNvPr id="562190" name="Text Box 14"/>
          <p:cNvSpPr txBox="1">
            <a:spLocks noChangeArrowheads="1"/>
          </p:cNvSpPr>
          <p:nvPr/>
        </p:nvSpPr>
        <p:spPr bwMode="auto">
          <a:xfrm>
            <a:off x="5329238" y="2701925"/>
            <a:ext cx="1108075" cy="225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200">
                <a:solidFill>
                  <a:schemeClr val="tx2"/>
                </a:solidFill>
                <a:effectLst/>
                <a:latin typeface="Limon R1" charset="0"/>
              </a:rPr>
              <a:t>s</a:t>
            </a:r>
          </a:p>
        </p:txBody>
      </p:sp>
      <p:sp>
        <p:nvSpPr>
          <p:cNvPr id="562191" name="Text Box 15"/>
          <p:cNvSpPr txBox="1">
            <a:spLocks noChangeArrowheads="1"/>
          </p:cNvSpPr>
          <p:nvPr/>
        </p:nvSpPr>
        <p:spPr bwMode="auto">
          <a:xfrm>
            <a:off x="6715125" y="2649538"/>
            <a:ext cx="1223963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200">
                <a:solidFill>
                  <a:schemeClr val="tx2"/>
                </a:solidFill>
                <a:effectLst/>
                <a:latin typeface="Limon R1" charset="0"/>
              </a:rPr>
              <a:t>y</a:t>
            </a:r>
          </a:p>
        </p:txBody>
      </p:sp>
      <p:sp>
        <p:nvSpPr>
          <p:cNvPr id="562195" name="Text Box 19"/>
          <p:cNvSpPr txBox="1">
            <a:spLocks noChangeArrowheads="1"/>
          </p:cNvSpPr>
          <p:nvPr/>
        </p:nvSpPr>
        <p:spPr bwMode="auto">
          <a:xfrm>
            <a:off x="8658225" y="6421438"/>
            <a:ext cx="298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R1" charset="0"/>
              </a:rPr>
              <a:t>1</a:t>
            </a:r>
            <a:endParaRPr lang="en-US" sz="2400">
              <a:solidFill>
                <a:srgbClr val="FFA27C"/>
              </a:solidFill>
              <a:effectLst/>
              <a:latin typeface="Limon R1" charset="0"/>
            </a:endParaRPr>
          </a:p>
        </p:txBody>
      </p:sp>
      <p:grpSp>
        <p:nvGrpSpPr>
          <p:cNvPr id="562199" name="Group 23"/>
          <p:cNvGrpSpPr>
            <a:grpSpLocks/>
          </p:cNvGrpSpPr>
          <p:nvPr/>
        </p:nvGrpSpPr>
        <p:grpSpPr bwMode="auto">
          <a:xfrm>
            <a:off x="3778250" y="2497138"/>
            <a:ext cx="1247775" cy="2506662"/>
            <a:chOff x="2634" y="1571"/>
            <a:chExt cx="567" cy="1684"/>
          </a:xfrm>
        </p:grpSpPr>
        <p:sp>
          <p:nvSpPr>
            <p:cNvPr id="562200" name="Text Box 24"/>
            <p:cNvSpPr txBox="1">
              <a:spLocks noChangeArrowheads="1"/>
            </p:cNvSpPr>
            <p:nvPr/>
          </p:nvSpPr>
          <p:spPr bwMode="auto">
            <a:xfrm>
              <a:off x="2634" y="1740"/>
              <a:ext cx="442" cy="1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2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R1" charset="0"/>
                </a:rPr>
                <a:t>7</a:t>
              </a:r>
              <a:endPara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R1" charset="0"/>
              </a:endParaRPr>
            </a:p>
          </p:txBody>
        </p:sp>
        <p:sp>
          <p:nvSpPr>
            <p:cNvPr id="562201" name="Text Box 25"/>
            <p:cNvSpPr txBox="1">
              <a:spLocks noChangeArrowheads="1"/>
            </p:cNvSpPr>
            <p:nvPr/>
          </p:nvSpPr>
          <p:spPr bwMode="auto">
            <a:xfrm>
              <a:off x="2759" y="1571"/>
              <a:ext cx="442" cy="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endPara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R1" charset="0"/>
              </a:endParaRPr>
            </a:p>
          </p:txBody>
        </p:sp>
      </p:grpSp>
      <p:sp>
        <p:nvSpPr>
          <p:cNvPr id="562203" name="Rectangle 27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</p:spTree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2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2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62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2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62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88" grpId="0" autoUpdateAnimBg="0"/>
      <p:bldP spid="562190" grpId="0" autoUpdateAnimBg="0"/>
      <p:bldP spid="56219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5" name="Oval 7"/>
          <p:cNvSpPr>
            <a:spLocks noChangeArrowheads="1"/>
          </p:cNvSpPr>
          <p:nvPr/>
        </p:nvSpPr>
        <p:spPr bwMode="auto">
          <a:xfrm>
            <a:off x="152400" y="76200"/>
            <a:ext cx="1676400" cy="1600200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70FAB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2702" name="Text Box 14"/>
          <p:cNvSpPr txBox="1">
            <a:spLocks noChangeArrowheads="1"/>
          </p:cNvSpPr>
          <p:nvPr/>
        </p:nvSpPr>
        <p:spPr bwMode="auto">
          <a:xfrm>
            <a:off x="7569200" y="6164263"/>
            <a:ext cx="1327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703" name="Text Box 1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42709" name="Rectangle 21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242710" name="AutoShape 22"/>
          <p:cNvSpPr>
            <a:spLocks noChangeArrowheads="1"/>
          </p:cNvSpPr>
          <p:nvPr/>
        </p:nvSpPr>
        <p:spPr bwMode="auto">
          <a:xfrm>
            <a:off x="3340100" y="466725"/>
            <a:ext cx="2266950" cy="4549775"/>
          </a:xfrm>
          <a:prstGeom prst="downArrow">
            <a:avLst>
              <a:gd name="adj1" fmla="val 50000"/>
              <a:gd name="adj2" fmla="val 50175"/>
            </a:avLst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8300000" lon="0" rev="0"/>
            </a:camera>
            <a:lightRig rig="legacyNormal3" dir="r"/>
          </a:scene3d>
          <a:sp3d extrusionH="887400" prstMaterial="legacyMetal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242690" name="Rectangle 2"/>
          <p:cNvSpPr>
            <a:spLocks noChangeArrowheads="1"/>
          </p:cNvSpPr>
          <p:nvPr/>
        </p:nvSpPr>
        <p:spPr bwMode="auto">
          <a:xfrm>
            <a:off x="2543175" y="804863"/>
            <a:ext cx="3389313" cy="11858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7200" i="1">
                <a:solidFill>
                  <a:srgbClr val="FAFD00"/>
                </a:solidFill>
                <a:effectLst/>
                <a:latin typeface="Limon S1" charset="0"/>
              </a:rPr>
              <a:t>RKan;EtcgcaM&gt;&gt;&gt;</a:t>
            </a:r>
          </a:p>
        </p:txBody>
      </p:sp>
      <p:sp>
        <p:nvSpPr>
          <p:cNvPr id="242697" name="Text Box 9"/>
          <p:cNvSpPr txBox="1">
            <a:spLocks noChangeArrowheads="1"/>
          </p:cNvSpPr>
          <p:nvPr/>
        </p:nvSpPr>
        <p:spPr bwMode="auto">
          <a:xfrm>
            <a:off x="2568575" y="1952625"/>
            <a:ext cx="3994150" cy="1874838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1700">
                <a:solidFill>
                  <a:schemeClr val="tx2"/>
                </a:solidFill>
                <a:effectLst/>
                <a:latin typeface="Limon R1" charset="0"/>
              </a:rPr>
              <a:t>b</a:t>
            </a:r>
            <a:r>
              <a:rPr lang="en-US" sz="7200">
                <a:solidFill>
                  <a:srgbClr val="FAFD00"/>
                </a:solidFill>
                <a:effectLst/>
                <a:latin typeface="Times" charset="0"/>
              </a:rPr>
              <a:t> </a:t>
            </a:r>
            <a:r>
              <a:rPr lang="en-US" sz="11700">
                <a:solidFill>
                  <a:srgbClr val="FF0000"/>
                </a:solidFill>
                <a:effectLst/>
                <a:latin typeface="Limon R1" charset="0"/>
              </a:rPr>
              <a:t>7</a:t>
            </a:r>
            <a:r>
              <a:rPr lang="en-US" sz="7200">
                <a:solidFill>
                  <a:srgbClr val="FAFD00"/>
                </a:solidFill>
                <a:effectLst/>
                <a:latin typeface="Times" charset="0"/>
              </a:rPr>
              <a:t> </a:t>
            </a:r>
            <a:r>
              <a:rPr lang="en-US" sz="11700">
                <a:solidFill>
                  <a:schemeClr val="tx2"/>
                </a:solidFill>
                <a:effectLst/>
                <a:latin typeface="Limon R1" charset="0"/>
              </a:rPr>
              <a:t>s</a:t>
            </a:r>
            <a:r>
              <a:rPr lang="en-US" sz="7200">
                <a:solidFill>
                  <a:srgbClr val="FAFD00"/>
                </a:solidFill>
                <a:effectLst/>
                <a:latin typeface="Times" charset="0"/>
              </a:rPr>
              <a:t> </a:t>
            </a:r>
            <a:r>
              <a:rPr lang="en-US" sz="11700">
                <a:solidFill>
                  <a:schemeClr val="tx2"/>
                </a:solidFill>
                <a:effectLst/>
                <a:latin typeface="Limon R1" charset="0"/>
              </a:rPr>
              <a:t>y</a:t>
            </a:r>
          </a:p>
        </p:txBody>
      </p:sp>
      <p:grpSp>
        <p:nvGrpSpPr>
          <p:cNvPr id="242713" name="Group 25"/>
          <p:cNvGrpSpPr>
            <a:grpSpLocks/>
          </p:cNvGrpSpPr>
          <p:nvPr/>
        </p:nvGrpSpPr>
        <p:grpSpPr bwMode="auto">
          <a:xfrm>
            <a:off x="3111500" y="1808163"/>
            <a:ext cx="1520825" cy="2598737"/>
            <a:chOff x="1960" y="1139"/>
            <a:chExt cx="958" cy="1637"/>
          </a:xfrm>
        </p:grpSpPr>
        <p:sp>
          <p:nvSpPr>
            <p:cNvPr id="242698" name="AutoShape 10"/>
            <p:cNvSpPr>
              <a:spLocks noChangeArrowheads="1"/>
            </p:cNvSpPr>
            <p:nvPr/>
          </p:nvSpPr>
          <p:spPr bwMode="auto">
            <a:xfrm rot="-10804646">
              <a:off x="1960" y="1139"/>
              <a:ext cx="958" cy="1637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prstDash val="sysDot"/>
              <a:miter lim="800000"/>
              <a:headEnd/>
              <a:tailEnd/>
            </a:ln>
            <a:effectLst>
              <a:outerShdw blurRad="63500" dist="91581" dir="337859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700" name="Text Box 12"/>
            <p:cNvSpPr txBox="1">
              <a:spLocks noChangeArrowheads="1"/>
            </p:cNvSpPr>
            <p:nvPr/>
          </p:nvSpPr>
          <p:spPr bwMode="auto">
            <a:xfrm>
              <a:off x="2293" y="1857"/>
              <a:ext cx="450" cy="633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6000">
                  <a:solidFill>
                    <a:srgbClr val="DFED5D"/>
                  </a:solidFill>
                  <a:effectLst/>
                  <a:latin typeface="Limon R1" charset="0"/>
                </a:rPr>
                <a:t>=</a:t>
              </a:r>
            </a:p>
          </p:txBody>
        </p:sp>
      </p:grpSp>
      <p:sp>
        <p:nvSpPr>
          <p:cNvPr id="242696" name="Text Box 8"/>
          <p:cNvSpPr txBox="1">
            <a:spLocks noChangeArrowheads="1"/>
          </p:cNvSpPr>
          <p:nvPr/>
        </p:nvSpPr>
        <p:spPr bwMode="auto">
          <a:xfrm>
            <a:off x="2312988" y="3319463"/>
            <a:ext cx="3962400" cy="11890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7200">
                <a:solidFill>
                  <a:srgbClr val="87A6FD"/>
                </a:solidFill>
                <a:effectLst/>
                <a:latin typeface="Times" charset="0"/>
              </a:rPr>
              <a:t>    </a:t>
            </a:r>
            <a:r>
              <a:rPr lang="en-US" sz="7200">
                <a:solidFill>
                  <a:srgbClr val="87A6FD"/>
                </a:solidFill>
                <a:effectLst/>
                <a:latin typeface="Limon R1" charset="0"/>
              </a:rPr>
              <a:t>4 3</a:t>
            </a:r>
            <a:endParaRPr lang="en-US" sz="7200">
              <a:solidFill>
                <a:srgbClr val="FAFD00"/>
              </a:solidFill>
              <a:effectLst/>
              <a:latin typeface="Limon R1" charset="0"/>
            </a:endParaRPr>
          </a:p>
        </p:txBody>
      </p:sp>
      <p:sp>
        <p:nvSpPr>
          <p:cNvPr id="242711" name="Text Box 23"/>
          <p:cNvSpPr txBox="1">
            <a:spLocks noChangeArrowheads="1"/>
          </p:cNvSpPr>
          <p:nvPr/>
        </p:nvSpPr>
        <p:spPr bwMode="auto">
          <a:xfrm>
            <a:off x="8658225" y="6411913"/>
            <a:ext cx="298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R1" charset="0"/>
              </a:rPr>
              <a:t>1</a:t>
            </a:r>
            <a:endParaRPr lang="en-US" sz="2400">
              <a:solidFill>
                <a:srgbClr val="FFA27C"/>
              </a:solidFill>
              <a:effectLst/>
              <a:latin typeface="Limon R1" charset="0"/>
            </a:endParaRPr>
          </a:p>
        </p:txBody>
      </p:sp>
      <p:sp>
        <p:nvSpPr>
          <p:cNvPr id="242712" name="Rectangle 24"/>
          <p:cNvSpPr>
            <a:spLocks noChangeArrowheads="1"/>
          </p:cNvSpPr>
          <p:nvPr/>
        </p:nvSpPr>
        <p:spPr bwMode="auto">
          <a:xfrm>
            <a:off x="658813" y="176213"/>
            <a:ext cx="71120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42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2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5" grpId="0" animBg="1"/>
      <p:bldP spid="242710" grpId="0" animBg="1"/>
      <p:bldP spid="242697" grpId="0" autoUpdateAnimBg="0"/>
      <p:bldP spid="24269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74" name="Text Box 14"/>
          <p:cNvSpPr txBox="1">
            <a:spLocks noChangeArrowheads="1"/>
          </p:cNvSpPr>
          <p:nvPr/>
        </p:nvSpPr>
        <p:spPr bwMode="auto">
          <a:xfrm>
            <a:off x="7556500" y="6164263"/>
            <a:ext cx="13398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4978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24985" name="Rectangle 25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424987" name="AutoShape 27"/>
          <p:cNvSpPr>
            <a:spLocks noChangeArrowheads="1"/>
          </p:cNvSpPr>
          <p:nvPr/>
        </p:nvSpPr>
        <p:spPr bwMode="auto">
          <a:xfrm>
            <a:off x="3340100" y="466725"/>
            <a:ext cx="2266950" cy="4549775"/>
          </a:xfrm>
          <a:prstGeom prst="downArrow">
            <a:avLst>
              <a:gd name="adj1" fmla="val 50000"/>
              <a:gd name="adj2" fmla="val 50175"/>
            </a:avLst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8300000" lon="0" rev="0"/>
            </a:camera>
            <a:lightRig rig="legacyNormal3" dir="r"/>
          </a:scene3d>
          <a:sp3d extrusionH="887400" prstMaterial="legacyMetal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24968" name="Text Box 8"/>
          <p:cNvSpPr txBox="1">
            <a:spLocks noChangeArrowheads="1"/>
          </p:cNvSpPr>
          <p:nvPr/>
        </p:nvSpPr>
        <p:spPr bwMode="auto">
          <a:xfrm>
            <a:off x="2325688" y="2957513"/>
            <a:ext cx="5573712" cy="15557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600">
                <a:solidFill>
                  <a:schemeClr val="tx1"/>
                </a:solidFill>
                <a:effectLst/>
                <a:latin typeface="Limon R1" charset="0"/>
              </a:rPr>
              <a:t>b 4 3 s y</a:t>
            </a:r>
          </a:p>
        </p:txBody>
      </p:sp>
      <p:sp>
        <p:nvSpPr>
          <p:cNvPr id="424962" name="Rectangle 2"/>
          <p:cNvSpPr>
            <a:spLocks noChangeArrowheads="1"/>
          </p:cNvSpPr>
          <p:nvPr/>
        </p:nvSpPr>
        <p:spPr bwMode="auto">
          <a:xfrm>
            <a:off x="2673350" y="760413"/>
            <a:ext cx="2917825" cy="11858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7200">
                <a:solidFill>
                  <a:schemeClr val="tx2"/>
                </a:solidFill>
                <a:effectLst/>
                <a:latin typeface="Limon S1" charset="0"/>
              </a:rPr>
              <a:t>RKan;EtcgcaM&gt;&gt;&gt;</a:t>
            </a:r>
          </a:p>
        </p:txBody>
      </p:sp>
      <p:sp>
        <p:nvSpPr>
          <p:cNvPr id="424988" name="Rectangle 28"/>
          <p:cNvSpPr>
            <a:spLocks noChangeArrowheads="1"/>
          </p:cNvSpPr>
          <p:nvPr/>
        </p:nvSpPr>
        <p:spPr bwMode="auto">
          <a:xfrm>
            <a:off x="542925" y="0"/>
            <a:ext cx="7112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424989" name="Rectangle 29"/>
          <p:cNvSpPr>
            <a:spLocks noChangeArrowheads="1"/>
          </p:cNvSpPr>
          <p:nvPr/>
        </p:nvSpPr>
        <p:spPr bwMode="auto">
          <a:xfrm>
            <a:off x="2235200" y="1431925"/>
            <a:ext cx="4794250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11700">
                <a:solidFill>
                  <a:schemeClr val="tx2"/>
                </a:solidFill>
                <a:effectLst/>
                <a:latin typeface="Limon R1" charset="0"/>
              </a:rPr>
              <a:t>b 7 s y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7" name="AutoShape 17"/>
          <p:cNvSpPr>
            <a:spLocks noChangeArrowheads="1"/>
          </p:cNvSpPr>
          <p:nvPr/>
        </p:nvSpPr>
        <p:spPr bwMode="auto">
          <a:xfrm>
            <a:off x="3340100" y="466725"/>
            <a:ext cx="2266950" cy="4549775"/>
          </a:xfrm>
          <a:prstGeom prst="downArrow">
            <a:avLst>
              <a:gd name="adj1" fmla="val 50000"/>
              <a:gd name="adj2" fmla="val 50175"/>
            </a:avLst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8300000" lon="0" rev="0"/>
            </a:camera>
            <a:lightRig rig="legacyNormal3" dir="r"/>
          </a:scene3d>
          <a:sp3d extrusionH="887400" prstMaterial="legacyMetal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37282" name="Rectangle 2"/>
          <p:cNvSpPr>
            <a:spLocks noChangeArrowheads="1"/>
          </p:cNvSpPr>
          <p:nvPr/>
        </p:nvSpPr>
        <p:spPr bwMode="auto">
          <a:xfrm>
            <a:off x="3124200" y="1038225"/>
            <a:ext cx="2917825" cy="11858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7200" i="1">
                <a:solidFill>
                  <a:srgbClr val="FAFD00"/>
                </a:solidFill>
                <a:effectLst/>
                <a:latin typeface="Limon S1" charset="0"/>
              </a:rPr>
              <a:t>RKan;EtcgcaM&gt;&gt;&gt;</a:t>
            </a:r>
            <a:endParaRPr lang="en-US" sz="6600" i="1">
              <a:solidFill>
                <a:srgbClr val="FAFD00"/>
              </a:solidFill>
              <a:effectLst/>
              <a:latin typeface="Limon S1" charset="0"/>
            </a:endParaRPr>
          </a:p>
        </p:txBody>
      </p:sp>
      <p:sp>
        <p:nvSpPr>
          <p:cNvPr id="737283" name="Rectangle 3"/>
          <p:cNvSpPr>
            <a:spLocks noChangeArrowheads="1"/>
          </p:cNvSpPr>
          <p:nvPr/>
        </p:nvSpPr>
        <p:spPr bwMode="auto">
          <a:xfrm>
            <a:off x="827088" y="3771900"/>
            <a:ext cx="6926262" cy="28209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3200" b="1">
                <a:solidFill>
                  <a:srgbClr val="EEFF4B"/>
                </a:solidFill>
                <a:effectLst/>
                <a:latin typeface="Times" charset="0"/>
              </a:rPr>
              <a:t>	</a:t>
            </a:r>
            <a:r>
              <a:rPr lang="en-US" sz="4400" b="1">
                <a:solidFill>
                  <a:srgbClr val="EEFF4B"/>
                </a:solidFill>
                <a:effectLst/>
                <a:latin typeface="Limon S1" charset="0"/>
              </a:rPr>
              <a:t>karbegáIt</a:t>
            </a:r>
            <a:r>
              <a:rPr lang="en-US" sz="2000" b="1">
                <a:solidFill>
                  <a:srgbClr val="EEFF4B"/>
                </a:solidFill>
                <a:effectLst/>
                <a:latin typeface="Times" charset="0"/>
              </a:rPr>
              <a:t> </a:t>
            </a: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 </a:t>
            </a:r>
            <a:endParaRPr lang="en-US" b="1">
              <a:solidFill>
                <a:srgbClr val="FAFD00"/>
              </a:solidFill>
              <a:effectLst/>
              <a:latin typeface="Times" charset="0"/>
            </a:endParaRPr>
          </a:p>
          <a:p>
            <a:pPr algn="l">
              <a:lnSpc>
                <a:spcPct val="80000"/>
              </a:lnSpc>
            </a:pPr>
            <a:r>
              <a:rPr lang="en-US" b="1">
                <a:solidFill>
                  <a:srgbClr val="FAFD00"/>
                </a:solidFill>
                <a:effectLst/>
                <a:latin typeface="Times" charset="0"/>
              </a:rPr>
              <a:t>		</a:t>
            </a:r>
            <a:r>
              <a:rPr lang="en-US" sz="4400" b="1">
                <a:solidFill>
                  <a:srgbClr val="16F00F"/>
                </a:solidFill>
                <a:effectLst/>
                <a:latin typeface="Limon S1" charset="0"/>
              </a:rPr>
              <a:t>mnusS 4nak;</a:t>
            </a:r>
            <a:r>
              <a:rPr lang="en-US" b="1">
                <a:solidFill>
                  <a:srgbClr val="F35B1B"/>
                </a:solidFill>
                <a:effectLst/>
                <a:latin typeface="Times" charset="0"/>
              </a:rPr>
              <a:t>  </a:t>
            </a:r>
            <a:endParaRPr lang="en-US" b="1">
              <a:solidFill>
                <a:srgbClr val="FAFD00"/>
              </a:solidFill>
              <a:effectLst/>
              <a:latin typeface="Times" charset="0"/>
            </a:endParaRPr>
          </a:p>
          <a:p>
            <a:pPr algn="l">
              <a:lnSpc>
                <a:spcPct val="80000"/>
              </a:lnSpc>
            </a:pPr>
            <a:r>
              <a:rPr lang="en-US" b="1">
                <a:solidFill>
                  <a:srgbClr val="FAFD00"/>
                </a:solidFill>
                <a:effectLst/>
                <a:latin typeface="Times" charset="0"/>
              </a:rPr>
              <a:t>			</a:t>
            </a:r>
            <a:r>
              <a:rPr lang="en-US" sz="4400" b="1">
                <a:solidFill>
                  <a:srgbClr val="99FF99"/>
                </a:solidFill>
                <a:effectLst/>
                <a:latin typeface="Limon S1" charset="0"/>
              </a:rPr>
              <a:t>sgÁmTaMg 3</a:t>
            </a:r>
            <a:r>
              <a:rPr lang="en-US" b="1">
                <a:solidFill>
                  <a:srgbClr val="00FF00"/>
                </a:solidFill>
                <a:effectLst/>
                <a:latin typeface="Times" charset="0"/>
              </a:rPr>
              <a:t>  </a:t>
            </a:r>
            <a:endParaRPr lang="en-US" b="1">
              <a:solidFill>
                <a:srgbClr val="FAFD00"/>
              </a:solidFill>
              <a:effectLst/>
              <a:latin typeface="Times" charset="0"/>
            </a:endParaRPr>
          </a:p>
          <a:p>
            <a:pPr algn="l">
              <a:lnSpc>
                <a:spcPct val="80000"/>
              </a:lnSpc>
            </a:pPr>
            <a:r>
              <a:rPr lang="en-US" b="1">
                <a:solidFill>
                  <a:srgbClr val="FAFD00"/>
                </a:solidFill>
                <a:effectLst/>
                <a:latin typeface="Times" charset="0"/>
              </a:rPr>
              <a:t>					</a:t>
            </a:r>
            <a:r>
              <a:rPr lang="en-US" sz="4400" b="1">
                <a:effectLst/>
                <a:latin typeface="Limon S1" charset="0"/>
              </a:rPr>
              <a:t>RKas¶b;s¶at</a:t>
            </a:r>
            <a:r>
              <a:rPr lang="en-US" sz="4800" b="1">
                <a:effectLst/>
                <a:latin typeface="Limon S1" charset="0"/>
              </a:rPr>
              <a:t>;</a:t>
            </a:r>
          </a:p>
          <a:p>
            <a:pPr algn="l">
              <a:lnSpc>
                <a:spcPct val="80000"/>
              </a:lnSpc>
            </a:pPr>
            <a:r>
              <a:rPr lang="en-US" sz="3200" b="1">
                <a:solidFill>
                  <a:srgbClr val="FAFD00"/>
                </a:solidFill>
                <a:effectLst/>
                <a:latin typeface="Times" charset="0"/>
              </a:rPr>
              <a:t>						</a:t>
            </a:r>
            <a:r>
              <a:rPr lang="en-US" sz="4400" b="1">
                <a:solidFill>
                  <a:schemeClr val="tx1"/>
                </a:solidFill>
                <a:effectLst/>
                <a:latin typeface="Limon S1" charset="0"/>
              </a:rPr>
              <a:t>RBHeysU</a:t>
            </a:r>
            <a:r>
              <a:rPr lang="ja-JP" altLang="en-US" sz="4400" b="1">
                <a:solidFill>
                  <a:schemeClr val="tx1"/>
                </a:solidFill>
                <a:effectLst/>
                <a:latin typeface="Arial"/>
              </a:rPr>
              <a:t>‘</a:t>
            </a:r>
            <a:r>
              <a:rPr lang="en-US" sz="4400" b="1">
                <a:solidFill>
                  <a:schemeClr val="tx1"/>
                </a:solidFill>
                <a:effectLst/>
                <a:latin typeface="Limon S1" charset="0"/>
              </a:rPr>
              <a:t>v</a:t>
            </a:r>
          </a:p>
        </p:txBody>
      </p:sp>
      <p:sp>
        <p:nvSpPr>
          <p:cNvPr id="737285" name="Text Box 5"/>
          <p:cNvSpPr txBox="1">
            <a:spLocks noChangeArrowheads="1"/>
          </p:cNvSpPr>
          <p:nvPr/>
        </p:nvSpPr>
        <p:spPr bwMode="auto">
          <a:xfrm>
            <a:off x="2514600" y="2971800"/>
            <a:ext cx="4222750" cy="13112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0">
                <a:solidFill>
                  <a:srgbClr val="FFFF00"/>
                </a:solidFill>
                <a:effectLst/>
                <a:latin typeface="Limon R1" charset="0"/>
              </a:rPr>
              <a:t>b 4 3 s y</a:t>
            </a:r>
          </a:p>
        </p:txBody>
      </p:sp>
      <p:sp>
        <p:nvSpPr>
          <p:cNvPr id="737286" name="Text Box 6"/>
          <p:cNvSpPr txBox="1">
            <a:spLocks noChangeArrowheads="1"/>
          </p:cNvSpPr>
          <p:nvPr/>
        </p:nvSpPr>
        <p:spPr bwMode="auto">
          <a:xfrm>
            <a:off x="2479675" y="1879600"/>
            <a:ext cx="4227513" cy="1555750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600">
                <a:solidFill>
                  <a:schemeClr val="tx2"/>
                </a:solidFill>
                <a:effectLst/>
                <a:latin typeface="Limon R1" charset="0"/>
              </a:rPr>
              <a:t>b 7 s y</a:t>
            </a:r>
          </a:p>
        </p:txBody>
      </p:sp>
      <p:sp>
        <p:nvSpPr>
          <p:cNvPr id="737288" name="Text Box 8"/>
          <p:cNvSpPr txBox="1">
            <a:spLocks noChangeArrowheads="1"/>
          </p:cNvSpPr>
          <p:nvPr/>
        </p:nvSpPr>
        <p:spPr bwMode="auto">
          <a:xfrm>
            <a:off x="7556500" y="6164263"/>
            <a:ext cx="13398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37292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37294" name="Text Box 14"/>
          <p:cNvSpPr txBox="1">
            <a:spLocks noChangeArrowheads="1"/>
          </p:cNvSpPr>
          <p:nvPr/>
        </p:nvSpPr>
        <p:spPr bwMode="auto">
          <a:xfrm>
            <a:off x="7515225" y="6159500"/>
            <a:ext cx="15240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37296" name="Rectangle 16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737298" name="Rectangle 18"/>
          <p:cNvSpPr>
            <a:spLocks noChangeArrowheads="1"/>
          </p:cNvSpPr>
          <p:nvPr/>
        </p:nvSpPr>
        <p:spPr bwMode="auto">
          <a:xfrm>
            <a:off x="425450" y="301625"/>
            <a:ext cx="7112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73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28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Freeform 2"/>
          <p:cNvSpPr>
            <a:spLocks/>
          </p:cNvSpPr>
          <p:nvPr/>
        </p:nvSpPr>
        <p:spPr bwMode="auto">
          <a:xfrm>
            <a:off x="2762250" y="5334000"/>
            <a:ext cx="1697038" cy="668338"/>
          </a:xfrm>
          <a:custGeom>
            <a:avLst/>
            <a:gdLst>
              <a:gd name="T0" fmla="*/ 72 w 1069"/>
              <a:gd name="T1" fmla="*/ 36 h 421"/>
              <a:gd name="T2" fmla="*/ 156 w 1069"/>
              <a:gd name="T3" fmla="*/ 84 h 421"/>
              <a:gd name="T4" fmla="*/ 240 w 1069"/>
              <a:gd name="T5" fmla="*/ 120 h 421"/>
              <a:gd name="T6" fmla="*/ 324 w 1069"/>
              <a:gd name="T7" fmla="*/ 144 h 421"/>
              <a:gd name="T8" fmla="*/ 204 w 1069"/>
              <a:gd name="T9" fmla="*/ 72 h 421"/>
              <a:gd name="T10" fmla="*/ 132 w 1069"/>
              <a:gd name="T11" fmla="*/ 24 h 421"/>
              <a:gd name="T12" fmla="*/ 96 w 1069"/>
              <a:gd name="T13" fmla="*/ 36 h 421"/>
              <a:gd name="T14" fmla="*/ 168 w 1069"/>
              <a:gd name="T15" fmla="*/ 72 h 421"/>
              <a:gd name="T16" fmla="*/ 252 w 1069"/>
              <a:gd name="T17" fmla="*/ 96 h 421"/>
              <a:gd name="T18" fmla="*/ 348 w 1069"/>
              <a:gd name="T19" fmla="*/ 132 h 421"/>
              <a:gd name="T20" fmla="*/ 528 w 1069"/>
              <a:gd name="T21" fmla="*/ 204 h 421"/>
              <a:gd name="T22" fmla="*/ 612 w 1069"/>
              <a:gd name="T23" fmla="*/ 240 h 421"/>
              <a:gd name="T24" fmla="*/ 684 w 1069"/>
              <a:gd name="T25" fmla="*/ 252 h 421"/>
              <a:gd name="T26" fmla="*/ 792 w 1069"/>
              <a:gd name="T27" fmla="*/ 288 h 421"/>
              <a:gd name="T28" fmla="*/ 900 w 1069"/>
              <a:gd name="T29" fmla="*/ 348 h 421"/>
              <a:gd name="T30" fmla="*/ 984 w 1069"/>
              <a:gd name="T31" fmla="*/ 372 h 421"/>
              <a:gd name="T32" fmla="*/ 1068 w 1069"/>
              <a:gd name="T33" fmla="*/ 360 h 421"/>
              <a:gd name="T34" fmla="*/ 1008 w 1069"/>
              <a:gd name="T35" fmla="*/ 312 h 421"/>
              <a:gd name="T36" fmla="*/ 924 w 1069"/>
              <a:gd name="T37" fmla="*/ 288 h 421"/>
              <a:gd name="T38" fmla="*/ 828 w 1069"/>
              <a:gd name="T39" fmla="*/ 252 h 421"/>
              <a:gd name="T40" fmla="*/ 732 w 1069"/>
              <a:gd name="T41" fmla="*/ 216 h 421"/>
              <a:gd name="T42" fmla="*/ 624 w 1069"/>
              <a:gd name="T43" fmla="*/ 180 h 421"/>
              <a:gd name="T44" fmla="*/ 540 w 1069"/>
              <a:gd name="T45" fmla="*/ 168 h 421"/>
              <a:gd name="T46" fmla="*/ 444 w 1069"/>
              <a:gd name="T47" fmla="*/ 120 h 421"/>
              <a:gd name="T48" fmla="*/ 348 w 1069"/>
              <a:gd name="T49" fmla="*/ 96 h 421"/>
              <a:gd name="T50" fmla="*/ 276 w 1069"/>
              <a:gd name="T51" fmla="*/ 72 h 421"/>
              <a:gd name="T52" fmla="*/ 204 w 1069"/>
              <a:gd name="T53" fmla="*/ 48 h 421"/>
              <a:gd name="T54" fmla="*/ 132 w 1069"/>
              <a:gd name="T55" fmla="*/ 36 h 421"/>
              <a:gd name="T56" fmla="*/ 60 w 1069"/>
              <a:gd name="T57" fmla="*/ 24 h 421"/>
              <a:gd name="T58" fmla="*/ 12 w 1069"/>
              <a:gd name="T59" fmla="*/ 60 h 421"/>
              <a:gd name="T60" fmla="*/ 12 w 1069"/>
              <a:gd name="T61" fmla="*/ 144 h 421"/>
              <a:gd name="T62" fmla="*/ 12 w 1069"/>
              <a:gd name="T63" fmla="*/ 216 h 421"/>
              <a:gd name="T64" fmla="*/ 12 w 1069"/>
              <a:gd name="T65" fmla="*/ 312 h 421"/>
              <a:gd name="T66" fmla="*/ 24 w 1069"/>
              <a:gd name="T67" fmla="*/ 384 h 421"/>
              <a:gd name="T68" fmla="*/ 96 w 1069"/>
              <a:gd name="T69" fmla="*/ 396 h 421"/>
              <a:gd name="T70" fmla="*/ 180 w 1069"/>
              <a:gd name="T71" fmla="*/ 396 h 421"/>
              <a:gd name="T72" fmla="*/ 324 w 1069"/>
              <a:gd name="T73" fmla="*/ 396 h 421"/>
              <a:gd name="T74" fmla="*/ 396 w 1069"/>
              <a:gd name="T75" fmla="*/ 408 h 421"/>
              <a:gd name="T76" fmla="*/ 480 w 1069"/>
              <a:gd name="T77" fmla="*/ 420 h 421"/>
              <a:gd name="T78" fmla="*/ 552 w 1069"/>
              <a:gd name="T79" fmla="*/ 420 h 421"/>
              <a:gd name="T80" fmla="*/ 624 w 1069"/>
              <a:gd name="T81" fmla="*/ 408 h 421"/>
              <a:gd name="T82" fmla="*/ 708 w 1069"/>
              <a:gd name="T83" fmla="*/ 420 h 421"/>
              <a:gd name="T84" fmla="*/ 780 w 1069"/>
              <a:gd name="T85" fmla="*/ 420 h 421"/>
              <a:gd name="T86" fmla="*/ 876 w 1069"/>
              <a:gd name="T87" fmla="*/ 420 h 421"/>
              <a:gd name="T88" fmla="*/ 960 w 1069"/>
              <a:gd name="T89" fmla="*/ 420 h 421"/>
              <a:gd name="T90" fmla="*/ 1032 w 1069"/>
              <a:gd name="T91" fmla="*/ 396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69" h="421">
                <a:moveTo>
                  <a:pt x="36" y="0"/>
                </a:moveTo>
                <a:lnTo>
                  <a:pt x="60" y="12"/>
                </a:lnTo>
                <a:lnTo>
                  <a:pt x="72" y="36"/>
                </a:lnTo>
                <a:lnTo>
                  <a:pt x="96" y="48"/>
                </a:lnTo>
                <a:lnTo>
                  <a:pt x="120" y="60"/>
                </a:lnTo>
                <a:lnTo>
                  <a:pt x="156" y="84"/>
                </a:lnTo>
                <a:lnTo>
                  <a:pt x="192" y="96"/>
                </a:lnTo>
                <a:lnTo>
                  <a:pt x="216" y="108"/>
                </a:lnTo>
                <a:lnTo>
                  <a:pt x="240" y="120"/>
                </a:lnTo>
                <a:lnTo>
                  <a:pt x="276" y="132"/>
                </a:lnTo>
                <a:lnTo>
                  <a:pt x="300" y="144"/>
                </a:lnTo>
                <a:lnTo>
                  <a:pt x="324" y="144"/>
                </a:lnTo>
                <a:lnTo>
                  <a:pt x="288" y="132"/>
                </a:lnTo>
                <a:lnTo>
                  <a:pt x="264" y="108"/>
                </a:lnTo>
                <a:lnTo>
                  <a:pt x="204" y="72"/>
                </a:lnTo>
                <a:lnTo>
                  <a:pt x="192" y="48"/>
                </a:lnTo>
                <a:lnTo>
                  <a:pt x="168" y="36"/>
                </a:lnTo>
                <a:lnTo>
                  <a:pt x="132" y="24"/>
                </a:lnTo>
                <a:lnTo>
                  <a:pt x="108" y="12"/>
                </a:lnTo>
                <a:lnTo>
                  <a:pt x="84" y="12"/>
                </a:lnTo>
                <a:lnTo>
                  <a:pt x="96" y="36"/>
                </a:lnTo>
                <a:lnTo>
                  <a:pt x="120" y="48"/>
                </a:lnTo>
                <a:lnTo>
                  <a:pt x="144" y="60"/>
                </a:lnTo>
                <a:lnTo>
                  <a:pt x="168" y="72"/>
                </a:lnTo>
                <a:lnTo>
                  <a:pt x="204" y="84"/>
                </a:lnTo>
                <a:lnTo>
                  <a:pt x="228" y="96"/>
                </a:lnTo>
                <a:lnTo>
                  <a:pt x="252" y="96"/>
                </a:lnTo>
                <a:lnTo>
                  <a:pt x="276" y="84"/>
                </a:lnTo>
                <a:lnTo>
                  <a:pt x="300" y="96"/>
                </a:lnTo>
                <a:lnTo>
                  <a:pt x="348" y="132"/>
                </a:lnTo>
                <a:lnTo>
                  <a:pt x="396" y="144"/>
                </a:lnTo>
                <a:lnTo>
                  <a:pt x="492" y="192"/>
                </a:lnTo>
                <a:lnTo>
                  <a:pt x="528" y="204"/>
                </a:lnTo>
                <a:lnTo>
                  <a:pt x="564" y="216"/>
                </a:lnTo>
                <a:lnTo>
                  <a:pt x="588" y="228"/>
                </a:lnTo>
                <a:lnTo>
                  <a:pt x="612" y="240"/>
                </a:lnTo>
                <a:lnTo>
                  <a:pt x="636" y="240"/>
                </a:lnTo>
                <a:lnTo>
                  <a:pt x="660" y="252"/>
                </a:lnTo>
                <a:lnTo>
                  <a:pt x="684" y="252"/>
                </a:lnTo>
                <a:lnTo>
                  <a:pt x="744" y="276"/>
                </a:lnTo>
                <a:lnTo>
                  <a:pt x="768" y="276"/>
                </a:lnTo>
                <a:lnTo>
                  <a:pt x="792" y="288"/>
                </a:lnTo>
                <a:lnTo>
                  <a:pt x="840" y="312"/>
                </a:lnTo>
                <a:lnTo>
                  <a:pt x="864" y="312"/>
                </a:lnTo>
                <a:lnTo>
                  <a:pt x="900" y="348"/>
                </a:lnTo>
                <a:lnTo>
                  <a:pt x="924" y="360"/>
                </a:lnTo>
                <a:lnTo>
                  <a:pt x="960" y="360"/>
                </a:lnTo>
                <a:lnTo>
                  <a:pt x="984" y="372"/>
                </a:lnTo>
                <a:lnTo>
                  <a:pt x="1008" y="384"/>
                </a:lnTo>
                <a:lnTo>
                  <a:pt x="1056" y="384"/>
                </a:lnTo>
                <a:lnTo>
                  <a:pt x="1068" y="360"/>
                </a:lnTo>
                <a:lnTo>
                  <a:pt x="1056" y="336"/>
                </a:lnTo>
                <a:lnTo>
                  <a:pt x="1032" y="324"/>
                </a:lnTo>
                <a:lnTo>
                  <a:pt x="1008" y="312"/>
                </a:lnTo>
                <a:lnTo>
                  <a:pt x="984" y="312"/>
                </a:lnTo>
                <a:lnTo>
                  <a:pt x="948" y="300"/>
                </a:lnTo>
                <a:lnTo>
                  <a:pt x="924" y="288"/>
                </a:lnTo>
                <a:lnTo>
                  <a:pt x="900" y="288"/>
                </a:lnTo>
                <a:lnTo>
                  <a:pt x="876" y="276"/>
                </a:lnTo>
                <a:lnTo>
                  <a:pt x="828" y="252"/>
                </a:lnTo>
                <a:lnTo>
                  <a:pt x="780" y="240"/>
                </a:lnTo>
                <a:lnTo>
                  <a:pt x="756" y="228"/>
                </a:lnTo>
                <a:lnTo>
                  <a:pt x="732" y="216"/>
                </a:lnTo>
                <a:lnTo>
                  <a:pt x="708" y="204"/>
                </a:lnTo>
                <a:lnTo>
                  <a:pt x="648" y="192"/>
                </a:lnTo>
                <a:lnTo>
                  <a:pt x="624" y="180"/>
                </a:lnTo>
                <a:lnTo>
                  <a:pt x="600" y="180"/>
                </a:lnTo>
                <a:lnTo>
                  <a:pt x="576" y="180"/>
                </a:lnTo>
                <a:lnTo>
                  <a:pt x="540" y="168"/>
                </a:lnTo>
                <a:lnTo>
                  <a:pt x="516" y="156"/>
                </a:lnTo>
                <a:lnTo>
                  <a:pt x="468" y="132"/>
                </a:lnTo>
                <a:lnTo>
                  <a:pt x="444" y="120"/>
                </a:lnTo>
                <a:lnTo>
                  <a:pt x="420" y="108"/>
                </a:lnTo>
                <a:lnTo>
                  <a:pt x="396" y="108"/>
                </a:lnTo>
                <a:lnTo>
                  <a:pt x="348" y="96"/>
                </a:lnTo>
                <a:lnTo>
                  <a:pt x="324" y="84"/>
                </a:lnTo>
                <a:lnTo>
                  <a:pt x="300" y="84"/>
                </a:lnTo>
                <a:lnTo>
                  <a:pt x="276" y="72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48"/>
                </a:lnTo>
                <a:lnTo>
                  <a:pt x="156" y="48"/>
                </a:lnTo>
                <a:lnTo>
                  <a:pt x="132" y="36"/>
                </a:lnTo>
                <a:lnTo>
                  <a:pt x="108" y="36"/>
                </a:lnTo>
                <a:lnTo>
                  <a:pt x="84" y="24"/>
                </a:lnTo>
                <a:lnTo>
                  <a:pt x="60" y="24"/>
                </a:lnTo>
                <a:lnTo>
                  <a:pt x="0" y="12"/>
                </a:lnTo>
                <a:lnTo>
                  <a:pt x="12" y="36"/>
                </a:lnTo>
                <a:lnTo>
                  <a:pt x="12" y="60"/>
                </a:lnTo>
                <a:lnTo>
                  <a:pt x="12" y="84"/>
                </a:lnTo>
                <a:lnTo>
                  <a:pt x="12" y="108"/>
                </a:lnTo>
                <a:lnTo>
                  <a:pt x="12" y="144"/>
                </a:lnTo>
                <a:lnTo>
                  <a:pt x="12" y="168"/>
                </a:lnTo>
                <a:lnTo>
                  <a:pt x="12" y="192"/>
                </a:lnTo>
                <a:lnTo>
                  <a:pt x="12" y="216"/>
                </a:lnTo>
                <a:lnTo>
                  <a:pt x="12" y="252"/>
                </a:lnTo>
                <a:lnTo>
                  <a:pt x="12" y="288"/>
                </a:lnTo>
                <a:lnTo>
                  <a:pt x="12" y="312"/>
                </a:lnTo>
                <a:lnTo>
                  <a:pt x="12" y="336"/>
                </a:lnTo>
                <a:lnTo>
                  <a:pt x="12" y="360"/>
                </a:lnTo>
                <a:lnTo>
                  <a:pt x="24" y="384"/>
                </a:lnTo>
                <a:lnTo>
                  <a:pt x="48" y="396"/>
                </a:lnTo>
                <a:lnTo>
                  <a:pt x="72" y="396"/>
                </a:lnTo>
                <a:lnTo>
                  <a:pt x="96" y="396"/>
                </a:lnTo>
                <a:lnTo>
                  <a:pt x="132" y="396"/>
                </a:lnTo>
                <a:lnTo>
                  <a:pt x="156" y="396"/>
                </a:lnTo>
                <a:lnTo>
                  <a:pt x="180" y="396"/>
                </a:lnTo>
                <a:lnTo>
                  <a:pt x="252" y="396"/>
                </a:lnTo>
                <a:lnTo>
                  <a:pt x="276" y="396"/>
                </a:lnTo>
                <a:lnTo>
                  <a:pt x="324" y="396"/>
                </a:lnTo>
                <a:lnTo>
                  <a:pt x="348" y="408"/>
                </a:lnTo>
                <a:lnTo>
                  <a:pt x="372" y="408"/>
                </a:lnTo>
                <a:lnTo>
                  <a:pt x="396" y="408"/>
                </a:lnTo>
                <a:lnTo>
                  <a:pt x="420" y="408"/>
                </a:lnTo>
                <a:lnTo>
                  <a:pt x="444" y="420"/>
                </a:lnTo>
                <a:lnTo>
                  <a:pt x="480" y="420"/>
                </a:lnTo>
                <a:lnTo>
                  <a:pt x="504" y="420"/>
                </a:lnTo>
                <a:lnTo>
                  <a:pt x="528" y="420"/>
                </a:lnTo>
                <a:lnTo>
                  <a:pt x="552" y="420"/>
                </a:lnTo>
                <a:lnTo>
                  <a:pt x="576" y="408"/>
                </a:lnTo>
                <a:lnTo>
                  <a:pt x="600" y="408"/>
                </a:lnTo>
                <a:lnTo>
                  <a:pt x="624" y="408"/>
                </a:lnTo>
                <a:lnTo>
                  <a:pt x="648" y="408"/>
                </a:lnTo>
                <a:lnTo>
                  <a:pt x="684" y="420"/>
                </a:lnTo>
                <a:lnTo>
                  <a:pt x="708" y="420"/>
                </a:lnTo>
                <a:lnTo>
                  <a:pt x="732" y="420"/>
                </a:lnTo>
                <a:lnTo>
                  <a:pt x="756" y="420"/>
                </a:lnTo>
                <a:lnTo>
                  <a:pt x="780" y="420"/>
                </a:lnTo>
                <a:lnTo>
                  <a:pt x="828" y="420"/>
                </a:lnTo>
                <a:lnTo>
                  <a:pt x="852" y="420"/>
                </a:lnTo>
                <a:lnTo>
                  <a:pt x="876" y="420"/>
                </a:lnTo>
                <a:lnTo>
                  <a:pt x="900" y="420"/>
                </a:lnTo>
                <a:lnTo>
                  <a:pt x="936" y="420"/>
                </a:lnTo>
                <a:lnTo>
                  <a:pt x="960" y="420"/>
                </a:lnTo>
                <a:lnTo>
                  <a:pt x="984" y="408"/>
                </a:lnTo>
                <a:lnTo>
                  <a:pt x="1008" y="408"/>
                </a:lnTo>
                <a:lnTo>
                  <a:pt x="1032" y="396"/>
                </a:lnTo>
                <a:lnTo>
                  <a:pt x="1044" y="372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7955" name="Freeform 3"/>
          <p:cNvSpPr>
            <a:spLocks/>
          </p:cNvSpPr>
          <p:nvPr/>
        </p:nvSpPr>
        <p:spPr bwMode="auto">
          <a:xfrm>
            <a:off x="2724150" y="5562600"/>
            <a:ext cx="1811338" cy="763588"/>
          </a:xfrm>
          <a:custGeom>
            <a:avLst/>
            <a:gdLst>
              <a:gd name="T0" fmla="*/ 36 w 1141"/>
              <a:gd name="T1" fmla="*/ 12 h 481"/>
              <a:gd name="T2" fmla="*/ 96 w 1141"/>
              <a:gd name="T3" fmla="*/ 12 h 481"/>
              <a:gd name="T4" fmla="*/ 144 w 1141"/>
              <a:gd name="T5" fmla="*/ 24 h 481"/>
              <a:gd name="T6" fmla="*/ 180 w 1141"/>
              <a:gd name="T7" fmla="*/ 60 h 481"/>
              <a:gd name="T8" fmla="*/ 228 w 1141"/>
              <a:gd name="T9" fmla="*/ 96 h 481"/>
              <a:gd name="T10" fmla="*/ 288 w 1141"/>
              <a:gd name="T11" fmla="*/ 132 h 481"/>
              <a:gd name="T12" fmla="*/ 336 w 1141"/>
              <a:gd name="T13" fmla="*/ 144 h 481"/>
              <a:gd name="T14" fmla="*/ 384 w 1141"/>
              <a:gd name="T15" fmla="*/ 168 h 481"/>
              <a:gd name="T16" fmla="*/ 456 w 1141"/>
              <a:gd name="T17" fmla="*/ 204 h 481"/>
              <a:gd name="T18" fmla="*/ 528 w 1141"/>
              <a:gd name="T19" fmla="*/ 216 h 481"/>
              <a:gd name="T20" fmla="*/ 588 w 1141"/>
              <a:gd name="T21" fmla="*/ 240 h 481"/>
              <a:gd name="T22" fmla="*/ 660 w 1141"/>
              <a:gd name="T23" fmla="*/ 252 h 481"/>
              <a:gd name="T24" fmla="*/ 720 w 1141"/>
              <a:gd name="T25" fmla="*/ 264 h 481"/>
              <a:gd name="T26" fmla="*/ 768 w 1141"/>
              <a:gd name="T27" fmla="*/ 288 h 481"/>
              <a:gd name="T28" fmla="*/ 816 w 1141"/>
              <a:gd name="T29" fmla="*/ 312 h 481"/>
              <a:gd name="T30" fmla="*/ 876 w 1141"/>
              <a:gd name="T31" fmla="*/ 348 h 481"/>
              <a:gd name="T32" fmla="*/ 924 w 1141"/>
              <a:gd name="T33" fmla="*/ 360 h 481"/>
              <a:gd name="T34" fmla="*/ 984 w 1141"/>
              <a:gd name="T35" fmla="*/ 372 h 481"/>
              <a:gd name="T36" fmla="*/ 1032 w 1141"/>
              <a:gd name="T37" fmla="*/ 372 h 481"/>
              <a:gd name="T38" fmla="*/ 1080 w 1141"/>
              <a:gd name="T39" fmla="*/ 408 h 481"/>
              <a:gd name="T40" fmla="*/ 1116 w 1141"/>
              <a:gd name="T41" fmla="*/ 444 h 481"/>
              <a:gd name="T42" fmla="*/ 1116 w 1141"/>
              <a:gd name="T43" fmla="*/ 480 h 481"/>
              <a:gd name="T44" fmla="*/ 1068 w 1141"/>
              <a:gd name="T45" fmla="*/ 468 h 481"/>
              <a:gd name="T46" fmla="*/ 1020 w 1141"/>
              <a:gd name="T47" fmla="*/ 432 h 481"/>
              <a:gd name="T48" fmla="*/ 972 w 1141"/>
              <a:gd name="T49" fmla="*/ 420 h 481"/>
              <a:gd name="T50" fmla="*/ 924 w 1141"/>
              <a:gd name="T51" fmla="*/ 420 h 481"/>
              <a:gd name="T52" fmla="*/ 876 w 1141"/>
              <a:gd name="T53" fmla="*/ 408 h 481"/>
              <a:gd name="T54" fmla="*/ 816 w 1141"/>
              <a:gd name="T55" fmla="*/ 384 h 481"/>
              <a:gd name="T56" fmla="*/ 732 w 1141"/>
              <a:gd name="T57" fmla="*/ 348 h 481"/>
              <a:gd name="T58" fmla="*/ 672 w 1141"/>
              <a:gd name="T59" fmla="*/ 336 h 481"/>
              <a:gd name="T60" fmla="*/ 624 w 1141"/>
              <a:gd name="T61" fmla="*/ 324 h 481"/>
              <a:gd name="T62" fmla="*/ 576 w 1141"/>
              <a:gd name="T63" fmla="*/ 312 h 481"/>
              <a:gd name="T64" fmla="*/ 528 w 1141"/>
              <a:gd name="T65" fmla="*/ 300 h 481"/>
              <a:gd name="T66" fmla="*/ 480 w 1141"/>
              <a:gd name="T67" fmla="*/ 276 h 481"/>
              <a:gd name="T68" fmla="*/ 420 w 1141"/>
              <a:gd name="T69" fmla="*/ 240 h 481"/>
              <a:gd name="T70" fmla="*/ 360 w 1141"/>
              <a:gd name="T71" fmla="*/ 216 h 481"/>
              <a:gd name="T72" fmla="*/ 300 w 1141"/>
              <a:gd name="T73" fmla="*/ 204 h 481"/>
              <a:gd name="T74" fmla="*/ 228 w 1141"/>
              <a:gd name="T75" fmla="*/ 192 h 481"/>
              <a:gd name="T76" fmla="*/ 180 w 1141"/>
              <a:gd name="T77" fmla="*/ 156 h 481"/>
              <a:gd name="T78" fmla="*/ 132 w 1141"/>
              <a:gd name="T79" fmla="*/ 108 h 481"/>
              <a:gd name="T80" fmla="*/ 96 w 1141"/>
              <a:gd name="T81" fmla="*/ 72 h 481"/>
              <a:gd name="T82" fmla="*/ 48 w 1141"/>
              <a:gd name="T83" fmla="*/ 48 h 481"/>
              <a:gd name="T84" fmla="*/ 0 w 1141"/>
              <a:gd name="T85" fmla="*/ 48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141" h="481">
                <a:moveTo>
                  <a:pt x="12" y="0"/>
                </a:moveTo>
                <a:lnTo>
                  <a:pt x="36" y="12"/>
                </a:lnTo>
                <a:lnTo>
                  <a:pt x="60" y="12"/>
                </a:lnTo>
                <a:lnTo>
                  <a:pt x="96" y="12"/>
                </a:lnTo>
                <a:lnTo>
                  <a:pt x="120" y="24"/>
                </a:lnTo>
                <a:lnTo>
                  <a:pt x="144" y="24"/>
                </a:lnTo>
                <a:lnTo>
                  <a:pt x="156" y="48"/>
                </a:lnTo>
                <a:lnTo>
                  <a:pt x="180" y="60"/>
                </a:lnTo>
                <a:lnTo>
                  <a:pt x="204" y="72"/>
                </a:lnTo>
                <a:lnTo>
                  <a:pt x="228" y="96"/>
                </a:lnTo>
                <a:lnTo>
                  <a:pt x="252" y="108"/>
                </a:lnTo>
                <a:lnTo>
                  <a:pt x="288" y="132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84" y="168"/>
                </a:lnTo>
                <a:lnTo>
                  <a:pt x="432" y="192"/>
                </a:lnTo>
                <a:lnTo>
                  <a:pt x="456" y="204"/>
                </a:lnTo>
                <a:lnTo>
                  <a:pt x="504" y="204"/>
                </a:lnTo>
                <a:lnTo>
                  <a:pt x="528" y="216"/>
                </a:lnTo>
                <a:lnTo>
                  <a:pt x="552" y="216"/>
                </a:lnTo>
                <a:lnTo>
                  <a:pt x="588" y="240"/>
                </a:lnTo>
                <a:lnTo>
                  <a:pt x="612" y="240"/>
                </a:lnTo>
                <a:lnTo>
                  <a:pt x="660" y="252"/>
                </a:lnTo>
                <a:lnTo>
                  <a:pt x="684" y="252"/>
                </a:lnTo>
                <a:lnTo>
                  <a:pt x="720" y="264"/>
                </a:lnTo>
                <a:lnTo>
                  <a:pt x="744" y="276"/>
                </a:lnTo>
                <a:lnTo>
                  <a:pt x="768" y="288"/>
                </a:lnTo>
                <a:lnTo>
                  <a:pt x="792" y="300"/>
                </a:lnTo>
                <a:lnTo>
                  <a:pt x="816" y="312"/>
                </a:lnTo>
                <a:lnTo>
                  <a:pt x="852" y="324"/>
                </a:lnTo>
                <a:lnTo>
                  <a:pt x="876" y="348"/>
                </a:lnTo>
                <a:lnTo>
                  <a:pt x="900" y="348"/>
                </a:lnTo>
                <a:lnTo>
                  <a:pt x="924" y="360"/>
                </a:lnTo>
                <a:lnTo>
                  <a:pt x="960" y="372"/>
                </a:lnTo>
                <a:lnTo>
                  <a:pt x="984" y="372"/>
                </a:lnTo>
                <a:lnTo>
                  <a:pt x="1008" y="372"/>
                </a:lnTo>
                <a:lnTo>
                  <a:pt x="1032" y="372"/>
                </a:lnTo>
                <a:lnTo>
                  <a:pt x="1056" y="384"/>
                </a:lnTo>
                <a:lnTo>
                  <a:pt x="1080" y="408"/>
                </a:lnTo>
                <a:lnTo>
                  <a:pt x="1104" y="420"/>
                </a:lnTo>
                <a:lnTo>
                  <a:pt x="1116" y="444"/>
                </a:lnTo>
                <a:lnTo>
                  <a:pt x="1140" y="468"/>
                </a:lnTo>
                <a:lnTo>
                  <a:pt x="1116" y="480"/>
                </a:lnTo>
                <a:lnTo>
                  <a:pt x="1092" y="468"/>
                </a:lnTo>
                <a:lnTo>
                  <a:pt x="1068" y="468"/>
                </a:lnTo>
                <a:lnTo>
                  <a:pt x="1044" y="456"/>
                </a:lnTo>
                <a:lnTo>
                  <a:pt x="1020" y="432"/>
                </a:lnTo>
                <a:lnTo>
                  <a:pt x="996" y="432"/>
                </a:lnTo>
                <a:lnTo>
                  <a:pt x="972" y="420"/>
                </a:lnTo>
                <a:lnTo>
                  <a:pt x="948" y="420"/>
                </a:lnTo>
                <a:lnTo>
                  <a:pt x="924" y="420"/>
                </a:lnTo>
                <a:lnTo>
                  <a:pt x="900" y="420"/>
                </a:lnTo>
                <a:lnTo>
                  <a:pt x="876" y="408"/>
                </a:lnTo>
                <a:lnTo>
                  <a:pt x="840" y="396"/>
                </a:lnTo>
                <a:lnTo>
                  <a:pt x="816" y="384"/>
                </a:lnTo>
                <a:lnTo>
                  <a:pt x="792" y="372"/>
                </a:lnTo>
                <a:lnTo>
                  <a:pt x="732" y="348"/>
                </a:lnTo>
                <a:lnTo>
                  <a:pt x="708" y="336"/>
                </a:lnTo>
                <a:lnTo>
                  <a:pt x="672" y="336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76" y="312"/>
                </a:lnTo>
                <a:lnTo>
                  <a:pt x="552" y="312"/>
                </a:lnTo>
                <a:lnTo>
                  <a:pt x="528" y="300"/>
                </a:lnTo>
                <a:lnTo>
                  <a:pt x="504" y="288"/>
                </a:lnTo>
                <a:lnTo>
                  <a:pt x="480" y="276"/>
                </a:lnTo>
                <a:lnTo>
                  <a:pt x="456" y="252"/>
                </a:lnTo>
                <a:lnTo>
                  <a:pt x="420" y="240"/>
                </a:lnTo>
                <a:lnTo>
                  <a:pt x="396" y="228"/>
                </a:lnTo>
                <a:lnTo>
                  <a:pt x="360" y="216"/>
                </a:lnTo>
                <a:lnTo>
                  <a:pt x="336" y="216"/>
                </a:lnTo>
                <a:lnTo>
                  <a:pt x="300" y="204"/>
                </a:lnTo>
                <a:lnTo>
                  <a:pt x="264" y="204"/>
                </a:lnTo>
                <a:lnTo>
                  <a:pt x="228" y="192"/>
                </a:lnTo>
                <a:lnTo>
                  <a:pt x="204" y="180"/>
                </a:lnTo>
                <a:lnTo>
                  <a:pt x="180" y="156"/>
                </a:lnTo>
                <a:lnTo>
                  <a:pt x="144" y="132"/>
                </a:lnTo>
                <a:lnTo>
                  <a:pt x="132" y="108"/>
                </a:lnTo>
                <a:lnTo>
                  <a:pt x="108" y="96"/>
                </a:lnTo>
                <a:lnTo>
                  <a:pt x="96" y="72"/>
                </a:lnTo>
                <a:lnTo>
                  <a:pt x="72" y="60"/>
                </a:lnTo>
                <a:lnTo>
                  <a:pt x="48" y="48"/>
                </a:lnTo>
                <a:lnTo>
                  <a:pt x="24" y="48"/>
                </a:lnTo>
                <a:lnTo>
                  <a:pt x="0" y="48"/>
                </a:lnTo>
                <a:lnTo>
                  <a:pt x="12" y="0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7956" name="Freeform 4"/>
          <p:cNvSpPr>
            <a:spLocks/>
          </p:cNvSpPr>
          <p:nvPr/>
        </p:nvSpPr>
        <p:spPr bwMode="auto">
          <a:xfrm>
            <a:off x="4762500" y="1295400"/>
            <a:ext cx="1430338" cy="115888"/>
          </a:xfrm>
          <a:custGeom>
            <a:avLst/>
            <a:gdLst>
              <a:gd name="T0" fmla="*/ 72 w 901"/>
              <a:gd name="T1" fmla="*/ 24 h 73"/>
              <a:gd name="T2" fmla="*/ 120 w 901"/>
              <a:gd name="T3" fmla="*/ 24 h 73"/>
              <a:gd name="T4" fmla="*/ 168 w 901"/>
              <a:gd name="T5" fmla="*/ 36 h 73"/>
              <a:gd name="T6" fmla="*/ 216 w 901"/>
              <a:gd name="T7" fmla="*/ 36 h 73"/>
              <a:gd name="T8" fmla="*/ 264 w 901"/>
              <a:gd name="T9" fmla="*/ 36 h 73"/>
              <a:gd name="T10" fmla="*/ 312 w 901"/>
              <a:gd name="T11" fmla="*/ 36 h 73"/>
              <a:gd name="T12" fmla="*/ 360 w 901"/>
              <a:gd name="T13" fmla="*/ 36 h 73"/>
              <a:gd name="T14" fmla="*/ 408 w 901"/>
              <a:gd name="T15" fmla="*/ 48 h 73"/>
              <a:gd name="T16" fmla="*/ 456 w 901"/>
              <a:gd name="T17" fmla="*/ 48 h 73"/>
              <a:gd name="T18" fmla="*/ 504 w 901"/>
              <a:gd name="T19" fmla="*/ 48 h 73"/>
              <a:gd name="T20" fmla="*/ 552 w 901"/>
              <a:gd name="T21" fmla="*/ 48 h 73"/>
              <a:gd name="T22" fmla="*/ 600 w 901"/>
              <a:gd name="T23" fmla="*/ 60 h 73"/>
              <a:gd name="T24" fmla="*/ 648 w 901"/>
              <a:gd name="T25" fmla="*/ 60 h 73"/>
              <a:gd name="T26" fmla="*/ 696 w 901"/>
              <a:gd name="T27" fmla="*/ 60 h 73"/>
              <a:gd name="T28" fmla="*/ 744 w 901"/>
              <a:gd name="T29" fmla="*/ 60 h 73"/>
              <a:gd name="T30" fmla="*/ 792 w 901"/>
              <a:gd name="T31" fmla="*/ 60 h 73"/>
              <a:gd name="T32" fmla="*/ 840 w 901"/>
              <a:gd name="T33" fmla="*/ 60 h 73"/>
              <a:gd name="T34" fmla="*/ 900 w 901"/>
              <a:gd name="T35" fmla="*/ 60 h 73"/>
              <a:gd name="T36" fmla="*/ 888 w 901"/>
              <a:gd name="T37" fmla="*/ 12 h 73"/>
              <a:gd name="T38" fmla="*/ 840 w 901"/>
              <a:gd name="T39" fmla="*/ 36 h 73"/>
              <a:gd name="T40" fmla="*/ 792 w 901"/>
              <a:gd name="T41" fmla="*/ 24 h 73"/>
              <a:gd name="T42" fmla="*/ 744 w 901"/>
              <a:gd name="T43" fmla="*/ 24 h 73"/>
              <a:gd name="T44" fmla="*/ 696 w 901"/>
              <a:gd name="T45" fmla="*/ 24 h 73"/>
              <a:gd name="T46" fmla="*/ 648 w 901"/>
              <a:gd name="T47" fmla="*/ 24 h 73"/>
              <a:gd name="T48" fmla="*/ 588 w 901"/>
              <a:gd name="T49" fmla="*/ 12 h 73"/>
              <a:gd name="T50" fmla="*/ 540 w 901"/>
              <a:gd name="T51" fmla="*/ 12 h 73"/>
              <a:gd name="T52" fmla="*/ 492 w 901"/>
              <a:gd name="T53" fmla="*/ 12 h 73"/>
              <a:gd name="T54" fmla="*/ 432 w 901"/>
              <a:gd name="T55" fmla="*/ 12 h 73"/>
              <a:gd name="T56" fmla="*/ 360 w 901"/>
              <a:gd name="T57" fmla="*/ 12 h 73"/>
              <a:gd name="T58" fmla="*/ 312 w 901"/>
              <a:gd name="T59" fmla="*/ 12 h 73"/>
              <a:gd name="T60" fmla="*/ 264 w 901"/>
              <a:gd name="T61" fmla="*/ 24 h 73"/>
              <a:gd name="T62" fmla="*/ 216 w 901"/>
              <a:gd name="T63" fmla="*/ 24 h 73"/>
              <a:gd name="T64" fmla="*/ 156 w 901"/>
              <a:gd name="T65" fmla="*/ 12 h 73"/>
              <a:gd name="T66" fmla="*/ 108 w 901"/>
              <a:gd name="T67" fmla="*/ 0 h 73"/>
              <a:gd name="T68" fmla="*/ 60 w 901"/>
              <a:gd name="T69" fmla="*/ 0 h 73"/>
              <a:gd name="T70" fmla="*/ 0 w 901"/>
              <a:gd name="T71" fmla="*/ 1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01" h="73">
                <a:moveTo>
                  <a:pt x="72" y="0"/>
                </a:moveTo>
                <a:lnTo>
                  <a:pt x="72" y="24"/>
                </a:lnTo>
                <a:lnTo>
                  <a:pt x="96" y="24"/>
                </a:lnTo>
                <a:lnTo>
                  <a:pt x="120" y="24"/>
                </a:lnTo>
                <a:lnTo>
                  <a:pt x="144" y="36"/>
                </a:lnTo>
                <a:lnTo>
                  <a:pt x="168" y="36"/>
                </a:lnTo>
                <a:lnTo>
                  <a:pt x="192" y="36"/>
                </a:lnTo>
                <a:lnTo>
                  <a:pt x="216" y="36"/>
                </a:lnTo>
                <a:lnTo>
                  <a:pt x="240" y="36"/>
                </a:lnTo>
                <a:lnTo>
                  <a:pt x="264" y="36"/>
                </a:lnTo>
                <a:lnTo>
                  <a:pt x="288" y="36"/>
                </a:lnTo>
                <a:lnTo>
                  <a:pt x="312" y="36"/>
                </a:lnTo>
                <a:lnTo>
                  <a:pt x="336" y="36"/>
                </a:lnTo>
                <a:lnTo>
                  <a:pt x="360" y="36"/>
                </a:lnTo>
                <a:lnTo>
                  <a:pt x="384" y="48"/>
                </a:lnTo>
                <a:lnTo>
                  <a:pt x="408" y="48"/>
                </a:lnTo>
                <a:lnTo>
                  <a:pt x="432" y="48"/>
                </a:lnTo>
                <a:lnTo>
                  <a:pt x="456" y="48"/>
                </a:lnTo>
                <a:lnTo>
                  <a:pt x="480" y="48"/>
                </a:lnTo>
                <a:lnTo>
                  <a:pt x="504" y="48"/>
                </a:lnTo>
                <a:lnTo>
                  <a:pt x="528" y="48"/>
                </a:lnTo>
                <a:lnTo>
                  <a:pt x="552" y="48"/>
                </a:lnTo>
                <a:lnTo>
                  <a:pt x="576" y="48"/>
                </a:lnTo>
                <a:lnTo>
                  <a:pt x="600" y="60"/>
                </a:lnTo>
                <a:lnTo>
                  <a:pt x="624" y="60"/>
                </a:lnTo>
                <a:lnTo>
                  <a:pt x="648" y="60"/>
                </a:lnTo>
                <a:lnTo>
                  <a:pt x="672" y="60"/>
                </a:lnTo>
                <a:lnTo>
                  <a:pt x="696" y="60"/>
                </a:lnTo>
                <a:lnTo>
                  <a:pt x="720" y="60"/>
                </a:lnTo>
                <a:lnTo>
                  <a:pt x="744" y="60"/>
                </a:lnTo>
                <a:lnTo>
                  <a:pt x="768" y="60"/>
                </a:lnTo>
                <a:lnTo>
                  <a:pt x="792" y="60"/>
                </a:lnTo>
                <a:lnTo>
                  <a:pt x="816" y="60"/>
                </a:lnTo>
                <a:lnTo>
                  <a:pt x="840" y="60"/>
                </a:lnTo>
                <a:lnTo>
                  <a:pt x="876" y="72"/>
                </a:lnTo>
                <a:lnTo>
                  <a:pt x="900" y="60"/>
                </a:lnTo>
                <a:lnTo>
                  <a:pt x="900" y="36"/>
                </a:lnTo>
                <a:lnTo>
                  <a:pt x="888" y="12"/>
                </a:lnTo>
                <a:lnTo>
                  <a:pt x="864" y="24"/>
                </a:lnTo>
                <a:lnTo>
                  <a:pt x="840" y="36"/>
                </a:lnTo>
                <a:lnTo>
                  <a:pt x="816" y="36"/>
                </a:lnTo>
                <a:lnTo>
                  <a:pt x="792" y="24"/>
                </a:lnTo>
                <a:lnTo>
                  <a:pt x="768" y="24"/>
                </a:lnTo>
                <a:lnTo>
                  <a:pt x="744" y="24"/>
                </a:lnTo>
                <a:lnTo>
                  <a:pt x="720" y="24"/>
                </a:lnTo>
                <a:lnTo>
                  <a:pt x="696" y="24"/>
                </a:lnTo>
                <a:lnTo>
                  <a:pt x="672" y="24"/>
                </a:lnTo>
                <a:lnTo>
                  <a:pt x="648" y="24"/>
                </a:lnTo>
                <a:lnTo>
                  <a:pt x="624" y="24"/>
                </a:lnTo>
                <a:lnTo>
                  <a:pt x="588" y="12"/>
                </a:lnTo>
                <a:lnTo>
                  <a:pt x="564" y="12"/>
                </a:lnTo>
                <a:lnTo>
                  <a:pt x="540" y="12"/>
                </a:lnTo>
                <a:lnTo>
                  <a:pt x="516" y="12"/>
                </a:lnTo>
                <a:lnTo>
                  <a:pt x="492" y="12"/>
                </a:lnTo>
                <a:lnTo>
                  <a:pt x="456" y="12"/>
                </a:lnTo>
                <a:lnTo>
                  <a:pt x="432" y="12"/>
                </a:lnTo>
                <a:lnTo>
                  <a:pt x="384" y="12"/>
                </a:lnTo>
                <a:lnTo>
                  <a:pt x="360" y="12"/>
                </a:lnTo>
                <a:lnTo>
                  <a:pt x="336" y="12"/>
                </a:lnTo>
                <a:lnTo>
                  <a:pt x="312" y="12"/>
                </a:lnTo>
                <a:lnTo>
                  <a:pt x="288" y="24"/>
                </a:lnTo>
                <a:lnTo>
                  <a:pt x="264" y="24"/>
                </a:lnTo>
                <a:lnTo>
                  <a:pt x="240" y="24"/>
                </a:lnTo>
                <a:lnTo>
                  <a:pt x="216" y="24"/>
                </a:lnTo>
                <a:lnTo>
                  <a:pt x="192" y="12"/>
                </a:lnTo>
                <a:lnTo>
                  <a:pt x="156" y="12"/>
                </a:lnTo>
                <a:lnTo>
                  <a:pt x="132" y="12"/>
                </a:lnTo>
                <a:lnTo>
                  <a:pt x="108" y="0"/>
                </a:lnTo>
                <a:lnTo>
                  <a:pt x="84" y="0"/>
                </a:lnTo>
                <a:lnTo>
                  <a:pt x="60" y="0"/>
                </a:lnTo>
                <a:lnTo>
                  <a:pt x="36" y="12"/>
                </a:lnTo>
                <a:lnTo>
                  <a:pt x="0" y="12"/>
                </a:lnTo>
                <a:lnTo>
                  <a:pt x="72" y="0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7957" name="Freeform 5"/>
          <p:cNvSpPr>
            <a:spLocks/>
          </p:cNvSpPr>
          <p:nvPr/>
        </p:nvSpPr>
        <p:spPr bwMode="auto">
          <a:xfrm>
            <a:off x="2000250" y="5562600"/>
            <a:ext cx="1887538" cy="763588"/>
          </a:xfrm>
          <a:custGeom>
            <a:avLst/>
            <a:gdLst>
              <a:gd name="T0" fmla="*/ 240 w 1189"/>
              <a:gd name="T1" fmla="*/ 24 h 481"/>
              <a:gd name="T2" fmla="*/ 288 w 1189"/>
              <a:gd name="T3" fmla="*/ 36 h 481"/>
              <a:gd name="T4" fmla="*/ 336 w 1189"/>
              <a:gd name="T5" fmla="*/ 60 h 481"/>
              <a:gd name="T6" fmla="*/ 384 w 1189"/>
              <a:gd name="T7" fmla="*/ 72 h 481"/>
              <a:gd name="T8" fmla="*/ 432 w 1189"/>
              <a:gd name="T9" fmla="*/ 84 h 481"/>
              <a:gd name="T10" fmla="*/ 480 w 1189"/>
              <a:gd name="T11" fmla="*/ 96 h 481"/>
              <a:gd name="T12" fmla="*/ 528 w 1189"/>
              <a:gd name="T13" fmla="*/ 120 h 481"/>
              <a:gd name="T14" fmla="*/ 564 w 1189"/>
              <a:gd name="T15" fmla="*/ 168 h 481"/>
              <a:gd name="T16" fmla="*/ 612 w 1189"/>
              <a:gd name="T17" fmla="*/ 204 h 481"/>
              <a:gd name="T18" fmla="*/ 660 w 1189"/>
              <a:gd name="T19" fmla="*/ 228 h 481"/>
              <a:gd name="T20" fmla="*/ 708 w 1189"/>
              <a:gd name="T21" fmla="*/ 240 h 481"/>
              <a:gd name="T22" fmla="*/ 756 w 1189"/>
              <a:gd name="T23" fmla="*/ 264 h 481"/>
              <a:gd name="T24" fmla="*/ 804 w 1189"/>
              <a:gd name="T25" fmla="*/ 288 h 481"/>
              <a:gd name="T26" fmla="*/ 852 w 1189"/>
              <a:gd name="T27" fmla="*/ 300 h 481"/>
              <a:gd name="T28" fmla="*/ 924 w 1189"/>
              <a:gd name="T29" fmla="*/ 324 h 481"/>
              <a:gd name="T30" fmla="*/ 996 w 1189"/>
              <a:gd name="T31" fmla="*/ 348 h 481"/>
              <a:gd name="T32" fmla="*/ 1044 w 1189"/>
              <a:gd name="T33" fmla="*/ 384 h 481"/>
              <a:gd name="T34" fmla="*/ 1080 w 1189"/>
              <a:gd name="T35" fmla="*/ 420 h 481"/>
              <a:gd name="T36" fmla="*/ 1116 w 1189"/>
              <a:gd name="T37" fmla="*/ 444 h 481"/>
              <a:gd name="T38" fmla="*/ 1188 w 1189"/>
              <a:gd name="T39" fmla="*/ 480 h 481"/>
              <a:gd name="T40" fmla="*/ 1128 w 1189"/>
              <a:gd name="T41" fmla="*/ 480 h 481"/>
              <a:gd name="T42" fmla="*/ 1080 w 1189"/>
              <a:gd name="T43" fmla="*/ 456 h 481"/>
              <a:gd name="T44" fmla="*/ 1032 w 1189"/>
              <a:gd name="T45" fmla="*/ 468 h 481"/>
              <a:gd name="T46" fmla="*/ 960 w 1189"/>
              <a:gd name="T47" fmla="*/ 468 h 481"/>
              <a:gd name="T48" fmla="*/ 912 w 1189"/>
              <a:gd name="T49" fmla="*/ 468 h 481"/>
              <a:gd name="T50" fmla="*/ 852 w 1189"/>
              <a:gd name="T51" fmla="*/ 468 h 481"/>
              <a:gd name="T52" fmla="*/ 792 w 1189"/>
              <a:gd name="T53" fmla="*/ 456 h 481"/>
              <a:gd name="T54" fmla="*/ 732 w 1189"/>
              <a:gd name="T55" fmla="*/ 456 h 481"/>
              <a:gd name="T56" fmla="*/ 684 w 1189"/>
              <a:gd name="T57" fmla="*/ 432 h 481"/>
              <a:gd name="T58" fmla="*/ 600 w 1189"/>
              <a:gd name="T59" fmla="*/ 420 h 481"/>
              <a:gd name="T60" fmla="*/ 528 w 1189"/>
              <a:gd name="T61" fmla="*/ 396 h 481"/>
              <a:gd name="T62" fmla="*/ 492 w 1189"/>
              <a:gd name="T63" fmla="*/ 360 h 481"/>
              <a:gd name="T64" fmla="*/ 468 w 1189"/>
              <a:gd name="T65" fmla="*/ 312 h 481"/>
              <a:gd name="T66" fmla="*/ 456 w 1189"/>
              <a:gd name="T67" fmla="*/ 264 h 481"/>
              <a:gd name="T68" fmla="*/ 420 w 1189"/>
              <a:gd name="T69" fmla="*/ 216 h 481"/>
              <a:gd name="T70" fmla="*/ 372 w 1189"/>
              <a:gd name="T71" fmla="*/ 192 h 481"/>
              <a:gd name="T72" fmla="*/ 324 w 1189"/>
              <a:gd name="T73" fmla="*/ 156 h 481"/>
              <a:gd name="T74" fmla="*/ 276 w 1189"/>
              <a:gd name="T75" fmla="*/ 132 h 481"/>
              <a:gd name="T76" fmla="*/ 228 w 1189"/>
              <a:gd name="T77" fmla="*/ 120 h 481"/>
              <a:gd name="T78" fmla="*/ 180 w 1189"/>
              <a:gd name="T79" fmla="*/ 96 h 481"/>
              <a:gd name="T80" fmla="*/ 120 w 1189"/>
              <a:gd name="T81" fmla="*/ 72 h 481"/>
              <a:gd name="T82" fmla="*/ 72 w 1189"/>
              <a:gd name="T83" fmla="*/ 60 h 481"/>
              <a:gd name="T84" fmla="*/ 24 w 1189"/>
              <a:gd name="T85" fmla="*/ 36 h 481"/>
              <a:gd name="T86" fmla="*/ 0 w 1189"/>
              <a:gd name="T87" fmla="*/ 0 h 481"/>
              <a:gd name="T88" fmla="*/ 48 w 1189"/>
              <a:gd name="T89" fmla="*/ 0 h 481"/>
              <a:gd name="T90" fmla="*/ 96 w 1189"/>
              <a:gd name="T91" fmla="*/ 12 h 481"/>
              <a:gd name="T92" fmla="*/ 156 w 1189"/>
              <a:gd name="T93" fmla="*/ 36 h 481"/>
              <a:gd name="T94" fmla="*/ 204 w 1189"/>
              <a:gd name="T95" fmla="*/ 60 h 481"/>
              <a:gd name="T96" fmla="*/ 252 w 1189"/>
              <a:gd name="T97" fmla="*/ 60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89" h="481">
                <a:moveTo>
                  <a:pt x="228" y="48"/>
                </a:moveTo>
                <a:lnTo>
                  <a:pt x="240" y="24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60"/>
                </a:lnTo>
                <a:lnTo>
                  <a:pt x="360" y="60"/>
                </a:lnTo>
                <a:lnTo>
                  <a:pt x="384" y="72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96"/>
                </a:lnTo>
                <a:lnTo>
                  <a:pt x="504" y="108"/>
                </a:lnTo>
                <a:lnTo>
                  <a:pt x="528" y="120"/>
                </a:lnTo>
                <a:lnTo>
                  <a:pt x="540" y="144"/>
                </a:lnTo>
                <a:lnTo>
                  <a:pt x="564" y="168"/>
                </a:lnTo>
                <a:lnTo>
                  <a:pt x="576" y="192"/>
                </a:lnTo>
                <a:lnTo>
                  <a:pt x="612" y="204"/>
                </a:lnTo>
                <a:lnTo>
                  <a:pt x="636" y="216"/>
                </a:lnTo>
                <a:lnTo>
                  <a:pt x="660" y="228"/>
                </a:lnTo>
                <a:lnTo>
                  <a:pt x="684" y="240"/>
                </a:lnTo>
                <a:lnTo>
                  <a:pt x="708" y="240"/>
                </a:lnTo>
                <a:lnTo>
                  <a:pt x="732" y="252"/>
                </a:lnTo>
                <a:lnTo>
                  <a:pt x="756" y="264"/>
                </a:lnTo>
                <a:lnTo>
                  <a:pt x="780" y="276"/>
                </a:lnTo>
                <a:lnTo>
                  <a:pt x="804" y="288"/>
                </a:lnTo>
                <a:lnTo>
                  <a:pt x="828" y="288"/>
                </a:lnTo>
                <a:lnTo>
                  <a:pt x="852" y="300"/>
                </a:lnTo>
                <a:lnTo>
                  <a:pt x="876" y="312"/>
                </a:lnTo>
                <a:lnTo>
                  <a:pt x="924" y="324"/>
                </a:lnTo>
                <a:lnTo>
                  <a:pt x="972" y="348"/>
                </a:lnTo>
                <a:lnTo>
                  <a:pt x="996" y="348"/>
                </a:lnTo>
                <a:lnTo>
                  <a:pt x="1020" y="372"/>
                </a:lnTo>
                <a:lnTo>
                  <a:pt x="1044" y="384"/>
                </a:lnTo>
                <a:lnTo>
                  <a:pt x="1068" y="396"/>
                </a:lnTo>
                <a:lnTo>
                  <a:pt x="1080" y="420"/>
                </a:lnTo>
                <a:lnTo>
                  <a:pt x="1104" y="420"/>
                </a:lnTo>
                <a:lnTo>
                  <a:pt x="1116" y="444"/>
                </a:lnTo>
                <a:lnTo>
                  <a:pt x="1164" y="456"/>
                </a:lnTo>
                <a:lnTo>
                  <a:pt x="1188" y="480"/>
                </a:lnTo>
                <a:lnTo>
                  <a:pt x="1164" y="480"/>
                </a:lnTo>
                <a:lnTo>
                  <a:pt x="1128" y="480"/>
                </a:lnTo>
                <a:lnTo>
                  <a:pt x="1104" y="468"/>
                </a:lnTo>
                <a:lnTo>
                  <a:pt x="1080" y="456"/>
                </a:lnTo>
                <a:lnTo>
                  <a:pt x="1056" y="468"/>
                </a:lnTo>
                <a:lnTo>
                  <a:pt x="1032" y="468"/>
                </a:lnTo>
                <a:lnTo>
                  <a:pt x="984" y="468"/>
                </a:lnTo>
                <a:lnTo>
                  <a:pt x="960" y="468"/>
                </a:lnTo>
                <a:lnTo>
                  <a:pt x="936" y="468"/>
                </a:lnTo>
                <a:lnTo>
                  <a:pt x="912" y="468"/>
                </a:lnTo>
                <a:lnTo>
                  <a:pt x="876" y="468"/>
                </a:lnTo>
                <a:lnTo>
                  <a:pt x="852" y="468"/>
                </a:lnTo>
                <a:lnTo>
                  <a:pt x="828" y="468"/>
                </a:lnTo>
                <a:lnTo>
                  <a:pt x="792" y="456"/>
                </a:lnTo>
                <a:lnTo>
                  <a:pt x="768" y="456"/>
                </a:lnTo>
                <a:lnTo>
                  <a:pt x="732" y="456"/>
                </a:lnTo>
                <a:lnTo>
                  <a:pt x="708" y="444"/>
                </a:lnTo>
                <a:lnTo>
                  <a:pt x="684" y="432"/>
                </a:lnTo>
                <a:lnTo>
                  <a:pt x="624" y="420"/>
                </a:lnTo>
                <a:lnTo>
                  <a:pt x="600" y="420"/>
                </a:lnTo>
                <a:lnTo>
                  <a:pt x="564" y="396"/>
                </a:lnTo>
                <a:lnTo>
                  <a:pt x="528" y="396"/>
                </a:lnTo>
                <a:lnTo>
                  <a:pt x="504" y="384"/>
                </a:lnTo>
                <a:lnTo>
                  <a:pt x="492" y="360"/>
                </a:lnTo>
                <a:lnTo>
                  <a:pt x="480" y="336"/>
                </a:lnTo>
                <a:lnTo>
                  <a:pt x="468" y="312"/>
                </a:lnTo>
                <a:lnTo>
                  <a:pt x="456" y="288"/>
                </a:lnTo>
                <a:lnTo>
                  <a:pt x="456" y="264"/>
                </a:lnTo>
                <a:lnTo>
                  <a:pt x="432" y="252"/>
                </a:lnTo>
                <a:lnTo>
                  <a:pt x="420" y="216"/>
                </a:lnTo>
                <a:lnTo>
                  <a:pt x="396" y="204"/>
                </a:lnTo>
                <a:lnTo>
                  <a:pt x="372" y="192"/>
                </a:lnTo>
                <a:lnTo>
                  <a:pt x="348" y="168"/>
                </a:lnTo>
                <a:lnTo>
                  <a:pt x="324" y="156"/>
                </a:lnTo>
                <a:lnTo>
                  <a:pt x="300" y="144"/>
                </a:lnTo>
                <a:lnTo>
                  <a:pt x="276" y="132"/>
                </a:lnTo>
                <a:lnTo>
                  <a:pt x="252" y="132"/>
                </a:lnTo>
                <a:lnTo>
                  <a:pt x="228" y="120"/>
                </a:lnTo>
                <a:lnTo>
                  <a:pt x="204" y="96"/>
                </a:lnTo>
                <a:lnTo>
                  <a:pt x="180" y="96"/>
                </a:lnTo>
                <a:lnTo>
                  <a:pt x="156" y="84"/>
                </a:lnTo>
                <a:lnTo>
                  <a:pt x="120" y="72"/>
                </a:lnTo>
                <a:lnTo>
                  <a:pt x="96" y="72"/>
                </a:lnTo>
                <a:lnTo>
                  <a:pt x="72" y="60"/>
                </a:lnTo>
                <a:lnTo>
                  <a:pt x="48" y="60"/>
                </a:lnTo>
                <a:lnTo>
                  <a:pt x="24" y="36"/>
                </a:lnTo>
                <a:lnTo>
                  <a:pt x="0" y="24"/>
                </a:lnTo>
                <a:lnTo>
                  <a:pt x="0" y="0"/>
                </a:lnTo>
                <a:lnTo>
                  <a:pt x="24" y="0"/>
                </a:lnTo>
                <a:lnTo>
                  <a:pt x="48" y="0"/>
                </a:lnTo>
                <a:lnTo>
                  <a:pt x="72" y="0"/>
                </a:lnTo>
                <a:lnTo>
                  <a:pt x="96" y="12"/>
                </a:lnTo>
                <a:lnTo>
                  <a:pt x="132" y="24"/>
                </a:lnTo>
                <a:lnTo>
                  <a:pt x="156" y="36"/>
                </a:lnTo>
                <a:lnTo>
                  <a:pt x="180" y="48"/>
                </a:lnTo>
                <a:lnTo>
                  <a:pt x="204" y="60"/>
                </a:lnTo>
                <a:lnTo>
                  <a:pt x="228" y="60"/>
                </a:lnTo>
                <a:lnTo>
                  <a:pt x="252" y="60"/>
                </a:lnTo>
                <a:lnTo>
                  <a:pt x="228" y="48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7958" name="Rectangle 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959" name="Rectangle 7"/>
          <p:cNvSpPr>
            <a:spLocks noChangeArrowheads="1"/>
          </p:cNvSpPr>
          <p:nvPr/>
        </p:nvSpPr>
        <p:spPr bwMode="auto">
          <a:xfrm>
            <a:off x="449263" y="188913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pic>
        <p:nvPicPr>
          <p:cNvPr id="637961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642938"/>
            <a:ext cx="5702300" cy="547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37962" name="Rectangle 10"/>
          <p:cNvSpPr>
            <a:spLocks noChangeArrowheads="1"/>
          </p:cNvSpPr>
          <p:nvPr/>
        </p:nvSpPr>
        <p:spPr bwMode="auto">
          <a:xfrm>
            <a:off x="2222500" y="622300"/>
            <a:ext cx="5715000" cy="55292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963" name="Text Box 11"/>
          <p:cNvSpPr txBox="1">
            <a:spLocks noChangeArrowheads="1"/>
          </p:cNvSpPr>
          <p:nvPr/>
        </p:nvSpPr>
        <p:spPr bwMode="auto">
          <a:xfrm>
            <a:off x="7620000" y="6164263"/>
            <a:ext cx="12890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grpSp>
        <p:nvGrpSpPr>
          <p:cNvPr id="638029" name="Group 77"/>
          <p:cNvGrpSpPr>
            <a:grpSpLocks/>
          </p:cNvGrpSpPr>
          <p:nvPr/>
        </p:nvGrpSpPr>
        <p:grpSpPr bwMode="auto">
          <a:xfrm>
            <a:off x="2025650" y="831850"/>
            <a:ext cx="2852738" cy="1660525"/>
            <a:chOff x="2412" y="2052"/>
            <a:chExt cx="1741" cy="846"/>
          </a:xfrm>
        </p:grpSpPr>
        <p:sp>
          <p:nvSpPr>
            <p:cNvPr id="638030" name="Rectangle 7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31" name="AutoShape 7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32" name="Rectangle 8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33" name="Rectangle 81"/>
            <p:cNvSpPr>
              <a:spLocks noChangeArrowheads="1"/>
            </p:cNvSpPr>
            <p:nvPr/>
          </p:nvSpPr>
          <p:spPr bwMode="auto">
            <a:xfrm>
              <a:off x="2695" y="2078"/>
              <a:ext cx="346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karbegáIt</a:t>
              </a:r>
              <a:endParaRPr lang="en-US" sz="24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endParaRPr>
            </a:p>
          </p:txBody>
        </p:sp>
        <p:sp>
          <p:nvSpPr>
            <p:cNvPr id="638034" name="Line 8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8035" name="Group 83"/>
          <p:cNvGrpSpPr>
            <a:grpSpLocks/>
          </p:cNvGrpSpPr>
          <p:nvPr/>
        </p:nvGrpSpPr>
        <p:grpSpPr bwMode="auto">
          <a:xfrm>
            <a:off x="2216150" y="1200150"/>
            <a:ext cx="2763838" cy="1343025"/>
            <a:chOff x="2412" y="2052"/>
            <a:chExt cx="1741" cy="846"/>
          </a:xfrm>
        </p:grpSpPr>
        <p:sp>
          <p:nvSpPr>
            <p:cNvPr id="638036" name="Rectangle 8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37" name="AutoShape 8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38" name="Rectangle 8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39" name="Rectangle 87"/>
            <p:cNvSpPr>
              <a:spLocks noChangeArrowheads="1"/>
            </p:cNvSpPr>
            <p:nvPr/>
          </p:nvSpPr>
          <p:spPr bwMode="auto">
            <a:xfrm>
              <a:off x="2709" y="2078"/>
              <a:ext cx="31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G½R)ahaM</a:t>
              </a:r>
            </a:p>
          </p:txBody>
        </p:sp>
        <p:sp>
          <p:nvSpPr>
            <p:cNvPr id="638040" name="Line 8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8041" name="Group 89"/>
          <p:cNvGrpSpPr>
            <a:grpSpLocks/>
          </p:cNvGrpSpPr>
          <p:nvPr/>
        </p:nvGrpSpPr>
        <p:grpSpPr bwMode="auto">
          <a:xfrm>
            <a:off x="2432050" y="1555750"/>
            <a:ext cx="2763838" cy="1343025"/>
            <a:chOff x="2412" y="2052"/>
            <a:chExt cx="1741" cy="846"/>
          </a:xfrm>
        </p:grpSpPr>
        <p:sp>
          <p:nvSpPr>
            <p:cNvPr id="638042" name="Rectangle 9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43" name="AutoShape 9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44" name="Rectangle 9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45" name="Rectangle 93"/>
            <p:cNvSpPr>
              <a:spLocks noChangeArrowheads="1"/>
            </p:cNvSpPr>
            <p:nvPr/>
          </p:nvSpPr>
          <p:spPr bwMode="auto">
            <a:xfrm>
              <a:off x="2726" y="2078"/>
              <a:ext cx="27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yU:Esb</a:t>
              </a:r>
            </a:p>
          </p:txBody>
        </p:sp>
        <p:sp>
          <p:nvSpPr>
            <p:cNvPr id="638046" name="Line 9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8047" name="Group 95"/>
          <p:cNvGrpSpPr>
            <a:grpSpLocks/>
          </p:cNvGrpSpPr>
          <p:nvPr/>
        </p:nvGrpSpPr>
        <p:grpSpPr bwMode="auto">
          <a:xfrm>
            <a:off x="2635250" y="1924050"/>
            <a:ext cx="2763838" cy="1343025"/>
            <a:chOff x="2412" y="2052"/>
            <a:chExt cx="1741" cy="846"/>
          </a:xfrm>
        </p:grpSpPr>
        <p:sp>
          <p:nvSpPr>
            <p:cNvPr id="638048" name="Rectangle 96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49" name="AutoShape 97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50" name="Rectangle 98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51" name="Rectangle 99"/>
            <p:cNvSpPr>
              <a:spLocks noChangeArrowheads="1"/>
            </p:cNvSpPr>
            <p:nvPr/>
          </p:nvSpPr>
          <p:spPr bwMode="auto">
            <a:xfrm>
              <a:off x="2772" y="2078"/>
              <a:ext cx="19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mU:es</a:t>
              </a:r>
            </a:p>
          </p:txBody>
        </p:sp>
        <p:sp>
          <p:nvSpPr>
            <p:cNvPr id="638052" name="Line 100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8053" name="Group 101"/>
          <p:cNvGrpSpPr>
            <a:grpSpLocks/>
          </p:cNvGrpSpPr>
          <p:nvPr/>
        </p:nvGrpSpPr>
        <p:grpSpPr bwMode="auto">
          <a:xfrm>
            <a:off x="2876550" y="2292350"/>
            <a:ext cx="2763838" cy="1343025"/>
            <a:chOff x="2412" y="2052"/>
            <a:chExt cx="1741" cy="846"/>
          </a:xfrm>
        </p:grpSpPr>
        <p:sp>
          <p:nvSpPr>
            <p:cNvPr id="638054" name="Rectangle 102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55" name="AutoShape 103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56" name="Rectangle 104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57" name="Rectangle 105"/>
            <p:cNvSpPr>
              <a:spLocks noChangeArrowheads="1"/>
            </p:cNvSpPr>
            <p:nvPr/>
          </p:nvSpPr>
          <p:spPr bwMode="auto">
            <a:xfrm>
              <a:off x="2761" y="2078"/>
              <a:ext cx="21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y:UesV</a:t>
              </a:r>
            </a:p>
          </p:txBody>
        </p:sp>
        <p:sp>
          <p:nvSpPr>
            <p:cNvPr id="638058" name="Line 106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8059" name="Group 107"/>
          <p:cNvGrpSpPr>
            <a:grpSpLocks/>
          </p:cNvGrpSpPr>
          <p:nvPr/>
        </p:nvGrpSpPr>
        <p:grpSpPr bwMode="auto">
          <a:xfrm>
            <a:off x="3130550" y="2660650"/>
            <a:ext cx="2763838" cy="1343025"/>
            <a:chOff x="2412" y="2052"/>
            <a:chExt cx="1741" cy="846"/>
          </a:xfrm>
        </p:grpSpPr>
        <p:sp>
          <p:nvSpPr>
            <p:cNvPr id="638060" name="Rectangle 10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61" name="AutoShape 10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62" name="Rectangle 11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63" name="Rectangle 111"/>
            <p:cNvSpPr>
              <a:spLocks noChangeArrowheads="1"/>
            </p:cNvSpPr>
            <p:nvPr/>
          </p:nvSpPr>
          <p:spPr bwMode="auto">
            <a:xfrm>
              <a:off x="2572" y="2078"/>
              <a:ext cx="59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RKaGnaFibeyü</a:t>
              </a:r>
            </a:p>
          </p:txBody>
        </p:sp>
        <p:sp>
          <p:nvSpPr>
            <p:cNvPr id="638064" name="Line 11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8065" name="Group 113"/>
          <p:cNvGrpSpPr>
            <a:grpSpLocks/>
          </p:cNvGrpSpPr>
          <p:nvPr/>
        </p:nvGrpSpPr>
        <p:grpSpPr bwMode="auto">
          <a:xfrm>
            <a:off x="3371850" y="3079750"/>
            <a:ext cx="2763838" cy="1343025"/>
            <a:chOff x="2412" y="2052"/>
            <a:chExt cx="1741" cy="846"/>
          </a:xfrm>
        </p:grpSpPr>
        <p:sp>
          <p:nvSpPr>
            <p:cNvPr id="638066" name="Rectangle 11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67" name="AutoShape 11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68" name="Rectangle 11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69" name="Rectangle 117"/>
            <p:cNvSpPr>
              <a:spLocks noChangeArrowheads="1"/>
            </p:cNvSpPr>
            <p:nvPr/>
          </p:nvSpPr>
          <p:spPr bwMode="auto">
            <a:xfrm>
              <a:off x="2775" y="2078"/>
              <a:ext cx="17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esþc</a:t>
              </a:r>
            </a:p>
          </p:txBody>
        </p:sp>
        <p:sp>
          <p:nvSpPr>
            <p:cNvPr id="638070" name="Line 11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8071" name="Group 119"/>
          <p:cNvGrpSpPr>
            <a:grpSpLocks/>
          </p:cNvGrpSpPr>
          <p:nvPr/>
        </p:nvGrpSpPr>
        <p:grpSpPr bwMode="auto">
          <a:xfrm>
            <a:off x="3600450" y="3448050"/>
            <a:ext cx="2763838" cy="1343025"/>
            <a:chOff x="2412" y="2052"/>
            <a:chExt cx="1741" cy="846"/>
          </a:xfrm>
        </p:grpSpPr>
        <p:sp>
          <p:nvSpPr>
            <p:cNvPr id="638072" name="Rectangle 12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73" name="AutoShape 12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74" name="Rectangle 12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75" name="Rectangle 123"/>
            <p:cNvSpPr>
              <a:spLocks noChangeArrowheads="1"/>
            </p:cNvSpPr>
            <p:nvPr/>
          </p:nvSpPr>
          <p:spPr bwMode="auto">
            <a:xfrm>
              <a:off x="2557" y="2078"/>
              <a:ext cx="62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RKacab;CaeQøIy</a:t>
              </a:r>
            </a:p>
          </p:txBody>
        </p:sp>
        <p:sp>
          <p:nvSpPr>
            <p:cNvPr id="638076" name="Line 12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8077" name="Group 125"/>
          <p:cNvGrpSpPr>
            <a:grpSpLocks/>
          </p:cNvGrpSpPr>
          <p:nvPr/>
        </p:nvGrpSpPr>
        <p:grpSpPr bwMode="auto">
          <a:xfrm>
            <a:off x="3841750" y="3821113"/>
            <a:ext cx="2760663" cy="1333500"/>
            <a:chOff x="2652" y="2271"/>
            <a:chExt cx="1739" cy="840"/>
          </a:xfrm>
        </p:grpSpPr>
        <p:sp>
          <p:nvSpPr>
            <p:cNvPr id="638078" name="Rectangle 126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79" name="AutoShape 127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80" name="Rectangle 128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81" name="Rectangle 129"/>
            <p:cNvSpPr>
              <a:spLocks noChangeArrowheads="1"/>
            </p:cNvSpPr>
            <p:nvPr/>
          </p:nvSpPr>
          <p:spPr bwMode="auto">
            <a:xfrm>
              <a:off x="2905" y="2298"/>
              <a:ext cx="46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RKas¶b;s¶at;</a:t>
              </a:r>
            </a:p>
          </p:txBody>
        </p:sp>
      </p:grpSp>
      <p:grpSp>
        <p:nvGrpSpPr>
          <p:cNvPr id="638082" name="Group 130"/>
          <p:cNvGrpSpPr>
            <a:grpSpLocks/>
          </p:cNvGrpSpPr>
          <p:nvPr/>
        </p:nvGrpSpPr>
        <p:grpSpPr bwMode="auto">
          <a:xfrm>
            <a:off x="4095750" y="4259263"/>
            <a:ext cx="2762250" cy="1479550"/>
            <a:chOff x="3948" y="107"/>
            <a:chExt cx="1740" cy="932"/>
          </a:xfrm>
        </p:grpSpPr>
        <p:sp>
          <p:nvSpPr>
            <p:cNvPr id="638083" name="Rectangle 131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84" name="AutoShape 132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85" name="Rectangle 133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38086" name="Group 134"/>
            <p:cNvGrpSpPr>
              <a:grpSpLocks/>
            </p:cNvGrpSpPr>
            <p:nvPr/>
          </p:nvGrpSpPr>
          <p:grpSpPr bwMode="auto">
            <a:xfrm>
              <a:off x="4058" y="130"/>
              <a:ext cx="730" cy="384"/>
              <a:chOff x="3082" y="3101"/>
              <a:chExt cx="572" cy="318"/>
            </a:xfrm>
          </p:grpSpPr>
          <p:sp>
            <p:nvSpPr>
              <p:cNvPr id="638087" name="Rectangle 135"/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790015"/>
                    </a:solidFill>
                    <a:effectLst/>
                    <a:latin typeface="Helvetica" charset="0"/>
                  </a:rPr>
                  <a:t>   </a:t>
                </a:r>
                <a:endParaRPr lang="en-US" sz="40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638088" name="Rectangle 136"/>
              <p:cNvSpPr>
                <a:spLocks noChangeArrowheads="1"/>
              </p:cNvSpPr>
              <p:nvPr/>
            </p:nvSpPr>
            <p:spPr bwMode="auto">
              <a:xfrm>
                <a:off x="3104" y="3101"/>
                <a:ext cx="550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4000" b="1">
                    <a:solidFill>
                      <a:srgbClr val="790015"/>
                    </a:solidFill>
                    <a:effectLst/>
                    <a:latin typeface="Limon S1" charset="0"/>
                  </a:rPr>
                  <a:t>RBHeys</a:t>
                </a:r>
                <a:r>
                  <a:rPr lang="ja-JP" altLang="en-US" sz="4000" b="1">
                    <a:solidFill>
                      <a:srgbClr val="790015"/>
                    </a:solidFill>
                    <a:effectLst/>
                    <a:latin typeface="Arial"/>
                  </a:rPr>
                  <a:t>‘</a:t>
                </a:r>
                <a:r>
                  <a:rPr lang="en-US" sz="4000" b="1">
                    <a:solidFill>
                      <a:srgbClr val="790015"/>
                    </a:solidFill>
                    <a:effectLst/>
                    <a:latin typeface="Limon S1" charset="0"/>
                  </a:rPr>
                  <a:t>Uv </a:t>
                </a:r>
              </a:p>
            </p:txBody>
          </p:sp>
        </p:grpSp>
        <p:sp>
          <p:nvSpPr>
            <p:cNvPr id="638089" name="Line 137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8090" name="Line 138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8091" name="Text Box 13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38095" name="Text Box 143"/>
          <p:cNvSpPr txBox="1">
            <a:spLocks noChangeArrowheads="1"/>
          </p:cNvSpPr>
          <p:nvPr/>
        </p:nvSpPr>
        <p:spPr bwMode="auto">
          <a:xfrm>
            <a:off x="8483600" y="1590675"/>
            <a:ext cx="6604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38096" name="Rectangle 144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</p:spTree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8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38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38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38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38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38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38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3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3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38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232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2324" name="Rectangle 4"/>
          <p:cNvSpPr>
            <a:spLocks noChangeArrowheads="1"/>
          </p:cNvSpPr>
          <p:nvPr/>
        </p:nvSpPr>
        <p:spPr bwMode="auto">
          <a:xfrm>
            <a:off x="2520950" y="920750"/>
            <a:ext cx="5702300" cy="52451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12325" name="Rectangle 5"/>
          <p:cNvSpPr>
            <a:spLocks noChangeArrowheads="1"/>
          </p:cNvSpPr>
          <p:nvPr/>
        </p:nvSpPr>
        <p:spPr bwMode="auto">
          <a:xfrm>
            <a:off x="1435100" y="922338"/>
            <a:ext cx="6959600" cy="5207000"/>
          </a:xfrm>
          <a:prstGeom prst="rect">
            <a:avLst/>
          </a:prstGeom>
          <a:gradFill rotWithShape="0">
            <a:gsLst>
              <a:gs pos="0">
                <a:srgbClr val="2D1A74"/>
              </a:gs>
              <a:gs pos="100000">
                <a:srgbClr val="2D1A74">
                  <a:gamma/>
                  <a:shade val="29804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12326" name="Line 6"/>
          <p:cNvSpPr>
            <a:spLocks noChangeShapeType="1"/>
          </p:cNvSpPr>
          <p:nvPr/>
        </p:nvSpPr>
        <p:spPr bwMode="auto">
          <a:xfrm>
            <a:off x="1530350" y="3505200"/>
            <a:ext cx="6845300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dash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2327" name="Line 7"/>
          <p:cNvSpPr>
            <a:spLocks noChangeShapeType="1"/>
          </p:cNvSpPr>
          <p:nvPr/>
        </p:nvSpPr>
        <p:spPr bwMode="auto">
          <a:xfrm>
            <a:off x="4953000" y="996950"/>
            <a:ext cx="0" cy="5092700"/>
          </a:xfrm>
          <a:prstGeom prst="line">
            <a:avLst/>
          </a:prstGeom>
          <a:noFill/>
          <a:ln w="12700">
            <a:solidFill>
              <a:schemeClr val="tx2"/>
            </a:solidFill>
            <a:prstDash val="dash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2328" name="Freeform 8"/>
          <p:cNvSpPr>
            <a:spLocks/>
          </p:cNvSpPr>
          <p:nvPr/>
        </p:nvSpPr>
        <p:spPr bwMode="auto">
          <a:xfrm>
            <a:off x="1562100" y="990600"/>
            <a:ext cx="1620838" cy="3049588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329" name="Freeform 9"/>
          <p:cNvSpPr>
            <a:spLocks/>
          </p:cNvSpPr>
          <p:nvPr/>
        </p:nvSpPr>
        <p:spPr bwMode="auto">
          <a:xfrm>
            <a:off x="6877050" y="3962400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330" name="Freeform 10"/>
          <p:cNvSpPr>
            <a:spLocks/>
          </p:cNvSpPr>
          <p:nvPr/>
        </p:nvSpPr>
        <p:spPr bwMode="auto">
          <a:xfrm>
            <a:off x="3562350" y="1695450"/>
            <a:ext cx="3983038" cy="2878138"/>
          </a:xfrm>
          <a:custGeom>
            <a:avLst/>
            <a:gdLst>
              <a:gd name="T0" fmla="*/ 2484 w 2509"/>
              <a:gd name="T1" fmla="*/ 1800 h 1813"/>
              <a:gd name="T2" fmla="*/ 2424 w 2509"/>
              <a:gd name="T3" fmla="*/ 1776 h 1813"/>
              <a:gd name="T4" fmla="*/ 2376 w 2509"/>
              <a:gd name="T5" fmla="*/ 1764 h 1813"/>
              <a:gd name="T6" fmla="*/ 2328 w 2509"/>
              <a:gd name="T7" fmla="*/ 1740 h 1813"/>
              <a:gd name="T8" fmla="*/ 2280 w 2509"/>
              <a:gd name="T9" fmla="*/ 1704 h 1813"/>
              <a:gd name="T10" fmla="*/ 2232 w 2509"/>
              <a:gd name="T11" fmla="*/ 1680 h 1813"/>
              <a:gd name="T12" fmla="*/ 2184 w 2509"/>
              <a:gd name="T13" fmla="*/ 1656 h 1813"/>
              <a:gd name="T14" fmla="*/ 2124 w 2509"/>
              <a:gd name="T15" fmla="*/ 1620 h 1813"/>
              <a:gd name="T16" fmla="*/ 2064 w 2509"/>
              <a:gd name="T17" fmla="*/ 1584 h 1813"/>
              <a:gd name="T18" fmla="*/ 2016 w 2509"/>
              <a:gd name="T19" fmla="*/ 1560 h 1813"/>
              <a:gd name="T20" fmla="*/ 1968 w 2509"/>
              <a:gd name="T21" fmla="*/ 1536 h 1813"/>
              <a:gd name="T22" fmla="*/ 1920 w 2509"/>
              <a:gd name="T23" fmla="*/ 1500 h 1813"/>
              <a:gd name="T24" fmla="*/ 1872 w 2509"/>
              <a:gd name="T25" fmla="*/ 1476 h 1813"/>
              <a:gd name="T26" fmla="*/ 1836 w 2509"/>
              <a:gd name="T27" fmla="*/ 1452 h 1813"/>
              <a:gd name="T28" fmla="*/ 1776 w 2509"/>
              <a:gd name="T29" fmla="*/ 1404 h 1813"/>
              <a:gd name="T30" fmla="*/ 1728 w 2509"/>
              <a:gd name="T31" fmla="*/ 1392 h 1813"/>
              <a:gd name="T32" fmla="*/ 1680 w 2509"/>
              <a:gd name="T33" fmla="*/ 1344 h 1813"/>
              <a:gd name="T34" fmla="*/ 1632 w 2509"/>
              <a:gd name="T35" fmla="*/ 1320 h 1813"/>
              <a:gd name="T36" fmla="*/ 1584 w 2509"/>
              <a:gd name="T37" fmla="*/ 1284 h 1813"/>
              <a:gd name="T38" fmla="*/ 1512 w 2509"/>
              <a:gd name="T39" fmla="*/ 1224 h 1813"/>
              <a:gd name="T40" fmla="*/ 1464 w 2509"/>
              <a:gd name="T41" fmla="*/ 1200 h 1813"/>
              <a:gd name="T42" fmla="*/ 1416 w 2509"/>
              <a:gd name="T43" fmla="*/ 1152 h 1813"/>
              <a:gd name="T44" fmla="*/ 1356 w 2509"/>
              <a:gd name="T45" fmla="*/ 1092 h 1813"/>
              <a:gd name="T46" fmla="*/ 1320 w 2509"/>
              <a:gd name="T47" fmla="*/ 1044 h 1813"/>
              <a:gd name="T48" fmla="*/ 1296 w 2509"/>
              <a:gd name="T49" fmla="*/ 996 h 1813"/>
              <a:gd name="T50" fmla="*/ 1260 w 2509"/>
              <a:gd name="T51" fmla="*/ 948 h 1813"/>
              <a:gd name="T52" fmla="*/ 1200 w 2509"/>
              <a:gd name="T53" fmla="*/ 900 h 1813"/>
              <a:gd name="T54" fmla="*/ 1140 w 2509"/>
              <a:gd name="T55" fmla="*/ 840 h 1813"/>
              <a:gd name="T56" fmla="*/ 1104 w 2509"/>
              <a:gd name="T57" fmla="*/ 804 h 1813"/>
              <a:gd name="T58" fmla="*/ 1068 w 2509"/>
              <a:gd name="T59" fmla="*/ 756 h 1813"/>
              <a:gd name="T60" fmla="*/ 1032 w 2509"/>
              <a:gd name="T61" fmla="*/ 720 h 1813"/>
              <a:gd name="T62" fmla="*/ 984 w 2509"/>
              <a:gd name="T63" fmla="*/ 672 h 1813"/>
              <a:gd name="T64" fmla="*/ 936 w 2509"/>
              <a:gd name="T65" fmla="*/ 636 h 1813"/>
              <a:gd name="T66" fmla="*/ 912 w 2509"/>
              <a:gd name="T67" fmla="*/ 588 h 1813"/>
              <a:gd name="T68" fmla="*/ 876 w 2509"/>
              <a:gd name="T69" fmla="*/ 552 h 1813"/>
              <a:gd name="T70" fmla="*/ 852 w 2509"/>
              <a:gd name="T71" fmla="*/ 504 h 1813"/>
              <a:gd name="T72" fmla="*/ 828 w 2509"/>
              <a:gd name="T73" fmla="*/ 456 h 1813"/>
              <a:gd name="T74" fmla="*/ 792 w 2509"/>
              <a:gd name="T75" fmla="*/ 408 h 1813"/>
              <a:gd name="T76" fmla="*/ 768 w 2509"/>
              <a:gd name="T77" fmla="*/ 360 h 1813"/>
              <a:gd name="T78" fmla="*/ 732 w 2509"/>
              <a:gd name="T79" fmla="*/ 324 h 1813"/>
              <a:gd name="T80" fmla="*/ 684 w 2509"/>
              <a:gd name="T81" fmla="*/ 264 h 1813"/>
              <a:gd name="T82" fmla="*/ 648 w 2509"/>
              <a:gd name="T83" fmla="*/ 216 h 1813"/>
              <a:gd name="T84" fmla="*/ 612 w 2509"/>
              <a:gd name="T85" fmla="*/ 180 h 1813"/>
              <a:gd name="T86" fmla="*/ 564 w 2509"/>
              <a:gd name="T87" fmla="*/ 144 h 1813"/>
              <a:gd name="T88" fmla="*/ 528 w 2509"/>
              <a:gd name="T89" fmla="*/ 120 h 1813"/>
              <a:gd name="T90" fmla="*/ 480 w 2509"/>
              <a:gd name="T91" fmla="*/ 72 h 1813"/>
              <a:gd name="T92" fmla="*/ 432 w 2509"/>
              <a:gd name="T93" fmla="*/ 60 h 1813"/>
              <a:gd name="T94" fmla="*/ 372 w 2509"/>
              <a:gd name="T95" fmla="*/ 36 h 1813"/>
              <a:gd name="T96" fmla="*/ 312 w 2509"/>
              <a:gd name="T97" fmla="*/ 24 h 1813"/>
              <a:gd name="T98" fmla="*/ 264 w 2509"/>
              <a:gd name="T99" fmla="*/ 12 h 1813"/>
              <a:gd name="T100" fmla="*/ 216 w 2509"/>
              <a:gd name="T101" fmla="*/ 0 h 1813"/>
              <a:gd name="T102" fmla="*/ 168 w 2509"/>
              <a:gd name="T103" fmla="*/ 0 h 1813"/>
              <a:gd name="T104" fmla="*/ 120 w 2509"/>
              <a:gd name="T105" fmla="*/ 12 h 1813"/>
              <a:gd name="T106" fmla="*/ 72 w 2509"/>
              <a:gd name="T107" fmla="*/ 24 h 1813"/>
              <a:gd name="T108" fmla="*/ 24 w 2509"/>
              <a:gd name="T109" fmla="*/ 48 h 1813"/>
              <a:gd name="T110" fmla="*/ 0 w 2509"/>
              <a:gd name="T111" fmla="*/ 96 h 1813"/>
              <a:gd name="T112" fmla="*/ 0 w 2509"/>
              <a:gd name="T113" fmla="*/ 144 h 1813"/>
              <a:gd name="T114" fmla="*/ 12 w 2509"/>
              <a:gd name="T115" fmla="*/ 192 h 1813"/>
              <a:gd name="T116" fmla="*/ 36 w 2509"/>
              <a:gd name="T117" fmla="*/ 240 h 1813"/>
              <a:gd name="T118" fmla="*/ 72 w 2509"/>
              <a:gd name="T119" fmla="*/ 276 h 1813"/>
              <a:gd name="T120" fmla="*/ 132 w 2509"/>
              <a:gd name="T121" fmla="*/ 300 h 1813"/>
              <a:gd name="T122" fmla="*/ 180 w 2509"/>
              <a:gd name="T123" fmla="*/ 312 h 1813"/>
              <a:gd name="T124" fmla="*/ 228 w 2509"/>
              <a:gd name="T125" fmla="*/ 324 h 1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09" h="1813">
                <a:moveTo>
                  <a:pt x="2508" y="1812"/>
                </a:moveTo>
                <a:lnTo>
                  <a:pt x="2484" y="1800"/>
                </a:lnTo>
                <a:lnTo>
                  <a:pt x="2448" y="1788"/>
                </a:lnTo>
                <a:lnTo>
                  <a:pt x="2424" y="1776"/>
                </a:lnTo>
                <a:lnTo>
                  <a:pt x="2400" y="1776"/>
                </a:lnTo>
                <a:lnTo>
                  <a:pt x="2376" y="1764"/>
                </a:lnTo>
                <a:lnTo>
                  <a:pt x="2352" y="1740"/>
                </a:lnTo>
                <a:lnTo>
                  <a:pt x="2328" y="1740"/>
                </a:lnTo>
                <a:lnTo>
                  <a:pt x="2304" y="1716"/>
                </a:lnTo>
                <a:lnTo>
                  <a:pt x="2280" y="1704"/>
                </a:lnTo>
                <a:lnTo>
                  <a:pt x="2256" y="1692"/>
                </a:lnTo>
                <a:lnTo>
                  <a:pt x="2232" y="1680"/>
                </a:lnTo>
                <a:lnTo>
                  <a:pt x="2208" y="1668"/>
                </a:lnTo>
                <a:lnTo>
                  <a:pt x="2184" y="1656"/>
                </a:lnTo>
                <a:lnTo>
                  <a:pt x="2160" y="1632"/>
                </a:lnTo>
                <a:lnTo>
                  <a:pt x="2124" y="1620"/>
                </a:lnTo>
                <a:lnTo>
                  <a:pt x="2100" y="1596"/>
                </a:lnTo>
                <a:lnTo>
                  <a:pt x="2064" y="1584"/>
                </a:lnTo>
                <a:lnTo>
                  <a:pt x="2040" y="1572"/>
                </a:lnTo>
                <a:lnTo>
                  <a:pt x="2016" y="1560"/>
                </a:lnTo>
                <a:lnTo>
                  <a:pt x="1992" y="1548"/>
                </a:lnTo>
                <a:lnTo>
                  <a:pt x="1968" y="1536"/>
                </a:lnTo>
                <a:lnTo>
                  <a:pt x="1944" y="1524"/>
                </a:lnTo>
                <a:lnTo>
                  <a:pt x="1920" y="1500"/>
                </a:lnTo>
                <a:lnTo>
                  <a:pt x="1896" y="1488"/>
                </a:lnTo>
                <a:lnTo>
                  <a:pt x="1872" y="1476"/>
                </a:lnTo>
                <a:lnTo>
                  <a:pt x="1860" y="1452"/>
                </a:lnTo>
                <a:lnTo>
                  <a:pt x="1836" y="1452"/>
                </a:lnTo>
                <a:lnTo>
                  <a:pt x="1800" y="1428"/>
                </a:lnTo>
                <a:lnTo>
                  <a:pt x="1776" y="1404"/>
                </a:lnTo>
                <a:lnTo>
                  <a:pt x="1752" y="1404"/>
                </a:lnTo>
                <a:lnTo>
                  <a:pt x="1728" y="1392"/>
                </a:lnTo>
                <a:lnTo>
                  <a:pt x="1704" y="1368"/>
                </a:lnTo>
                <a:lnTo>
                  <a:pt x="1680" y="1344"/>
                </a:lnTo>
                <a:lnTo>
                  <a:pt x="1656" y="1332"/>
                </a:lnTo>
                <a:lnTo>
                  <a:pt x="1632" y="1320"/>
                </a:lnTo>
                <a:lnTo>
                  <a:pt x="1608" y="1296"/>
                </a:lnTo>
                <a:lnTo>
                  <a:pt x="1584" y="1284"/>
                </a:lnTo>
                <a:lnTo>
                  <a:pt x="1548" y="1248"/>
                </a:lnTo>
                <a:lnTo>
                  <a:pt x="1512" y="1224"/>
                </a:lnTo>
                <a:lnTo>
                  <a:pt x="1488" y="1212"/>
                </a:lnTo>
                <a:lnTo>
                  <a:pt x="1464" y="1200"/>
                </a:lnTo>
                <a:lnTo>
                  <a:pt x="1452" y="1176"/>
                </a:lnTo>
                <a:lnTo>
                  <a:pt x="1416" y="1152"/>
                </a:lnTo>
                <a:lnTo>
                  <a:pt x="1392" y="1116"/>
                </a:lnTo>
                <a:lnTo>
                  <a:pt x="1356" y="1092"/>
                </a:lnTo>
                <a:lnTo>
                  <a:pt x="1344" y="1068"/>
                </a:lnTo>
                <a:lnTo>
                  <a:pt x="1320" y="1044"/>
                </a:lnTo>
                <a:lnTo>
                  <a:pt x="1320" y="1020"/>
                </a:lnTo>
                <a:lnTo>
                  <a:pt x="1296" y="996"/>
                </a:lnTo>
                <a:lnTo>
                  <a:pt x="1284" y="972"/>
                </a:lnTo>
                <a:lnTo>
                  <a:pt x="1260" y="948"/>
                </a:lnTo>
                <a:lnTo>
                  <a:pt x="1224" y="912"/>
                </a:lnTo>
                <a:lnTo>
                  <a:pt x="1200" y="900"/>
                </a:lnTo>
                <a:lnTo>
                  <a:pt x="1164" y="864"/>
                </a:lnTo>
                <a:lnTo>
                  <a:pt x="1140" y="840"/>
                </a:lnTo>
                <a:lnTo>
                  <a:pt x="1128" y="816"/>
                </a:lnTo>
                <a:lnTo>
                  <a:pt x="1104" y="804"/>
                </a:lnTo>
                <a:lnTo>
                  <a:pt x="1092" y="780"/>
                </a:lnTo>
                <a:lnTo>
                  <a:pt x="1068" y="756"/>
                </a:lnTo>
                <a:lnTo>
                  <a:pt x="1056" y="732"/>
                </a:lnTo>
                <a:lnTo>
                  <a:pt x="1032" y="720"/>
                </a:lnTo>
                <a:lnTo>
                  <a:pt x="996" y="696"/>
                </a:lnTo>
                <a:lnTo>
                  <a:pt x="984" y="672"/>
                </a:lnTo>
                <a:lnTo>
                  <a:pt x="960" y="648"/>
                </a:lnTo>
                <a:lnTo>
                  <a:pt x="936" y="636"/>
                </a:lnTo>
                <a:lnTo>
                  <a:pt x="924" y="612"/>
                </a:lnTo>
                <a:lnTo>
                  <a:pt x="912" y="588"/>
                </a:lnTo>
                <a:lnTo>
                  <a:pt x="900" y="564"/>
                </a:lnTo>
                <a:lnTo>
                  <a:pt x="876" y="552"/>
                </a:lnTo>
                <a:lnTo>
                  <a:pt x="864" y="528"/>
                </a:lnTo>
                <a:lnTo>
                  <a:pt x="852" y="504"/>
                </a:lnTo>
                <a:lnTo>
                  <a:pt x="840" y="480"/>
                </a:lnTo>
                <a:lnTo>
                  <a:pt x="828" y="456"/>
                </a:lnTo>
                <a:lnTo>
                  <a:pt x="804" y="432"/>
                </a:lnTo>
                <a:lnTo>
                  <a:pt x="792" y="408"/>
                </a:lnTo>
                <a:lnTo>
                  <a:pt x="780" y="384"/>
                </a:lnTo>
                <a:lnTo>
                  <a:pt x="768" y="360"/>
                </a:lnTo>
                <a:lnTo>
                  <a:pt x="756" y="336"/>
                </a:lnTo>
                <a:lnTo>
                  <a:pt x="732" y="324"/>
                </a:lnTo>
                <a:lnTo>
                  <a:pt x="708" y="288"/>
                </a:lnTo>
                <a:lnTo>
                  <a:pt x="684" y="264"/>
                </a:lnTo>
                <a:lnTo>
                  <a:pt x="660" y="240"/>
                </a:lnTo>
                <a:lnTo>
                  <a:pt x="648" y="216"/>
                </a:lnTo>
                <a:lnTo>
                  <a:pt x="624" y="204"/>
                </a:lnTo>
                <a:lnTo>
                  <a:pt x="612" y="180"/>
                </a:lnTo>
                <a:lnTo>
                  <a:pt x="588" y="156"/>
                </a:lnTo>
                <a:lnTo>
                  <a:pt x="564" y="144"/>
                </a:lnTo>
                <a:lnTo>
                  <a:pt x="552" y="120"/>
                </a:lnTo>
                <a:lnTo>
                  <a:pt x="528" y="120"/>
                </a:lnTo>
                <a:lnTo>
                  <a:pt x="516" y="96"/>
                </a:lnTo>
                <a:lnTo>
                  <a:pt x="480" y="72"/>
                </a:lnTo>
                <a:lnTo>
                  <a:pt x="456" y="72"/>
                </a:lnTo>
                <a:lnTo>
                  <a:pt x="432" y="60"/>
                </a:lnTo>
                <a:lnTo>
                  <a:pt x="396" y="48"/>
                </a:lnTo>
                <a:lnTo>
                  <a:pt x="372" y="36"/>
                </a:lnTo>
                <a:lnTo>
                  <a:pt x="348" y="36"/>
                </a:lnTo>
                <a:lnTo>
                  <a:pt x="312" y="24"/>
                </a:lnTo>
                <a:lnTo>
                  <a:pt x="288" y="12"/>
                </a:lnTo>
                <a:lnTo>
                  <a:pt x="264" y="12"/>
                </a:lnTo>
                <a:lnTo>
                  <a:pt x="240" y="12"/>
                </a:lnTo>
                <a:lnTo>
                  <a:pt x="216" y="0"/>
                </a:lnTo>
                <a:lnTo>
                  <a:pt x="192" y="0"/>
                </a:lnTo>
                <a:lnTo>
                  <a:pt x="168" y="0"/>
                </a:lnTo>
                <a:lnTo>
                  <a:pt x="144" y="12"/>
                </a:lnTo>
                <a:lnTo>
                  <a:pt x="120" y="12"/>
                </a:lnTo>
                <a:lnTo>
                  <a:pt x="96" y="12"/>
                </a:lnTo>
                <a:lnTo>
                  <a:pt x="72" y="24"/>
                </a:lnTo>
                <a:lnTo>
                  <a:pt x="48" y="36"/>
                </a:lnTo>
                <a:lnTo>
                  <a:pt x="24" y="48"/>
                </a:lnTo>
                <a:lnTo>
                  <a:pt x="12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0" y="168"/>
                </a:lnTo>
                <a:lnTo>
                  <a:pt x="12" y="192"/>
                </a:lnTo>
                <a:lnTo>
                  <a:pt x="24" y="216"/>
                </a:lnTo>
                <a:lnTo>
                  <a:pt x="36" y="240"/>
                </a:lnTo>
                <a:lnTo>
                  <a:pt x="60" y="252"/>
                </a:lnTo>
                <a:lnTo>
                  <a:pt x="72" y="276"/>
                </a:lnTo>
                <a:lnTo>
                  <a:pt x="96" y="276"/>
                </a:lnTo>
                <a:lnTo>
                  <a:pt x="132" y="300"/>
                </a:lnTo>
                <a:lnTo>
                  <a:pt x="156" y="312"/>
                </a:lnTo>
                <a:lnTo>
                  <a:pt x="180" y="312"/>
                </a:lnTo>
                <a:lnTo>
                  <a:pt x="204" y="312"/>
                </a:lnTo>
                <a:lnTo>
                  <a:pt x="228" y="324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331" name="Rectangle 11"/>
          <p:cNvSpPr>
            <a:spLocks noChangeArrowheads="1"/>
          </p:cNvSpPr>
          <p:nvPr/>
        </p:nvSpPr>
        <p:spPr bwMode="auto">
          <a:xfrm>
            <a:off x="708818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effectLst/>
                <a:latin typeface="Limon R1" charset="0"/>
              </a:rPr>
              <a:t>Q B </a:t>
            </a:r>
          </a:p>
        </p:txBody>
      </p:sp>
      <p:sp>
        <p:nvSpPr>
          <p:cNvPr id="312332" name="Freeform 12"/>
          <p:cNvSpPr>
            <a:spLocks/>
          </p:cNvSpPr>
          <p:nvPr/>
        </p:nvSpPr>
        <p:spPr bwMode="auto">
          <a:xfrm>
            <a:off x="2038350" y="461010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333" name="Freeform 13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334" name="Freeform 14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335" name="Freeform 15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336" name="Rectangle 16"/>
          <p:cNvSpPr>
            <a:spLocks noChangeArrowheads="1"/>
          </p:cNvSpPr>
          <p:nvPr/>
        </p:nvSpPr>
        <p:spPr bwMode="auto">
          <a:xfrm>
            <a:off x="3106738" y="3735388"/>
            <a:ext cx="1730375" cy="576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effectLst/>
                <a:latin typeface="Limon R1" charset="0"/>
              </a:rPr>
              <a:t>s s</a:t>
            </a:r>
          </a:p>
        </p:txBody>
      </p:sp>
      <p:sp>
        <p:nvSpPr>
          <p:cNvPr id="312337" name="Rectangle 17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effectLst/>
                <a:latin typeface="Limon R1" charset="0"/>
              </a:rPr>
              <a:t>s k</a:t>
            </a:r>
          </a:p>
        </p:txBody>
      </p:sp>
      <p:sp>
        <p:nvSpPr>
          <p:cNvPr id="312338" name="Rectangle 18"/>
          <p:cNvSpPr>
            <a:spLocks noChangeArrowheads="1"/>
          </p:cNvSpPr>
          <p:nvPr/>
        </p:nvSpPr>
        <p:spPr bwMode="auto">
          <a:xfrm>
            <a:off x="2058988" y="4764088"/>
            <a:ext cx="1330325" cy="576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effectLst/>
                <a:latin typeface="Limon R1" charset="0"/>
              </a:rPr>
              <a:t>s Rk</a:t>
            </a:r>
          </a:p>
        </p:txBody>
      </p:sp>
      <p:sp>
        <p:nvSpPr>
          <p:cNvPr id="312339" name="AutoShape 19"/>
          <p:cNvSpPr>
            <a:spLocks noChangeArrowheads="1"/>
          </p:cNvSpPr>
          <p:nvPr/>
        </p:nvSpPr>
        <p:spPr bwMode="auto">
          <a:xfrm>
            <a:off x="5588000" y="135890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chemeClr val="tx2"/>
          </a:solidFill>
          <a:ln w="12700">
            <a:solidFill>
              <a:srgbClr val="FAFD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12340" name="AutoShape 20"/>
          <p:cNvSpPr>
            <a:spLocks noChangeArrowheads="1"/>
          </p:cNvSpPr>
          <p:nvPr/>
        </p:nvSpPr>
        <p:spPr bwMode="auto">
          <a:xfrm rot="10740000">
            <a:off x="4005263" y="1343025"/>
            <a:ext cx="292100" cy="217488"/>
          </a:xfrm>
          <a:prstGeom prst="rightArrow">
            <a:avLst>
              <a:gd name="adj1" fmla="val 50000"/>
              <a:gd name="adj2" fmla="val 67159"/>
            </a:avLst>
          </a:prstGeom>
          <a:solidFill>
            <a:schemeClr val="tx2"/>
          </a:solidFill>
          <a:ln w="12700">
            <a:solidFill>
              <a:srgbClr val="FAFD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12341" name="Rectangle 21"/>
          <p:cNvSpPr>
            <a:spLocks noChangeArrowheads="1"/>
          </p:cNvSpPr>
          <p:nvPr/>
        </p:nvSpPr>
        <p:spPr bwMode="auto">
          <a:xfrm>
            <a:off x="4876800" y="4419600"/>
            <a:ext cx="838200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2342" name="Rectangle 22"/>
          <p:cNvSpPr>
            <a:spLocks noChangeArrowheads="1"/>
          </p:cNvSpPr>
          <p:nvPr/>
        </p:nvSpPr>
        <p:spPr bwMode="auto">
          <a:xfrm>
            <a:off x="3963988" y="877888"/>
            <a:ext cx="3711575" cy="576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3200">
                <a:solidFill>
                  <a:schemeClr val="tx2"/>
                </a:solidFill>
                <a:effectLst/>
                <a:latin typeface="Limon R1" charset="0"/>
              </a:rPr>
              <a:t>TIkEnøg 10</a:t>
            </a:r>
          </a:p>
        </p:txBody>
      </p:sp>
      <p:sp>
        <p:nvSpPr>
          <p:cNvPr id="312343" name="Rectangle 23"/>
          <p:cNvSpPr>
            <a:spLocks noChangeArrowheads="1"/>
          </p:cNvSpPr>
          <p:nvPr/>
        </p:nvSpPr>
        <p:spPr bwMode="auto">
          <a:xfrm>
            <a:off x="4284663" y="1144588"/>
            <a:ext cx="2794000" cy="576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3200">
                <a:solidFill>
                  <a:schemeClr val="tx2"/>
                </a:solidFill>
                <a:effectLst/>
                <a:latin typeface="Limon R1" charset="0"/>
              </a:rPr>
              <a:t>6    4</a:t>
            </a:r>
            <a:endParaRPr lang="en-US" sz="2400" b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312344" name="Rectangle 24"/>
          <p:cNvSpPr>
            <a:spLocks noChangeArrowheads="1"/>
          </p:cNvSpPr>
          <p:nvPr/>
        </p:nvSpPr>
        <p:spPr bwMode="auto">
          <a:xfrm>
            <a:off x="7011988" y="40211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effectLst/>
                <a:latin typeface="Limon R1" charset="0"/>
              </a:rPr>
              <a:t>G</a:t>
            </a:r>
          </a:p>
        </p:txBody>
      </p:sp>
      <p:sp>
        <p:nvSpPr>
          <p:cNvPr id="312345" name="Rectangle 25"/>
          <p:cNvSpPr>
            <a:spLocks noChangeArrowheads="1"/>
          </p:cNvSpPr>
          <p:nvPr/>
        </p:nvSpPr>
        <p:spPr bwMode="auto">
          <a:xfrm>
            <a:off x="5716588" y="31067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effectLst/>
                <a:latin typeface="Limon R1" charset="0"/>
              </a:rPr>
              <a:t>)a</a:t>
            </a:r>
          </a:p>
        </p:txBody>
      </p:sp>
      <p:sp>
        <p:nvSpPr>
          <p:cNvPr id="312346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effectLst/>
                <a:latin typeface="Limon R1" charset="0"/>
              </a:rPr>
              <a:t>x</a:t>
            </a:r>
          </a:p>
        </p:txBody>
      </p:sp>
      <p:sp>
        <p:nvSpPr>
          <p:cNvPr id="312347" name="Rectangle 27"/>
          <p:cNvSpPr>
            <a:spLocks noChangeArrowheads="1"/>
          </p:cNvSpPr>
          <p:nvPr/>
        </p:nvSpPr>
        <p:spPr bwMode="auto">
          <a:xfrm>
            <a:off x="7113588" y="1512888"/>
            <a:ext cx="1279525" cy="576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effectLst/>
                <a:latin typeface="Limon R1" charset="0"/>
              </a:rPr>
              <a:t>n ¬Gs¦</a:t>
            </a:r>
          </a:p>
        </p:txBody>
      </p:sp>
      <p:sp>
        <p:nvSpPr>
          <p:cNvPr id="312348" name="Rectangle 28"/>
          <p:cNvSpPr>
            <a:spLocks noChangeArrowheads="1"/>
          </p:cNvSpPr>
          <p:nvPr/>
        </p:nvSpPr>
        <p:spPr bwMode="auto">
          <a:xfrm>
            <a:off x="2820988" y="25733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effectLst/>
                <a:latin typeface="Limon R1" charset="0"/>
              </a:rPr>
              <a:t>k</a:t>
            </a:r>
          </a:p>
        </p:txBody>
      </p:sp>
      <p:sp>
        <p:nvSpPr>
          <p:cNvPr id="312349" name="Rectangle 29"/>
          <p:cNvSpPr>
            <a:spLocks noChangeArrowheads="1"/>
          </p:cNvSpPr>
          <p:nvPr/>
        </p:nvSpPr>
        <p:spPr bwMode="auto">
          <a:xfrm>
            <a:off x="2725738" y="32591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effectLst/>
                <a:latin typeface="Limon R1" charset="0"/>
              </a:rPr>
              <a:t>y</a:t>
            </a:r>
          </a:p>
        </p:txBody>
      </p:sp>
      <p:sp>
        <p:nvSpPr>
          <p:cNvPr id="312350" name="Rectangle 30"/>
          <p:cNvSpPr>
            <a:spLocks noChangeArrowheads="1"/>
          </p:cNvSpPr>
          <p:nvPr/>
        </p:nvSpPr>
        <p:spPr bwMode="auto">
          <a:xfrm>
            <a:off x="3582988" y="3106738"/>
            <a:ext cx="167322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AFD00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312351" name="Rectangle 31"/>
          <p:cNvSpPr>
            <a:spLocks noChangeArrowheads="1"/>
          </p:cNvSpPr>
          <p:nvPr/>
        </p:nvSpPr>
        <p:spPr bwMode="auto">
          <a:xfrm>
            <a:off x="3087688" y="4383088"/>
            <a:ext cx="1673225" cy="576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effectLst/>
                <a:latin typeface="Limon R1" charset="0"/>
              </a:rPr>
              <a:t>k )a</a:t>
            </a:r>
          </a:p>
        </p:txBody>
      </p:sp>
      <p:sp>
        <p:nvSpPr>
          <p:cNvPr id="312352" name="Rectangle 32"/>
          <p:cNvSpPr>
            <a:spLocks noChangeArrowheads="1"/>
          </p:cNvSpPr>
          <p:nvPr/>
        </p:nvSpPr>
        <p:spPr bwMode="auto">
          <a:xfrm>
            <a:off x="2744788" y="5030788"/>
            <a:ext cx="1673225" cy="576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effectLst/>
                <a:latin typeface="Limon R1" charset="0"/>
              </a:rPr>
              <a:t>P s</a:t>
            </a:r>
          </a:p>
        </p:txBody>
      </p:sp>
      <p:sp>
        <p:nvSpPr>
          <p:cNvPr id="312353" name="Rectangle 33"/>
          <p:cNvSpPr>
            <a:spLocks noChangeArrowheads="1"/>
          </p:cNvSpPr>
          <p:nvPr/>
        </p:nvSpPr>
        <p:spPr bwMode="auto">
          <a:xfrm>
            <a:off x="1525588" y="41671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effectLst/>
                <a:latin typeface="Limon R1" charset="0"/>
              </a:rPr>
              <a:t>eG</a:t>
            </a:r>
          </a:p>
        </p:txBody>
      </p:sp>
      <p:sp>
        <p:nvSpPr>
          <p:cNvPr id="312354" name="Oval 34"/>
          <p:cNvSpPr>
            <a:spLocks noChangeArrowheads="1"/>
          </p:cNvSpPr>
          <p:nvPr/>
        </p:nvSpPr>
        <p:spPr bwMode="auto">
          <a:xfrm>
            <a:off x="7016750" y="16827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2355" name="Oval 35"/>
          <p:cNvSpPr>
            <a:spLocks noChangeArrowheads="1"/>
          </p:cNvSpPr>
          <p:nvPr/>
        </p:nvSpPr>
        <p:spPr bwMode="auto">
          <a:xfrm>
            <a:off x="5397500" y="19494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2356" name="Oval 36"/>
          <p:cNvSpPr>
            <a:spLocks noChangeArrowheads="1"/>
          </p:cNvSpPr>
          <p:nvPr/>
        </p:nvSpPr>
        <p:spPr bwMode="auto">
          <a:xfrm>
            <a:off x="5645150" y="32448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2357" name="Oval 37"/>
          <p:cNvSpPr>
            <a:spLocks noChangeArrowheads="1"/>
          </p:cNvSpPr>
          <p:nvPr/>
        </p:nvSpPr>
        <p:spPr bwMode="auto">
          <a:xfrm>
            <a:off x="6902450" y="414020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2358" name="Oval 38"/>
          <p:cNvSpPr>
            <a:spLocks noChangeArrowheads="1"/>
          </p:cNvSpPr>
          <p:nvPr/>
        </p:nvSpPr>
        <p:spPr bwMode="auto">
          <a:xfrm>
            <a:off x="1663700" y="45783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2359" name="Oval 39"/>
          <p:cNvSpPr>
            <a:spLocks noChangeArrowheads="1"/>
          </p:cNvSpPr>
          <p:nvPr/>
        </p:nvSpPr>
        <p:spPr bwMode="auto">
          <a:xfrm>
            <a:off x="2921000" y="46545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2360" name="Oval 40"/>
          <p:cNvSpPr>
            <a:spLocks noChangeArrowheads="1"/>
          </p:cNvSpPr>
          <p:nvPr/>
        </p:nvSpPr>
        <p:spPr bwMode="auto">
          <a:xfrm>
            <a:off x="3035300" y="33591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2361" name="Oval 41"/>
          <p:cNvSpPr>
            <a:spLocks noChangeArrowheads="1"/>
          </p:cNvSpPr>
          <p:nvPr/>
        </p:nvSpPr>
        <p:spPr bwMode="auto">
          <a:xfrm>
            <a:off x="3016250" y="29400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2362" name="Oval 42"/>
          <p:cNvSpPr>
            <a:spLocks noChangeArrowheads="1"/>
          </p:cNvSpPr>
          <p:nvPr/>
        </p:nvSpPr>
        <p:spPr bwMode="auto">
          <a:xfrm>
            <a:off x="3511550" y="3340100"/>
            <a:ext cx="139700" cy="1397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12363" name="Oval 43"/>
          <p:cNvSpPr>
            <a:spLocks noChangeArrowheads="1"/>
          </p:cNvSpPr>
          <p:nvPr/>
        </p:nvSpPr>
        <p:spPr bwMode="auto">
          <a:xfrm>
            <a:off x="3016250" y="543560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2373" name="Group 53"/>
          <p:cNvGrpSpPr>
            <a:grpSpLocks/>
          </p:cNvGrpSpPr>
          <p:nvPr/>
        </p:nvGrpSpPr>
        <p:grpSpPr bwMode="auto">
          <a:xfrm>
            <a:off x="1522413" y="2024063"/>
            <a:ext cx="2662237" cy="2693987"/>
            <a:chOff x="959" y="1275"/>
            <a:chExt cx="1677" cy="1697"/>
          </a:xfrm>
        </p:grpSpPr>
        <p:sp>
          <p:nvSpPr>
            <p:cNvPr id="312365" name="Rectangle 45"/>
            <p:cNvSpPr>
              <a:spLocks noChangeArrowheads="1"/>
            </p:cNvSpPr>
            <p:nvPr/>
          </p:nvSpPr>
          <p:spPr bwMode="auto">
            <a:xfrm rot="18000000">
              <a:off x="663" y="1571"/>
              <a:ext cx="1031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4000" b="1" i="1">
                  <a:solidFill>
                    <a:srgbClr val="00FF00"/>
                  </a:solidFill>
                  <a:effectLst/>
                  <a:latin typeface="Limon R1" charset="0"/>
                </a:rPr>
                <a:t>TwkdIsnüa </a:t>
              </a:r>
            </a:p>
          </p:txBody>
        </p:sp>
        <p:sp>
          <p:nvSpPr>
            <p:cNvPr id="312366" name="Line 46"/>
            <p:cNvSpPr>
              <a:spLocks noChangeShapeType="1"/>
            </p:cNvSpPr>
            <p:nvPr/>
          </p:nvSpPr>
          <p:spPr bwMode="auto">
            <a:xfrm>
              <a:off x="1000" y="2452"/>
              <a:ext cx="784" cy="520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67" name="Line 47"/>
            <p:cNvSpPr>
              <a:spLocks noChangeShapeType="1"/>
            </p:cNvSpPr>
            <p:nvPr/>
          </p:nvSpPr>
          <p:spPr bwMode="auto">
            <a:xfrm>
              <a:off x="1684" y="1276"/>
              <a:ext cx="952" cy="280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2368" name="Rectangle 48"/>
          <p:cNvSpPr>
            <a:spLocks noChangeArrowheads="1"/>
          </p:cNvSpPr>
          <p:nvPr/>
        </p:nvSpPr>
        <p:spPr bwMode="auto">
          <a:xfrm>
            <a:off x="1665288" y="1157288"/>
            <a:ext cx="1190625" cy="576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3200">
                <a:solidFill>
                  <a:schemeClr val="tx2"/>
                </a:solidFill>
                <a:effectLst/>
                <a:latin typeface="Limon R1" charset="0"/>
              </a:rPr>
              <a:t>s m D</a:t>
            </a:r>
            <a:endParaRPr lang="en-US" sz="2400" b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312369" name="Rectangle 49"/>
          <p:cNvSpPr>
            <a:spLocks noChangeArrowheads="1"/>
          </p:cNvSpPr>
          <p:nvPr/>
        </p:nvSpPr>
        <p:spPr bwMode="auto">
          <a:xfrm>
            <a:off x="0" y="0"/>
            <a:ext cx="1581150" cy="13684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en-US" sz="3200">
                <a:solidFill>
                  <a:schemeClr val="tx2"/>
                </a:solidFill>
                <a:effectLst/>
                <a:latin typeface="Limon R1" charset="0"/>
              </a:rPr>
              <a:t>karerobcMtamdMNak;kal</a:t>
            </a:r>
            <a:endParaRPr lang="en-US" sz="3200" b="1">
              <a:solidFill>
                <a:schemeClr val="tx2"/>
              </a:solidFill>
              <a:effectLst/>
              <a:latin typeface="Limon R1" charset="0"/>
            </a:endParaRPr>
          </a:p>
        </p:txBody>
      </p:sp>
      <p:sp>
        <p:nvSpPr>
          <p:cNvPr id="312370" name="Text Box 50"/>
          <p:cNvSpPr txBox="1">
            <a:spLocks noChangeArrowheads="1"/>
          </p:cNvSpPr>
          <p:nvPr/>
        </p:nvSpPr>
        <p:spPr bwMode="auto">
          <a:xfrm>
            <a:off x="3454400" y="3571875"/>
            <a:ext cx="3352800" cy="22494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ja-JP" altLang="en-US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R1" charset="0"/>
              </a:rPr>
              <a:t>dMNak; kal </a:t>
            </a: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R1" charset="0"/>
              </a:rPr>
              <a:t>én skmµPaB</a:t>
            </a:r>
            <a:r>
              <a:rPr lang="ja-JP" altLang="en-US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4400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R1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4400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R1" charset="0"/>
            </a:endParaRPr>
          </a:p>
        </p:txBody>
      </p:sp>
      <p:sp>
        <p:nvSpPr>
          <p:cNvPr id="312375" name="Text Box 5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312447" name="Group 127"/>
          <p:cNvGrpSpPr>
            <a:grpSpLocks/>
          </p:cNvGrpSpPr>
          <p:nvPr/>
        </p:nvGrpSpPr>
        <p:grpSpPr bwMode="auto">
          <a:xfrm>
            <a:off x="1974850" y="1035050"/>
            <a:ext cx="2801938" cy="1520825"/>
            <a:chOff x="2412" y="2052"/>
            <a:chExt cx="1741" cy="846"/>
          </a:xfrm>
        </p:grpSpPr>
        <p:sp>
          <p:nvSpPr>
            <p:cNvPr id="312448" name="Rectangle 12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49" name="AutoShape 12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50" name="Rectangle 13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51" name="Rectangle 131"/>
            <p:cNvSpPr>
              <a:spLocks noChangeArrowheads="1"/>
            </p:cNvSpPr>
            <p:nvPr/>
          </p:nvSpPr>
          <p:spPr bwMode="auto">
            <a:xfrm>
              <a:off x="2689" y="2078"/>
              <a:ext cx="352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karbegáIt</a:t>
              </a:r>
            </a:p>
          </p:txBody>
        </p:sp>
        <p:sp>
          <p:nvSpPr>
            <p:cNvPr id="312452" name="Line 13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2453" name="Group 133"/>
          <p:cNvGrpSpPr>
            <a:grpSpLocks/>
          </p:cNvGrpSpPr>
          <p:nvPr/>
        </p:nvGrpSpPr>
        <p:grpSpPr bwMode="auto">
          <a:xfrm>
            <a:off x="2216150" y="1428750"/>
            <a:ext cx="2763838" cy="1381125"/>
            <a:chOff x="2412" y="2052"/>
            <a:chExt cx="1741" cy="846"/>
          </a:xfrm>
        </p:grpSpPr>
        <p:sp>
          <p:nvSpPr>
            <p:cNvPr id="312454" name="Rectangle 13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55" name="AutoShape 13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56" name="Rectangle 13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57" name="Rectangle 137"/>
            <p:cNvSpPr>
              <a:spLocks noChangeArrowheads="1"/>
            </p:cNvSpPr>
            <p:nvPr/>
          </p:nvSpPr>
          <p:spPr bwMode="auto">
            <a:xfrm>
              <a:off x="2695" y="2078"/>
              <a:ext cx="346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G½R)ahaM </a:t>
              </a:r>
            </a:p>
          </p:txBody>
        </p:sp>
        <p:sp>
          <p:nvSpPr>
            <p:cNvPr id="312458" name="Line 13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2459" name="Group 139"/>
          <p:cNvGrpSpPr>
            <a:grpSpLocks/>
          </p:cNvGrpSpPr>
          <p:nvPr/>
        </p:nvGrpSpPr>
        <p:grpSpPr bwMode="auto">
          <a:xfrm>
            <a:off x="2520950" y="1784350"/>
            <a:ext cx="2763838" cy="1343025"/>
            <a:chOff x="2412" y="2052"/>
            <a:chExt cx="1741" cy="846"/>
          </a:xfrm>
        </p:grpSpPr>
        <p:sp>
          <p:nvSpPr>
            <p:cNvPr id="312460" name="Rectangle 14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61" name="AutoShape 14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62" name="Rectangle 14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63" name="Rectangle 143"/>
            <p:cNvSpPr>
              <a:spLocks noChangeArrowheads="1"/>
            </p:cNvSpPr>
            <p:nvPr/>
          </p:nvSpPr>
          <p:spPr bwMode="auto">
            <a:xfrm>
              <a:off x="2713" y="2078"/>
              <a:ext cx="31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yU:Esb </a:t>
              </a:r>
            </a:p>
          </p:txBody>
        </p:sp>
        <p:sp>
          <p:nvSpPr>
            <p:cNvPr id="312464" name="Line 14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2465" name="Group 145"/>
          <p:cNvGrpSpPr>
            <a:grpSpLocks/>
          </p:cNvGrpSpPr>
          <p:nvPr/>
        </p:nvGrpSpPr>
        <p:grpSpPr bwMode="auto">
          <a:xfrm>
            <a:off x="2813050" y="2216150"/>
            <a:ext cx="2763838" cy="1457325"/>
            <a:chOff x="2412" y="2052"/>
            <a:chExt cx="1741" cy="846"/>
          </a:xfrm>
        </p:grpSpPr>
        <p:sp>
          <p:nvSpPr>
            <p:cNvPr id="312466" name="Rectangle 146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67" name="AutoShape 147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68" name="Rectangle 148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69" name="Rectangle 149"/>
            <p:cNvSpPr>
              <a:spLocks noChangeArrowheads="1"/>
            </p:cNvSpPr>
            <p:nvPr/>
          </p:nvSpPr>
          <p:spPr bwMode="auto">
            <a:xfrm>
              <a:off x="2770" y="2078"/>
              <a:ext cx="19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m:Ues</a:t>
              </a:r>
            </a:p>
          </p:txBody>
        </p:sp>
        <p:sp>
          <p:nvSpPr>
            <p:cNvPr id="312470" name="Line 150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2471" name="Group 151"/>
          <p:cNvGrpSpPr>
            <a:grpSpLocks/>
          </p:cNvGrpSpPr>
          <p:nvPr/>
        </p:nvGrpSpPr>
        <p:grpSpPr bwMode="auto">
          <a:xfrm>
            <a:off x="3155950" y="2622550"/>
            <a:ext cx="2763838" cy="1343025"/>
            <a:chOff x="2412" y="2052"/>
            <a:chExt cx="1741" cy="846"/>
          </a:xfrm>
        </p:grpSpPr>
        <p:sp>
          <p:nvSpPr>
            <p:cNvPr id="312472" name="Rectangle 152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73" name="AutoShape 153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74" name="Rectangle 154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75" name="Rectangle 155"/>
            <p:cNvSpPr>
              <a:spLocks noChangeArrowheads="1"/>
            </p:cNvSpPr>
            <p:nvPr/>
          </p:nvSpPr>
          <p:spPr bwMode="auto">
            <a:xfrm>
              <a:off x="2746" y="2078"/>
              <a:ext cx="2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y:UesV </a:t>
              </a:r>
            </a:p>
          </p:txBody>
        </p:sp>
        <p:sp>
          <p:nvSpPr>
            <p:cNvPr id="312476" name="Line 156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2477" name="Group 157"/>
          <p:cNvGrpSpPr>
            <a:grpSpLocks/>
          </p:cNvGrpSpPr>
          <p:nvPr/>
        </p:nvGrpSpPr>
        <p:grpSpPr bwMode="auto">
          <a:xfrm>
            <a:off x="3473450" y="3003550"/>
            <a:ext cx="2763838" cy="1343025"/>
            <a:chOff x="2412" y="2052"/>
            <a:chExt cx="1741" cy="846"/>
          </a:xfrm>
        </p:grpSpPr>
        <p:sp>
          <p:nvSpPr>
            <p:cNvPr id="312478" name="Rectangle 15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79" name="AutoShape 15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80" name="Rectangle 16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81" name="Rectangle 161"/>
            <p:cNvSpPr>
              <a:spLocks noChangeArrowheads="1"/>
            </p:cNvSpPr>
            <p:nvPr/>
          </p:nvSpPr>
          <p:spPr bwMode="auto">
            <a:xfrm>
              <a:off x="2543" y="2078"/>
              <a:ext cx="65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RKaGnaFibetyü</a:t>
              </a:r>
            </a:p>
          </p:txBody>
        </p:sp>
        <p:sp>
          <p:nvSpPr>
            <p:cNvPr id="312482" name="Line 16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2483" name="Group 163"/>
          <p:cNvGrpSpPr>
            <a:grpSpLocks/>
          </p:cNvGrpSpPr>
          <p:nvPr/>
        </p:nvGrpSpPr>
        <p:grpSpPr bwMode="auto">
          <a:xfrm>
            <a:off x="3816350" y="3384550"/>
            <a:ext cx="2763838" cy="1343025"/>
            <a:chOff x="2412" y="2052"/>
            <a:chExt cx="1741" cy="846"/>
          </a:xfrm>
        </p:grpSpPr>
        <p:sp>
          <p:nvSpPr>
            <p:cNvPr id="312484" name="Rectangle 16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85" name="AutoShape 16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86" name="Rectangle 16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87" name="Rectangle 167"/>
            <p:cNvSpPr>
              <a:spLocks noChangeArrowheads="1"/>
            </p:cNvSpPr>
            <p:nvPr/>
          </p:nvSpPr>
          <p:spPr bwMode="auto">
            <a:xfrm>
              <a:off x="2777" y="2078"/>
              <a:ext cx="17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esþc</a:t>
              </a:r>
            </a:p>
          </p:txBody>
        </p:sp>
        <p:sp>
          <p:nvSpPr>
            <p:cNvPr id="312488" name="Line 16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2489" name="Group 169"/>
          <p:cNvGrpSpPr>
            <a:grpSpLocks/>
          </p:cNvGrpSpPr>
          <p:nvPr/>
        </p:nvGrpSpPr>
        <p:grpSpPr bwMode="auto">
          <a:xfrm>
            <a:off x="4121150" y="3790950"/>
            <a:ext cx="2763838" cy="1343025"/>
            <a:chOff x="2412" y="2052"/>
            <a:chExt cx="1741" cy="846"/>
          </a:xfrm>
        </p:grpSpPr>
        <p:sp>
          <p:nvSpPr>
            <p:cNvPr id="312490" name="Rectangle 17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91" name="AutoShape 17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92" name="Rectangle 17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93" name="Rectangle 173"/>
            <p:cNvSpPr>
              <a:spLocks noChangeArrowheads="1"/>
            </p:cNvSpPr>
            <p:nvPr/>
          </p:nvSpPr>
          <p:spPr bwMode="auto">
            <a:xfrm>
              <a:off x="2557" y="2078"/>
              <a:ext cx="625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RKacab;CaeQøIy</a:t>
              </a:r>
            </a:p>
          </p:txBody>
        </p:sp>
        <p:sp>
          <p:nvSpPr>
            <p:cNvPr id="312494" name="Line 17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2495" name="Group 175"/>
          <p:cNvGrpSpPr>
            <a:grpSpLocks/>
          </p:cNvGrpSpPr>
          <p:nvPr/>
        </p:nvGrpSpPr>
        <p:grpSpPr bwMode="auto">
          <a:xfrm>
            <a:off x="4400550" y="4176713"/>
            <a:ext cx="2760663" cy="1333500"/>
            <a:chOff x="2652" y="2271"/>
            <a:chExt cx="1739" cy="840"/>
          </a:xfrm>
        </p:grpSpPr>
        <p:sp>
          <p:nvSpPr>
            <p:cNvPr id="312496" name="Rectangle 176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97" name="AutoShape 177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98" name="Rectangle 178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99" name="Rectangle 179"/>
            <p:cNvSpPr>
              <a:spLocks noChangeArrowheads="1"/>
            </p:cNvSpPr>
            <p:nvPr/>
          </p:nvSpPr>
          <p:spPr bwMode="auto">
            <a:xfrm>
              <a:off x="2907" y="2298"/>
              <a:ext cx="46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S1" charset="0"/>
                </a:rPr>
                <a:t>RKas¶b;s¶at;</a:t>
              </a:r>
            </a:p>
          </p:txBody>
        </p:sp>
      </p:grpSp>
      <p:grpSp>
        <p:nvGrpSpPr>
          <p:cNvPr id="312500" name="Group 180"/>
          <p:cNvGrpSpPr>
            <a:grpSpLocks/>
          </p:cNvGrpSpPr>
          <p:nvPr/>
        </p:nvGrpSpPr>
        <p:grpSpPr bwMode="auto">
          <a:xfrm>
            <a:off x="4629150" y="4589463"/>
            <a:ext cx="2762250" cy="1479550"/>
            <a:chOff x="3948" y="107"/>
            <a:chExt cx="1740" cy="932"/>
          </a:xfrm>
        </p:grpSpPr>
        <p:sp>
          <p:nvSpPr>
            <p:cNvPr id="312501" name="Rectangle 181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502" name="AutoShape 182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503" name="Rectangle 183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2504" name="Group 184"/>
            <p:cNvGrpSpPr>
              <a:grpSpLocks/>
            </p:cNvGrpSpPr>
            <p:nvPr/>
          </p:nvGrpSpPr>
          <p:grpSpPr bwMode="auto">
            <a:xfrm>
              <a:off x="4057" y="130"/>
              <a:ext cx="736" cy="422"/>
              <a:chOff x="3082" y="3101"/>
              <a:chExt cx="576" cy="351"/>
            </a:xfrm>
          </p:grpSpPr>
          <p:sp>
            <p:nvSpPr>
              <p:cNvPr id="312505" name="Rectangle 185"/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790015"/>
                    </a:solidFill>
                    <a:effectLst/>
                    <a:latin typeface="Helvetica" charset="0"/>
                  </a:rPr>
                  <a:t>   </a:t>
                </a:r>
                <a:endParaRPr lang="en-US" sz="40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312506" name="Rectangle 186"/>
              <p:cNvSpPr>
                <a:spLocks noChangeArrowheads="1"/>
              </p:cNvSpPr>
              <p:nvPr/>
            </p:nvSpPr>
            <p:spPr bwMode="auto">
              <a:xfrm>
                <a:off x="3095" y="3101"/>
                <a:ext cx="563" cy="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4400" b="1">
                    <a:solidFill>
                      <a:srgbClr val="790015"/>
                    </a:solidFill>
                    <a:effectLst/>
                    <a:latin typeface="Limon S1" charset="0"/>
                  </a:rPr>
                  <a:t>RBHeys</a:t>
                </a:r>
                <a:r>
                  <a:rPr lang="ja-JP" altLang="en-US" sz="4400" b="1">
                    <a:solidFill>
                      <a:srgbClr val="790015"/>
                    </a:solidFill>
                    <a:effectLst/>
                    <a:latin typeface="Arial"/>
                  </a:rPr>
                  <a:t>‘</a:t>
                </a:r>
                <a:r>
                  <a:rPr lang="en-US" sz="4400" b="1">
                    <a:solidFill>
                      <a:srgbClr val="790015"/>
                    </a:solidFill>
                    <a:effectLst/>
                    <a:latin typeface="Limon S1" charset="0"/>
                  </a:rPr>
                  <a:t>Uv</a:t>
                </a:r>
                <a:endParaRPr lang="en-US" sz="2000" b="1">
                  <a:solidFill>
                    <a:srgbClr val="790015"/>
                  </a:solidFill>
                  <a:effectLst/>
                  <a:latin typeface="Limon S1" charset="0"/>
                </a:endParaRPr>
              </a:p>
            </p:txBody>
          </p:sp>
        </p:grpSp>
        <p:sp>
          <p:nvSpPr>
            <p:cNvPr id="312507" name="Line 187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508" name="Line 188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2510" name="Rectangle 19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312513" name="Text Box 193"/>
          <p:cNvSpPr txBox="1">
            <a:spLocks noChangeArrowheads="1"/>
          </p:cNvSpPr>
          <p:nvPr/>
        </p:nvSpPr>
        <p:spPr bwMode="auto">
          <a:xfrm>
            <a:off x="1763713" y="0"/>
            <a:ext cx="2346325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204" name="Picture 76" descr="mikefilehead2.pct                                              0001E018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9052" r="12152" b="8820"/>
          <a:stretch>
            <a:fillRect/>
          </a:stretch>
        </p:blipFill>
        <p:spPr bwMode="auto">
          <a:xfrm>
            <a:off x="1301750" y="620713"/>
            <a:ext cx="6837363" cy="563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0131" name="Text Box 3"/>
          <p:cNvSpPr txBox="1">
            <a:spLocks noChangeArrowheads="1"/>
          </p:cNvSpPr>
          <p:nvPr/>
        </p:nvSpPr>
        <p:spPr bwMode="auto">
          <a:xfrm>
            <a:off x="892175" y="3198813"/>
            <a:ext cx="7702550" cy="595312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en-US" sz="44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•   eyIgnwgsg;EpnTI enAkñúgKMnit.</a:t>
            </a:r>
          </a:p>
        </p:txBody>
      </p:sp>
      <p:sp>
        <p:nvSpPr>
          <p:cNvPr id="560196" name="Text Box 68"/>
          <p:cNvSpPr txBox="1">
            <a:spLocks noChangeArrowheads="1"/>
          </p:cNvSpPr>
          <p:nvPr/>
        </p:nvSpPr>
        <p:spPr bwMode="auto">
          <a:xfrm>
            <a:off x="857250" y="3910013"/>
            <a:ext cx="7453313" cy="595312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en-US" sz="44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•   eyIgnwgminsikSa CalMGiteT&gt;&gt;&gt;</a:t>
            </a:r>
          </a:p>
        </p:txBody>
      </p:sp>
      <p:sp>
        <p:nvSpPr>
          <p:cNvPr id="560197" name="Text Box 69"/>
          <p:cNvSpPr txBox="1">
            <a:spLocks noChangeArrowheads="1"/>
          </p:cNvSpPr>
          <p:nvPr/>
        </p:nvSpPr>
        <p:spPr bwMode="auto">
          <a:xfrm>
            <a:off x="1897063" y="4565650"/>
            <a:ext cx="6773862" cy="595313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en-US" sz="44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•   RKan;EtCarUbPaBFMb:ueNÑaH.</a:t>
            </a:r>
            <a:endParaRPr lang="en-US" sz="4000" b="1">
              <a:solidFill>
                <a:srgbClr val="DCF21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0198" name="Text Box 70"/>
          <p:cNvSpPr txBox="1">
            <a:spLocks noChangeArrowheads="1"/>
          </p:cNvSpPr>
          <p:nvPr/>
        </p:nvSpPr>
        <p:spPr bwMode="auto">
          <a:xfrm>
            <a:off x="889000" y="5332413"/>
            <a:ext cx="7731125" cy="595312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en-US" sz="44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•   RBHKmI&lt;r KWCaKMeragTUeTA</a:t>
            </a:r>
          </a:p>
        </p:txBody>
      </p:sp>
      <p:grpSp>
        <p:nvGrpSpPr>
          <p:cNvPr id="560206" name="Group 78"/>
          <p:cNvGrpSpPr>
            <a:grpSpLocks/>
          </p:cNvGrpSpPr>
          <p:nvPr/>
        </p:nvGrpSpPr>
        <p:grpSpPr bwMode="auto">
          <a:xfrm>
            <a:off x="4275138" y="1028700"/>
            <a:ext cx="2395537" cy="2252663"/>
            <a:chOff x="1512" y="1397"/>
            <a:chExt cx="2748" cy="2267"/>
          </a:xfrm>
        </p:grpSpPr>
        <p:sp>
          <p:nvSpPr>
            <p:cNvPr id="560207" name="Rectangle 79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08" name="Rectangle 80"/>
            <p:cNvSpPr>
              <a:spLocks noChangeArrowheads="1"/>
            </p:cNvSpPr>
            <p:nvPr/>
          </p:nvSpPr>
          <p:spPr bwMode="auto">
            <a:xfrm>
              <a:off x="1660" y="1431"/>
              <a:ext cx="595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 sz="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560209" name="Rectangle 81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10" name="AutoShape 82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11" name="Rectangle 83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12" name="Rectangle 84"/>
            <p:cNvSpPr>
              <a:spLocks noChangeArrowheads="1"/>
            </p:cNvSpPr>
            <p:nvPr/>
          </p:nvSpPr>
          <p:spPr bwMode="auto">
            <a:xfrm>
              <a:off x="1658" y="1399"/>
              <a:ext cx="4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790015"/>
                  </a:solidFill>
                  <a:effectLst/>
                  <a:latin typeface="Limon S1" charset="0"/>
                </a:rPr>
                <a:t>karbegáIt</a:t>
              </a:r>
            </a:p>
          </p:txBody>
        </p:sp>
        <p:sp>
          <p:nvSpPr>
            <p:cNvPr id="560213" name="Line 85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14" name="Line 86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15" name="Rectangle 87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16" name="Rectangle 88"/>
            <p:cNvSpPr>
              <a:spLocks noChangeArrowheads="1"/>
            </p:cNvSpPr>
            <p:nvPr/>
          </p:nvSpPr>
          <p:spPr bwMode="auto">
            <a:xfrm>
              <a:off x="1800" y="1603"/>
              <a:ext cx="595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 sz="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560217" name="Rectangle 89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18" name="AutoShape 90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19" name="Rectangle 91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20" name="Rectangle 92"/>
            <p:cNvSpPr>
              <a:spLocks noChangeArrowheads="1"/>
            </p:cNvSpPr>
            <p:nvPr/>
          </p:nvSpPr>
          <p:spPr bwMode="auto">
            <a:xfrm>
              <a:off x="1823" y="1568"/>
              <a:ext cx="377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790015"/>
                  </a:solidFill>
                  <a:effectLst/>
                  <a:latin typeface="Limon S1" charset="0"/>
                </a:rPr>
                <a:t>G½R)ahaM</a:t>
              </a:r>
            </a:p>
          </p:txBody>
        </p:sp>
        <p:sp>
          <p:nvSpPr>
            <p:cNvPr id="560221" name="Line 93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22" name="Line 94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23" name="Rectangle 95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24" name="Rectangle 96"/>
            <p:cNvSpPr>
              <a:spLocks noChangeArrowheads="1"/>
            </p:cNvSpPr>
            <p:nvPr/>
          </p:nvSpPr>
          <p:spPr bwMode="auto">
            <a:xfrm>
              <a:off x="1942" y="1766"/>
              <a:ext cx="595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 sz="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560225" name="Rectangle 97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26" name="AutoShape 98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27" name="Rectangle 99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28" name="Rectangle 100"/>
            <p:cNvSpPr>
              <a:spLocks noChangeArrowheads="1"/>
            </p:cNvSpPr>
            <p:nvPr/>
          </p:nvSpPr>
          <p:spPr bwMode="auto">
            <a:xfrm>
              <a:off x="1975" y="1736"/>
              <a:ext cx="335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790015"/>
                  </a:solidFill>
                  <a:effectLst/>
                  <a:latin typeface="Limon S1" charset="0"/>
                </a:rPr>
                <a:t>y:UEsb</a:t>
              </a:r>
            </a:p>
          </p:txBody>
        </p:sp>
        <p:sp>
          <p:nvSpPr>
            <p:cNvPr id="560229" name="Line 101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30" name="Line 102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31" name="Rectangle 103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32" name="AutoShape 104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33" name="Rectangle 105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34" name="Rectangle 106"/>
            <p:cNvSpPr>
              <a:spLocks noChangeArrowheads="1"/>
            </p:cNvSpPr>
            <p:nvPr/>
          </p:nvSpPr>
          <p:spPr bwMode="auto">
            <a:xfrm>
              <a:off x="2213" y="1895"/>
              <a:ext cx="228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790015"/>
                  </a:solidFill>
                  <a:effectLst/>
                  <a:latin typeface="Limon S1" charset="0"/>
                </a:rPr>
                <a:t>mU:es</a:t>
              </a:r>
            </a:p>
          </p:txBody>
        </p:sp>
        <p:sp>
          <p:nvSpPr>
            <p:cNvPr id="560235" name="Line 107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36" name="Line 108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37" name="Rectangle 109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38" name="AutoShape 110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39" name="Rectangle 111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40" name="Rectangle 112"/>
            <p:cNvSpPr>
              <a:spLocks noChangeArrowheads="1"/>
            </p:cNvSpPr>
            <p:nvPr/>
          </p:nvSpPr>
          <p:spPr bwMode="auto">
            <a:xfrm>
              <a:off x="2331" y="2074"/>
              <a:ext cx="255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790015"/>
                  </a:solidFill>
                  <a:effectLst/>
                  <a:latin typeface="Limon S1" charset="0"/>
                </a:rPr>
                <a:t>y:UesV</a:t>
              </a:r>
            </a:p>
          </p:txBody>
        </p:sp>
        <p:sp>
          <p:nvSpPr>
            <p:cNvPr id="560241" name="Line 113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42" name="Rectangle 114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43" name="AutoShape 115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44" name="Rectangle 116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45" name="Rectangle 117"/>
            <p:cNvSpPr>
              <a:spLocks noChangeArrowheads="1"/>
            </p:cNvSpPr>
            <p:nvPr/>
          </p:nvSpPr>
          <p:spPr bwMode="auto">
            <a:xfrm>
              <a:off x="2211" y="2233"/>
              <a:ext cx="782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790015"/>
                  </a:solidFill>
                  <a:effectLst/>
                  <a:latin typeface="Limon S1" charset="0"/>
                </a:rPr>
                <a:t>RKacab;CaeQøIy </a:t>
              </a:r>
            </a:p>
          </p:txBody>
        </p:sp>
        <p:sp>
          <p:nvSpPr>
            <p:cNvPr id="560246" name="Line 118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47" name="Rectangle 119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48" name="AutoShape 120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49" name="Rectangle 121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50" name="Rectangle 122"/>
            <p:cNvSpPr>
              <a:spLocks noChangeArrowheads="1"/>
            </p:cNvSpPr>
            <p:nvPr/>
          </p:nvSpPr>
          <p:spPr bwMode="auto">
            <a:xfrm>
              <a:off x="2647" y="2416"/>
              <a:ext cx="214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790015"/>
                  </a:solidFill>
                  <a:effectLst/>
                  <a:latin typeface="Limon S1" charset="0"/>
                </a:rPr>
                <a:t>esþc</a:t>
              </a:r>
            </a:p>
          </p:txBody>
        </p:sp>
        <p:sp>
          <p:nvSpPr>
            <p:cNvPr id="560251" name="Line 123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52" name="Rectangle 124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53" name="AutoShape 125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54" name="Rectangle 126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55" name="Rectangle 127"/>
            <p:cNvSpPr>
              <a:spLocks noChangeArrowheads="1"/>
            </p:cNvSpPr>
            <p:nvPr/>
          </p:nvSpPr>
          <p:spPr bwMode="auto">
            <a:xfrm>
              <a:off x="2492" y="2592"/>
              <a:ext cx="785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790015"/>
                  </a:solidFill>
                  <a:effectLst/>
                  <a:latin typeface="Limon S1" charset="0"/>
                </a:rPr>
                <a:t>RKaGnaFibetyü</a:t>
              </a:r>
            </a:p>
          </p:txBody>
        </p:sp>
        <p:sp>
          <p:nvSpPr>
            <p:cNvPr id="560256" name="Line 128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57" name="Line 129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58" name="Rectangle 130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59" name="AutoShape 131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60" name="Rectangle 132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61" name="Rectangle 133"/>
            <p:cNvSpPr>
              <a:spLocks noChangeArrowheads="1"/>
            </p:cNvSpPr>
            <p:nvPr/>
          </p:nvSpPr>
          <p:spPr bwMode="auto">
            <a:xfrm>
              <a:off x="2778" y="2776"/>
              <a:ext cx="55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790015"/>
                  </a:solidFill>
                  <a:effectLst/>
                  <a:latin typeface="Limon S1" charset="0"/>
                </a:rPr>
                <a:t>RKas¶b;s¶at;</a:t>
              </a:r>
            </a:p>
          </p:txBody>
        </p:sp>
        <p:sp>
          <p:nvSpPr>
            <p:cNvPr id="560262" name="Line 134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63" name="Line 135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64" name="Rectangle 136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65" name="AutoShape 137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0266" name="Rectangle 138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60267" name="Group 139"/>
            <p:cNvGrpSpPr>
              <a:grpSpLocks/>
            </p:cNvGrpSpPr>
            <p:nvPr/>
          </p:nvGrpSpPr>
          <p:grpSpPr bwMode="auto">
            <a:xfrm>
              <a:off x="2973" y="2963"/>
              <a:ext cx="646" cy="306"/>
              <a:chOff x="3061" y="3099"/>
              <a:chExt cx="646" cy="306"/>
            </a:xfrm>
          </p:grpSpPr>
          <p:sp>
            <p:nvSpPr>
              <p:cNvPr id="560268" name="Rectangle 140"/>
              <p:cNvSpPr>
                <a:spLocks noChangeArrowheads="1"/>
              </p:cNvSpPr>
              <p:nvPr/>
            </p:nvSpPr>
            <p:spPr bwMode="auto">
              <a:xfrm>
                <a:off x="3102" y="3111"/>
                <a:ext cx="99" cy="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 b="1">
                    <a:solidFill>
                      <a:schemeClr val="accent1"/>
                    </a:solidFill>
                    <a:effectLst/>
                    <a:latin typeface="Helvetica" charset="0"/>
                  </a:rPr>
                  <a:t>   </a:t>
                </a:r>
                <a:endParaRPr lang="en-US" sz="8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560269" name="Rectangle 141"/>
              <p:cNvSpPr>
                <a:spLocks noChangeArrowheads="1"/>
              </p:cNvSpPr>
              <p:nvPr/>
            </p:nvSpPr>
            <p:spPr bwMode="auto">
              <a:xfrm>
                <a:off x="3061" y="3099"/>
                <a:ext cx="646" cy="3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790015"/>
                    </a:solidFill>
                    <a:effectLst/>
                    <a:latin typeface="Limon S1" charset="0"/>
                  </a:rPr>
                  <a:t>RBHeys</a:t>
                </a:r>
                <a:r>
                  <a:rPr lang="ja-JP" altLang="en-US" sz="2000" b="1">
                    <a:solidFill>
                      <a:srgbClr val="790015"/>
                    </a:solidFill>
                    <a:effectLst/>
                    <a:latin typeface="Arial"/>
                  </a:rPr>
                  <a:t>‘</a:t>
                </a:r>
                <a:r>
                  <a:rPr lang="en-US" sz="2000" b="1">
                    <a:solidFill>
                      <a:srgbClr val="790015"/>
                    </a:solidFill>
                    <a:effectLst/>
                    <a:latin typeface="Limon S1" charset="0"/>
                  </a:rPr>
                  <a:t>Uv </a:t>
                </a:r>
              </a:p>
            </p:txBody>
          </p:sp>
        </p:grpSp>
        <p:sp>
          <p:nvSpPr>
            <p:cNvPr id="560270" name="Line 142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71" name="Line 143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0273" name="Text Box 145"/>
          <p:cNvSpPr txBox="1">
            <a:spLocks noChangeArrowheads="1"/>
          </p:cNvSpPr>
          <p:nvPr/>
        </p:nvSpPr>
        <p:spPr bwMode="auto">
          <a:xfrm>
            <a:off x="8616950" y="6450013"/>
            <a:ext cx="284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R1" charset="0"/>
              </a:rPr>
              <a:t>4</a:t>
            </a:r>
            <a:endParaRPr lang="en-US" sz="2000" b="1">
              <a:solidFill>
                <a:srgbClr val="FFA27C"/>
              </a:solidFill>
              <a:effectLst/>
              <a:latin typeface="Limon R1" charset="0"/>
            </a:endParaRPr>
          </a:p>
        </p:txBody>
      </p:sp>
      <p:sp>
        <p:nvSpPr>
          <p:cNvPr id="560284" name="Rectangle 156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560285" name="Rectangle 157"/>
          <p:cNvSpPr>
            <a:spLocks noChangeArrowheads="1"/>
          </p:cNvSpPr>
          <p:nvPr/>
        </p:nvSpPr>
        <p:spPr bwMode="auto">
          <a:xfrm>
            <a:off x="246063" y="0"/>
            <a:ext cx="7112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60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60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60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60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131" grpId="0" build="p" autoUpdateAnimBg="0"/>
      <p:bldP spid="560196" grpId="0" build="p" autoUpdateAnimBg="0"/>
      <p:bldP spid="560197" grpId="0" build="p" autoUpdateAnimBg="0"/>
      <p:bldP spid="560198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400 Day four adds\sr\Nahal Iyon first waterfall, tb n0404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400 Day four adds\sr\Nahal Iyon first waterfall, tb n040400 sr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14587</TotalTime>
  <Pages>52</Pages>
  <Words>1041</Words>
  <Application>Microsoft Macintosh PowerPoint</Application>
  <PresentationFormat>On-screen Show (4:3)</PresentationFormat>
  <Paragraphs>293</Paragraphs>
  <Slides>28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untitled 3</vt:lpstr>
      <vt:lpstr>untitled 1</vt:lpstr>
      <vt:lpstr>Orbit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PaBsMxan;&gt;&gt;&gt;rbs;RBHKm&lt;Ir • BibleStudyDownloads.org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510</cp:revision>
  <cp:lastPrinted>1997-02-12T13:49:34Z</cp:lastPrinted>
  <dcterms:created xsi:type="dcterms:W3CDTF">1999-07-29T18:12:04Z</dcterms:created>
  <dcterms:modified xsi:type="dcterms:W3CDTF">2016-06-01T02:25:32Z</dcterms:modified>
</cp:coreProperties>
</file>