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6.xml" ContentType="application/vnd.openxmlformats-officedocument.presentationml.tags+xml"/>
  <Override PartName="/ppt/notesSlides/notesSlide4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85" r:id="rId3"/>
  </p:sldMasterIdLst>
  <p:notesMasterIdLst>
    <p:notesMasterId r:id="rId57"/>
  </p:notesMasterIdLst>
  <p:handoutMasterIdLst>
    <p:handoutMasterId r:id="rId58"/>
  </p:handoutMasterIdLst>
  <p:sldIdLst>
    <p:sldId id="782" r:id="rId4"/>
    <p:sldId id="327" r:id="rId5"/>
    <p:sldId id="326" r:id="rId6"/>
    <p:sldId id="747" r:id="rId7"/>
    <p:sldId id="777" r:id="rId8"/>
    <p:sldId id="756" r:id="rId9"/>
    <p:sldId id="505" r:id="rId10"/>
    <p:sldId id="339" r:id="rId11"/>
    <p:sldId id="543" r:id="rId12"/>
    <p:sldId id="547" r:id="rId13"/>
    <p:sldId id="335" r:id="rId14"/>
    <p:sldId id="336" r:id="rId15"/>
    <p:sldId id="337" r:id="rId16"/>
    <p:sldId id="338" r:id="rId17"/>
    <p:sldId id="504" r:id="rId18"/>
    <p:sldId id="342" r:id="rId19"/>
    <p:sldId id="488" r:id="rId20"/>
    <p:sldId id="776" r:id="rId21"/>
    <p:sldId id="464" r:id="rId22"/>
    <p:sldId id="480" r:id="rId23"/>
    <p:sldId id="761" r:id="rId24"/>
    <p:sldId id="780" r:id="rId25"/>
    <p:sldId id="711" r:id="rId26"/>
    <p:sldId id="753" r:id="rId27"/>
    <p:sldId id="465" r:id="rId28"/>
    <p:sldId id="771" r:id="rId29"/>
    <p:sldId id="769" r:id="rId30"/>
    <p:sldId id="773" r:id="rId31"/>
    <p:sldId id="346" r:id="rId32"/>
    <p:sldId id="578" r:id="rId33"/>
    <p:sldId id="775" r:id="rId34"/>
    <p:sldId id="762" r:id="rId35"/>
    <p:sldId id="350" r:id="rId36"/>
    <p:sldId id="351" r:id="rId37"/>
    <p:sldId id="353" r:id="rId38"/>
    <p:sldId id="352" r:id="rId39"/>
    <p:sldId id="354" r:id="rId40"/>
    <p:sldId id="506" r:id="rId41"/>
    <p:sldId id="623" r:id="rId42"/>
    <p:sldId id="633" r:id="rId43"/>
    <p:sldId id="356" r:id="rId44"/>
    <p:sldId id="357" r:id="rId45"/>
    <p:sldId id="774" r:id="rId46"/>
    <p:sldId id="359" r:id="rId47"/>
    <p:sldId id="585" r:id="rId48"/>
    <p:sldId id="361" r:id="rId49"/>
    <p:sldId id="360" r:id="rId50"/>
    <p:sldId id="715" r:id="rId51"/>
    <p:sldId id="781" r:id="rId52"/>
    <p:sldId id="714" r:id="rId53"/>
    <p:sldId id="763" r:id="rId54"/>
    <p:sldId id="758" r:id="rId55"/>
    <p:sldId id="785" r:id="rId56"/>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1600" b="1" kern="1200">
        <a:solidFill>
          <a:srgbClr val="00DFCA"/>
        </a:solidFill>
        <a:latin typeface="Comic Sans MS" charset="0"/>
        <a:ea typeface="ＭＳ Ｐゴシック" charset="0"/>
        <a:cs typeface="ＭＳ Ｐゴシック" charset="0"/>
      </a:defRPr>
    </a:lvl5pPr>
    <a:lvl6pPr marL="2286000" algn="l" defTabSz="457200" rtl="0" eaLnBrk="1" latinLnBrk="0" hangingPunct="1">
      <a:defRPr sz="1600" b="1" kern="1200">
        <a:solidFill>
          <a:srgbClr val="00DFCA"/>
        </a:solidFill>
        <a:latin typeface="Comic Sans MS" charset="0"/>
        <a:ea typeface="ＭＳ Ｐゴシック" charset="0"/>
        <a:cs typeface="ＭＳ Ｐゴシック" charset="0"/>
      </a:defRPr>
    </a:lvl6pPr>
    <a:lvl7pPr marL="2743200" algn="l" defTabSz="457200" rtl="0" eaLnBrk="1" latinLnBrk="0" hangingPunct="1">
      <a:defRPr sz="1600" b="1" kern="1200">
        <a:solidFill>
          <a:srgbClr val="00DFCA"/>
        </a:solidFill>
        <a:latin typeface="Comic Sans MS" charset="0"/>
        <a:ea typeface="ＭＳ Ｐゴシック" charset="0"/>
        <a:cs typeface="ＭＳ Ｐゴシック" charset="0"/>
      </a:defRPr>
    </a:lvl7pPr>
    <a:lvl8pPr marL="3200400" algn="l" defTabSz="457200" rtl="0" eaLnBrk="1" latinLnBrk="0" hangingPunct="1">
      <a:defRPr sz="1600" b="1" kern="1200">
        <a:solidFill>
          <a:srgbClr val="00DFCA"/>
        </a:solidFill>
        <a:latin typeface="Comic Sans MS" charset="0"/>
        <a:ea typeface="ＭＳ Ｐゴシック" charset="0"/>
        <a:cs typeface="ＭＳ Ｐゴシック" charset="0"/>
      </a:defRPr>
    </a:lvl8pPr>
    <a:lvl9pPr marL="3657600" algn="l" defTabSz="457200" rtl="0" eaLnBrk="1" latinLnBrk="0" hangingPunct="1">
      <a:defRPr sz="1600" b="1" kern="1200">
        <a:solidFill>
          <a:srgbClr val="00DFCA"/>
        </a:solidFill>
        <a:latin typeface="Comic Sans M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CC00"/>
    <a:srgbClr val="66FF33"/>
    <a:srgbClr val="A50021"/>
    <a:srgbClr val="FF0000"/>
    <a:srgbClr val="66FF66"/>
    <a:srgbClr val="006600"/>
    <a:srgbClr val="FFFF00"/>
    <a:srgbClr val="1A000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42" d="100"/>
          <a:sy n="42" d="100"/>
        </p:scale>
        <p:origin x="-1296" y="-112"/>
      </p:cViewPr>
      <p:guideLst>
        <p:guide orient="horz" pos="3939"/>
        <p:guide orient="horz" pos="4223"/>
        <p:guide orient="horz" pos="276"/>
        <p:guide pos="311"/>
        <p:guide pos="5512"/>
        <p:guide pos="515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2616"/>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72E62F91-0340-7546-82C0-6D19ABE36C3B}"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2088160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2" name="Rectangle 4"/>
          <p:cNvSpPr>
            <a:spLocks noChangeArrowheads="1"/>
          </p:cNvSpPr>
          <p:nvPr/>
        </p:nvSpPr>
        <p:spPr bwMode="auto">
          <a:xfrm>
            <a:off x="6400800" y="8750300"/>
            <a:ext cx="387350" cy="301625"/>
          </a:xfrm>
          <a:prstGeom prst="rect">
            <a:avLst/>
          </a:prstGeom>
          <a:noFill/>
          <a:ln w="12700">
            <a:noFill/>
            <a:miter lim="800000"/>
            <a:headEnd/>
            <a:tailEnd/>
          </a:ln>
          <a:effectLst/>
        </p:spPr>
        <p:txBody>
          <a:bodyPr wrap="none" lIns="90487" tIns="44450" rIns="90487" bIns="44450" anchor="ctr">
            <a:spAutoFit/>
          </a:bodyPr>
          <a:lstStyle/>
          <a:p>
            <a:pPr algn="r"/>
            <a:fld id="{638F64F4-4D76-E742-9839-8563B2DE762F}" type="slidenum">
              <a:rPr lang="en-US" sz="1400" b="0">
                <a:solidFill>
                  <a:schemeClr val="tx1"/>
                </a:solidFill>
                <a:latin typeface="Times" charset="0"/>
              </a:rPr>
              <a:pPr algn="r"/>
              <a:t>‹#›</a:t>
            </a:fld>
            <a:endParaRPr lang="en-US" sz="1400" b="0">
              <a:solidFill>
                <a:schemeClr val="tx1"/>
              </a:solidFill>
              <a:latin typeface="Times" charset="0"/>
            </a:endParaRPr>
          </a:p>
        </p:txBody>
      </p:sp>
    </p:spTree>
    <p:extLst>
      <p:ext uri="{BB962C8B-B14F-4D97-AF65-F5344CB8AC3E}">
        <p14:creationId xmlns:p14="http://schemas.microsoft.com/office/powerpoint/2010/main" val="31636371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noTextEdit="1"/>
          </p:cNvSpPr>
          <p:nvPr>
            <p:ph type="sldImg"/>
          </p:nvPr>
        </p:nvSpPr>
        <p:spPr>
          <a:xfrm>
            <a:off x="1150938" y="692150"/>
            <a:ext cx="4556125" cy="3416300"/>
          </a:xfrm>
          <a:ln/>
        </p:spPr>
      </p:sp>
      <p:sp>
        <p:nvSpPr>
          <p:cNvPr id="327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God…Yahweh…issues His Law to MOSES in three sections:  M…. C…. C</a:t>
            </a:r>
          </a:p>
          <a:p>
            <a:r>
              <a:rPr lang="en-US" b="1">
                <a:latin typeface="Times" charset="0"/>
                <a:ea typeface="ＭＳ Ｐゴシック" charset="0"/>
                <a:cs typeface="ＭＳ Ｐゴシック" charset="0"/>
              </a:rPr>
              <a:t>////	the Moral, </a:t>
            </a:r>
          </a:p>
          <a:p>
            <a:r>
              <a:rPr lang="en-US" b="1">
                <a:latin typeface="Times" charset="0"/>
                <a:ea typeface="ＭＳ Ｐゴシック" charset="0"/>
                <a:cs typeface="ＭＳ Ｐゴシック" charset="0"/>
              </a:rPr>
              <a:t>////	 the Civil </a:t>
            </a:r>
          </a:p>
          <a:p>
            <a:r>
              <a:rPr lang="en-US" b="1">
                <a:latin typeface="Times" charset="0"/>
                <a:ea typeface="ＭＳ Ｐゴシック" charset="0"/>
                <a:cs typeface="ＭＳ Ｐゴシック" charset="0"/>
              </a:rPr>
              <a:t>////	and the Ceremonial….</a:t>
            </a:r>
          </a:p>
          <a:p>
            <a:r>
              <a:rPr lang="en-US" b="1">
                <a:latin typeface="Times" charset="0"/>
                <a:ea typeface="ＭＳ Ｐゴシック" charset="0"/>
                <a:cs typeface="ＭＳ Ｐゴシック" charset="0"/>
              </a:rPr>
              <a:t>…the three parts of the Law delivered directly to Moses from the hand of God at the top of Mt. Sinai…TWICE!</a:t>
            </a:r>
          </a:p>
          <a:p>
            <a:r>
              <a:rPr lang="en-US" b="1">
                <a:latin typeface="Times" charset="0"/>
                <a:ea typeface="ＭＳ Ｐゴシック" charset="0"/>
                <a:cs typeface="ＭＳ Ｐゴシック" charset="0"/>
              </a:rPr>
              <a:t>Remember that order with these letters on the MOSES folder: M-C-C.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Known in Hebrew as THE TORAH, the Lord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great gift to the Israelites is a godly education in three parts.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noTextEdit="1"/>
          </p:cNvSpPr>
          <p:nvPr>
            <p:ph type="sldImg"/>
          </p:nvPr>
        </p:nvSpPr>
        <p:spPr>
          <a:xfrm>
            <a:off x="1150938" y="692150"/>
            <a:ext cx="4556125" cy="3416300"/>
          </a:xfrm>
          <a:ln/>
        </p:spPr>
      </p:sp>
      <p:sp>
        <p:nvSpPr>
          <p:cNvPr id="368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MORAL part of the Law we know as the Ten Commandments. </a:t>
            </a:r>
          </a:p>
          <a:p>
            <a:r>
              <a:rPr lang="en-US" b="1">
                <a:latin typeface="Times" charset="0"/>
                <a:ea typeface="ＭＳ Ｐゴシック" charset="0"/>
                <a:cs typeface="ＭＳ Ｐゴシック" charset="0"/>
              </a:rPr>
              <a:t>Much of our present legal system is based on that great document.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CIVIL part of the Law spells out – by divine regulation -- how the people are to live with each other both in the future desert wanderings and later when they arrive in the Promised Land requiring a more complicated life-style. At this point, the Israelites don</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know that the 40 years of wilderness wandering lie ahead of them. God is preparing them for that time with a set of civil rules that will insure their survival across the difficult years to come.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CEREMONIAL part of the Law God instructs His people how to go about worshiping him in the new desert Tabernacle and later in the great Temple to be built in Jerusalem. The complex rituals required in the new form of worship also prefigure future relationships between men and the coming Messiah.  We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ll find out much more about The Law as this study moves forward.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God gives them the new Law, MOSES organizes the tribes, </a:t>
            </a:r>
          </a:p>
          <a:p>
            <a:r>
              <a:rPr lang="en-US" b="1">
                <a:latin typeface="Times" charset="0"/>
                <a:ea typeface="ＭＳ Ｐゴシック" charset="0"/>
                <a:cs typeface="ＭＳ Ｐゴシック" charset="0"/>
              </a:rPr>
              <a:t>////	leading them northward toward a resting place at KADESH BARNEA,  </a:t>
            </a:r>
          </a:p>
          <a:p>
            <a:r>
              <a:rPr lang="en-US" b="1">
                <a:latin typeface="Times" charset="0"/>
                <a:ea typeface="ＭＳ Ｐゴシック" charset="0"/>
                <a:cs typeface="ＭＳ Ｐゴシック" charset="0"/>
              </a:rPr>
              <a:t>////	a welcomed oasis -- as it appears here in today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Egyptian desert not far from its border with Israel.  At Kadesh Barnea they establish a camp, awaiting God's next direction for their northward movement -- back toward the Land of Abraham -- through the harsh wilderness of the Negeb and the Sinai.</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KADESH BARNEA appears on the MOSES file folder.  Finally, the people are on their way back into the Promised Land of their forefathers, The Land of ABRAHAM, ISAAC, and JACOB.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en-US" b="1">
                <a:latin typeface="Times" charset="0"/>
                <a:ea typeface="ＭＳ Ｐゴシック" charset="0"/>
              </a:rPr>
              <a:t>While at KADESH BARNEA, all the tribes of Israel camped out IN AN ORDERED FORMATION around the tabernacle -- that remarkable worship center that had been built in the desert…all according to God's specific directions in the CEREMONIAL part of the LAW given at Sinai.</a:t>
            </a:r>
            <a:endParaRPr lang="en-US">
              <a:latin typeface="Times" charset="0"/>
              <a:ea typeface="ＭＳ Ｐゴシック" charset="0"/>
            </a:endParaRPr>
          </a:p>
          <a:p>
            <a:r>
              <a:rPr lang="en-US" b="1">
                <a:latin typeface="Times" charset="0"/>
                <a:ea typeface="ＭＳ Ｐゴシック" charset="0"/>
                <a:cs typeface="ＭＳ Ｐゴシック" charset="0"/>
              </a:rPr>
              <a:t>//// 	Now…Moses needs new information!  Any good leader must have dependable intelligence or information about the tasks ahead.</a:t>
            </a:r>
          </a:p>
          <a:p>
            <a:r>
              <a:rPr lang="en-US">
                <a:latin typeface="Times" charset="0"/>
                <a:ea typeface="ＭＳ Ｐゴシック" charset="0"/>
                <a:cs typeface="ＭＳ Ｐゴシック" charset="0"/>
              </a:rPr>
              <a:t>////	God sends a command to MOSES….to assign a representative from each of the 12 tribes...to go out and explore the land of Canaan.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some of the basic questions for which Moses needed dependable answers…</a:t>
            </a:r>
          </a:p>
          <a:p>
            <a:r>
              <a:rPr lang="en-US" b="1">
                <a:latin typeface="Times" charset="0"/>
                <a:ea typeface="ＭＳ Ｐゴシック" charset="0"/>
                <a:cs typeface="ＭＳ Ｐゴシック" charset="0"/>
              </a:rPr>
              <a:t>////	What is that land like?  </a:t>
            </a:r>
          </a:p>
          <a:p>
            <a:r>
              <a:rPr lang="en-US" b="1">
                <a:latin typeface="Times" charset="0"/>
                <a:ea typeface="ＭＳ Ｐゴシック" charset="0"/>
                <a:cs typeface="ＭＳ Ｐゴシック" charset="0"/>
              </a:rPr>
              <a:t>////	What of the people? </a:t>
            </a:r>
          </a:p>
          <a:p>
            <a:r>
              <a:rPr lang="en-US" b="1">
                <a:latin typeface="Times" charset="0"/>
                <a:ea typeface="ＭＳ Ｐゴシック" charset="0"/>
                <a:cs typeface="ＭＳ Ｐゴシック" charset="0"/>
              </a:rPr>
              <a:t>////	 Are there rivers and springs? </a:t>
            </a:r>
          </a:p>
          <a:p>
            <a:r>
              <a:rPr lang="en-US" b="1">
                <a:latin typeface="Times" charset="0"/>
                <a:ea typeface="ＭＳ Ｐゴシック" charset="0"/>
                <a:cs typeface="ＭＳ Ｐゴシック" charset="0"/>
              </a:rPr>
              <a:t>////	Hills? Forests? </a:t>
            </a:r>
          </a:p>
          <a:p>
            <a:r>
              <a:rPr lang="en-US" b="1">
                <a:latin typeface="Times" charset="0"/>
                <a:ea typeface="ＭＳ Ｐゴシック" charset="0"/>
                <a:cs typeface="ＭＳ Ｐゴシック" charset="0"/>
              </a:rPr>
              <a:t>////	Are there fertile farmlands? </a:t>
            </a:r>
          </a:p>
          <a:p>
            <a:r>
              <a:rPr lang="en-US">
                <a:latin typeface="Times" charset="0"/>
                <a:ea typeface="ＭＳ Ｐゴシック" charset="0"/>
                <a:cs typeface="ＭＳ Ｐゴシック" charset="0"/>
              </a:rPr>
              <a:t>//// 	Is there food available immediately?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 instructs the men to go over into Canaan to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spy out the land.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They travel northward as far as today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southern Lebanon.  Along their route, the spies discover a fertile and beautiful land, filled with enormous potential for nation building.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Time-line Date:  a change…now about 1500 B.C.  We have now moved about 500 years closer in our own historic time.  Remember:  the dates are heavily rounded!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they turn back southward -- on the return journey -- they see even more evidence of the challenges that lie ahead.  Why?  Because the land is heavily populated by small tribes and kingdoms -- the Canaanites and other tribal groups and clans.  The Israelites must be dealt with as they prepare to enter the Land -- and to subdue it under God's direct command.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the situation…</a:t>
            </a:r>
          </a:p>
          <a:p>
            <a:r>
              <a:rPr lang="en-US" b="1">
                <a:latin typeface="Times" charset="0"/>
                <a:ea typeface="ＭＳ Ｐゴシック" charset="0"/>
                <a:cs typeface="ＭＳ Ｐゴシック" charset="0"/>
              </a:rPr>
              <a:t>////	The twelve spies return to report their findings to MOSES at KADESH BARNEA.  They have two sharply differing reports following their mission.  </a:t>
            </a:r>
          </a:p>
          <a:p>
            <a:r>
              <a:rPr lang="en-US" b="1">
                <a:latin typeface="Times" charset="0"/>
                <a:ea typeface="ＭＳ Ｐゴシック" charset="0"/>
                <a:cs typeface="ＭＳ Ｐゴシック" charset="0"/>
              </a:rPr>
              <a:t>////	There is a majority opinion:  ten spies or scouts report </a:t>
            </a:r>
          </a:p>
          <a:p>
            <a:r>
              <a:rPr lang="en-US" b="1">
                <a:latin typeface="Times" charset="0"/>
                <a:ea typeface="ＭＳ Ｐゴシック" charset="0"/>
                <a:cs typeface="ＭＳ Ｐゴシック" charset="0"/>
              </a:rPr>
              <a:t>////	having found The Land filled with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milk and honey.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a:r>
          </a:p>
          <a:p>
            <a:r>
              <a:rPr lang="en-US" b="1">
                <a:latin typeface="Times" charset="0"/>
                <a:ea typeface="ＭＳ Ｐゴシック" charset="0"/>
                <a:cs typeface="ＭＳ Ｐゴシック" charset="0"/>
              </a:rPr>
              <a:t>////	But it is also filled with a population of enormous strength...giants in the land, they say...such that, in their sight, the children of Israel are but mere grasshoppers. These 10 spies do not believe they can go in and subdue The Land as God has instructed — and live to tell about it. </a:t>
            </a:r>
          </a:p>
          <a:p>
            <a:r>
              <a:rPr lang="en-US" b="1">
                <a:latin typeface="Times" charset="0"/>
                <a:ea typeface="ＭＳ Ｐゴシック" charset="0"/>
                <a:cs typeface="ＭＳ Ｐゴシック" charset="0"/>
              </a:rPr>
              <a:t>////	Their advice: turn back to Egypt and be done with all these plans for conquest.</a:t>
            </a:r>
          </a:p>
          <a:p>
            <a:r>
              <a:rPr lang="en-US" b="1">
                <a:latin typeface="Times" charset="0"/>
                <a:ea typeface="ＭＳ Ｐゴシック" charset="0"/>
                <a:cs typeface="ＭＳ Ｐゴシック" charset="0"/>
              </a:rPr>
              <a:t>////	However, two remaining scouts -- their names are JOSHUA and CALEB -- give a minority report: the facts of the case are indeed true, they say. </a:t>
            </a:r>
          </a:p>
          <a:p>
            <a:r>
              <a:rPr lang="en-US" b="1">
                <a:latin typeface="Times" charset="0"/>
                <a:ea typeface="ＭＳ Ｐゴシック" charset="0"/>
                <a:cs typeface="ＭＳ Ｐゴシック" charset="0"/>
              </a:rPr>
              <a:t>////	Land of milk and honey!</a:t>
            </a:r>
          </a:p>
          <a:p>
            <a:r>
              <a:rPr lang="en-US" b="1">
                <a:latin typeface="Times" charset="0"/>
                <a:ea typeface="ＭＳ Ｐゴシック" charset="0"/>
                <a:cs typeface="ＭＳ Ｐゴシック" charset="0"/>
              </a:rPr>
              <a:t>////	Giants in the land...all true.</a:t>
            </a:r>
          </a:p>
          <a:p>
            <a:r>
              <a:rPr lang="en-US" b="1">
                <a:latin typeface="Times" charset="0"/>
                <a:ea typeface="ＭＳ Ｐゴシック" charset="0"/>
                <a:cs typeface="ＭＳ Ｐゴシック" charset="0"/>
              </a:rPr>
              <a:t>////	But, yet, they declare, God is with us. The Land </a:t>
            </a:r>
            <a:r>
              <a:rPr lang="en-US" b="1" u="sng">
                <a:latin typeface="Times" charset="0"/>
                <a:ea typeface="ＭＳ Ｐゴシック" charset="0"/>
                <a:cs typeface="ＭＳ Ｐゴシック" charset="0"/>
              </a:rPr>
              <a:t>can be </a:t>
            </a:r>
            <a:r>
              <a:rPr lang="en-US" b="1">
                <a:latin typeface="Times" charset="0"/>
                <a:ea typeface="ＭＳ Ｐゴシック" charset="0"/>
                <a:cs typeface="ＭＳ Ｐゴシック" charset="0"/>
              </a:rPr>
              <a:t>subdued!</a:t>
            </a:r>
          </a:p>
          <a:p>
            <a:pPr lvl="1"/>
            <a:r>
              <a:rPr lang="en-US" b="1">
                <a:latin typeface="Times" charset="0"/>
                <a:ea typeface="ＭＳ Ｐゴシック" charset="0"/>
              </a:rPr>
              <a:t>////	SO LET'S GET ON WITH IT! </a:t>
            </a:r>
          </a:p>
          <a:p>
            <a:r>
              <a:rPr lang="en-US" b="1">
                <a:latin typeface="Times" charset="0"/>
                <a:ea typeface="ＭＳ Ｐゴシック" charset="0"/>
                <a:cs typeface="ＭＳ Ｐゴシック" charset="0"/>
              </a:rPr>
              <a:t>////	There you have it...two reports...two opinions... 			</a:t>
            </a:r>
          </a:p>
          <a:p>
            <a:r>
              <a:rPr lang="en-US" b="1">
                <a:latin typeface="Times" charset="0"/>
                <a:ea typeface="ＭＳ Ｐゴシック" charset="0"/>
                <a:cs typeface="ＭＳ Ｐゴシック" charset="0"/>
              </a:rPr>
              <a:t>	But do the people believe God for His protection and provision?  </a:t>
            </a:r>
          </a:p>
          <a:p>
            <a:r>
              <a:rPr lang="en-US" b="1">
                <a:latin typeface="Times" charset="0"/>
                <a:ea typeface="ＭＳ Ｐゴシック" charset="0"/>
                <a:cs typeface="ＭＳ Ｐゴシック" charset="0"/>
              </a:rPr>
              <a:t>No, they do not. </a:t>
            </a:r>
          </a:p>
          <a:p>
            <a:r>
              <a:rPr lang="en-US" b="1">
                <a:latin typeface="Times" charset="0"/>
                <a:ea typeface="ＭＳ Ｐゴシック" charset="0"/>
                <a:cs typeface="ＭＳ Ｐゴシック" charset="0"/>
              </a:rPr>
              <a:t>////	The people throw their support behind the spies with the MAJORITY REPORT! They are too fearful and, therefore, are in disobedience to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specific plan and promise.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response, MOSES </a:t>
            </a:r>
            <a:r>
              <a:rPr lang="en-US" b="1" u="sng">
                <a:latin typeface="Times" charset="0"/>
                <a:ea typeface="ＭＳ Ｐゴシック" charset="0"/>
                <a:cs typeface="ＭＳ Ｐゴシック" charset="0"/>
              </a:rPr>
              <a:t>does not</a:t>
            </a:r>
            <a:r>
              <a:rPr lang="en-US" b="1">
                <a:latin typeface="Times" charset="0"/>
                <a:ea typeface="ＭＳ Ｐゴシック" charset="0"/>
                <a:cs typeface="ＭＳ Ｐゴシック" charset="0"/>
              </a:rPr>
              <a:t> give the command to enter Canaan and subdue it.  THE TRIP INTO THE LAND WAS CANCELLED! FOR THE TIME BEING.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noTextEdit="1"/>
          </p:cNvSpPr>
          <p:nvPr>
            <p:ph type="sldImg"/>
          </p:nvPr>
        </p:nvSpPr>
        <p:spPr>
          <a:xfrm>
            <a:off x="1150938" y="692150"/>
            <a:ext cx="4556125" cy="3416300"/>
          </a:xfrm>
          <a:ln/>
        </p:spPr>
      </p:sp>
      <p:sp>
        <p:nvSpPr>
          <p:cNvPr id="593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we add the number 40 to the Moses folder.</a:t>
            </a:r>
          </a:p>
          <a:p>
            <a:r>
              <a:rPr lang="en-US" b="1">
                <a:latin typeface="Times" charset="0"/>
                <a:ea typeface="ＭＳ Ｐゴシック" charset="0"/>
                <a:cs typeface="ＭＳ Ｐゴシック" charset="0"/>
              </a:rPr>
              <a:t>As a result of their disobedience and their lack of belief, God sends the Israelites into the desert wilderness to wander for 40 years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noTextEdit="1"/>
          </p:cNvSpPr>
          <p:nvPr>
            <p:ph type="sldImg"/>
          </p:nvPr>
        </p:nvSpPr>
        <p:spPr>
          <a:xfrm>
            <a:off x="1150938" y="692150"/>
            <a:ext cx="4556125" cy="3416300"/>
          </a:xfrm>
          <a:ln/>
        </p:spPr>
      </p:sp>
      <p:sp>
        <p:nvSpPr>
          <p:cNvPr id="614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…until every grumbling, disobedient Israelite above the age of 20 years dies off. Everyone in that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disbelieving generation</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 everyone, that is, except JOSHUA, Caleb, -- the two spies of the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minority report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 MOSES and their families.  </a:t>
            </a:r>
          </a:p>
          <a:p>
            <a:r>
              <a:rPr lang="en-US" b="1">
                <a:latin typeface="Times" charset="0"/>
                <a:ea typeface="ＭＳ Ｐゴシック" charset="0"/>
                <a:cs typeface="ＭＳ Ｐゴシック" charset="0"/>
              </a:rPr>
              <a:t>////	The people said…DO YOU MEAN…40 YEARS OUT HERE?  That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right…40 long years!  And all because of their lack of faith in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provision and His long-range plan.  And don</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t forget that through those 40 years, many NEW Israelites would be born to the people during that long desert trek.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noTextEdit="1"/>
          </p:cNvSpPr>
          <p:nvPr>
            <p:ph type="sldImg"/>
          </p:nvPr>
        </p:nvSpPr>
        <p:spPr>
          <a:xfrm>
            <a:off x="1150938" y="692150"/>
            <a:ext cx="4556125" cy="3416300"/>
          </a:xfrm>
          <a:ln/>
        </p:spPr>
      </p:sp>
      <p:sp>
        <p:nvSpPr>
          <p:cNvPr id="634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that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 crucial point to remember about the wilderness wanderings…</a:t>
            </a:r>
          </a:p>
          <a:p>
            <a:r>
              <a:rPr lang="en-US" b="1">
                <a:latin typeface="Times" charset="0"/>
                <a:ea typeface="ＭＳ Ｐゴシック" charset="0"/>
                <a:cs typeface="ＭＳ Ｐゴシック" charset="0"/>
              </a:rPr>
              <a:t>////	WHY were the Israelites sentenced to 40 years of wandering in the desert wilderness?  </a:t>
            </a:r>
          </a:p>
          <a:p>
            <a:r>
              <a:rPr lang="en-US" b="1">
                <a:latin typeface="Times" charset="0"/>
                <a:ea typeface="ＭＳ Ｐゴシック" charset="0"/>
                <a:cs typeface="ＭＳ Ｐゴシック" charset="0"/>
              </a:rPr>
              <a:t>////	Disobedience and unbelief! Disobedience to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direction and unbelief in his ability to protect them and safely deliver them into the land promised to old Abraham.</a:t>
            </a:r>
          </a:p>
          <a:p>
            <a:r>
              <a:rPr lang="en-US" b="1">
                <a:latin typeface="Times" charset="0"/>
                <a:ea typeface="ＭＳ Ｐゴシック" charset="0"/>
                <a:cs typeface="ＭＳ Ｐゴシック" charset="0"/>
              </a:rPr>
              <a:t>////	</a:t>
            </a:r>
            <a:r>
              <a:rPr lang="en-US" b="1" u="sng">
                <a:latin typeface="Times" charset="0"/>
                <a:ea typeface="ＭＳ Ｐゴシック" charset="0"/>
                <a:cs typeface="ＭＳ Ｐゴシック" charset="0"/>
              </a:rPr>
              <a:t>[THIS NUMBER SEQUENCE REQUIRES SOME 20 SECONDS TO PLAY THROUGH.]</a:t>
            </a:r>
            <a:r>
              <a:rPr lang="en-US" b="1">
                <a:latin typeface="Times" charset="0"/>
                <a:ea typeface="ＭＳ Ｐゴシック" charset="0"/>
                <a:cs typeface="ＭＳ Ｐゴシック" charset="0"/>
              </a:rPr>
              <a:t> Just think of it.  After those 40 long years of wandering in the desert near the Dead Sea – year after year after trying year.  Of course, during those years, Moses the great deliverer of Israel, was nearing the end of his 120 years of life.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noTextEdit="1"/>
          </p:cNvSpPr>
          <p:nvPr>
            <p:ph type="sldImg"/>
          </p:nvPr>
        </p:nvSpPr>
        <p:spPr>
          <a:xfrm>
            <a:off x="1150938" y="692150"/>
            <a:ext cx="4556125" cy="3416300"/>
          </a:xfrm>
          <a:ln/>
        </p:spPr>
      </p:sp>
      <p:sp>
        <p:nvSpPr>
          <p:cNvPr id="655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they spent 40 years wandering between KADESH BARNEA and, finally, MOUNT NEBO.  But because of Moses own earlier disobedience, even he is not destined to enter that Promised Land himself.  Mark that route of wandering on your map.</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noTextEdit="1"/>
          </p:cNvSpPr>
          <p:nvPr>
            <p:ph type="sldImg"/>
          </p:nvPr>
        </p:nvSpPr>
        <p:spPr>
          <a:xfrm>
            <a:off x="1150938" y="692150"/>
            <a:ext cx="4556125" cy="3416300"/>
          </a:xfrm>
          <a:ln/>
        </p:spPr>
      </p:sp>
      <p:sp>
        <p:nvSpPr>
          <p:cNvPr id="675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end of the 40 years in the wilderness, Moses brings the people to the region of Mt. Nebo.  Moses was able to view the Promised Land from an area near here on that mountaintop.  Were we to stand by Moses on top of Nebo, this is what he would have seen…but would never be allowed to enter.</a:t>
            </a:r>
          </a:p>
          <a:p>
            <a:r>
              <a:rPr lang="en-US" b="1">
                <a:latin typeface="Times" charset="0"/>
                <a:ea typeface="ＭＳ Ｐゴシック" charset="0"/>
                <a:cs typeface="ＭＳ Ｐゴシック" charset="0"/>
              </a:rPr>
              <a:t>////	God instructs MOSES that the time has come for the Israelites to go into the land of Canaan, to subdue it, and to claim it as their own rightful inheritance.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noTextEdit="1"/>
          </p:cNvSpPr>
          <p:nvPr>
            <p:ph type="sldImg"/>
          </p:nvPr>
        </p:nvSpPr>
        <p:spPr>
          <a:xfrm>
            <a:off x="1150938" y="692150"/>
            <a:ext cx="4556125" cy="3416300"/>
          </a:xfrm>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While over in Jericho, west of Mt. Nebo, that huge Jericho oasis would have looked then much as it does today...except for the modern buildings…a land rich with water…</a:t>
            </a:r>
          </a:p>
          <a:p>
            <a:r>
              <a:rPr lang="en-US" b="1">
                <a:latin typeface="Times" charset="0"/>
                <a:ea typeface="ＭＳ Ｐゴシック" charset="0"/>
                <a:cs typeface="ＭＳ Ｐゴシック" charset="0"/>
              </a:rPr>
              <a:t>////…date palms and fertile soil.  Here we can see the approximate location of Mount Nebo to the east beyond the Jordan River.</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noTextEdit="1"/>
          </p:cNvSpPr>
          <p:nvPr>
            <p:ph type="sldImg"/>
          </p:nvPr>
        </p:nvSpPr>
        <p:spPr>
          <a:xfrm>
            <a:off x="1150938" y="692150"/>
            <a:ext cx="4556125" cy="3416300"/>
          </a:xfrm>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then…just before Moses dies, he delivers a series of 5 SERMONS near Mt. Nebo.  He reminds the Israelites of their Law and the unusual heritage of their people. He speaks to</a:t>
            </a:r>
          </a:p>
          <a:p>
            <a:r>
              <a:rPr lang="en-US" b="1">
                <a:latin typeface="Times" charset="0"/>
                <a:ea typeface="ＭＳ Ｐゴシック" charset="0"/>
                <a:cs typeface="ＭＳ Ｐゴシック" charset="0"/>
              </a:rPr>
              <a:t>////	a new and younger generation, </a:t>
            </a:r>
          </a:p>
          <a:p>
            <a:r>
              <a:rPr lang="en-US" b="1">
                <a:latin typeface="Times" charset="0"/>
                <a:ea typeface="ＭＳ Ｐゴシック" charset="0"/>
                <a:cs typeface="ＭＳ Ｐゴシック" charset="0"/>
              </a:rPr>
              <a:t>////	instructing them about their God, </a:t>
            </a:r>
          </a:p>
          <a:p>
            <a:r>
              <a:rPr lang="en-US" b="1">
                <a:latin typeface="Times" charset="0"/>
                <a:ea typeface="ＭＳ Ｐゴシック" charset="0"/>
                <a:cs typeface="ＭＳ Ｐゴシック" charset="0"/>
              </a:rPr>
              <a:t>////	about who they are, </a:t>
            </a:r>
          </a:p>
          <a:p>
            <a:r>
              <a:rPr lang="en-US" b="1">
                <a:latin typeface="Times" charset="0"/>
                <a:ea typeface="ＭＳ Ｐゴシック" charset="0"/>
                <a:cs typeface="ＭＳ Ｐゴシック" charset="0"/>
              </a:rPr>
              <a:t>////	their unique national heritage, </a:t>
            </a:r>
          </a:p>
          <a:p>
            <a:r>
              <a:rPr lang="en-US" b="1">
                <a:latin typeface="Times" charset="0"/>
                <a:ea typeface="ＭＳ Ｐゴシック" charset="0"/>
                <a:cs typeface="ＭＳ Ｐゴシック" charset="0"/>
              </a:rPr>
              <a:t>////	and how they should live as they move into their Promised Land. ////	These 5 SERMONS make up the book of Deuteronomy -- which means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Second Law</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At the end of his teaching… </a:t>
            </a:r>
          </a:p>
          <a:p>
            <a:r>
              <a:rPr lang="en-US" b="1">
                <a:latin typeface="Times" charset="0"/>
                <a:ea typeface="ＭＳ Ｐゴシック" charset="0"/>
                <a:cs typeface="ＭＳ Ｐゴシック" charset="0"/>
              </a:rPr>
              <a:t>////	MOSES issues the great LAND COVENANT…that eternal promise to Abraham</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descendants for all time.  That land inheritance forms the core of world conflict to this very day! </a:t>
            </a:r>
          </a:p>
          <a:p>
            <a:r>
              <a:rPr lang="en-US" b="1">
                <a:latin typeface="Times" charset="0"/>
                <a:ea typeface="ＭＳ Ｐゴシック" charset="0"/>
                <a:cs typeface="ＭＳ Ｐゴシック" charset="0"/>
              </a:rPr>
              <a:t>////	Note the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LC</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scroll at the end of the MOSES file folder – standing for the LAND COVENANT.  At Deut. 30: 1-10, Scripture describes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unconditional promise to Israel: the Land is to be her inheritance in perpetuity. Thus this promise amplifies or further explains the "Land" portion of the ABRAHAMIC COVENANT between God and Abraham.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noTextEdit="1"/>
          </p:cNvSpPr>
          <p:nvPr>
            <p:ph type="sldImg"/>
          </p:nvPr>
        </p:nvSpPr>
        <p:spPr>
          <a:xfrm>
            <a:off x="1150938" y="692150"/>
            <a:ext cx="4556125" cy="3416300"/>
          </a:xfrm>
          <a:ln/>
        </p:spPr>
      </p:sp>
      <p:sp>
        <p:nvSpPr>
          <p:cNvPr id="1843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memory tool…A JUDGE MUST JUDGE…leads to the M of the sentence, which stands for…MOSES.   And here is the MOSES folder in the familiar Bible File line up.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noTextEdit="1"/>
          </p:cNvSpPr>
          <p:nvPr>
            <p:ph type="sldImg"/>
          </p:nvPr>
        </p:nvSpPr>
        <p:spPr>
          <a:xfrm>
            <a:off x="1150938" y="692150"/>
            <a:ext cx="4556125" cy="3416300"/>
          </a:xfrm>
          <a:ln/>
        </p:spPr>
      </p:sp>
      <p:sp>
        <p:nvSpPr>
          <p:cNvPr id="737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very heart of that Land Covenant from Deuteronomy 30, </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verses 5 and 6…</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5 "He will bring you to </a:t>
            </a:r>
          </a:p>
          <a:p>
            <a:r>
              <a:rPr lang="en-US" b="1">
                <a:latin typeface="Times" charset="0"/>
                <a:ea typeface="ＭＳ Ｐゴシック" charset="0"/>
                <a:cs typeface="ＭＳ Ｐゴシック" charset="0"/>
              </a:rPr>
              <a:t>////	the land that belonged to your fathers, and you will take possession of it.  He will make you more prosperous and numerous than your fathers.</a:t>
            </a:r>
          </a:p>
          <a:p>
            <a:r>
              <a:rPr lang="en-US" b="1">
                <a:latin typeface="Times" charset="0"/>
                <a:ea typeface="ＭＳ Ｐゴシック" charset="0"/>
                <a:cs typeface="ＭＳ Ｐゴシック" charset="0"/>
              </a:rPr>
              <a:t> ////	6 The Lord your god will circumcise your hearts and the hearts of your descendants so that you may love him with all your heart and with all your soul and live.</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noTextEdit="1"/>
          </p:cNvSpPr>
          <p:nvPr>
            <p:ph type="sldImg"/>
          </p:nvPr>
        </p:nvSpPr>
        <p:spPr>
          <a:xfrm>
            <a:off x="1150938" y="692150"/>
            <a:ext cx="4556125" cy="3416300"/>
          </a:xfrm>
          <a:ln/>
        </p:spPr>
      </p:sp>
      <p:sp>
        <p:nvSpPr>
          <p:cNvPr id="757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with this covenant -- this further promise from God – we see an amplification of that first part of the Abrahamic Covenant -- the promise of a LAND.  As Israel's future unfolds, the SEED and BLESSING portions of the Abrahamic will also be amplified in yet more promises to God's special Old Testament people…but each one related to that original Abrahamic contract or covenant.  Soon after Moses delivers his five sermons or discourses…he dies and is carried by God to a burial site unknown to any man to this day.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noTextEdit="1"/>
          </p:cNvSpPr>
          <p:nvPr>
            <p:ph type="sldImg"/>
          </p:nvPr>
        </p:nvSpPr>
        <p:spPr>
          <a:xfrm>
            <a:off x="1150938" y="692150"/>
            <a:ext cx="4556125" cy="3416300"/>
          </a:xfrm>
          <a:ln/>
        </p:spPr>
      </p:sp>
      <p:sp>
        <p:nvSpPr>
          <p:cNvPr id="778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now...we've finished CREATION and moved through three of the great people: ABRAHAM – with the original Abrahamic Promises – then JOSEPH and MOSES, developing the amplified Land Covenant.  </a:t>
            </a:r>
          </a:p>
          <a:p>
            <a:r>
              <a:rPr lang="en-US" b="1">
                <a:latin typeface="Times" charset="0"/>
                <a:ea typeface="ＭＳ Ｐゴシック" charset="0"/>
                <a:cs typeface="ＭＳ Ｐゴシック" charset="0"/>
              </a:rPr>
              <a:t>Remember that we</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re not concerned with detail…only a stable skeletal framework of the entire Bible based on its chronological story line.  The file folders and their individual component items begin to form that skeletal mental framework on which all OTHER Biblical details have a firm location…a place…a mental map…around which to fit your Biblical thinking!</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noTextEdit="1"/>
          </p:cNvSpPr>
          <p:nvPr>
            <p:ph type="sldImg"/>
          </p:nvPr>
        </p:nvSpPr>
        <p:spPr>
          <a:xfrm>
            <a:off x="1150938" y="692150"/>
            <a:ext cx="4556125" cy="3416300"/>
          </a:xfrm>
          <a:ln/>
        </p:spPr>
      </p:sp>
      <p:sp>
        <p:nvSpPr>
          <p:cNvPr id="798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we've come at the last File Folder of the four Great People...</a:t>
            </a:r>
          </a:p>
          <a:p>
            <a:r>
              <a:rPr lang="en-US" b="1">
                <a:latin typeface="Times" charset="0"/>
                <a:ea typeface="ＭＳ Ｐゴシック" charset="0"/>
                <a:cs typeface="ＭＳ Ｐゴシック" charset="0"/>
              </a:rPr>
              <a:t>the last in the AJMJ series.  Do you recall this next and final name?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noTextEdit="1"/>
          </p:cNvSpPr>
          <p:nvPr>
            <p:ph type="sldImg"/>
          </p:nvPr>
        </p:nvSpPr>
        <p:spPr>
          <a:xfrm>
            <a:off x="1150938" y="692150"/>
            <a:ext cx="4556125" cy="3416300"/>
          </a:xfrm>
          <a:ln/>
        </p:spPr>
      </p:sp>
      <p:sp>
        <p:nvSpPr>
          <p:cNvPr id="819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His name is...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JOSHUA</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noTextEdit="1"/>
          </p:cNvSpPr>
          <p:nvPr>
            <p:ph type="sldImg"/>
          </p:nvPr>
        </p:nvSpPr>
        <p:spPr>
          <a:xfrm>
            <a:off x="1150938" y="692150"/>
            <a:ext cx="4556125" cy="3416300"/>
          </a:xfrm>
          <a:ln/>
        </p:spPr>
      </p:sp>
      <p:sp>
        <p:nvSpPr>
          <p:cNvPr id="839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Let's maintain the timeline in the 1500 B.C. era.  Once again, that's close enough for our purposes in this study.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ChangeArrowheads="1" noTextEdit="1"/>
          </p:cNvSpPr>
          <p:nvPr>
            <p:ph type="sldImg"/>
          </p:nvPr>
        </p:nvSpPr>
        <p:spPr>
          <a:xfrm>
            <a:off x="1150938" y="692150"/>
            <a:ext cx="4556125" cy="3416300"/>
          </a:xfrm>
          <a:ln/>
        </p:spPr>
      </p:sp>
      <p:sp>
        <p:nvSpPr>
          <p:cNvPr id="8601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 JUDGE MUST JUDGE…the final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J</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…here is Joshua's file folder in The Bible File sequence.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ChangeArrowheads="1" noTextEdit="1"/>
          </p:cNvSpPr>
          <p:nvPr>
            <p:ph type="sldImg"/>
          </p:nvPr>
        </p:nvSpPr>
        <p:spPr>
          <a:xfrm>
            <a:off x="1150938" y="692150"/>
            <a:ext cx="4556125" cy="3416300"/>
          </a:xfrm>
          <a:ln/>
        </p:spPr>
      </p:sp>
      <p:sp>
        <p:nvSpPr>
          <p:cNvPr id="8806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So…the great Israeli general, JOSHUA succeeds MOSES in leadership. Recall that JOSHUA was one of the two faithful spies who gave that minority report to MOSES 40 years earlier ... after the 12 spies' inspection trip through Canaan.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noTextEdit="1"/>
          </p:cNvSpPr>
          <p:nvPr>
            <p:ph type="sldImg"/>
          </p:nvPr>
        </p:nvSpPr>
        <p:spPr>
          <a:xfrm>
            <a:off x="1150938" y="692150"/>
            <a:ext cx="4556125" cy="3416300"/>
          </a:xfrm>
          <a:ln/>
        </p:spPr>
      </p:sp>
      <p:sp>
        <p:nvSpPr>
          <p:cNvPr id="9011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God made a further promise to Joshua.  </a:t>
            </a:r>
          </a:p>
          <a:p>
            <a:r>
              <a:rPr lang="en-US" b="1">
                <a:latin typeface="Times" charset="0"/>
                <a:ea typeface="ＭＳ Ｐゴシック" charset="0"/>
                <a:cs typeface="ＭＳ Ｐゴシック" charset="0"/>
              </a:rPr>
              <a:t>////	He would give him all the land from the southern desert to Lebanon...and …</a:t>
            </a:r>
          </a:p>
          <a:p>
            <a:r>
              <a:rPr lang="en-US" b="1">
                <a:latin typeface="Times" charset="0"/>
                <a:ea typeface="ＭＳ Ｐゴシック" charset="0"/>
                <a:cs typeface="ＭＳ Ｐゴシック" charset="0"/>
              </a:rPr>
              <a:t>////	from the Euphrates River to the Mediterranean Sea, known as the Great Sea in ancient times.  But that promise meant that Joshua and the Chosen People must first conquer it!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noTextEdit="1"/>
          </p:cNvSpPr>
          <p:nvPr>
            <p:ph type="sldImg"/>
          </p:nvPr>
        </p:nvSpPr>
        <p:spPr>
          <a:xfrm>
            <a:off x="1150938" y="692150"/>
            <a:ext cx="4556125" cy="3416300"/>
          </a:xfrm>
          <a:ln/>
        </p:spPr>
      </p:sp>
      <p:sp>
        <p:nvSpPr>
          <p:cNvPr id="92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Joshua was instructed to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go in and to possess the Land.</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noTextEdit="1"/>
          </p:cNvSpPr>
          <p:nvPr>
            <p:ph type="sldImg"/>
          </p:nvPr>
        </p:nvSpPr>
        <p:spPr>
          <a:xfrm>
            <a:off x="1150938" y="692150"/>
            <a:ext cx="4556125" cy="3416300"/>
          </a:xfrm>
          <a:ln/>
        </p:spPr>
      </p:sp>
      <p:sp>
        <p:nvSpPr>
          <p:cNvPr id="2048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MOSES</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file folder appears...as the third in the group of four great people...with a number of items to be added his file folder.</a:t>
            </a:r>
          </a:p>
          <a:p>
            <a:r>
              <a:rPr lang="en-US" b="1">
                <a:latin typeface="Times" charset="0"/>
                <a:ea typeface="ＭＳ Ｐゴシック" charset="0"/>
                <a:cs typeface="ＭＳ Ｐゴシック" charset="0"/>
              </a:rPr>
              <a:t>After centuries of Israelite bondage, MOSES moves to center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stage of the action.</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Repeatedly he approaches the Pharaoh to…</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…LET MY PEOPLE GO.</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And only after MOSES calls down on Egypt a series of devastating plagues does the Pharaoh finally release the Israelites.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noTextEdit="1"/>
          </p:cNvSpPr>
          <p:nvPr>
            <p:ph type="sldImg"/>
          </p:nvPr>
        </p:nvSpPr>
        <p:spPr>
          <a:xfrm>
            <a:off x="1150938" y="692150"/>
            <a:ext cx="4556125" cy="3416300"/>
          </a:xfrm>
          <a:ln/>
        </p:spPr>
      </p:sp>
      <p:sp>
        <p:nvSpPr>
          <p:cNvPr id="942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That means that from Mt. Nebo</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region, Joshua's armies must cross the Jordan River, and then subdue the Canaanites who dwelled throughout the Promised Land – from the North to the South.</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noTextEdit="1"/>
          </p:cNvSpPr>
          <p:nvPr>
            <p:ph type="sldImg"/>
          </p:nvPr>
        </p:nvSpPr>
        <p:spPr>
          <a:xfrm>
            <a:off x="1150938" y="692150"/>
            <a:ext cx="4556125" cy="3416300"/>
          </a:xfrm>
          <a:ln/>
        </p:spPr>
      </p:sp>
      <p:sp>
        <p:nvSpPr>
          <p:cNvPr id="9625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from the highlands near Mt. Nebo, General Joshua marshaled his forces…</a:t>
            </a:r>
          </a:p>
          <a:p>
            <a:r>
              <a:rPr lang="en-US" b="1">
                <a:latin typeface="Times" charset="0"/>
                <a:ea typeface="ＭＳ Ｐゴシック" charset="0"/>
                <a:cs typeface="ＭＳ Ｐゴシック" charset="0"/>
              </a:rPr>
              <a:t>////	… and prepared for the challenges that lay ahead!  He leads the Israelites across the Jordan River near today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ancient city of Jericho. </a:t>
            </a:r>
          </a:p>
          <a:p>
            <a:r>
              <a:rPr lang="en-US" b="1">
                <a:latin typeface="Times" charset="0"/>
                <a:ea typeface="ＭＳ Ｐゴシック" charset="0"/>
                <a:cs typeface="ＭＳ Ｐゴシック" charset="0"/>
              </a:rPr>
              <a:t>////	Once again, God holds back a flood of water…this time, not the Sea of Reeds, but the Jordan River…allowing the people, once again, to cross on dry land -- just as he had done for MOSES during the great Exodus from Egypt.</a:t>
            </a:r>
          </a:p>
          <a:p>
            <a:r>
              <a:rPr lang="en-US" b="1">
                <a:latin typeface="Times" charset="0"/>
                <a:ea typeface="ＭＳ Ｐゴシック" charset="0"/>
                <a:cs typeface="ＭＳ Ｐゴシック" charset="0"/>
              </a:rPr>
              <a:t>////	The Israelites then enter the land of Canaan, today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Israel, ...from the fertile valleys and plentiful water resources in the north...</a:t>
            </a:r>
          </a:p>
          <a:p>
            <a:r>
              <a:rPr lang="en-US" b="1">
                <a:latin typeface="Times" charset="0"/>
                <a:ea typeface="ＭＳ Ｐゴシック" charset="0"/>
                <a:cs typeface="ＭＳ Ｐゴシック" charset="0"/>
              </a:rPr>
              <a:t>////	…to the desolate wilderness with great thirst in the south.</a:t>
            </a:r>
          </a:p>
          <a:p>
            <a:r>
              <a:rPr lang="en-US" b="1">
                <a:latin typeface="Times" charset="0"/>
                <a:ea typeface="ＭＳ Ｐゴシック" charset="0"/>
                <a:cs typeface="ＭＳ Ｐゴシック" charset="0"/>
              </a:rPr>
              <a:t>They are finally on their way to reclaim their Promised Land...from the North to the South...all the Land unconditionally promised to ABRAHAM centuries earlier in THE ABRAHAMIC COVENANT.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ChangeArrowheads="1" noTextEdit="1"/>
          </p:cNvSpPr>
          <p:nvPr>
            <p:ph type="sldImg"/>
          </p:nvPr>
        </p:nvSpPr>
        <p:spPr>
          <a:xfrm>
            <a:off x="1150938" y="692150"/>
            <a:ext cx="4556125" cy="3416300"/>
          </a:xfrm>
          <a:ln/>
        </p:spPr>
      </p:sp>
      <p:sp>
        <p:nvSpPr>
          <p:cNvPr id="9830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first, they conquer two principal cities, JERICHO, followed by a difficult campaign against the city of AI.</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noTextEdit="1"/>
          </p:cNvSpPr>
          <p:nvPr>
            <p:ph type="sldImg"/>
          </p:nvPr>
        </p:nvSpPr>
        <p:spPr>
          <a:xfrm>
            <a:off x="1150938" y="692150"/>
            <a:ext cx="4556125" cy="3416300"/>
          </a:xfrm>
          <a:ln/>
        </p:spPr>
      </p:sp>
      <p:sp>
        <p:nvSpPr>
          <p:cNvPr id="10035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Jericho today.  You can easily imagine Joshua's forces crossing the distant river to the east with his thousands upon thousands of armed men ready for the seven years of battle that lay ahead.</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noTextEdit="1"/>
          </p:cNvSpPr>
          <p:nvPr>
            <p:ph type="sldImg"/>
          </p:nvPr>
        </p:nvSpPr>
        <p:spPr>
          <a:xfrm>
            <a:off x="1150938" y="692150"/>
            <a:ext cx="4556125" cy="3416300"/>
          </a:xfrm>
          <a:ln/>
        </p:spPr>
      </p:sp>
      <p:sp>
        <p:nvSpPr>
          <p:cNvPr id="1024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sandy hills in the middle of this picture show the remains of the ancient city of Jericho -- as they stand today.  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possible that some ancient watchmen observed Joshua's forces from this Neolithic watchtower as they neared the city, eventually to bring down these actual walls of Jericho…uncovered here in past excavations…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noTextEdit="1"/>
          </p:cNvSpPr>
          <p:nvPr>
            <p:ph type="sldImg"/>
          </p:nvPr>
        </p:nvSpPr>
        <p:spPr>
          <a:xfrm>
            <a:off x="1150938" y="692150"/>
            <a:ext cx="4556125" cy="3416300"/>
          </a:xfrm>
          <a:ln/>
        </p:spPr>
      </p:sp>
      <p:sp>
        <p:nvSpPr>
          <p:cNvPr id="1044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so, for seven years Joshua's armies ranged up and down the land.  Here is the famed Valley of Jezreel seen from the top of Mount Tabor deep in today's region of Galilee in northern Israel.  THIS IS TRULY THE MILK AND THE HONEY!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noTextEdit="1"/>
          </p:cNvSpPr>
          <p:nvPr>
            <p:ph type="sldImg"/>
          </p:nvPr>
        </p:nvSpPr>
        <p:spPr>
          <a:xfrm>
            <a:off x="1150938" y="692150"/>
            <a:ext cx="4556125" cy="3416300"/>
          </a:xfrm>
          <a:ln/>
        </p:spPr>
      </p:sp>
      <p:sp>
        <p:nvSpPr>
          <p:cNvPr id="10649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Across those seven years of hard-fought battles North to South, </a:t>
            </a:r>
          </a:p>
          <a:p>
            <a:r>
              <a:rPr lang="en-US" b="1">
                <a:latin typeface="Times" charset="0"/>
                <a:ea typeface="ＭＳ Ｐゴシック" charset="0"/>
                <a:cs typeface="ＭＳ Ｐゴシック" charset="0"/>
              </a:rPr>
              <a:t>Joshua's forces had to contend with enormous physical contrasts and challenges….</a:t>
            </a:r>
          </a:p>
          <a:p>
            <a:r>
              <a:rPr lang="en-US" b="1">
                <a:latin typeface="Times" charset="0"/>
                <a:ea typeface="ＭＳ Ｐゴシック" charset="0"/>
                <a:cs typeface="ＭＳ Ｐゴシック" charset="0"/>
              </a:rPr>
              <a:t>////	the lands of the north….well watered and fruitful….while in the south, a place of desolation and loneliness.</a:t>
            </a:r>
          </a:p>
          <a:p>
            <a:r>
              <a:rPr lang="en-US" b="1">
                <a:latin typeface="Times" charset="0"/>
                <a:ea typeface="ＭＳ Ｐゴシック" charset="0"/>
                <a:cs typeface="ＭＳ Ｐゴシック" charset="0"/>
              </a:rPr>
              <a:t>////	From Dan in the North to Beersheba in the south.</a:t>
            </a:r>
          </a:p>
          <a:p>
            <a:r>
              <a:rPr lang="en-US" b="1">
                <a:latin typeface="Times" charset="0"/>
                <a:ea typeface="ＭＳ Ｐゴシック" charset="0"/>
                <a:cs typeface="ＭＳ Ｐゴシック" charset="0"/>
              </a:rPr>
              <a:t>In spite of all their efforts, though, </a:t>
            </a:r>
            <a:r>
              <a:rPr lang="en-US" b="1" u="sng">
                <a:latin typeface="Times" charset="0"/>
                <a:ea typeface="ＭＳ Ｐゴシック" charset="0"/>
                <a:cs typeface="ＭＳ Ｐゴシック" charset="0"/>
              </a:rPr>
              <a:t>Joshua's armies do not completely rid the land OF ALL THE Canaanites as God had instructed.</a:t>
            </a:r>
            <a:r>
              <a:rPr lang="en-US" b="1">
                <a:latin typeface="Times" charset="0"/>
                <a:ea typeface="ＭＳ Ｐゴシック" charset="0"/>
                <a:cs typeface="ＭＳ Ｐゴシック" charset="0"/>
              </a:rPr>
              <a:t> This failure to completely obey God</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directive later proves to be a great mistake in the future development of Israel's national life.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noTextEdit="1"/>
          </p:cNvSpPr>
          <p:nvPr>
            <p:ph type="sldImg"/>
          </p:nvPr>
        </p:nvSpPr>
        <p:spPr>
          <a:xfrm>
            <a:off x="1150938" y="692150"/>
            <a:ext cx="4556125" cy="3416300"/>
          </a:xfrm>
          <a:ln/>
        </p:spPr>
      </p:sp>
      <p:sp>
        <p:nvSpPr>
          <p:cNvPr id="10854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Israelites have many military successes. Then…at the end of seven years of JOSHUA's military campaigns the LAND is finally subdued…and DIVIDED among the 12 tribes of Israel named for Jacob</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12 sons.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noTextEdit="1"/>
          </p:cNvSpPr>
          <p:nvPr>
            <p:ph type="sldImg"/>
          </p:nvPr>
        </p:nvSpPr>
        <p:spPr>
          <a:xfrm>
            <a:off x="1150938" y="692150"/>
            <a:ext cx="4556125" cy="3416300"/>
          </a:xfrm>
          <a:ln/>
        </p:spPr>
      </p:sp>
      <p:sp>
        <p:nvSpPr>
          <p:cNvPr id="11059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And…dividing that land among the tribes was no easy task. As it was accomplished…</a:t>
            </a:r>
          </a:p>
          <a:p>
            <a:r>
              <a:rPr lang="en-US" b="1">
                <a:latin typeface="Times" charset="0"/>
                <a:ea typeface="ＭＳ Ｐゴシック" charset="0"/>
                <a:cs typeface="ＭＳ Ｐゴシック" charset="0"/>
              </a:rPr>
              <a:t>////	…each tribal unit or clan then settled down, ready to learn to live in the new land of Abraham</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inheritance.  As to the land assignments, there were…</a:t>
            </a:r>
          </a:p>
          <a:p>
            <a:r>
              <a:rPr lang="en-US" b="1">
                <a:latin typeface="Times" charset="0"/>
                <a:ea typeface="ＭＳ Ｐゴシック" charset="0"/>
                <a:cs typeface="ＭＳ Ｐゴシック" charset="0"/>
              </a:rPr>
              <a:t>////	ASHER</a:t>
            </a:r>
          </a:p>
          <a:p>
            <a:r>
              <a:rPr lang="en-US" b="1">
                <a:latin typeface="Times" charset="0"/>
                <a:ea typeface="ＭＳ Ｐゴシック" charset="0"/>
                <a:cs typeface="ＭＳ Ｐゴシック" charset="0"/>
              </a:rPr>
              <a:t>////	ZEBULON</a:t>
            </a:r>
          </a:p>
          <a:p>
            <a:r>
              <a:rPr lang="en-US" b="1">
                <a:latin typeface="Times" charset="0"/>
                <a:ea typeface="ＭＳ Ｐゴシック" charset="0"/>
                <a:cs typeface="ＭＳ Ｐゴシック" charset="0"/>
              </a:rPr>
              <a:t>////	NAPHTALI</a:t>
            </a:r>
          </a:p>
          <a:p>
            <a:r>
              <a:rPr lang="en-US" b="1">
                <a:latin typeface="Times" charset="0"/>
                <a:ea typeface="ＭＳ Ｐゴシック" charset="0"/>
                <a:cs typeface="ＭＳ Ｐゴシック" charset="0"/>
              </a:rPr>
              <a:t>////	ISSACHAR</a:t>
            </a:r>
          </a:p>
          <a:p>
            <a:r>
              <a:rPr lang="en-US" b="1">
                <a:latin typeface="Times" charset="0"/>
                <a:ea typeface="ＭＳ Ｐゴシック" charset="0"/>
                <a:cs typeface="ＭＳ Ｐゴシック" charset="0"/>
              </a:rPr>
              <a:t>////	THE SONS OF JOSEPH BECAME TWO TRIBES…EPHRAIM AND MANASSEH.  NOTE THAT MANASSEH</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INHERITANCE WAS ON BOTH SIDES OF THE JORDAN RIVER.</a:t>
            </a:r>
          </a:p>
          <a:p>
            <a:r>
              <a:rPr lang="en-US" b="1">
                <a:latin typeface="Times" charset="0"/>
                <a:ea typeface="ＭＳ Ｐゴシック" charset="0"/>
                <a:cs typeface="ＭＳ Ｐゴシック" charset="0"/>
              </a:rPr>
              <a:t>There was</a:t>
            </a:r>
          </a:p>
          <a:p>
            <a:r>
              <a:rPr lang="en-US" b="1">
                <a:latin typeface="Times" charset="0"/>
                <a:ea typeface="ＭＳ Ｐゴシック" charset="0"/>
                <a:cs typeface="ＭＳ Ｐゴシック" charset="0"/>
              </a:rPr>
              <a:t>////	GAD</a:t>
            </a:r>
          </a:p>
          <a:p>
            <a:r>
              <a:rPr lang="en-US" b="1">
                <a:latin typeface="Times" charset="0"/>
                <a:ea typeface="ＭＳ Ｐゴシック" charset="0"/>
                <a:cs typeface="ＭＳ Ｐゴシック" charset="0"/>
              </a:rPr>
              <a:t>////	DAN</a:t>
            </a:r>
          </a:p>
          <a:p>
            <a:r>
              <a:rPr lang="en-US" b="1">
                <a:latin typeface="Times" charset="0"/>
                <a:ea typeface="ＭＳ Ｐゴシック" charset="0"/>
                <a:cs typeface="ＭＳ Ｐゴシック" charset="0"/>
              </a:rPr>
              <a:t>////	REUBEN</a:t>
            </a:r>
          </a:p>
          <a:p>
            <a:r>
              <a:rPr lang="en-US" b="1">
                <a:latin typeface="Times" charset="0"/>
                <a:ea typeface="ＭＳ Ｐゴシック" charset="0"/>
                <a:cs typeface="ＭＳ Ｐゴシック" charset="0"/>
              </a:rPr>
              <a:t>////	SIMEON</a:t>
            </a:r>
          </a:p>
          <a:p>
            <a:r>
              <a:rPr lang="en-US" b="1">
                <a:latin typeface="Times" charset="0"/>
                <a:ea typeface="ＭＳ Ｐゴシック" charset="0"/>
                <a:cs typeface="ＭＳ Ｐゴシック" charset="0"/>
              </a:rPr>
              <a:t>////	JUDAH and</a:t>
            </a:r>
          </a:p>
          <a:p>
            <a:r>
              <a:rPr lang="en-US" b="1">
                <a:latin typeface="Times" charset="0"/>
                <a:ea typeface="ＭＳ Ｐゴシック" charset="0"/>
                <a:cs typeface="ＭＳ Ｐゴシック" charset="0"/>
              </a:rPr>
              <a:t>////	BENJAMIN.</a:t>
            </a:r>
          </a:p>
          <a:p>
            <a:r>
              <a:rPr lang="en-US" b="1">
                <a:latin typeface="Times" charset="0"/>
                <a:ea typeface="ＭＳ Ｐゴシック" charset="0"/>
                <a:cs typeface="ＭＳ Ｐゴシック" charset="0"/>
              </a:rPr>
              <a:t>////	As for the tribe of LEVI...no land inheritance was made...they were given only towns to live in with pasturelands for their flocks and herds.  The Levites were the priests of the tabernacle and...as Scripture says..."...the offerings made by fire to the Lord...are their inheritance, as he promised them."</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ChangeArrowheads="1" noTextEdit="1"/>
          </p:cNvSpPr>
          <p:nvPr>
            <p:ph type="sldImg"/>
          </p:nvPr>
        </p:nvSpPr>
        <p:spPr>
          <a:xfrm>
            <a:off x="1150938" y="692150"/>
            <a:ext cx="4556125" cy="3416300"/>
          </a:xfrm>
          <a:ln/>
        </p:spPr>
      </p:sp>
      <p:sp>
        <p:nvSpPr>
          <p:cNvPr id="11264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note also the Scripture says that at that time "each man did that which was right in his own eyes."  And that very important phrase leads directly to Israel</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future difficulties in their new life in The Promised Land.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noTextEdit="1"/>
          </p:cNvSpPr>
          <p:nvPr>
            <p:ph type="sldImg"/>
          </p:nvPr>
        </p:nvSpPr>
        <p:spPr>
          <a:xfrm>
            <a:off x="1150938" y="692150"/>
            <a:ext cx="4556125" cy="3416300"/>
          </a:xfrm>
          <a:ln/>
        </p:spPr>
      </p:sp>
      <p:sp>
        <p:nvSpPr>
          <p:cNvPr id="2253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FF0000"/>
                </a:solidFill>
                <a:latin typeface="Times" charset="0"/>
                <a:ea typeface="ＭＳ Ｐゴシック" charset="0"/>
                <a:cs typeface="ＭＳ Ｐゴシック" charset="0"/>
              </a:rPr>
              <a:t>Under MOSES</a:t>
            </a:r>
            <a:r>
              <a:rPr lang="ja-JP" altLang="en-US" b="1">
                <a:solidFill>
                  <a:srgbClr val="FF0000"/>
                </a:solidFill>
                <a:latin typeface="Times" charset="0"/>
                <a:ea typeface="ＭＳ Ｐゴシック" charset="0"/>
                <a:cs typeface="ＭＳ Ｐゴシック" charset="0"/>
              </a:rPr>
              <a:t>’</a:t>
            </a:r>
            <a:r>
              <a:rPr lang="en-US" b="1">
                <a:solidFill>
                  <a:srgbClr val="FF0000"/>
                </a:solidFill>
                <a:latin typeface="Times" charset="0"/>
                <a:ea typeface="ＭＳ Ｐゴシック" charset="0"/>
                <a:cs typeface="ＭＳ Ｐゴシック" charset="0"/>
              </a:rPr>
              <a:t> direction those masses of Israelite slaves and their families are permitted to leave Egypt…perhaps as many as two million people according to many scholars and teachers.  And that</a:t>
            </a:r>
            <a:r>
              <a:rPr lang="ja-JP" altLang="en-US" b="1">
                <a:solidFill>
                  <a:srgbClr val="FF0000"/>
                </a:solidFill>
                <a:latin typeface="Times" charset="0"/>
                <a:ea typeface="ＭＳ Ｐゴシック" charset="0"/>
                <a:cs typeface="ＭＳ Ｐゴシック" charset="0"/>
              </a:rPr>
              <a:t>’</a:t>
            </a:r>
            <a:r>
              <a:rPr lang="en-US" b="1">
                <a:solidFill>
                  <a:srgbClr val="FF0000"/>
                </a:solidFill>
                <a:latin typeface="Times" charset="0"/>
                <a:ea typeface="ＭＳ Ｐゴシック" charset="0"/>
                <a:cs typeface="ＭＳ Ｐゴシック" charset="0"/>
              </a:rPr>
              <a:t>s called the well-known EXODUS.</a:t>
            </a:r>
          </a:p>
          <a:p>
            <a:r>
              <a:rPr lang="en-US">
                <a:latin typeface="Times" charset="0"/>
                <a:ea typeface="ＭＳ Ｐゴシック" charset="0"/>
                <a:cs typeface="ＭＳ Ｐゴシック" charset="0"/>
              </a:rPr>
              <a:t>////	And that</a:t>
            </a:r>
            <a:r>
              <a:rPr lang="ja-JP" altLang="en-US">
                <a:latin typeface="Times" charset="0"/>
                <a:ea typeface="ＭＳ Ｐゴシック" charset="0"/>
                <a:cs typeface="ＭＳ Ｐゴシック" charset="0"/>
              </a:rPr>
              <a:t>’</a:t>
            </a:r>
            <a:r>
              <a:rPr lang="en-US">
                <a:latin typeface="Times" charset="0"/>
                <a:ea typeface="ＭＳ Ｐゴシック" charset="0"/>
                <a:cs typeface="ＭＳ Ｐゴシック" charset="0"/>
              </a:rPr>
              <a:t>s the first item on the Moses file folder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Keep in mind the approximate dates for these lives and related events. The dates are easy to remember in broad groups of roughly 500 years for each major period:				</a:t>
            </a:r>
          </a:p>
          <a:p>
            <a:r>
              <a:rPr lang="en-US" b="1">
                <a:latin typeface="Times" charset="0"/>
                <a:ea typeface="ＭＳ Ｐゴシック" charset="0"/>
                <a:cs typeface="ＭＳ Ｐゴシック" charset="0"/>
              </a:rPr>
              <a:t>	  ABRAHAM &amp; JOSEPH:	around 2000 B.C.</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MOSES &amp; JOSHUA: 	around 1500 B.C.</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ChangeArrowheads="1" noTextEdit="1"/>
          </p:cNvSpPr>
          <p:nvPr>
            <p:ph type="sldImg"/>
          </p:nvPr>
        </p:nvSpPr>
        <p:spPr>
          <a:xfrm>
            <a:off x="1150938" y="692150"/>
            <a:ext cx="4556125" cy="3416300"/>
          </a:xfrm>
          <a:ln/>
        </p:spPr>
      </p:sp>
      <p:sp>
        <p:nvSpPr>
          <p:cNvPr id="11673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have finished half of your Bible File -- that basic architectural and dramatic layout of God's Word.  We've completed </a:t>
            </a:r>
          </a:p>
          <a:p>
            <a:r>
              <a:rPr lang="en-US" b="1">
                <a:latin typeface="Times" charset="0"/>
                <a:ea typeface="ＭＳ Ｐゴシック" charset="0"/>
                <a:cs typeface="ＭＳ Ｐゴシック" charset="0"/>
              </a:rPr>
              <a:t>////	the CREATION file, followed by the group of Four People: </a:t>
            </a:r>
          </a:p>
          <a:p>
            <a:r>
              <a:rPr lang="en-US" b="1">
                <a:latin typeface="Times" charset="0"/>
                <a:ea typeface="ＭＳ Ｐゴシック" charset="0"/>
                <a:cs typeface="ＭＳ Ｐゴシック" charset="0"/>
              </a:rPr>
              <a:t>////	ABRAHAM, JOSEPH, MOSES and JOSHUA…together with the Abrahamic Covenant and its first sub covenant…the Land Covenant during the time of Moses.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noTextEdit="1"/>
          </p:cNvSpPr>
          <p:nvPr>
            <p:ph type="sldImg"/>
          </p:nvPr>
        </p:nvSpPr>
        <p:spPr>
          <a:xfrm>
            <a:off x="1150938" y="692150"/>
            <a:ext cx="4556125" cy="3416300"/>
          </a:xfrm>
          <a:ln/>
        </p:spPr>
      </p:sp>
      <p:sp>
        <p:nvSpPr>
          <p:cNvPr id="11878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noTextEdit="1"/>
          </p:cNvSpPr>
          <p:nvPr>
            <p:ph type="sldImg"/>
          </p:nvPr>
        </p:nvSpPr>
        <p:spPr>
          <a:xfrm>
            <a:off x="1150938" y="692150"/>
            <a:ext cx="4556125" cy="3416300"/>
          </a:xfrm>
          <a:ln/>
        </p:spPr>
      </p:sp>
      <p:sp>
        <p:nvSpPr>
          <p:cNvPr id="24579"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 That line tracing ancient travel on your map now turns east and then south toward the traditional site of Mount Sinai…right there between the fat rabbit ears on your hand-made map.</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noTextEdit="1"/>
          </p:cNvSpPr>
          <p:nvPr>
            <p:ph type="sldImg"/>
          </p:nvPr>
        </p:nvSpPr>
        <p:spPr>
          <a:xfrm>
            <a:off x="1150938" y="692150"/>
            <a:ext cx="4556125" cy="3416300"/>
          </a:xfrm>
          <a:ln/>
        </p:spPr>
      </p:sp>
      <p:sp>
        <p:nvSpPr>
          <p:cNvPr id="26627"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solidFill>
                  <a:srgbClr val="FF0000"/>
                </a:solidFill>
                <a:latin typeface="Times" charset="0"/>
                <a:ea typeface="ＭＳ Ｐゴシック" charset="0"/>
                <a:cs typeface="ＭＳ Ｐゴシック" charset="0"/>
              </a:rPr>
              <a:t>Led by MOSES, the Israelites cross what is </a:t>
            </a:r>
            <a:r>
              <a:rPr lang="en-US" b="1" u="sng">
                <a:solidFill>
                  <a:srgbClr val="FF0000"/>
                </a:solidFill>
                <a:latin typeface="Times" charset="0"/>
                <a:ea typeface="ＭＳ Ｐゴシック" charset="0"/>
                <a:cs typeface="ＭＳ Ｐゴシック" charset="0"/>
              </a:rPr>
              <a:t>traditionally</a:t>
            </a:r>
            <a:r>
              <a:rPr lang="en-US" b="1">
                <a:solidFill>
                  <a:srgbClr val="FF0000"/>
                </a:solidFill>
                <a:latin typeface="Times" charset="0"/>
                <a:ea typeface="ＭＳ Ｐゴシック" charset="0"/>
                <a:cs typeface="ＭＳ Ｐゴシック" charset="0"/>
              </a:rPr>
              <a:t> called the Red Sea.  </a:t>
            </a:r>
          </a:p>
          <a:p>
            <a:r>
              <a:rPr lang="en-US" b="1">
                <a:solidFill>
                  <a:srgbClr val="FF0000"/>
                </a:solidFill>
                <a:latin typeface="Times" charset="0"/>
                <a:ea typeface="ＭＳ Ｐゴシック" charset="0"/>
                <a:cs typeface="ＭＳ Ｐゴシック" charset="0"/>
              </a:rPr>
              <a:t>///	However, many </a:t>
            </a:r>
            <a:r>
              <a:rPr lang="en-US" b="1">
                <a:solidFill>
                  <a:srgbClr val="000000"/>
                </a:solidFill>
                <a:latin typeface="Times" charset="0"/>
                <a:ea typeface="ＭＳ Ｐゴシック" charset="0"/>
                <a:cs typeface="ＭＳ Ｐゴシック" charset="0"/>
              </a:rPr>
              <a:t>scholars call it – and, we believe, correctly – </a:t>
            </a:r>
          </a:p>
          <a:p>
            <a:r>
              <a:rPr lang="en-US" b="1">
                <a:solidFill>
                  <a:srgbClr val="000000"/>
                </a:solidFill>
                <a:latin typeface="Times" charset="0"/>
                <a:ea typeface="ＭＳ Ｐゴシック" charset="0"/>
                <a:cs typeface="ＭＳ Ｐゴシック" charset="0"/>
              </a:rPr>
              <a:t>the Sea Of Reeds -- or Yam Suph.  It was a body of water on the border between Egypt and the Sinai Peninsula, called in later centuries the Bitter Lakes.</a:t>
            </a:r>
            <a:endParaRPr lang="en-US">
              <a:solidFill>
                <a:srgbClr val="000000"/>
              </a:solidFill>
              <a:latin typeface="Times" charset="0"/>
              <a:ea typeface="ＭＳ Ｐゴシック" charset="0"/>
              <a:cs typeface="ＭＳ Ｐゴシック" charset="0"/>
            </a:endParaRPr>
          </a:p>
          <a:p>
            <a:r>
              <a:rPr lang="en-US" b="1">
                <a:solidFill>
                  <a:srgbClr val="000000"/>
                </a:solidFill>
                <a:latin typeface="Times" charset="0"/>
                <a:ea typeface="ＭＳ Ｐゴシック" charset="0"/>
                <a:cs typeface="ＭＳ Ｐゴシック" charset="0"/>
              </a:rPr>
              <a:t>////	That would be the same region</a:t>
            </a:r>
            <a:r>
              <a:rPr lang="en-US" b="1">
                <a:latin typeface="Times" charset="0"/>
                <a:ea typeface="ＭＳ Ｐゴシック" charset="0"/>
                <a:cs typeface="ＭＳ Ｐゴシック" charset="0"/>
              </a:rPr>
              <a:t> through which today</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Suez Canal transfers the world's commerce to every corner of the planet.</a:t>
            </a:r>
          </a:p>
          <a:p>
            <a:r>
              <a:rPr lang="en-US" b="1">
                <a:latin typeface="Times" charset="0"/>
                <a:ea typeface="ＭＳ Ｐゴシック" charset="0"/>
                <a:cs typeface="ＭＳ Ｐゴシック" charset="0"/>
              </a:rPr>
              <a:t>God allows MOSES to lead the people through those waters on dry land while the Pharaoh's Egyptian forces pursued them. The Egyptians were drowned as the waters returned to their normal levels following the Israelites</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 crossing.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noTextEdit="1"/>
          </p:cNvSpPr>
          <p:nvPr>
            <p:ph type="sldImg"/>
          </p:nvPr>
        </p:nvSpPr>
        <p:spPr>
          <a:xfrm>
            <a:off x="1150938" y="692150"/>
            <a:ext cx="4556125" cy="3416300"/>
          </a:xfrm>
          <a:ln/>
        </p:spPr>
      </p:sp>
      <p:sp>
        <p:nvSpPr>
          <p:cNvPr id="2867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Safely on the other side, MOSES makes that right-hand turn toward SINAI…leading the Children of Israel southward.</a:t>
            </a:r>
          </a:p>
          <a:p>
            <a:r>
              <a:rPr lang="en-US" b="1">
                <a:latin typeface="Times" charset="0"/>
                <a:ea typeface="ＭＳ Ｐゴシック" charset="0"/>
                <a:cs typeface="ＭＳ Ｐゴシック" charset="0"/>
              </a:rPr>
              <a:t>////	Eventually they arrive at MOUNT SINAI, deep in the Sinai Peninsula...there between the rabbit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ears.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noTextEdit="1"/>
          </p:cNvSpPr>
          <p:nvPr>
            <p:ph type="sldImg"/>
          </p:nvPr>
        </p:nvSpPr>
        <p:spPr>
          <a:xfrm>
            <a:off x="1150938" y="692150"/>
            <a:ext cx="4556125" cy="3416300"/>
          </a:xfrm>
          <a:ln/>
        </p:spPr>
      </p:sp>
      <p:sp>
        <p:nvSpPr>
          <p:cNvPr id="307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is the traditional site of  Mt. Sinai, near today's Monastery of St. Catherine.  Regularly modern pilgrims climb to the top of the mountain to watch the Egyptian sunrise.  Note the extreme desolation and austere beauty!</a:t>
            </a:r>
          </a:p>
          <a:p>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Here God spoke to the people through his first prophet, MOSES. Here he gave to them The Law, the Torah, as it</a:t>
            </a:r>
            <a:r>
              <a:rPr lang="ja-JP" altLang="en-US"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known in Hebrew.</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1200952"/>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1000297"/>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1282484"/>
      </p:ext>
    </p:extLst>
  </p:cSld>
  <p:clrMapOvr>
    <a:masterClrMapping/>
  </p:clrMapOvr>
  <p:transition xmlns:p14="http://schemas.microsoft.com/office/powerpoint/2010/mai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56415058"/>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178253"/>
      </p:ext>
    </p:extLst>
  </p:cSld>
  <p:clrMapOvr>
    <a:masterClrMapping/>
  </p:clrMapOvr>
  <p:transition xmlns:p14="http://schemas.microsoft.com/office/powerpoint/2010/mai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14902425"/>
      </p:ext>
    </p:extLst>
  </p:cSld>
  <p:clrMapOvr>
    <a:masterClrMapping/>
  </p:clrMapOvr>
  <p:transition xmlns:p14="http://schemas.microsoft.com/office/powerpoint/2010/mai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7523639"/>
      </p:ext>
    </p:extLst>
  </p:cSld>
  <p:clrMapOvr>
    <a:masterClrMapping/>
  </p:clrMapOvr>
  <p:transition xmlns:p14="http://schemas.microsoft.com/office/powerpoint/2010/mai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578748"/>
      </p:ext>
    </p:extLst>
  </p:cSld>
  <p:clrMapOvr>
    <a:masterClrMapping/>
  </p:clrMapOvr>
  <p:transition xmlns:p14="http://schemas.microsoft.com/office/powerpoint/2010/mai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458587321"/>
      </p:ext>
    </p:extLst>
  </p:cSld>
  <p:clrMapOvr>
    <a:masterClrMapping/>
  </p:clrMapOvr>
  <p:transition xmlns:p14="http://schemas.microsoft.com/office/powerpoint/2010/mai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42992"/>
      </p:ext>
    </p:extLst>
  </p:cSld>
  <p:clrMapOvr>
    <a:masterClrMapping/>
  </p:clrMapOvr>
  <p:transition xmlns:p14="http://schemas.microsoft.com/office/powerpoint/2010/mai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4640937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707804"/>
      </p:ext>
    </p:extLst>
  </p:cSld>
  <p:clrMapOvr>
    <a:masterClrMapping/>
  </p:clrMapOvr>
  <p:transition xmlns:p14="http://schemas.microsoft.com/office/powerpoint/2010/mai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61672731"/>
      </p:ext>
    </p:extLst>
  </p:cSld>
  <p:clrMapOvr>
    <a:masterClrMapping/>
  </p:clrMapOvr>
  <p:transition xmlns:p14="http://schemas.microsoft.com/office/powerpoint/2010/mai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344703"/>
      </p:ext>
    </p:extLst>
  </p:cSld>
  <p:clrMapOvr>
    <a:masterClrMapping/>
  </p:clrMapOvr>
  <p:transition xmlns:p14="http://schemas.microsoft.com/office/powerpoint/2010/mai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8424189"/>
      </p:ext>
    </p:extLst>
  </p:cSld>
  <p:clrMapOvr>
    <a:masterClrMapping/>
  </p:clrMapOvr>
  <p:transition xmlns:p14="http://schemas.microsoft.com/office/powerpoint/2010/mai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64469226"/>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40443991"/>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017284"/>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491896"/>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3342009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1027246"/>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192837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26613993"/>
      </p:ext>
    </p:extLst>
  </p:cSld>
  <p:clrMapOvr>
    <a:masterClrMapping/>
  </p:clrMapOvr>
  <p:transition xmlns:p14="http://schemas.microsoft.com/office/powerpoint/2010/mai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680850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43108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7253149"/>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929150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287778"/>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15998737"/>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774453837"/>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712204"/>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8143012"/>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5205355"/>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1030"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grpSp>
        <p:grpSp>
          <p:nvGrpSpPr>
            <p:cNvPr id="1031"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grpSp>
      <p:sp>
        <p:nvSpPr>
          <p:cNvPr id="1065" name="Text Box 41"/>
          <p:cNvSpPr txBox="1">
            <a:spLocks noChangeArrowheads="1"/>
          </p:cNvSpPr>
          <p:nvPr/>
        </p:nvSpPr>
        <p:spPr bwMode="auto">
          <a:xfrm>
            <a:off x="449263" y="6537325"/>
            <a:ext cx="976312" cy="244475"/>
          </a:xfrm>
          <a:prstGeom prst="rect">
            <a:avLst/>
          </a:prstGeom>
          <a:noFill/>
          <a:ln w="12700">
            <a:noFill/>
            <a:miter lim="800000"/>
            <a:headEnd/>
            <a:tailEnd/>
          </a:ln>
          <a:effectLst/>
        </p:spPr>
        <p:txBody>
          <a:bodyPr wrap="none" anchor="ctr">
            <a:spAutoFit/>
          </a:bodyPr>
          <a:lstStyle/>
          <a:p>
            <a:pPr algn="ctr">
              <a:spcBef>
                <a:spcPct val="50000"/>
              </a:spcBef>
              <a:defRPr/>
            </a:pPr>
            <a:r>
              <a:rPr lang="en-US" sz="900">
                <a:solidFill>
                  <a:srgbClr val="FFFFFF"/>
                </a:solidFill>
                <a:latin typeface="Arial" pitchFamily="-107" charset="0"/>
                <a:ea typeface="ＭＳ Ｐゴシック" pitchFamily="-107" charset="-128"/>
                <a:cs typeface="ＭＳ Ｐゴシック" pitchFamily="-107" charset="-128"/>
              </a:rPr>
              <a:t>© </a:t>
            </a:r>
            <a:r>
              <a:rPr lang="en-US" sz="1000">
                <a:solidFill>
                  <a:srgbClr val="FFFFFF"/>
                </a:solidFill>
                <a:latin typeface="Arial" pitchFamily="-107" charset="0"/>
                <a:ea typeface="ＭＳ Ｐゴシック" pitchFamily="-107" charset="-128"/>
                <a:cs typeface="ＭＳ Ｐゴシック" pitchFamily="-107" charset="-128"/>
              </a:rPr>
              <a:t>2005</a:t>
            </a:r>
            <a:r>
              <a:rPr lang="en-US" sz="900">
                <a:solidFill>
                  <a:srgbClr val="FFFFFF"/>
                </a:solidFill>
                <a:latin typeface="Arial" pitchFamily="-107" charset="0"/>
                <a:ea typeface="ＭＳ Ｐゴシック" pitchFamily="-107" charset="-128"/>
                <a:cs typeface="ＭＳ Ｐゴシック" pitchFamily="-107" charset="-128"/>
              </a:rPr>
              <a:t> TBBMI</a:t>
            </a:r>
          </a:p>
        </p:txBody>
      </p:sp>
      <p:sp>
        <p:nvSpPr>
          <p:cNvPr id="1066" name="Rectangle 42"/>
          <p:cNvSpPr>
            <a:spLocks noChangeArrowheads="1"/>
          </p:cNvSpPr>
          <p:nvPr/>
        </p:nvSpPr>
        <p:spPr bwMode="auto">
          <a:xfrm>
            <a:off x="7480300" y="6532563"/>
            <a:ext cx="801688"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9.65.03c.</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b="0">
                  <a:solidFill>
                    <a:srgbClr val="FFA27C"/>
                  </a:solidFill>
                  <a:latin typeface="Arial"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pPr algn="ctr"/>
                <a:endParaRPr lang="en-US" sz="900" b="0">
                  <a:solidFill>
                    <a:srgbClr val="FFA27C"/>
                  </a:solidFill>
                  <a:latin typeface="Arial"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a:endParaRPr lang="en-US" sz="900" b="0">
                  <a:solidFill>
                    <a:srgbClr val="FFA27C"/>
                  </a:solidFill>
                  <a:latin typeface="Arial" charset="0"/>
                </a:endParaRPr>
              </a:p>
            </p:txBody>
          </p:sp>
        </p:grpSp>
      </p:grpSp>
      <p:sp>
        <p:nvSpPr>
          <p:cNvPr id="1027" name="Text Box 34"/>
          <p:cNvSpPr txBox="1">
            <a:spLocks noChangeArrowheads="1"/>
          </p:cNvSpPr>
          <p:nvPr/>
        </p:nvSpPr>
        <p:spPr bwMode="auto">
          <a:xfrm>
            <a:off x="282575" y="6542088"/>
            <a:ext cx="9953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ja-JP" sz="1000" smtClean="0">
                <a:solidFill>
                  <a:srgbClr val="FFFFFF"/>
                </a:solidFill>
              </a:rPr>
              <a:t>©2006 TBBMI</a:t>
            </a:r>
          </a:p>
        </p:txBody>
      </p:sp>
      <p:sp>
        <p:nvSpPr>
          <p:cNvPr id="1059" name="Rectangle 35"/>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a:defRPr/>
            </a:pPr>
            <a:r>
              <a:rPr lang="en-US" altLang="ja-JP" sz="1000">
                <a:solidFill>
                  <a:srgbClr val="FFFFFF"/>
                </a:solidFill>
                <a:effectLst>
                  <a:outerShdw blurRad="38100" dist="38100" dir="2700000" algn="tl">
                    <a:srgbClr val="000000"/>
                  </a:outerShdw>
                </a:effectLst>
              </a:rPr>
              <a:t>9.6.01.</a:t>
            </a:r>
          </a:p>
        </p:txBody>
      </p:sp>
    </p:spTree>
    <p:extLst>
      <p:ext uri="{BB962C8B-B14F-4D97-AF65-F5344CB8AC3E}">
        <p14:creationId xmlns:p14="http://schemas.microsoft.com/office/powerpoint/2010/main" val="30362665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spd="med">
    <p:fade/>
  </p:transition>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b="0"/>
              <a:pPr eaLnBrk="1" hangingPunct="1">
                <a:defRPr/>
              </a:pPr>
              <a:t>‹#›</a:t>
            </a:fld>
            <a:endParaRPr lang="en-US" b="0"/>
          </a:p>
        </p:txBody>
      </p:sp>
    </p:spTree>
    <p:extLst>
      <p:ext uri="{BB962C8B-B14F-4D97-AF65-F5344CB8AC3E}">
        <p14:creationId xmlns:p14="http://schemas.microsoft.com/office/powerpoint/2010/main" val="284187864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1.wmf"/></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2.wmf"/></Relationships>
</file>

<file path=ppt/slides/_rels/slide19.xml.rels><?xml version="1.0" encoding="UTF-8" standalone="yes"?>
<Relationships xmlns="http://schemas.openxmlformats.org/package/2006/relationships"><Relationship Id="rId3" Type="http://schemas.openxmlformats.org/officeDocument/2006/relationships/image" Target="../media/image13.wmf"/><Relationship Id="rId4" Type="http://schemas.openxmlformats.org/officeDocument/2006/relationships/image" Target="../media/image14.wmf"/><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3" Type="http://schemas.openxmlformats.org/officeDocument/2006/relationships/image" Target="../media/image21.jpeg"/><Relationship Id="rId14" Type="http://schemas.openxmlformats.org/officeDocument/2006/relationships/image" Target="../media/image22.jpeg"/><Relationship Id="rId15" Type="http://schemas.openxmlformats.org/officeDocument/2006/relationships/image" Target="../media/image23.jpeg"/><Relationship Id="rId16" Type="http://schemas.openxmlformats.org/officeDocument/2006/relationships/image" Target="../media/image24.jpeg"/><Relationship Id="rId17" Type="http://schemas.openxmlformats.org/officeDocument/2006/relationships/image" Target="../media/image25.jpeg"/><Relationship Id="rId18" Type="http://schemas.openxmlformats.org/officeDocument/2006/relationships/image" Target="../media/image26.jpe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9" Type="http://schemas.openxmlformats.org/officeDocument/2006/relationships/slideLayout" Target="../slideLayouts/slideLayout7.xml"/><Relationship Id="rId10"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tags" Target="../tags/tag15.x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2.jpeg"/><Relationship Id="rId6"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eg"/><Relationship Id="rId5" Type="http://schemas.openxmlformats.org/officeDocument/2006/relationships/image" Target="../media/image36.wmf"/><Relationship Id="rId6"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4" Type="http://schemas.openxmlformats.org/officeDocument/2006/relationships/image" Target="../media/image38.jpeg"/><Relationship Id="rId1" Type="http://schemas.openxmlformats.org/officeDocument/2006/relationships/tags" Target="../tags/tag16.x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tags" Target="../tags/tag19.xml"/><Relationship Id="rId4" Type="http://schemas.openxmlformats.org/officeDocument/2006/relationships/slideLayout" Target="../slideLayouts/slideLayout7.xml"/><Relationship Id="rId5" Type="http://schemas.openxmlformats.org/officeDocument/2006/relationships/notesSlide" Target="../notesSlides/notesSlide44.xml"/><Relationship Id="rId6" Type="http://schemas.openxmlformats.org/officeDocument/2006/relationships/image" Target="../media/image39.jpeg"/><Relationship Id="rId7" Type="http://schemas.openxmlformats.org/officeDocument/2006/relationships/image" Target="../media/image40.jpeg"/><Relationship Id="rId8" Type="http://schemas.openxmlformats.org/officeDocument/2006/relationships/image" Target="../media/image41.jpeg"/><Relationship Id="rId1" Type="http://schemas.openxmlformats.org/officeDocument/2006/relationships/tags" Target="../tags/tag17.xml"/><Relationship Id="rId2" Type="http://schemas.openxmlformats.org/officeDocument/2006/relationships/tags" Target="../tags/tag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2.wmf"/></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36.wmf"/><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2.jpeg"/><Relationship Id="rId6"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hyperlink" Target="file://localhost/Macintosh%20HD/Desktop%20Folder/TBB%20BIG%20SHOW%207.0/7.0.03C-3%20SOC%2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33.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wmf"/></Relationships>
</file>

<file path=ppt/slides/_rels/slide8.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2.jpeg"/><Relationship Id="rId5" Type="http://schemas.openxmlformats.org/officeDocument/2006/relationships/image" Target="../media/image3.wmf"/><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1" Type="http://schemas.openxmlformats.org/officeDocument/2006/relationships/image" Target="../media/image9.jpeg"/><Relationship Id="rId12" Type="http://schemas.openxmlformats.org/officeDocument/2006/relationships/image" Target="../media/image10.jpe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7.xml"/><Relationship Id="rId7" Type="http://schemas.openxmlformats.org/officeDocument/2006/relationships/notesSlide" Target="../notesSlides/notesSlide9.xml"/><Relationship Id="rId8" Type="http://schemas.openxmlformats.org/officeDocument/2006/relationships/image" Target="../media/image6.jpeg"/><Relationship Id="rId9" Type="http://schemas.openxmlformats.org/officeDocument/2006/relationships/image" Target="../media/image7.jpeg"/><Relationship Id="rId10"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4933477"/>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200">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altLang="ko-KR" sz="2000" i="1" dirty="0" smtClean="0">
                  <a:solidFill>
                    <a:srgbClr val="FAFD00"/>
                  </a:solidFill>
                  <a:latin typeface="Times New Roman" charset="0"/>
                  <a:ea typeface="굴림" charset="0"/>
                  <a:cs typeface="굴림" charset="0"/>
                </a:rPr>
                <a:t>A Presentation of The Bible…Basically Ministries International Inc.</a:t>
              </a:r>
              <a:br>
                <a:rPr lang="en-US" altLang="ko-KR" sz="2000" i="1" dirty="0" smtClean="0">
                  <a:solidFill>
                    <a:srgbClr val="FAFD00"/>
                  </a:solidFill>
                  <a:latin typeface="Times New Roman" charset="0"/>
                  <a:ea typeface="굴림" charset="0"/>
                  <a:cs typeface="굴림" charset="0"/>
                </a:rPr>
              </a:br>
              <a:r>
                <a:rPr lang="en-US" altLang="ko-KR" sz="2000" i="1" dirty="0" smtClean="0">
                  <a:solidFill>
                    <a:srgbClr val="FAFD00"/>
                  </a:solidFill>
                  <a:latin typeface="Times New Roman" charset="0"/>
                  <a:ea typeface="굴림" charset="0"/>
                  <a:cs typeface="굴림" charset="0"/>
                </a:rPr>
                <a:t>Fort Worth, Texas</a:t>
              </a:r>
              <a:endParaRPr lang="en-US" altLang="ko-KR" sz="1800" dirty="0" smtClean="0">
                <a:solidFill>
                  <a:srgbClr val="FAFD00"/>
                </a:solidFill>
                <a:latin typeface="Times New Roman" charset="0"/>
                <a:ea typeface="굴림" charset="0"/>
                <a:cs typeface="굴림" charset="0"/>
              </a:endParaRPr>
            </a:p>
          </p:txBody>
        </p:sp>
      </p:grpSp>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a:solidFill>
                  <a:srgbClr val="FFFFFF"/>
                </a:solidFill>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algn="ctr">
              <a:spcBef>
                <a:spcPct val="50000"/>
              </a:spcBef>
            </a:pPr>
            <a:r>
              <a:rPr lang="en-US" altLang="ko-KR" sz="1000">
                <a:solidFill>
                  <a:srgbClr val="FFFFFF"/>
                </a:solidFill>
                <a:latin typeface="Arial" charset="0"/>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pPr>
            <a:r>
              <a:rPr lang="en-US" altLang="ko-KR" sz="1000">
                <a:solidFill>
                  <a:srgbClr val="FFFFFF"/>
                </a:solidFill>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a:r>
              <a:rPr lang="ja-JP" altLang="en-US" sz="3600" b="0"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kern="10">
              <a:solidFill>
                <a:srgbClr val="FFFF00"/>
              </a:solidFill>
              <a:effectLst>
                <a:outerShdw blurRad="63500" dist="35921" dir="2700000" algn="ctr" rotWithShape="0">
                  <a:srgbClr val="000000"/>
                </a:outerShdw>
              </a:effectLst>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36750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3174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31748"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31749" name="Rectangle 5"/>
          <p:cNvSpPr>
            <a:spLocks noChangeArrowheads="1"/>
          </p:cNvSpPr>
          <p:nvPr/>
        </p:nvSpPr>
        <p:spPr bwMode="auto">
          <a:xfrm>
            <a:off x="3021013" y="866775"/>
            <a:ext cx="1433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a:t>
            </a:r>
            <a:r>
              <a:rPr lang="ja-JP" altLang="en-US" sz="2800">
                <a:solidFill>
                  <a:schemeClr val="accent2"/>
                </a:solidFill>
                <a:latin typeface="Times" charset="0"/>
              </a:rPr>
              <a:t>モーセ</a:t>
            </a:r>
          </a:p>
        </p:txBody>
      </p:sp>
      <p:sp>
        <p:nvSpPr>
          <p:cNvPr id="3175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6" name="Rectangle 12"/>
          <p:cNvSpPr>
            <a:spLocks noChangeArrowheads="1"/>
          </p:cNvSpPr>
          <p:nvPr/>
        </p:nvSpPr>
        <p:spPr bwMode="auto">
          <a:xfrm>
            <a:off x="3554413" y="1539875"/>
            <a:ext cx="1719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出エジプト</a:t>
            </a:r>
          </a:p>
        </p:txBody>
      </p:sp>
      <p:sp>
        <p:nvSpPr>
          <p:cNvPr id="31757" name="Rectangle 13"/>
          <p:cNvSpPr>
            <a:spLocks noChangeArrowheads="1"/>
          </p:cNvSpPr>
          <p:nvPr/>
        </p:nvSpPr>
        <p:spPr bwMode="auto">
          <a:xfrm>
            <a:off x="3897313" y="2073275"/>
            <a:ext cx="11287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シナイ</a:t>
            </a:r>
          </a:p>
        </p:txBody>
      </p:sp>
      <p:sp>
        <p:nvSpPr>
          <p:cNvPr id="320526" name="Rectangle 14"/>
          <p:cNvSpPr>
            <a:spLocks noChangeArrowheads="1"/>
          </p:cNvSpPr>
          <p:nvPr/>
        </p:nvSpPr>
        <p:spPr bwMode="auto">
          <a:xfrm>
            <a:off x="3257550" y="2478088"/>
            <a:ext cx="26971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rgbClr val="1A0004"/>
                </a:solidFill>
                <a:latin typeface="Times" charset="0"/>
              </a:rPr>
              <a:t>道徳・民事・儀式</a:t>
            </a:r>
          </a:p>
        </p:txBody>
      </p:sp>
      <p:sp>
        <p:nvSpPr>
          <p:cNvPr id="320527" name="Rectangle 15"/>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ＭＳ Ｐゴシック" pitchFamily="-107" charset="-128"/>
                <a:cs typeface="ＭＳ Ｐゴシック" pitchFamily="-107" charset="-128"/>
              </a:rPr>
              <a:t>ca. 1500 B.C.</a:t>
            </a:r>
          </a:p>
        </p:txBody>
      </p:sp>
      <p:sp>
        <p:nvSpPr>
          <p:cNvPr id="3205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320530" name="Rectangle 18"/>
          <p:cNvSpPr>
            <a:spLocks noChangeArrowheads="1"/>
          </p:cNvSpPr>
          <p:nvPr/>
        </p:nvSpPr>
        <p:spPr bwMode="auto">
          <a:xfrm>
            <a:off x="830263" y="2482850"/>
            <a:ext cx="1846262"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a:t>
            </a:r>
            <a:r>
              <a:rPr lang="en-US" sz="8000" b="0">
                <a:solidFill>
                  <a:srgbClr val="00FF00"/>
                </a:solidFill>
                <a:latin typeface="Times" pitchFamily="-107" charset="0"/>
                <a:ea typeface="ＭＳ Ｐゴシック" pitchFamily="-107" charset="-128"/>
                <a:cs typeface="ＭＳ Ｐゴシック" pitchFamily="-107" charset="-128"/>
              </a:rPr>
              <a:t>M</a:t>
            </a:r>
            <a:r>
              <a:rPr lang="en-US" sz="4000" b="0">
                <a:solidFill>
                  <a:schemeClr val="tx2"/>
                </a:solidFill>
                <a:latin typeface="Times" pitchFamily="-107" charset="0"/>
                <a:ea typeface="ＭＳ Ｐゴシック" pitchFamily="-107" charset="-128"/>
                <a:cs typeface="ＭＳ Ｐゴシック" pitchFamily="-107" charset="-128"/>
              </a:rPr>
              <a:t>J</a:t>
            </a:r>
          </a:p>
        </p:txBody>
      </p:sp>
      <p:sp>
        <p:nvSpPr>
          <p:cNvPr id="320556" name="Text Box 44"/>
          <p:cNvSpPr txBox="1">
            <a:spLocks noChangeArrowheads="1"/>
          </p:cNvSpPr>
          <p:nvPr/>
        </p:nvSpPr>
        <p:spPr bwMode="auto">
          <a:xfrm>
            <a:off x="1762125" y="2540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20</a:t>
            </a:r>
            <a:r>
              <a:rPr lang="ja-JP" altLang="en-US" sz="1400">
                <a:solidFill>
                  <a:schemeClr val="tx1"/>
                </a:solidFill>
              </a:rPr>
              <a:t>～ </a:t>
            </a:r>
            <a:r>
              <a:rPr lang="en-US" sz="1400">
                <a:solidFill>
                  <a:schemeClr val="tx1"/>
                </a:solidFill>
              </a:rPr>
              <a:t>31</a:t>
            </a:r>
            <a:r>
              <a:rPr lang="ja-JP" altLang="en-US" sz="1400">
                <a:solidFill>
                  <a:schemeClr val="tx1"/>
                </a:solidFill>
              </a:rPr>
              <a:t>章</a:t>
            </a:r>
            <a:endParaRPr lang="ja-JP" altLang="en-US" sz="800" u="sng">
              <a:solidFill>
                <a:srgbClr val="000000"/>
              </a:solidFill>
              <a:latin typeface="Geneva" charset="0"/>
            </a:endParaRPr>
          </a:p>
        </p:txBody>
      </p:sp>
      <p:sp>
        <p:nvSpPr>
          <p:cNvPr id="320557" name="Text Box 45"/>
          <p:cNvSpPr txBox="1">
            <a:spLocks noChangeArrowheads="1"/>
          </p:cNvSpPr>
          <p:nvPr/>
        </p:nvSpPr>
        <p:spPr bwMode="auto">
          <a:xfrm>
            <a:off x="449263" y="4772025"/>
            <a:ext cx="3973512"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3200">
                <a:solidFill>
                  <a:srgbClr val="FFCC99"/>
                </a:solidFill>
              </a:rPr>
              <a:t>MORAL</a:t>
            </a:r>
            <a:r>
              <a:rPr lang="ja-JP" altLang="en-US" sz="3200">
                <a:solidFill>
                  <a:srgbClr val="FFCC99"/>
                </a:solidFill>
              </a:rPr>
              <a:t>・道徳</a:t>
            </a:r>
            <a:endParaRPr lang="en-US" altLang="ja-JP" sz="3200">
              <a:solidFill>
                <a:srgbClr val="FFCC99"/>
              </a:solidFill>
            </a:endParaRPr>
          </a:p>
        </p:txBody>
      </p:sp>
      <p:sp>
        <p:nvSpPr>
          <p:cNvPr id="320558" name="Text Box 46"/>
          <p:cNvSpPr txBox="1">
            <a:spLocks noChangeArrowheads="1"/>
          </p:cNvSpPr>
          <p:nvPr/>
        </p:nvSpPr>
        <p:spPr bwMode="auto">
          <a:xfrm>
            <a:off x="2519363" y="5218113"/>
            <a:ext cx="2579687" cy="5794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3200">
                <a:solidFill>
                  <a:srgbClr val="FFCC99"/>
                </a:solidFill>
              </a:rPr>
              <a:t>CIVIL</a:t>
            </a:r>
            <a:r>
              <a:rPr lang="ja-JP" altLang="en-US" sz="3200">
                <a:solidFill>
                  <a:srgbClr val="FFCC99"/>
                </a:solidFill>
              </a:rPr>
              <a:t>・民事</a:t>
            </a:r>
          </a:p>
        </p:txBody>
      </p:sp>
      <p:sp>
        <p:nvSpPr>
          <p:cNvPr id="320559" name="Text Box 47"/>
          <p:cNvSpPr txBox="1">
            <a:spLocks noChangeArrowheads="1"/>
          </p:cNvSpPr>
          <p:nvPr/>
        </p:nvSpPr>
        <p:spPr bwMode="auto">
          <a:xfrm>
            <a:off x="4733925" y="5626100"/>
            <a:ext cx="3973513" cy="10668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3200">
                <a:solidFill>
                  <a:srgbClr val="FFCC99"/>
                </a:solidFill>
              </a:rPr>
              <a:t>CEREMONIAL</a:t>
            </a:r>
            <a:r>
              <a:rPr lang="ja-JP" altLang="en-US" sz="3200">
                <a:solidFill>
                  <a:srgbClr val="FFCC99"/>
                </a:solidFill>
              </a:rPr>
              <a:t>・儀式</a:t>
            </a:r>
          </a:p>
        </p:txBody>
      </p:sp>
      <p:sp>
        <p:nvSpPr>
          <p:cNvPr id="320560" name="Oval 48"/>
          <p:cNvSpPr>
            <a:spLocks noChangeArrowheads="1"/>
          </p:cNvSpPr>
          <p:nvPr/>
        </p:nvSpPr>
        <p:spPr bwMode="auto">
          <a:xfrm>
            <a:off x="3175000" y="2463800"/>
            <a:ext cx="1012825"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320561" name="Oval 49"/>
          <p:cNvSpPr>
            <a:spLocks noChangeArrowheads="1"/>
          </p:cNvSpPr>
          <p:nvPr/>
        </p:nvSpPr>
        <p:spPr bwMode="auto">
          <a:xfrm>
            <a:off x="4097338" y="2444750"/>
            <a:ext cx="1014412" cy="646113"/>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320562" name="Oval 50"/>
          <p:cNvSpPr>
            <a:spLocks noChangeArrowheads="1"/>
          </p:cNvSpPr>
          <p:nvPr/>
        </p:nvSpPr>
        <p:spPr bwMode="auto">
          <a:xfrm>
            <a:off x="4986338" y="2465388"/>
            <a:ext cx="939800" cy="646112"/>
          </a:xfrm>
          <a:prstGeom prst="ellipse">
            <a:avLst/>
          </a:prstGeom>
          <a:noFill/>
          <a:ln w="76200">
            <a:solidFill>
              <a:srgbClr val="FF0000"/>
            </a:solidFill>
            <a:round/>
            <a:headEnd/>
            <a:tailEnd/>
          </a:ln>
          <a:effectLst>
            <a:outerShdw blurRad="63500" dist="81320" dir="2319588" algn="ctr" rotWithShape="0">
              <a:schemeClr val="bg2">
                <a:alpha val="74998"/>
              </a:schemeClr>
            </a:outerShdw>
          </a:effectLst>
        </p:spPr>
        <p:txBody>
          <a:bodyPr wrap="none" anchor="ctr"/>
          <a:lstStyle/>
          <a:p>
            <a:pPr algn="ctr">
              <a:defRPr/>
            </a:pPr>
            <a:endParaRPr lang="en-US" b="0">
              <a:solidFill>
                <a:srgbClr val="FF0000"/>
              </a:solidFill>
              <a:effectLst>
                <a:outerShdw blurRad="38100" dist="38100" dir="2700000" algn="tl">
                  <a:srgbClr val="000000"/>
                </a:outerShdw>
              </a:effectLst>
              <a:latin typeface="Comic Sans MS" pitchFamily="-107" charset="0"/>
              <a:ea typeface="ＭＳ Ｐゴシック" pitchFamily="-107" charset="-128"/>
              <a:cs typeface="ＭＳ Ｐゴシック" pitchFamily="-107" charset="-128"/>
            </a:endParaRPr>
          </a:p>
        </p:txBody>
      </p:sp>
      <p:sp>
        <p:nvSpPr>
          <p:cNvPr id="31769" name="Rectangle 5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770" name="Rectangle 5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1771" name="AutoShape 5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1772" name="Rectangle 5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1773" name="AutoShape 56"/>
          <p:cNvSpPr>
            <a:spLocks noChangeArrowheads="1"/>
          </p:cNvSpPr>
          <p:nvPr/>
        </p:nvSpPr>
        <p:spPr bwMode="auto">
          <a:xfrm>
            <a:off x="7931150" y="35623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774" name="Line 5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5" name="Line 58"/>
          <p:cNvSpPr>
            <a:spLocks noChangeShapeType="1"/>
          </p:cNvSpPr>
          <p:nvPr/>
        </p:nvSpPr>
        <p:spPr bwMode="auto">
          <a:xfrm>
            <a:off x="7980363" y="40036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6" name="Line 59"/>
          <p:cNvSpPr>
            <a:spLocks noChangeShapeType="1"/>
          </p:cNvSpPr>
          <p:nvPr/>
        </p:nvSpPr>
        <p:spPr bwMode="auto">
          <a:xfrm>
            <a:off x="8007350"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7" name="Line 6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8" name="Line 6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9" name="Rectangle 62"/>
          <p:cNvSpPr>
            <a:spLocks noChangeArrowheads="1"/>
          </p:cNvSpPr>
          <p:nvPr/>
        </p:nvSpPr>
        <p:spPr bwMode="auto">
          <a:xfrm>
            <a:off x="8007350" y="3429000"/>
            <a:ext cx="4984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31780" name="Rectangle 63"/>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31781" name="Rectangle 64"/>
          <p:cNvSpPr>
            <a:spLocks noChangeArrowheads="1"/>
          </p:cNvSpPr>
          <p:nvPr/>
        </p:nvSpPr>
        <p:spPr bwMode="auto">
          <a:xfrm>
            <a:off x="7881938" y="40259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31782" name="Line 65"/>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83" name="Rectangle 66"/>
          <p:cNvSpPr>
            <a:spLocks noChangeArrowheads="1"/>
          </p:cNvSpPr>
          <p:nvPr/>
        </p:nvSpPr>
        <p:spPr bwMode="auto">
          <a:xfrm>
            <a:off x="8132763" y="36322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31784" name="Text Box 6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1785" name="Text Box 70"/>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320583" name="Rectangle 7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09</a:t>
            </a:r>
          </a:p>
        </p:txBody>
      </p:sp>
      <p:sp>
        <p:nvSpPr>
          <p:cNvPr id="31787" name="Text Box 7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31788" name="Group 73"/>
          <p:cNvGrpSpPr>
            <a:grpSpLocks/>
          </p:cNvGrpSpPr>
          <p:nvPr/>
        </p:nvGrpSpPr>
        <p:grpSpPr bwMode="auto">
          <a:xfrm>
            <a:off x="5951538" y="3552825"/>
            <a:ext cx="1262062" cy="1347788"/>
            <a:chOff x="1084" y="711"/>
            <a:chExt cx="2950" cy="2769"/>
          </a:xfrm>
        </p:grpSpPr>
        <p:grpSp>
          <p:nvGrpSpPr>
            <p:cNvPr id="31795" name="Group 74"/>
            <p:cNvGrpSpPr>
              <a:grpSpLocks/>
            </p:cNvGrpSpPr>
            <p:nvPr/>
          </p:nvGrpSpPr>
          <p:grpSpPr bwMode="auto">
            <a:xfrm>
              <a:off x="1084" y="711"/>
              <a:ext cx="2950" cy="2769"/>
              <a:chOff x="2707" y="548"/>
              <a:chExt cx="2950" cy="2769"/>
            </a:xfrm>
          </p:grpSpPr>
          <p:grpSp>
            <p:nvGrpSpPr>
              <p:cNvPr id="31801" name="Group 75"/>
              <p:cNvGrpSpPr>
                <a:grpSpLocks/>
              </p:cNvGrpSpPr>
              <p:nvPr/>
            </p:nvGrpSpPr>
            <p:grpSpPr bwMode="auto">
              <a:xfrm>
                <a:off x="3180" y="1046"/>
                <a:ext cx="2105" cy="1421"/>
                <a:chOff x="578" y="2316"/>
                <a:chExt cx="2105" cy="1421"/>
              </a:xfrm>
            </p:grpSpPr>
            <p:sp>
              <p:nvSpPr>
                <p:cNvPr id="31803" name="Freeform 76"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1804" name="Freeform 77"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31802" name="Picture 7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1796" name="Freeform 79"/>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797" name="Freeform 80"/>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798" name="Freeform 81"/>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799" name="Freeform 82"/>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31800" name="Freeform 83"/>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320596" name="Rectangle 84"/>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ＭＳ Ｐゴシック" pitchFamily="-107" charset="-128"/>
              <a:cs typeface="ＭＳ Ｐゴシック" pitchFamily="-107" charset="-128"/>
            </a:endParaRPr>
          </a:p>
        </p:txBody>
      </p:sp>
      <p:sp>
        <p:nvSpPr>
          <p:cNvPr id="320597" name="Oval 85"/>
          <p:cNvSpPr>
            <a:spLocks noChangeArrowheads="1"/>
          </p:cNvSpPr>
          <p:nvPr/>
        </p:nvSpPr>
        <p:spPr bwMode="auto">
          <a:xfrm>
            <a:off x="3263900" y="2330450"/>
            <a:ext cx="2662238" cy="823913"/>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31791" name="Group 86"/>
          <p:cNvGrpSpPr>
            <a:grpSpLocks/>
          </p:cNvGrpSpPr>
          <p:nvPr/>
        </p:nvGrpSpPr>
        <p:grpSpPr bwMode="auto">
          <a:xfrm>
            <a:off x="519113" y="7938"/>
            <a:ext cx="854075" cy="1704975"/>
            <a:chOff x="327" y="5"/>
            <a:chExt cx="538" cy="1074"/>
          </a:xfrm>
        </p:grpSpPr>
        <p:sp>
          <p:nvSpPr>
            <p:cNvPr id="320599" name="Rectangle 8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320600" name="Line 8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31792"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20526"/>
                                        </p:tgtEl>
                                        <p:attrNameLst>
                                          <p:attrName>style.visibility</p:attrName>
                                        </p:attrNameLst>
                                      </p:cBhvr>
                                      <p:to>
                                        <p:strVal val="visible"/>
                                      </p:to>
                                    </p:set>
                                    <p:anim calcmode="lin" valueType="num">
                                      <p:cBhvr>
                                        <p:cTn id="7" dur="500" fill="hold"/>
                                        <p:tgtEl>
                                          <p:spTgt spid="320526"/>
                                        </p:tgtEl>
                                        <p:attrNameLst>
                                          <p:attrName>ppt_x</p:attrName>
                                        </p:attrNameLst>
                                      </p:cBhvr>
                                      <p:tavLst>
                                        <p:tav tm="0">
                                          <p:val>
                                            <p:strVal val="#ppt_x-#ppt_w/2"/>
                                          </p:val>
                                        </p:tav>
                                        <p:tav tm="100000">
                                          <p:val>
                                            <p:strVal val="#ppt_x"/>
                                          </p:val>
                                        </p:tav>
                                      </p:tavLst>
                                    </p:anim>
                                    <p:anim calcmode="lin" valueType="num">
                                      <p:cBhvr>
                                        <p:cTn id="8" dur="500" fill="hold"/>
                                        <p:tgtEl>
                                          <p:spTgt spid="320526"/>
                                        </p:tgtEl>
                                        <p:attrNameLst>
                                          <p:attrName>ppt_y</p:attrName>
                                        </p:attrNameLst>
                                      </p:cBhvr>
                                      <p:tavLst>
                                        <p:tav tm="0">
                                          <p:val>
                                            <p:strVal val="#ppt_y"/>
                                          </p:val>
                                        </p:tav>
                                        <p:tav tm="100000">
                                          <p:val>
                                            <p:strVal val="#ppt_y"/>
                                          </p:val>
                                        </p:tav>
                                      </p:tavLst>
                                    </p:anim>
                                    <p:anim calcmode="lin" valueType="num">
                                      <p:cBhvr>
                                        <p:cTn id="9" dur="500" fill="hold"/>
                                        <p:tgtEl>
                                          <p:spTgt spid="320526"/>
                                        </p:tgtEl>
                                        <p:attrNameLst>
                                          <p:attrName>ppt_w</p:attrName>
                                        </p:attrNameLst>
                                      </p:cBhvr>
                                      <p:tavLst>
                                        <p:tav tm="0">
                                          <p:val>
                                            <p:fltVal val="0"/>
                                          </p:val>
                                        </p:tav>
                                        <p:tav tm="100000">
                                          <p:val>
                                            <p:strVal val="#ppt_w"/>
                                          </p:val>
                                        </p:tav>
                                      </p:tavLst>
                                    </p:anim>
                                    <p:anim calcmode="lin" valueType="num">
                                      <p:cBhvr>
                                        <p:cTn id="10" dur="500" fill="hold"/>
                                        <p:tgtEl>
                                          <p:spTgt spid="320526"/>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20597"/>
                                        </p:tgtEl>
                                        <p:attrNameLst>
                                          <p:attrName>style.visibility</p:attrName>
                                        </p:attrNameLst>
                                      </p:cBhvr>
                                      <p:to>
                                        <p:strVal val="visible"/>
                                      </p:to>
                                    </p:set>
                                    <p:animEffect transition="in" filter="fade">
                                      <p:cBhvr>
                                        <p:cTn id="14" dur="1000"/>
                                        <p:tgtEl>
                                          <p:spTgt spid="320597"/>
                                        </p:tgtEl>
                                      </p:cBhvr>
                                    </p:animEffect>
                                  </p:childTnLst>
                                  <p:subTnLst>
                                    <p:set>
                                      <p:cBhvr override="childStyle">
                                        <p:cTn dur="1" fill="hold" display="0" masterRel="nextClick" afterEffect="1"/>
                                        <p:tgtEl>
                                          <p:spTgt spid="320597"/>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nodePh="1">
                                  <p:stCondLst>
                                    <p:cond delay="0"/>
                                  </p:stCondLst>
                                  <p:endCondLst>
                                    <p:cond evt="begin" delay="0">
                                      <p:tn val="17"/>
                                    </p:cond>
                                  </p:endCondLst>
                                  <p:childTnLst>
                                    <p:set>
                                      <p:cBhvr>
                                        <p:cTn id="18" dur="1" fill="hold">
                                          <p:stCondLst>
                                            <p:cond delay="0"/>
                                          </p:stCondLst>
                                        </p:cTn>
                                        <p:tgtEl>
                                          <p:spTgt spid="320596"/>
                                        </p:tgtEl>
                                        <p:attrNameLst>
                                          <p:attrName>style.visibility</p:attrName>
                                        </p:attrNameLst>
                                      </p:cBhvr>
                                      <p:to>
                                        <p:strVal val="visible"/>
                                      </p:to>
                                    </p:set>
                                    <p:anim calcmode="lin" valueType="num">
                                      <p:cBhvr additive="base">
                                        <p:cTn id="19" dur="500" fill="hold"/>
                                        <p:tgtEl>
                                          <p:spTgt spid="320596"/>
                                        </p:tgtEl>
                                        <p:attrNameLst>
                                          <p:attrName>ppt_x</p:attrName>
                                        </p:attrNameLst>
                                      </p:cBhvr>
                                      <p:tavLst>
                                        <p:tav tm="0">
                                          <p:val>
                                            <p:strVal val="1+#ppt_w/2"/>
                                          </p:val>
                                        </p:tav>
                                        <p:tav tm="100000">
                                          <p:val>
                                            <p:strVal val="#ppt_x"/>
                                          </p:val>
                                        </p:tav>
                                      </p:tavLst>
                                    </p:anim>
                                    <p:anim calcmode="lin" valueType="num">
                                      <p:cBhvr additive="base">
                                        <p:cTn id="20" dur="500" fill="hold"/>
                                        <p:tgtEl>
                                          <p:spTgt spid="32059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3" presetClass="entr" presetSubtype="36" fill="hold" grpId="0" nodeType="afterEffect">
                                  <p:stCondLst>
                                    <p:cond delay="0"/>
                                  </p:stCondLst>
                                  <p:childTnLst>
                                    <p:set>
                                      <p:cBhvr>
                                        <p:cTn id="23" dur="1" fill="hold">
                                          <p:stCondLst>
                                            <p:cond delay="0"/>
                                          </p:stCondLst>
                                        </p:cTn>
                                        <p:tgtEl>
                                          <p:spTgt spid="320557"/>
                                        </p:tgtEl>
                                        <p:attrNameLst>
                                          <p:attrName>style.visibility</p:attrName>
                                        </p:attrNameLst>
                                      </p:cBhvr>
                                      <p:to>
                                        <p:strVal val="visible"/>
                                      </p:to>
                                    </p:set>
                                    <p:anim calcmode="lin" valueType="num">
                                      <p:cBhvr>
                                        <p:cTn id="24" dur="500" fill="hold"/>
                                        <p:tgtEl>
                                          <p:spTgt spid="320557"/>
                                        </p:tgtEl>
                                        <p:attrNameLst>
                                          <p:attrName>ppt_w</p:attrName>
                                        </p:attrNameLst>
                                      </p:cBhvr>
                                      <p:tavLst>
                                        <p:tav tm="0">
                                          <p:val>
                                            <p:strVal val="(6*min(max(#ppt_w*#ppt_h,.3),1)-7.4)/-.7*#ppt_w"/>
                                          </p:val>
                                        </p:tav>
                                        <p:tav tm="100000">
                                          <p:val>
                                            <p:strVal val="#ppt_w"/>
                                          </p:val>
                                        </p:tav>
                                      </p:tavLst>
                                    </p:anim>
                                    <p:anim calcmode="lin" valueType="num">
                                      <p:cBhvr>
                                        <p:cTn id="25" dur="500" fill="hold"/>
                                        <p:tgtEl>
                                          <p:spTgt spid="320557"/>
                                        </p:tgtEl>
                                        <p:attrNameLst>
                                          <p:attrName>ppt_h</p:attrName>
                                        </p:attrNameLst>
                                      </p:cBhvr>
                                      <p:tavLst>
                                        <p:tav tm="0">
                                          <p:val>
                                            <p:strVal val="(6*min(max(#ppt_w*#ppt_h,.3),1)-7.4)/-.7*#ppt_h"/>
                                          </p:val>
                                        </p:tav>
                                        <p:tav tm="100000">
                                          <p:val>
                                            <p:strVal val="#ppt_h"/>
                                          </p:val>
                                        </p:tav>
                                      </p:tavLst>
                                    </p:anim>
                                    <p:anim calcmode="lin" valueType="num">
                                      <p:cBhvr>
                                        <p:cTn id="26" dur="500" fill="hold"/>
                                        <p:tgtEl>
                                          <p:spTgt spid="320557"/>
                                        </p:tgtEl>
                                        <p:attrNameLst>
                                          <p:attrName>ppt_x</p:attrName>
                                        </p:attrNameLst>
                                      </p:cBhvr>
                                      <p:tavLst>
                                        <p:tav tm="0">
                                          <p:val>
                                            <p:fltVal val="0.5"/>
                                          </p:val>
                                        </p:tav>
                                        <p:tav tm="100000">
                                          <p:val>
                                            <p:strVal val="#ppt_x"/>
                                          </p:val>
                                        </p:tav>
                                      </p:tavLst>
                                    </p:anim>
                                    <p:anim calcmode="lin" valueType="num">
                                      <p:cBhvr>
                                        <p:cTn id="27" dur="500" fill="hold"/>
                                        <p:tgtEl>
                                          <p:spTgt spid="320557"/>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000"/>
                            </p:stCondLst>
                            <p:childTnLst>
                              <p:par>
                                <p:cTn id="29" presetID="2" presetClass="entr" presetSubtype="6" fill="hold" grpId="0" nodeType="afterEffect">
                                  <p:stCondLst>
                                    <p:cond delay="0"/>
                                  </p:stCondLst>
                                  <p:childTnLst>
                                    <p:set>
                                      <p:cBhvr>
                                        <p:cTn id="30" dur="1" fill="hold">
                                          <p:stCondLst>
                                            <p:cond delay="0"/>
                                          </p:stCondLst>
                                        </p:cTn>
                                        <p:tgtEl>
                                          <p:spTgt spid="320560"/>
                                        </p:tgtEl>
                                        <p:attrNameLst>
                                          <p:attrName>style.visibility</p:attrName>
                                        </p:attrNameLst>
                                      </p:cBhvr>
                                      <p:to>
                                        <p:strVal val="visible"/>
                                      </p:to>
                                    </p:set>
                                    <p:anim calcmode="lin" valueType="num">
                                      <p:cBhvr additive="base">
                                        <p:cTn id="31" dur="500" fill="hold"/>
                                        <p:tgtEl>
                                          <p:spTgt spid="320560"/>
                                        </p:tgtEl>
                                        <p:attrNameLst>
                                          <p:attrName>ppt_x</p:attrName>
                                        </p:attrNameLst>
                                      </p:cBhvr>
                                      <p:tavLst>
                                        <p:tav tm="0">
                                          <p:val>
                                            <p:strVal val="1+#ppt_w/2"/>
                                          </p:val>
                                        </p:tav>
                                        <p:tav tm="100000">
                                          <p:val>
                                            <p:strVal val="#ppt_x"/>
                                          </p:val>
                                        </p:tav>
                                      </p:tavLst>
                                    </p:anim>
                                    <p:anim calcmode="lin" valueType="num">
                                      <p:cBhvr additive="base">
                                        <p:cTn id="32" dur="500" fill="hold"/>
                                        <p:tgtEl>
                                          <p:spTgt spid="32056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6" fill="hold" grpId="0" nodeType="clickEffect">
                                  <p:stCondLst>
                                    <p:cond delay="0"/>
                                  </p:stCondLst>
                                  <p:childTnLst>
                                    <p:set>
                                      <p:cBhvr>
                                        <p:cTn id="36" dur="1" fill="hold">
                                          <p:stCondLst>
                                            <p:cond delay="0"/>
                                          </p:stCondLst>
                                        </p:cTn>
                                        <p:tgtEl>
                                          <p:spTgt spid="320558"/>
                                        </p:tgtEl>
                                        <p:attrNameLst>
                                          <p:attrName>style.visibility</p:attrName>
                                        </p:attrNameLst>
                                      </p:cBhvr>
                                      <p:to>
                                        <p:strVal val="visible"/>
                                      </p:to>
                                    </p:set>
                                    <p:anim calcmode="lin" valueType="num">
                                      <p:cBhvr>
                                        <p:cTn id="37" dur="500" fill="hold"/>
                                        <p:tgtEl>
                                          <p:spTgt spid="320558"/>
                                        </p:tgtEl>
                                        <p:attrNameLst>
                                          <p:attrName>ppt_w</p:attrName>
                                        </p:attrNameLst>
                                      </p:cBhvr>
                                      <p:tavLst>
                                        <p:tav tm="0">
                                          <p:val>
                                            <p:strVal val="(6*min(max(#ppt_w*#ppt_h,.3),1)-7.4)/-.7*#ppt_w"/>
                                          </p:val>
                                        </p:tav>
                                        <p:tav tm="100000">
                                          <p:val>
                                            <p:strVal val="#ppt_w"/>
                                          </p:val>
                                        </p:tav>
                                      </p:tavLst>
                                    </p:anim>
                                    <p:anim calcmode="lin" valueType="num">
                                      <p:cBhvr>
                                        <p:cTn id="38" dur="500" fill="hold"/>
                                        <p:tgtEl>
                                          <p:spTgt spid="320558"/>
                                        </p:tgtEl>
                                        <p:attrNameLst>
                                          <p:attrName>ppt_h</p:attrName>
                                        </p:attrNameLst>
                                      </p:cBhvr>
                                      <p:tavLst>
                                        <p:tav tm="0">
                                          <p:val>
                                            <p:strVal val="(6*min(max(#ppt_w*#ppt_h,.3),1)-7.4)/-.7*#ppt_h"/>
                                          </p:val>
                                        </p:tav>
                                        <p:tav tm="100000">
                                          <p:val>
                                            <p:strVal val="#ppt_h"/>
                                          </p:val>
                                        </p:tav>
                                      </p:tavLst>
                                    </p:anim>
                                    <p:anim calcmode="lin" valueType="num">
                                      <p:cBhvr>
                                        <p:cTn id="39" dur="500" fill="hold"/>
                                        <p:tgtEl>
                                          <p:spTgt spid="320558"/>
                                        </p:tgtEl>
                                        <p:attrNameLst>
                                          <p:attrName>ppt_x</p:attrName>
                                        </p:attrNameLst>
                                      </p:cBhvr>
                                      <p:tavLst>
                                        <p:tav tm="0">
                                          <p:val>
                                            <p:fltVal val="0.5"/>
                                          </p:val>
                                        </p:tav>
                                        <p:tav tm="100000">
                                          <p:val>
                                            <p:strVal val="#ppt_x"/>
                                          </p:val>
                                        </p:tav>
                                      </p:tavLst>
                                    </p:anim>
                                    <p:anim calcmode="lin" valueType="num">
                                      <p:cBhvr>
                                        <p:cTn id="40" dur="500" fill="hold"/>
                                        <p:tgtEl>
                                          <p:spTgt spid="320558"/>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500"/>
                            </p:stCondLst>
                            <p:childTnLst>
                              <p:par>
                                <p:cTn id="42" presetID="2" presetClass="entr" presetSubtype="6" fill="hold" grpId="0" nodeType="afterEffect">
                                  <p:stCondLst>
                                    <p:cond delay="0"/>
                                  </p:stCondLst>
                                  <p:childTnLst>
                                    <p:set>
                                      <p:cBhvr>
                                        <p:cTn id="43" dur="1" fill="hold">
                                          <p:stCondLst>
                                            <p:cond delay="0"/>
                                          </p:stCondLst>
                                        </p:cTn>
                                        <p:tgtEl>
                                          <p:spTgt spid="320561"/>
                                        </p:tgtEl>
                                        <p:attrNameLst>
                                          <p:attrName>style.visibility</p:attrName>
                                        </p:attrNameLst>
                                      </p:cBhvr>
                                      <p:to>
                                        <p:strVal val="visible"/>
                                      </p:to>
                                    </p:set>
                                    <p:anim calcmode="lin" valueType="num">
                                      <p:cBhvr additive="base">
                                        <p:cTn id="44" dur="500" fill="hold"/>
                                        <p:tgtEl>
                                          <p:spTgt spid="320561"/>
                                        </p:tgtEl>
                                        <p:attrNameLst>
                                          <p:attrName>ppt_x</p:attrName>
                                        </p:attrNameLst>
                                      </p:cBhvr>
                                      <p:tavLst>
                                        <p:tav tm="0">
                                          <p:val>
                                            <p:strVal val="1+#ppt_w/2"/>
                                          </p:val>
                                        </p:tav>
                                        <p:tav tm="100000">
                                          <p:val>
                                            <p:strVal val="#ppt_x"/>
                                          </p:val>
                                        </p:tav>
                                      </p:tavLst>
                                    </p:anim>
                                    <p:anim calcmode="lin" valueType="num">
                                      <p:cBhvr additive="base">
                                        <p:cTn id="45" dur="500" fill="hold"/>
                                        <p:tgtEl>
                                          <p:spTgt spid="320561"/>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36" fill="hold" grpId="0" nodeType="clickEffect">
                                  <p:stCondLst>
                                    <p:cond delay="0"/>
                                  </p:stCondLst>
                                  <p:childTnLst>
                                    <p:set>
                                      <p:cBhvr>
                                        <p:cTn id="49" dur="1" fill="hold">
                                          <p:stCondLst>
                                            <p:cond delay="0"/>
                                          </p:stCondLst>
                                        </p:cTn>
                                        <p:tgtEl>
                                          <p:spTgt spid="320559"/>
                                        </p:tgtEl>
                                        <p:attrNameLst>
                                          <p:attrName>style.visibility</p:attrName>
                                        </p:attrNameLst>
                                      </p:cBhvr>
                                      <p:to>
                                        <p:strVal val="visible"/>
                                      </p:to>
                                    </p:set>
                                    <p:anim calcmode="lin" valueType="num">
                                      <p:cBhvr>
                                        <p:cTn id="50" dur="500" fill="hold"/>
                                        <p:tgtEl>
                                          <p:spTgt spid="320559"/>
                                        </p:tgtEl>
                                        <p:attrNameLst>
                                          <p:attrName>ppt_w</p:attrName>
                                        </p:attrNameLst>
                                      </p:cBhvr>
                                      <p:tavLst>
                                        <p:tav tm="0">
                                          <p:val>
                                            <p:strVal val="(6*min(max(#ppt_w*#ppt_h,.3),1)-7.4)/-.7*#ppt_w"/>
                                          </p:val>
                                        </p:tav>
                                        <p:tav tm="100000">
                                          <p:val>
                                            <p:strVal val="#ppt_w"/>
                                          </p:val>
                                        </p:tav>
                                      </p:tavLst>
                                    </p:anim>
                                    <p:anim calcmode="lin" valueType="num">
                                      <p:cBhvr>
                                        <p:cTn id="51" dur="500" fill="hold"/>
                                        <p:tgtEl>
                                          <p:spTgt spid="320559"/>
                                        </p:tgtEl>
                                        <p:attrNameLst>
                                          <p:attrName>ppt_h</p:attrName>
                                        </p:attrNameLst>
                                      </p:cBhvr>
                                      <p:tavLst>
                                        <p:tav tm="0">
                                          <p:val>
                                            <p:strVal val="(6*min(max(#ppt_w*#ppt_h,.3),1)-7.4)/-.7*#ppt_h"/>
                                          </p:val>
                                        </p:tav>
                                        <p:tav tm="100000">
                                          <p:val>
                                            <p:strVal val="#ppt_h"/>
                                          </p:val>
                                        </p:tav>
                                      </p:tavLst>
                                    </p:anim>
                                    <p:anim calcmode="lin" valueType="num">
                                      <p:cBhvr>
                                        <p:cTn id="52" dur="500" fill="hold"/>
                                        <p:tgtEl>
                                          <p:spTgt spid="320559"/>
                                        </p:tgtEl>
                                        <p:attrNameLst>
                                          <p:attrName>ppt_x</p:attrName>
                                        </p:attrNameLst>
                                      </p:cBhvr>
                                      <p:tavLst>
                                        <p:tav tm="0">
                                          <p:val>
                                            <p:fltVal val="0.5"/>
                                          </p:val>
                                        </p:tav>
                                        <p:tav tm="100000">
                                          <p:val>
                                            <p:strVal val="#ppt_x"/>
                                          </p:val>
                                        </p:tav>
                                      </p:tavLst>
                                    </p:anim>
                                    <p:anim calcmode="lin" valueType="num">
                                      <p:cBhvr>
                                        <p:cTn id="53" dur="500" fill="hold"/>
                                        <p:tgtEl>
                                          <p:spTgt spid="320559"/>
                                        </p:tgtEl>
                                        <p:attrNameLst>
                                          <p:attrName>ppt_y</p:attrName>
                                        </p:attrNameLst>
                                      </p:cBhvr>
                                      <p:tavLst>
                                        <p:tav tm="0">
                                          <p:val>
                                            <p:strVal val="1+(6*min(max(#ppt_w*#ppt_h,.3),1)-7.4)/-.7*#ppt_h/2"/>
                                          </p:val>
                                        </p:tav>
                                        <p:tav tm="100000">
                                          <p:val>
                                            <p:strVal val="#ppt_y"/>
                                          </p:val>
                                        </p:tav>
                                      </p:tavLst>
                                    </p:anim>
                                  </p:childTnLst>
                                </p:cTn>
                              </p:par>
                            </p:childTnLst>
                          </p:cTn>
                        </p:par>
                        <p:par>
                          <p:cTn id="54" fill="hold" nodeType="afterGroup">
                            <p:stCondLst>
                              <p:cond delay="500"/>
                            </p:stCondLst>
                            <p:childTnLst>
                              <p:par>
                                <p:cTn id="55" presetID="2" presetClass="entr" presetSubtype="6" fill="hold" grpId="0" nodeType="afterEffect">
                                  <p:stCondLst>
                                    <p:cond delay="0"/>
                                  </p:stCondLst>
                                  <p:childTnLst>
                                    <p:set>
                                      <p:cBhvr>
                                        <p:cTn id="56" dur="1" fill="hold">
                                          <p:stCondLst>
                                            <p:cond delay="0"/>
                                          </p:stCondLst>
                                        </p:cTn>
                                        <p:tgtEl>
                                          <p:spTgt spid="320562"/>
                                        </p:tgtEl>
                                        <p:attrNameLst>
                                          <p:attrName>style.visibility</p:attrName>
                                        </p:attrNameLst>
                                      </p:cBhvr>
                                      <p:to>
                                        <p:strVal val="visible"/>
                                      </p:to>
                                    </p:set>
                                    <p:anim calcmode="lin" valueType="num">
                                      <p:cBhvr additive="base">
                                        <p:cTn id="57" dur="500" fill="hold"/>
                                        <p:tgtEl>
                                          <p:spTgt spid="320562"/>
                                        </p:tgtEl>
                                        <p:attrNameLst>
                                          <p:attrName>ppt_x</p:attrName>
                                        </p:attrNameLst>
                                      </p:cBhvr>
                                      <p:tavLst>
                                        <p:tav tm="0">
                                          <p:val>
                                            <p:strVal val="1+#ppt_w/2"/>
                                          </p:val>
                                        </p:tav>
                                        <p:tav tm="100000">
                                          <p:val>
                                            <p:strVal val="#ppt_x"/>
                                          </p:val>
                                        </p:tav>
                                      </p:tavLst>
                                    </p:anim>
                                    <p:anim calcmode="lin" valueType="num">
                                      <p:cBhvr additive="base">
                                        <p:cTn id="58" dur="500" fill="hold"/>
                                        <p:tgtEl>
                                          <p:spTgt spid="320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6" grpId="0" autoUpdateAnimBg="0"/>
      <p:bldP spid="320557" grpId="0" autoUpdateAnimBg="0"/>
      <p:bldP spid="320558" grpId="0" autoUpdateAnimBg="0"/>
      <p:bldP spid="320559" grpId="0" autoUpdateAnimBg="0"/>
      <p:bldP spid="320560" grpId="0" animBg="1" autoUpdateAnimBg="0"/>
      <p:bldP spid="320561" grpId="0" animBg="1" autoUpdateAnimBg="0"/>
      <p:bldP spid="320562" grpId="0" animBg="1" autoUpdateAnimBg="0"/>
      <p:bldP spid="320596" grpId="0" autoUpdateAnimBg="0"/>
      <p:bldP spid="32059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6081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33795"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6020" name="Rectangle 4"/>
          <p:cNvSpPr>
            <a:spLocks noChangeArrowheads="1"/>
          </p:cNvSpPr>
          <p:nvPr/>
        </p:nvSpPr>
        <p:spPr bwMode="auto">
          <a:xfrm>
            <a:off x="1671638" y="925513"/>
            <a:ext cx="6565900" cy="197643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4000">
                <a:solidFill>
                  <a:srgbClr val="FAFD00"/>
                </a:solidFill>
                <a:latin typeface="Times" charset="0"/>
              </a:rPr>
              <a:t>律法 </a:t>
            </a:r>
            <a:r>
              <a:rPr lang="en-US" sz="4000">
                <a:solidFill>
                  <a:srgbClr val="FAFD00"/>
                </a:solidFill>
                <a:latin typeface="Times" charset="0"/>
              </a:rPr>
              <a:t>(</a:t>
            </a:r>
            <a:r>
              <a:rPr lang="ja-JP" altLang="en-US" sz="4000">
                <a:solidFill>
                  <a:srgbClr val="FAFD00"/>
                </a:solidFill>
                <a:latin typeface="Times" charset="0"/>
              </a:rPr>
              <a:t>トーラ</a:t>
            </a:r>
            <a:r>
              <a:rPr lang="en-US" altLang="ja-JP" sz="4400">
                <a:solidFill>
                  <a:srgbClr val="FAFD00"/>
                </a:solidFill>
                <a:latin typeface="Times" charset="0"/>
              </a:rPr>
              <a:t>)</a:t>
            </a:r>
          </a:p>
          <a:p>
            <a:pPr algn="ctr"/>
            <a:r>
              <a:rPr lang="ja-JP" altLang="en-US" sz="3200">
                <a:latin typeface="Times" charset="0"/>
              </a:rPr>
              <a:t>３つの観点からなる神の教育</a:t>
            </a:r>
            <a:r>
              <a:rPr lang="en-US" altLang="ja-JP" sz="3200">
                <a:latin typeface="Times" charset="0"/>
              </a:rPr>
              <a:t>:</a:t>
            </a:r>
            <a:r>
              <a:rPr lang="en-US" altLang="ja-JP" sz="2400">
                <a:latin typeface="Times" charset="0"/>
              </a:rPr>
              <a:t>                          </a:t>
            </a:r>
            <a:endParaRPr lang="en-US" altLang="ja-JP" sz="2800">
              <a:latin typeface="Times" charset="0"/>
            </a:endParaRPr>
          </a:p>
          <a:p>
            <a:endParaRPr lang="en-US" sz="2400">
              <a:solidFill>
                <a:schemeClr val="hlink"/>
              </a:solidFill>
              <a:latin typeface="Times" charset="0"/>
            </a:endParaRPr>
          </a:p>
          <a:p>
            <a:pPr algn="ctr"/>
            <a:endParaRPr lang="en-US" sz="2400">
              <a:solidFill>
                <a:schemeClr val="hlink"/>
              </a:solidFill>
              <a:latin typeface="Times" charset="0"/>
            </a:endParaRPr>
          </a:p>
        </p:txBody>
      </p:sp>
      <p:sp>
        <p:nvSpPr>
          <p:cNvPr id="86060" name="Text Box 44"/>
          <p:cNvSpPr txBox="1">
            <a:spLocks noChangeArrowheads="1"/>
          </p:cNvSpPr>
          <p:nvPr/>
        </p:nvSpPr>
        <p:spPr bwMode="auto">
          <a:xfrm>
            <a:off x="1766888" y="20638"/>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20 </a:t>
            </a:r>
            <a:r>
              <a:rPr lang="ja-JP" altLang="en-US" sz="1400">
                <a:solidFill>
                  <a:schemeClr val="tx1"/>
                </a:solidFill>
              </a:rPr>
              <a:t>～</a:t>
            </a:r>
            <a:r>
              <a:rPr lang="en-US" altLang="ja-JP" sz="1400">
                <a:solidFill>
                  <a:schemeClr val="tx1"/>
                </a:solidFill>
              </a:rPr>
              <a:t>31</a:t>
            </a:r>
            <a:r>
              <a:rPr lang="ja-JP" altLang="en-US" sz="1400">
                <a:solidFill>
                  <a:schemeClr val="tx1"/>
                </a:solidFill>
              </a:rPr>
              <a:t>章</a:t>
            </a:r>
            <a:endParaRPr lang="ja-JP" altLang="en-US" sz="800" u="sng">
              <a:solidFill>
                <a:srgbClr val="000000"/>
              </a:solidFill>
              <a:latin typeface="Geneva" charset="0"/>
            </a:endParaRPr>
          </a:p>
        </p:txBody>
      </p:sp>
      <p:sp>
        <p:nvSpPr>
          <p:cNvPr id="33798"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3799"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3800"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3801"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3802"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3803"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4" name="Line 51"/>
          <p:cNvSpPr>
            <a:spLocks noChangeShapeType="1"/>
          </p:cNvSpPr>
          <p:nvPr/>
        </p:nvSpPr>
        <p:spPr bwMode="auto">
          <a:xfrm>
            <a:off x="7993063" y="40290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5"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6"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8" name="Rectangle 55"/>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33809" name="Rectangle 56"/>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33810" name="Rectangle 57"/>
          <p:cNvSpPr>
            <a:spLocks noChangeArrowheads="1"/>
          </p:cNvSpPr>
          <p:nvPr/>
        </p:nvSpPr>
        <p:spPr bwMode="auto">
          <a:xfrm>
            <a:off x="7920038" y="4035425"/>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33811"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2" name="Rectangle 59"/>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33813"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6080"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10</a:t>
            </a:r>
          </a:p>
        </p:txBody>
      </p:sp>
      <p:sp>
        <p:nvSpPr>
          <p:cNvPr id="33815" name="Text Box 6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33816" name="Group 67"/>
          <p:cNvGrpSpPr>
            <a:grpSpLocks/>
          </p:cNvGrpSpPr>
          <p:nvPr/>
        </p:nvGrpSpPr>
        <p:grpSpPr bwMode="auto">
          <a:xfrm>
            <a:off x="519113" y="7938"/>
            <a:ext cx="854075" cy="1704975"/>
            <a:chOff x="327" y="5"/>
            <a:chExt cx="538" cy="1074"/>
          </a:xfrm>
        </p:grpSpPr>
        <p:sp>
          <p:nvSpPr>
            <p:cNvPr id="86084"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86085"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687513" y="8445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35843"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4" name="Rectangle 4"/>
          <p:cNvSpPr>
            <a:spLocks noChangeArrowheads="1"/>
          </p:cNvSpPr>
          <p:nvPr/>
        </p:nvSpPr>
        <p:spPr bwMode="auto">
          <a:xfrm>
            <a:off x="1671638" y="925513"/>
            <a:ext cx="6565900" cy="276860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4000">
                <a:solidFill>
                  <a:srgbClr val="FAFD00"/>
                </a:solidFill>
                <a:latin typeface="Times" charset="0"/>
              </a:rPr>
              <a:t>律法 </a:t>
            </a:r>
            <a:r>
              <a:rPr lang="en-US" sz="4000">
                <a:solidFill>
                  <a:srgbClr val="FAFD00"/>
                </a:solidFill>
                <a:latin typeface="Times" charset="0"/>
              </a:rPr>
              <a:t>(</a:t>
            </a:r>
            <a:r>
              <a:rPr lang="ja-JP" altLang="en-US" sz="4000">
                <a:solidFill>
                  <a:srgbClr val="FAFD00"/>
                </a:solidFill>
                <a:latin typeface="Times" charset="0"/>
              </a:rPr>
              <a:t>トーラー</a:t>
            </a:r>
            <a:r>
              <a:rPr lang="en-US" altLang="ja-JP" sz="4400">
                <a:solidFill>
                  <a:srgbClr val="FAFD00"/>
                </a:solidFill>
                <a:latin typeface="Times" charset="0"/>
              </a:rPr>
              <a:t>)</a:t>
            </a:r>
          </a:p>
          <a:p>
            <a:pPr algn="ctr"/>
            <a:r>
              <a:rPr lang="ja-JP" altLang="en-US" sz="3200">
                <a:latin typeface="Times" charset="0"/>
              </a:rPr>
              <a:t>３つの観点からなる神の教育</a:t>
            </a:r>
            <a:r>
              <a:rPr lang="en-US" altLang="ja-JP" sz="3200">
                <a:latin typeface="Times" charset="0"/>
              </a:rPr>
              <a:t>:</a:t>
            </a:r>
            <a:r>
              <a:rPr lang="en-US" altLang="ja-JP" sz="2400">
                <a:latin typeface="Times" charset="0"/>
              </a:rPr>
              <a:t>                          </a:t>
            </a:r>
            <a:endParaRPr lang="en-US" altLang="ja-JP" sz="2800">
              <a:latin typeface="Times" charset="0"/>
            </a:endParaRPr>
          </a:p>
          <a:p>
            <a:endParaRPr lang="en-US" sz="2400">
              <a:solidFill>
                <a:schemeClr val="hlink"/>
              </a:solidFill>
              <a:latin typeface="Times" charset="0"/>
            </a:endParaRPr>
          </a:p>
          <a:p>
            <a:r>
              <a:rPr lang="en-US" sz="2800">
                <a:solidFill>
                  <a:srgbClr val="FAFD00"/>
                </a:solidFill>
                <a:latin typeface="Times" charset="0"/>
              </a:rPr>
              <a:t>MORAL</a:t>
            </a:r>
            <a:r>
              <a:rPr lang="ja-JP" altLang="en-US" sz="2800">
                <a:solidFill>
                  <a:srgbClr val="FAFD00"/>
                </a:solidFill>
                <a:latin typeface="Times" charset="0"/>
              </a:rPr>
              <a:t>（道徳）</a:t>
            </a:r>
            <a:r>
              <a:rPr lang="en-US" altLang="ja-JP" sz="2800">
                <a:solidFill>
                  <a:srgbClr val="FAFD00"/>
                </a:solidFill>
                <a:latin typeface="Times" charset="0"/>
              </a:rPr>
              <a:t>: </a:t>
            </a:r>
            <a:r>
              <a:rPr lang="ja-JP" altLang="en-US" sz="2400">
                <a:solidFill>
                  <a:schemeClr val="hlink"/>
                </a:solidFill>
                <a:latin typeface="Times" charset="0"/>
              </a:rPr>
              <a:t>今日の法律の基礎となった十戒。</a:t>
            </a:r>
            <a:endParaRPr lang="en-US" altLang="ja-JP" sz="2400">
              <a:solidFill>
                <a:schemeClr val="hlink"/>
              </a:solidFill>
              <a:latin typeface="Times" charset="0"/>
            </a:endParaRPr>
          </a:p>
          <a:p>
            <a:pPr algn="ctr"/>
            <a:endParaRPr lang="en-US" sz="2400">
              <a:solidFill>
                <a:schemeClr val="hlink"/>
              </a:solidFill>
              <a:latin typeface="Times" charset="0"/>
            </a:endParaRPr>
          </a:p>
        </p:txBody>
      </p:sp>
      <p:sp>
        <p:nvSpPr>
          <p:cNvPr id="87084" name="Text Box 44"/>
          <p:cNvSpPr txBox="1">
            <a:spLocks noChangeArrowheads="1"/>
          </p:cNvSpPr>
          <p:nvPr/>
        </p:nvSpPr>
        <p:spPr bwMode="auto">
          <a:xfrm>
            <a:off x="1771650" y="15875"/>
            <a:ext cx="1993900" cy="517525"/>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altLang="ja-JP" sz="1400">
                <a:solidFill>
                  <a:schemeClr val="tx1"/>
                </a:solidFill>
              </a:rPr>
              <a:t>20</a:t>
            </a:r>
            <a:r>
              <a:rPr lang="ja-JP" altLang="en-US" sz="1400">
                <a:solidFill>
                  <a:schemeClr val="tx1"/>
                </a:solidFill>
              </a:rPr>
              <a:t>章</a:t>
            </a:r>
            <a:r>
              <a:rPr lang="en-US" altLang="ja-JP" sz="1400">
                <a:solidFill>
                  <a:schemeClr val="tx1"/>
                </a:solidFill>
              </a:rPr>
              <a:t>1 </a:t>
            </a:r>
            <a:r>
              <a:rPr lang="ja-JP" altLang="en-US" sz="1400">
                <a:solidFill>
                  <a:schemeClr val="tx1"/>
                </a:solidFill>
              </a:rPr>
              <a:t>～</a:t>
            </a:r>
            <a:r>
              <a:rPr lang="en-US" altLang="ja-JP" sz="1400">
                <a:solidFill>
                  <a:schemeClr val="tx1"/>
                </a:solidFill>
              </a:rPr>
              <a:t>17</a:t>
            </a:r>
            <a:r>
              <a:rPr lang="ja-JP" altLang="en-US" sz="1400">
                <a:solidFill>
                  <a:schemeClr val="tx1"/>
                </a:solidFill>
              </a:rPr>
              <a:t>節</a:t>
            </a:r>
            <a:endParaRPr lang="ja-JP" altLang="en-US" sz="1200" u="sng">
              <a:solidFill>
                <a:srgbClr val="000000"/>
              </a:solidFill>
              <a:latin typeface="Geneva" charset="0"/>
            </a:endParaRPr>
          </a:p>
        </p:txBody>
      </p:sp>
      <p:sp>
        <p:nvSpPr>
          <p:cNvPr id="35846" name="Rectangle 4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5847" name="Rectangle 4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5848" name="AutoShape 4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5849" name="Rectangle 48"/>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5850" name="AutoShape 4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5851" name="Line 5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2" name="Line 5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3" name="Line 5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4" name="Line 5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5" name="Line 5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6" name="Rectangle 55"/>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35857" name="Rectangle 56"/>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35858" name="Rectangle 57"/>
          <p:cNvSpPr>
            <a:spLocks noChangeArrowheads="1"/>
          </p:cNvSpPr>
          <p:nvPr/>
        </p:nvSpPr>
        <p:spPr bwMode="auto">
          <a:xfrm>
            <a:off x="7881938" y="3986213"/>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35859" name="Line 5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0" name="Rectangle 59"/>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35861" name="Text Box 6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7104" name="Rectangle 6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11</a:t>
            </a:r>
          </a:p>
        </p:txBody>
      </p:sp>
      <p:sp>
        <p:nvSpPr>
          <p:cNvPr id="35863" name="Text Box 6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35864" name="Group 66"/>
          <p:cNvGrpSpPr>
            <a:grpSpLocks/>
          </p:cNvGrpSpPr>
          <p:nvPr/>
        </p:nvGrpSpPr>
        <p:grpSpPr bwMode="auto">
          <a:xfrm>
            <a:off x="519113" y="7938"/>
            <a:ext cx="854075" cy="1704975"/>
            <a:chOff x="327" y="5"/>
            <a:chExt cx="538" cy="1074"/>
          </a:xfrm>
        </p:grpSpPr>
        <p:sp>
          <p:nvSpPr>
            <p:cNvPr id="87107" name="Rectangle 6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87108" name="Line 6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37891"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8068" name="Rectangle 4"/>
          <p:cNvSpPr>
            <a:spLocks noChangeArrowheads="1"/>
          </p:cNvSpPr>
          <p:nvPr/>
        </p:nvSpPr>
        <p:spPr bwMode="auto">
          <a:xfrm>
            <a:off x="1671638" y="925513"/>
            <a:ext cx="6565900" cy="3562350"/>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4000">
                <a:solidFill>
                  <a:srgbClr val="FAFD00"/>
                </a:solidFill>
              </a:rPr>
              <a:t>律法 </a:t>
            </a:r>
            <a:r>
              <a:rPr lang="en-US" altLang="ja-JP" sz="4000">
                <a:solidFill>
                  <a:srgbClr val="FAFD00"/>
                </a:solidFill>
              </a:rPr>
              <a:t>(</a:t>
            </a:r>
            <a:r>
              <a:rPr lang="ja-JP" altLang="en-US" sz="4000">
                <a:solidFill>
                  <a:srgbClr val="FAFD00"/>
                </a:solidFill>
              </a:rPr>
              <a:t>トーラー</a:t>
            </a:r>
            <a:r>
              <a:rPr lang="en-US" altLang="ja-JP" sz="4000">
                <a:solidFill>
                  <a:srgbClr val="FAFD00"/>
                </a:solidFill>
              </a:rPr>
              <a:t>)</a:t>
            </a:r>
          </a:p>
          <a:p>
            <a:pPr algn="ctr"/>
            <a:r>
              <a:rPr lang="ja-JP" altLang="en-US" sz="3200"/>
              <a:t>３つの観点からなる神の教育</a:t>
            </a:r>
            <a:r>
              <a:rPr lang="en-US" altLang="ja-JP" sz="3200"/>
              <a:t>:</a:t>
            </a:r>
            <a:r>
              <a:rPr lang="en-US" altLang="ja-JP"/>
              <a:t>                          </a:t>
            </a:r>
          </a:p>
          <a:p>
            <a:endParaRPr lang="en-US" sz="2800">
              <a:solidFill>
                <a:schemeClr val="hlink"/>
              </a:solidFill>
            </a:endParaRPr>
          </a:p>
          <a:p>
            <a:r>
              <a:rPr lang="en-US" sz="2800">
                <a:solidFill>
                  <a:srgbClr val="FAFD00"/>
                </a:solidFill>
              </a:rPr>
              <a:t>MORAL</a:t>
            </a:r>
            <a:r>
              <a:rPr lang="ja-JP" altLang="en-US" sz="2800">
                <a:solidFill>
                  <a:srgbClr val="FAFD00"/>
                </a:solidFill>
              </a:rPr>
              <a:t>（道徳）</a:t>
            </a:r>
            <a:r>
              <a:rPr lang="en-US" altLang="ja-JP" sz="2800" b="0">
                <a:solidFill>
                  <a:srgbClr val="FAFD00"/>
                </a:solidFill>
              </a:rPr>
              <a:t>: </a:t>
            </a:r>
            <a:r>
              <a:rPr lang="ja-JP" altLang="en-US" sz="2400">
                <a:solidFill>
                  <a:schemeClr val="hlink"/>
                </a:solidFill>
              </a:rPr>
              <a:t>今日の法律の基礎となった十戒。</a:t>
            </a:r>
            <a:endParaRPr lang="en-US" altLang="ja-JP" sz="2400">
              <a:solidFill>
                <a:schemeClr val="hlink"/>
              </a:solidFill>
            </a:endParaRPr>
          </a:p>
          <a:p>
            <a:r>
              <a:rPr lang="en-US" sz="2800">
                <a:solidFill>
                  <a:srgbClr val="FAFD00"/>
                </a:solidFill>
                <a:latin typeface="Times" charset="0"/>
              </a:rPr>
              <a:t>CIVIL</a:t>
            </a:r>
            <a:r>
              <a:rPr lang="ja-JP" altLang="en-US" sz="2800">
                <a:solidFill>
                  <a:srgbClr val="FAFD00"/>
                </a:solidFill>
                <a:latin typeface="Times" charset="0"/>
              </a:rPr>
              <a:t>（民事）</a:t>
            </a:r>
            <a:r>
              <a:rPr lang="en-US" altLang="ja-JP" sz="2800">
                <a:solidFill>
                  <a:srgbClr val="FAFD00"/>
                </a:solidFill>
                <a:latin typeface="Times" charset="0"/>
              </a:rPr>
              <a:t>: </a:t>
            </a:r>
            <a:r>
              <a:rPr lang="ja-JP" altLang="en-US" sz="2400">
                <a:solidFill>
                  <a:schemeClr val="hlink"/>
                </a:solidFill>
                <a:latin typeface="Times" charset="0"/>
              </a:rPr>
              <a:t>新たな社会構造のもと、人々がどのように共存するか。</a:t>
            </a:r>
          </a:p>
          <a:p>
            <a:pPr algn="ctr"/>
            <a:endParaRPr lang="en-US" sz="2400">
              <a:solidFill>
                <a:schemeClr val="hlink"/>
              </a:solidFill>
              <a:latin typeface="Times" charset="0"/>
            </a:endParaRPr>
          </a:p>
        </p:txBody>
      </p:sp>
      <p:sp>
        <p:nvSpPr>
          <p:cNvPr id="37893" name="Text Box 2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88089" name="Text Box 25"/>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21-24</a:t>
            </a:r>
            <a:r>
              <a:rPr lang="ja-JP" altLang="en-US" sz="1400">
                <a:solidFill>
                  <a:schemeClr val="tx1"/>
                </a:solidFill>
              </a:rPr>
              <a:t>章</a:t>
            </a:r>
            <a:endParaRPr lang="ja-JP" altLang="en-US" sz="800" u="sng">
              <a:solidFill>
                <a:srgbClr val="000000"/>
              </a:solidFill>
              <a:latin typeface="Geneva" charset="0"/>
            </a:endParaRPr>
          </a:p>
        </p:txBody>
      </p:sp>
      <p:sp>
        <p:nvSpPr>
          <p:cNvPr id="37895" name="Rectangle 2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7896" name="Rectangle 27"/>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7897" name="AutoShape 28"/>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7898" name="Rectangle 29"/>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7899" name="AutoShape 3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7900" name="Line 31"/>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1" name="Line 32"/>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2" name="Line 33"/>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3" name="Line 34"/>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4" name="Line 35"/>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5" name="Rectangle 36"/>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37906" name="Rectangle 37"/>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37907" name="Rectangle 38"/>
          <p:cNvSpPr>
            <a:spLocks noChangeArrowheads="1"/>
          </p:cNvSpPr>
          <p:nvPr/>
        </p:nvSpPr>
        <p:spPr bwMode="auto">
          <a:xfrm>
            <a:off x="7947025" y="40259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37908" name="Line 3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9" name="Rectangle 40"/>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37910"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109"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12</a:t>
            </a:r>
          </a:p>
        </p:txBody>
      </p:sp>
      <p:sp>
        <p:nvSpPr>
          <p:cNvPr id="37912" name="Text Box 4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37913" name="Group 47"/>
          <p:cNvGrpSpPr>
            <a:grpSpLocks/>
          </p:cNvGrpSpPr>
          <p:nvPr/>
        </p:nvGrpSpPr>
        <p:grpSpPr bwMode="auto">
          <a:xfrm>
            <a:off x="519113" y="7938"/>
            <a:ext cx="854075" cy="1704975"/>
            <a:chOff x="327" y="5"/>
            <a:chExt cx="538" cy="1074"/>
          </a:xfrm>
        </p:grpSpPr>
        <p:sp>
          <p:nvSpPr>
            <p:cNvPr id="88112" name="Rectangle 4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88113" name="Line 4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749425" y="779463"/>
            <a:ext cx="6816725" cy="5078412"/>
          </a:xfrm>
          <a:prstGeom prst="rect">
            <a:avLst/>
          </a:prstGeom>
          <a:solidFill>
            <a:schemeClr val="accent2"/>
          </a:solidFill>
          <a:ln w="76200">
            <a:solidFill>
              <a:srgbClr val="00DFCA"/>
            </a:solidFill>
            <a:miter lim="800000"/>
            <a:headEnd/>
            <a:tailEnd/>
          </a:ln>
        </p:spPr>
        <p:txBody>
          <a:bodyPr wrap="none" anchor="ctr"/>
          <a:lstStyle/>
          <a:p>
            <a:endParaRPr lang="en-US"/>
          </a:p>
        </p:txBody>
      </p:sp>
      <p:sp>
        <p:nvSpPr>
          <p:cNvPr id="39939"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1671638" y="925513"/>
            <a:ext cx="6565900" cy="3868737"/>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4000">
                <a:solidFill>
                  <a:srgbClr val="FAFD00"/>
                </a:solidFill>
              </a:rPr>
              <a:t>律法 </a:t>
            </a:r>
            <a:r>
              <a:rPr lang="en-US" altLang="ja-JP" sz="4000">
                <a:solidFill>
                  <a:srgbClr val="FAFD00"/>
                </a:solidFill>
              </a:rPr>
              <a:t>(</a:t>
            </a:r>
            <a:r>
              <a:rPr lang="ja-JP" altLang="en-US" sz="4000">
                <a:solidFill>
                  <a:srgbClr val="FAFD00"/>
                </a:solidFill>
              </a:rPr>
              <a:t>トーラー</a:t>
            </a:r>
            <a:r>
              <a:rPr lang="en-US" altLang="ja-JP" sz="4000">
                <a:solidFill>
                  <a:srgbClr val="FAFD00"/>
                </a:solidFill>
              </a:rPr>
              <a:t>)</a:t>
            </a:r>
          </a:p>
          <a:p>
            <a:pPr algn="ctr"/>
            <a:r>
              <a:rPr lang="ja-JP" altLang="en-US" sz="3200"/>
              <a:t>３つの観点からなる神の教育</a:t>
            </a:r>
            <a:r>
              <a:rPr lang="en-US" altLang="ja-JP" sz="3200"/>
              <a:t>:</a:t>
            </a:r>
            <a:r>
              <a:rPr lang="en-US" altLang="ja-JP"/>
              <a:t>                          </a:t>
            </a:r>
          </a:p>
          <a:p>
            <a:endParaRPr lang="en-US">
              <a:solidFill>
                <a:schemeClr val="hlink"/>
              </a:solidFill>
            </a:endParaRPr>
          </a:p>
          <a:p>
            <a:r>
              <a:rPr lang="en-US" sz="2800">
                <a:solidFill>
                  <a:srgbClr val="FAFD00"/>
                </a:solidFill>
              </a:rPr>
              <a:t>MORAL</a:t>
            </a:r>
            <a:r>
              <a:rPr lang="ja-JP" altLang="en-US" sz="2800">
                <a:solidFill>
                  <a:srgbClr val="FAFD00"/>
                </a:solidFill>
              </a:rPr>
              <a:t>（道徳）</a:t>
            </a:r>
            <a:r>
              <a:rPr lang="en-US" altLang="ja-JP" sz="2800" b="0">
                <a:solidFill>
                  <a:srgbClr val="FAFD00"/>
                </a:solidFill>
              </a:rPr>
              <a:t>:</a:t>
            </a:r>
            <a:r>
              <a:rPr lang="en-US" altLang="ja-JP" b="0">
                <a:solidFill>
                  <a:srgbClr val="FAFD00"/>
                </a:solidFill>
              </a:rPr>
              <a:t> </a:t>
            </a:r>
            <a:r>
              <a:rPr lang="ja-JP" altLang="en-US" sz="2400">
                <a:solidFill>
                  <a:schemeClr val="hlink"/>
                </a:solidFill>
              </a:rPr>
              <a:t>今日の法律の基礎となった十</a:t>
            </a:r>
            <a:r>
              <a:rPr lang="ja-JP" altLang="en-US" sz="2800">
                <a:solidFill>
                  <a:schemeClr val="hlink"/>
                </a:solidFill>
              </a:rPr>
              <a:t>戒。</a:t>
            </a:r>
            <a:endParaRPr lang="en-US" altLang="ja-JP" sz="2800">
              <a:solidFill>
                <a:schemeClr val="hlink"/>
              </a:solidFill>
            </a:endParaRPr>
          </a:p>
          <a:p>
            <a:r>
              <a:rPr lang="en-US" sz="2800">
                <a:solidFill>
                  <a:srgbClr val="FAFD00"/>
                </a:solidFill>
              </a:rPr>
              <a:t>CIVIL</a:t>
            </a:r>
            <a:r>
              <a:rPr lang="ja-JP" altLang="en-US" sz="2800">
                <a:solidFill>
                  <a:srgbClr val="FAFD00"/>
                </a:solidFill>
              </a:rPr>
              <a:t>（民事）</a:t>
            </a:r>
            <a:r>
              <a:rPr lang="en-US" altLang="ja-JP" sz="2800">
                <a:solidFill>
                  <a:srgbClr val="FAFD00"/>
                </a:solidFill>
              </a:rPr>
              <a:t>:</a:t>
            </a:r>
            <a:r>
              <a:rPr lang="en-US" altLang="ja-JP">
                <a:solidFill>
                  <a:srgbClr val="FAFD00"/>
                </a:solidFill>
              </a:rPr>
              <a:t> </a:t>
            </a:r>
            <a:r>
              <a:rPr lang="ja-JP" altLang="en-US" sz="2400">
                <a:solidFill>
                  <a:schemeClr val="hlink"/>
                </a:solidFill>
              </a:rPr>
              <a:t>新たな社会構造のもと、人々がどのように共存するか。</a:t>
            </a:r>
            <a:endParaRPr lang="en-US" altLang="ja-JP" sz="2400">
              <a:solidFill>
                <a:schemeClr val="hlink"/>
              </a:solidFill>
              <a:latin typeface="Times" charset="0"/>
            </a:endParaRPr>
          </a:p>
          <a:p>
            <a:r>
              <a:rPr lang="en-US" sz="2800">
                <a:solidFill>
                  <a:srgbClr val="FAFD00"/>
                </a:solidFill>
                <a:latin typeface="Times" charset="0"/>
              </a:rPr>
              <a:t>CEREMONIAL</a:t>
            </a:r>
            <a:r>
              <a:rPr lang="ja-JP" altLang="en-US" sz="2800">
                <a:solidFill>
                  <a:srgbClr val="FAFD00"/>
                </a:solidFill>
                <a:latin typeface="Times" charset="0"/>
              </a:rPr>
              <a:t>（儀式）</a:t>
            </a:r>
            <a:r>
              <a:rPr lang="en-US" altLang="ja-JP" sz="2800">
                <a:solidFill>
                  <a:srgbClr val="FAFD00"/>
                </a:solidFill>
                <a:latin typeface="Times" charset="0"/>
              </a:rPr>
              <a:t>: </a:t>
            </a:r>
            <a:r>
              <a:rPr lang="ja-JP" altLang="en-US" sz="2400">
                <a:solidFill>
                  <a:schemeClr val="hlink"/>
                </a:solidFill>
                <a:latin typeface="Times" charset="0"/>
              </a:rPr>
              <a:t>新たな社会構造のもと、どのように神を礼拝するか。</a:t>
            </a:r>
          </a:p>
        </p:txBody>
      </p:sp>
      <p:sp>
        <p:nvSpPr>
          <p:cNvPr id="89113" name="Text Box 25"/>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25-31</a:t>
            </a:r>
            <a:r>
              <a:rPr lang="ja-JP" altLang="en-US" sz="1400">
                <a:solidFill>
                  <a:schemeClr val="tx1"/>
                </a:solidFill>
              </a:rPr>
              <a:t>章</a:t>
            </a:r>
            <a:endParaRPr lang="ja-JP" altLang="en-US" sz="800" u="sng">
              <a:solidFill>
                <a:srgbClr val="000000"/>
              </a:solidFill>
              <a:latin typeface="Geneva" charset="0"/>
            </a:endParaRPr>
          </a:p>
        </p:txBody>
      </p:sp>
      <p:sp>
        <p:nvSpPr>
          <p:cNvPr id="39942" name="Rectangle 2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9943" name="Rectangle 27"/>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39944" name="AutoShape 28"/>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39945" name="Rectangle 29"/>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39946" name="AutoShape 3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39947" name="Line 31"/>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32"/>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Line 33"/>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0" name="Line 34"/>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1" name="Line 35"/>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2" name="Rectangle 36"/>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39953" name="Rectangle 37"/>
          <p:cNvSpPr>
            <a:spLocks noChangeArrowheads="1"/>
          </p:cNvSpPr>
          <p:nvPr/>
        </p:nvSpPr>
        <p:spPr bwMode="auto">
          <a:xfrm>
            <a:off x="81692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39954" name="Rectangle 38"/>
          <p:cNvSpPr>
            <a:spLocks noChangeArrowheads="1"/>
          </p:cNvSpPr>
          <p:nvPr/>
        </p:nvSpPr>
        <p:spPr bwMode="auto">
          <a:xfrm>
            <a:off x="7878763" y="40005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39955" name="Line 4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6" name="Rectangle 41"/>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39957" name="Text Box 4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9134"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13</a:t>
            </a:r>
          </a:p>
        </p:txBody>
      </p:sp>
      <p:sp>
        <p:nvSpPr>
          <p:cNvPr id="39959" name="Text Box 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39960" name="Group 48"/>
          <p:cNvGrpSpPr>
            <a:grpSpLocks/>
          </p:cNvGrpSpPr>
          <p:nvPr/>
        </p:nvGrpSpPr>
        <p:grpSpPr bwMode="auto">
          <a:xfrm>
            <a:off x="519113" y="7938"/>
            <a:ext cx="854075" cy="1704975"/>
            <a:chOff x="327" y="5"/>
            <a:chExt cx="538" cy="1074"/>
          </a:xfrm>
        </p:grpSpPr>
        <p:sp>
          <p:nvSpPr>
            <p:cNvPr id="89137" name="Rectangle 4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89138" name="Line 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41987"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1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198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1990"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1"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20"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ER</a:t>
            </a:r>
          </a:p>
        </p:txBody>
      </p:sp>
      <p:sp>
        <p:nvSpPr>
          <p:cNvPr id="41993"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22" name="Rectangle 10"/>
          <p:cNvSpPr>
            <a:spLocks noChangeArrowheads="1"/>
          </p:cNvSpPr>
          <p:nvPr/>
        </p:nvSpPr>
        <p:spPr bwMode="auto">
          <a:xfrm>
            <a:off x="7259638" y="5245100"/>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sp>
        <p:nvSpPr>
          <p:cNvPr id="41995"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6"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997"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932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26932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26932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4200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9332"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26933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26933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69335"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69336"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269337"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B</a:t>
            </a:r>
          </a:p>
        </p:txBody>
      </p:sp>
      <p:sp>
        <p:nvSpPr>
          <p:cNvPr id="269338"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H</a:t>
            </a:r>
          </a:p>
        </p:txBody>
      </p:sp>
      <p:sp>
        <p:nvSpPr>
          <p:cNvPr id="269339"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42012"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41"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42014"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015" name="Oval 31"/>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44" name="Rectangle 32"/>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269345" name="Rectangle 3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269346" name="Rectangle 34"/>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269347"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69348"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021" name="Freeform 37"/>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69350"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69351"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69352" name="AutoShape 40"/>
          <p:cNvSpPr>
            <a:spLocks noChangeArrowheads="1"/>
          </p:cNvSpPr>
          <p:nvPr/>
        </p:nvSpPr>
        <p:spPr bwMode="auto">
          <a:xfrm rot="7507952">
            <a:off x="2824163" y="3381375"/>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025" name="Oval 44"/>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026" name="Oval 4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027" name="Oval 46"/>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028" name="Oval 4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029" name="Oval 48"/>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030" name="Oval 49"/>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362" name="Rectangle 5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269384" name="Text Box 72"/>
          <p:cNvSpPr txBox="1">
            <a:spLocks noChangeArrowheads="1"/>
          </p:cNvSpPr>
          <p:nvPr/>
        </p:nvSpPr>
        <p:spPr bwMode="auto">
          <a:xfrm>
            <a:off x="1765300" y="47625"/>
            <a:ext cx="2722563"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20:13</a:t>
            </a:r>
            <a:endParaRPr lang="en-US" sz="800" u="sng">
              <a:solidFill>
                <a:srgbClr val="000000"/>
              </a:solidFill>
              <a:latin typeface="Geneva" charset="0"/>
            </a:endParaRPr>
          </a:p>
        </p:txBody>
      </p:sp>
      <p:sp>
        <p:nvSpPr>
          <p:cNvPr id="42033"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69410" name="Rectangle 9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14</a:t>
            </a:r>
          </a:p>
        </p:txBody>
      </p:sp>
      <p:sp>
        <p:nvSpPr>
          <p:cNvPr id="42035" name="Text Box 99"/>
          <p:cNvSpPr txBox="1">
            <a:spLocks noChangeArrowheads="1"/>
          </p:cNvSpPr>
          <p:nvPr/>
        </p:nvSpPr>
        <p:spPr bwMode="auto">
          <a:xfrm>
            <a:off x="865505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42036" name="Text Box 10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pic>
        <p:nvPicPr>
          <p:cNvPr id="269418" name="Picture 106"/>
          <p:cNvPicPr>
            <a:picLocks noChangeAspect="1" noChangeArrowheads="1"/>
          </p:cNvPicPr>
          <p:nvPr/>
        </p:nvPicPr>
        <p:blipFill>
          <a:blip r:embed="rId3"/>
          <a:srcRect/>
          <a:stretch>
            <a:fillRect/>
          </a:stretch>
        </p:blipFill>
        <p:spPr bwMode="auto">
          <a:xfrm>
            <a:off x="1039813" y="628650"/>
            <a:ext cx="6229350" cy="4103688"/>
          </a:xfrm>
          <a:prstGeom prst="rect">
            <a:avLst/>
          </a:prstGeom>
          <a:noFill/>
          <a:ln w="12700">
            <a:noFill/>
            <a:miter lim="800000"/>
            <a:headEnd/>
            <a:tailEnd/>
          </a:ln>
          <a:effectLst>
            <a:outerShdw blurRad="63500" dist="125724" dir="2700000" algn="ctr" rotWithShape="0">
              <a:schemeClr val="bg2">
                <a:alpha val="74997"/>
              </a:schemeClr>
            </a:outerShdw>
          </a:effectLst>
        </p:spPr>
      </p:pic>
      <p:sp>
        <p:nvSpPr>
          <p:cNvPr id="269353" name="Oval 41"/>
          <p:cNvSpPr>
            <a:spLocks noChangeArrowheads="1"/>
          </p:cNvSpPr>
          <p:nvPr/>
        </p:nvSpPr>
        <p:spPr bwMode="auto">
          <a:xfrm>
            <a:off x="2451100" y="41529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69354" name="Rectangle 42"/>
          <p:cNvSpPr>
            <a:spLocks noChangeArrowheads="1"/>
          </p:cNvSpPr>
          <p:nvPr/>
        </p:nvSpPr>
        <p:spPr bwMode="auto">
          <a:xfrm>
            <a:off x="3157538" y="4451350"/>
            <a:ext cx="914400"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4000">
                <a:solidFill>
                  <a:srgbClr val="EEFF4B"/>
                </a:solidFill>
                <a:latin typeface="Times" pitchFamily="-107" charset="0"/>
                <a:ea typeface="ＭＳ Ｐゴシック" pitchFamily="-107" charset="-128"/>
                <a:cs typeface="ＭＳ Ｐゴシック" pitchFamily="-107" charset="-128"/>
              </a:rPr>
              <a:t>KB</a:t>
            </a:r>
          </a:p>
        </p:txBody>
      </p:sp>
      <p:sp>
        <p:nvSpPr>
          <p:cNvPr id="42040" name="Oval 4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69419" name="Text Box 107"/>
          <p:cNvSpPr txBox="1">
            <a:spLocks noChangeArrowheads="1"/>
          </p:cNvSpPr>
          <p:nvPr/>
        </p:nvSpPr>
        <p:spPr bwMode="auto">
          <a:xfrm>
            <a:off x="1100138" y="3144838"/>
            <a:ext cx="6029325" cy="13112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chemeClr val="tx1"/>
                </a:solidFill>
              </a:rPr>
              <a:t>現在のエジプトにある</a:t>
            </a:r>
          </a:p>
          <a:p>
            <a:pPr algn="ctr">
              <a:spcBef>
                <a:spcPct val="50000"/>
              </a:spcBef>
            </a:pPr>
            <a:r>
              <a:rPr lang="ja-JP" altLang="en-US" sz="3200">
                <a:solidFill>
                  <a:schemeClr val="tx1"/>
                </a:solidFill>
              </a:rPr>
              <a:t>カデシュ・バルネアのオアシス</a:t>
            </a:r>
          </a:p>
        </p:txBody>
      </p:sp>
      <p:sp>
        <p:nvSpPr>
          <p:cNvPr id="42042" name="Rectangle 108"/>
          <p:cNvSpPr>
            <a:spLocks noChangeArrowheads="1"/>
          </p:cNvSpPr>
          <p:nvPr/>
        </p:nvSpPr>
        <p:spPr bwMode="auto">
          <a:xfrm>
            <a:off x="1504950" y="67071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grpSp>
        <p:nvGrpSpPr>
          <p:cNvPr id="42043" name="Group 94"/>
          <p:cNvGrpSpPr>
            <a:grpSpLocks/>
          </p:cNvGrpSpPr>
          <p:nvPr/>
        </p:nvGrpSpPr>
        <p:grpSpPr bwMode="auto">
          <a:xfrm>
            <a:off x="7999413" y="3452813"/>
            <a:ext cx="1144587" cy="1330325"/>
            <a:chOff x="4984" y="2160"/>
            <a:chExt cx="721" cy="838"/>
          </a:xfrm>
        </p:grpSpPr>
        <p:sp>
          <p:nvSpPr>
            <p:cNvPr id="42045" name="Rectangle 73"/>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2046" name="Rectangle 74"/>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2047" name="AutoShape 75"/>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2048" name="Rectangle 76"/>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2049" name="AutoShape 77"/>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2050" name="Line 78"/>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1" name="Line 79"/>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2" name="Line 80"/>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3" name="Line 81"/>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4" name="Line 82"/>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55" name="Rectangle 83"/>
            <p:cNvSpPr>
              <a:spLocks noChangeArrowheads="1"/>
            </p:cNvSpPr>
            <p:nvPr/>
          </p:nvSpPr>
          <p:spPr bwMode="auto">
            <a:xfrm>
              <a:off x="5044" y="2160"/>
              <a:ext cx="3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endParaRPr lang="en-US" sz="900">
                <a:solidFill>
                  <a:srgbClr val="000000"/>
                </a:solidFill>
                <a:latin typeface="Chicago" charset="0"/>
              </a:endParaRPr>
            </a:p>
          </p:txBody>
        </p:sp>
        <p:sp>
          <p:nvSpPr>
            <p:cNvPr id="42056" name="Rectangle 84"/>
            <p:cNvSpPr>
              <a:spLocks noChangeArrowheads="1"/>
            </p:cNvSpPr>
            <p:nvPr/>
          </p:nvSpPr>
          <p:spPr bwMode="auto">
            <a:xfrm>
              <a:off x="5138" y="2420"/>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42057" name="Rectangle 85"/>
            <p:cNvSpPr>
              <a:spLocks noChangeArrowheads="1"/>
            </p:cNvSpPr>
            <p:nvPr/>
          </p:nvSpPr>
          <p:spPr bwMode="auto">
            <a:xfrm>
              <a:off x="5087" y="2536"/>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42058" name="Rectangle 86"/>
            <p:cNvSpPr>
              <a:spLocks noChangeArrowheads="1"/>
            </p:cNvSpPr>
            <p:nvPr/>
          </p:nvSpPr>
          <p:spPr bwMode="auto">
            <a:xfrm>
              <a:off x="4984" y="2644"/>
              <a:ext cx="1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a:solidFill>
                  <a:srgbClr val="000000"/>
                </a:solidFill>
                <a:latin typeface="Helvetica" charset="0"/>
              </a:endParaRPr>
            </a:p>
          </p:txBody>
        </p:sp>
        <p:sp>
          <p:nvSpPr>
            <p:cNvPr id="42059" name="Line 87"/>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60" name="Rectangle 88"/>
            <p:cNvSpPr>
              <a:spLocks noChangeArrowheads="1"/>
            </p:cNvSpPr>
            <p:nvPr/>
          </p:nvSpPr>
          <p:spPr bwMode="auto">
            <a:xfrm>
              <a:off x="5115" y="2312"/>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grpSp>
      <p:sp>
        <p:nvSpPr>
          <p:cNvPr id="42044"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9351"/>
                                        </p:tgtEl>
                                        <p:attrNameLst>
                                          <p:attrName>style.visibility</p:attrName>
                                        </p:attrNameLst>
                                      </p:cBhvr>
                                      <p:to>
                                        <p:strVal val="visible"/>
                                      </p:to>
                                    </p:set>
                                    <p:animEffect transition="in" filter="wipe(down)">
                                      <p:cBhvr>
                                        <p:cTn id="7" dur="500"/>
                                        <p:tgtEl>
                                          <p:spTgt spid="269351"/>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9353"/>
                                        </p:tgtEl>
                                        <p:attrNameLst>
                                          <p:attrName>style.visibility</p:attrName>
                                        </p:attrNameLst>
                                      </p:cBhvr>
                                      <p:to>
                                        <p:strVal val="visible"/>
                                      </p:to>
                                    </p:set>
                                    <p:animEffect transition="in" filter="fade">
                                      <p:cBhvr>
                                        <p:cTn id="11" dur="1000"/>
                                        <p:tgtEl>
                                          <p:spTgt spid="26935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269418"/>
                                        </p:tgtEl>
                                        <p:attrNameLst>
                                          <p:attrName>style.visibility</p:attrName>
                                        </p:attrNameLst>
                                      </p:cBhvr>
                                      <p:to>
                                        <p:strVal val="visible"/>
                                      </p:to>
                                    </p:set>
                                    <p:animEffect transition="in" filter="wipe(left)">
                                      <p:cBhvr>
                                        <p:cTn id="16" dur="500"/>
                                        <p:tgtEl>
                                          <p:spTgt spid="269418"/>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9419"/>
                                        </p:tgtEl>
                                        <p:attrNameLst>
                                          <p:attrName>style.visibility</p:attrName>
                                        </p:attrNameLst>
                                      </p:cBhvr>
                                      <p:to>
                                        <p:strVal val="visible"/>
                                      </p:to>
                                    </p:set>
                                    <p:animEffect transition="in" filter="wipe(left)">
                                      <p:cBhvr>
                                        <p:cTn id="20" dur="500"/>
                                        <p:tgtEl>
                                          <p:spTgt spid="269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51" grpId="0" animBg="1"/>
      <p:bldP spid="269353" grpId="0" animBg="1"/>
      <p:bldP spid="26941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3157538" y="13271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3187" name="Rectangle 3"/>
          <p:cNvSpPr>
            <a:spLocks noChangeArrowheads="1"/>
          </p:cNvSpPr>
          <p:nvPr/>
        </p:nvSpPr>
        <p:spPr bwMode="auto">
          <a:xfrm>
            <a:off x="3152775" y="3001963"/>
            <a:ext cx="2568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accent2"/>
                </a:solidFill>
                <a:latin typeface="Times" charset="0"/>
              </a:rPr>
              <a:t>カデシュ・バルネア</a:t>
            </a:r>
          </a:p>
        </p:txBody>
      </p:sp>
      <p:sp>
        <p:nvSpPr>
          <p:cNvPr id="44036"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44037"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44038" name="Rectangle 6"/>
          <p:cNvSpPr>
            <a:spLocks noChangeArrowheads="1"/>
          </p:cNvSpPr>
          <p:nvPr/>
        </p:nvSpPr>
        <p:spPr bwMode="auto">
          <a:xfrm>
            <a:off x="3021013" y="866775"/>
            <a:ext cx="1433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a:t>
            </a:r>
            <a:r>
              <a:rPr lang="ja-JP" altLang="en-US" sz="2800">
                <a:solidFill>
                  <a:schemeClr val="accent2"/>
                </a:solidFill>
                <a:latin typeface="Times" charset="0"/>
              </a:rPr>
              <a:t>モーセ</a:t>
            </a:r>
          </a:p>
        </p:txBody>
      </p:sp>
      <p:sp>
        <p:nvSpPr>
          <p:cNvPr id="44039"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1"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2"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3"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4" name="Line 12"/>
          <p:cNvSpPr>
            <a:spLocks noChangeShapeType="1"/>
          </p:cNvSpPr>
          <p:nvPr/>
        </p:nvSpPr>
        <p:spPr bwMode="auto">
          <a:xfrm>
            <a:off x="3352800" y="38481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5" name="Rectangle 13"/>
          <p:cNvSpPr>
            <a:spLocks noChangeArrowheads="1"/>
          </p:cNvSpPr>
          <p:nvPr/>
        </p:nvSpPr>
        <p:spPr bwMode="auto">
          <a:xfrm>
            <a:off x="3630613" y="1616075"/>
            <a:ext cx="1719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出エジプト</a:t>
            </a:r>
          </a:p>
        </p:txBody>
      </p:sp>
      <p:sp>
        <p:nvSpPr>
          <p:cNvPr id="44046" name="Rectangle 14"/>
          <p:cNvSpPr>
            <a:spLocks noChangeArrowheads="1"/>
          </p:cNvSpPr>
          <p:nvPr/>
        </p:nvSpPr>
        <p:spPr bwMode="auto">
          <a:xfrm>
            <a:off x="3844925" y="2098675"/>
            <a:ext cx="112871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シナイ</a:t>
            </a:r>
            <a:endParaRPr lang="en-US" sz="2800">
              <a:solidFill>
                <a:schemeClr val="bg2"/>
              </a:solidFill>
              <a:latin typeface="Times" charset="0"/>
            </a:endParaRPr>
          </a:p>
        </p:txBody>
      </p:sp>
      <p:sp>
        <p:nvSpPr>
          <p:cNvPr id="44047" name="Rectangle 15"/>
          <p:cNvSpPr>
            <a:spLocks noChangeArrowheads="1"/>
          </p:cNvSpPr>
          <p:nvPr/>
        </p:nvSpPr>
        <p:spPr bwMode="auto">
          <a:xfrm>
            <a:off x="3409950" y="2492375"/>
            <a:ext cx="26701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道徳・民事・儀式</a:t>
            </a:r>
          </a:p>
        </p:txBody>
      </p:sp>
      <p:sp>
        <p:nvSpPr>
          <p:cNvPr id="93200" name="Rectangle 16"/>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ＭＳ Ｐゴシック" pitchFamily="-107" charset="-128"/>
                <a:cs typeface="ＭＳ Ｐゴシック" pitchFamily="-107" charset="-128"/>
              </a:rPr>
              <a:t>ca. 1500 B.C.</a:t>
            </a:r>
          </a:p>
        </p:txBody>
      </p:sp>
      <p:sp>
        <p:nvSpPr>
          <p:cNvPr id="93202" name="Rectangle 18"/>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3203" name="Rectangle 19"/>
          <p:cNvSpPr>
            <a:spLocks noChangeArrowheads="1"/>
          </p:cNvSpPr>
          <p:nvPr/>
        </p:nvSpPr>
        <p:spPr bwMode="auto">
          <a:xfrm>
            <a:off x="830263" y="2482850"/>
            <a:ext cx="1846262"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a:t>
            </a:r>
            <a:r>
              <a:rPr lang="en-US" sz="8000" b="0">
                <a:solidFill>
                  <a:srgbClr val="00FF00"/>
                </a:solidFill>
                <a:latin typeface="Times" pitchFamily="-107" charset="0"/>
                <a:ea typeface="ＭＳ Ｐゴシック" pitchFamily="-107" charset="-128"/>
                <a:cs typeface="ＭＳ Ｐゴシック" pitchFamily="-107" charset="-128"/>
              </a:rPr>
              <a:t>M</a:t>
            </a:r>
            <a:r>
              <a:rPr lang="en-US" sz="4000" b="0">
                <a:solidFill>
                  <a:schemeClr val="tx2"/>
                </a:solidFill>
                <a:latin typeface="Times" pitchFamily="-107" charset="0"/>
                <a:ea typeface="ＭＳ Ｐゴシック" pitchFamily="-107" charset="-128"/>
                <a:cs typeface="ＭＳ Ｐゴシック" pitchFamily="-107" charset="-128"/>
              </a:rPr>
              <a:t>J</a:t>
            </a:r>
          </a:p>
        </p:txBody>
      </p:sp>
      <p:sp>
        <p:nvSpPr>
          <p:cNvPr id="93230" name="Text Box 46"/>
          <p:cNvSpPr txBox="1">
            <a:spLocks noChangeArrowheads="1"/>
          </p:cNvSpPr>
          <p:nvPr/>
        </p:nvSpPr>
        <p:spPr bwMode="auto">
          <a:xfrm>
            <a:off x="1771650" y="47625"/>
            <a:ext cx="2722563"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32:8; </a:t>
            </a:r>
            <a:r>
              <a:rPr lang="ja-JP" altLang="en-US" sz="1200">
                <a:solidFill>
                  <a:schemeClr val="tx1"/>
                </a:solidFill>
              </a:rPr>
              <a:t>申命記 </a:t>
            </a:r>
            <a:r>
              <a:rPr lang="en-US" sz="1200">
                <a:solidFill>
                  <a:schemeClr val="tx1"/>
                </a:solidFill>
              </a:rPr>
              <a:t>1:19</a:t>
            </a:r>
            <a:endParaRPr lang="en-US" sz="800" u="sng">
              <a:solidFill>
                <a:srgbClr val="000000"/>
              </a:solidFill>
              <a:latin typeface="Geneva" charset="0"/>
            </a:endParaRPr>
          </a:p>
        </p:txBody>
      </p:sp>
      <p:sp>
        <p:nvSpPr>
          <p:cNvPr id="44052" name="Rectangle 4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4053" name="Rectangle 4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4054" name="AutoShape 4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4055" name="Rectangle 50"/>
          <p:cNvSpPr>
            <a:spLocks noChangeArrowheads="1"/>
          </p:cNvSpPr>
          <p:nvPr/>
        </p:nvSpPr>
        <p:spPr bwMode="auto">
          <a:xfrm>
            <a:off x="7986713" y="36036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4056" name="AutoShape 5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057" name="Line 5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8" name="Line 5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9" name="Line 5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60" name="Line 5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61" name="Line 5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62" name="Rectangle 57"/>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44063" name="Rectangle 58"/>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44064" name="Rectangle 59"/>
          <p:cNvSpPr>
            <a:spLocks noChangeArrowheads="1"/>
          </p:cNvSpPr>
          <p:nvPr/>
        </p:nvSpPr>
        <p:spPr bwMode="auto">
          <a:xfrm>
            <a:off x="8075613" y="40259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道徳・儀式・民事</a:t>
            </a:r>
          </a:p>
        </p:txBody>
      </p:sp>
      <p:sp>
        <p:nvSpPr>
          <p:cNvPr id="44065" name="Rectangle 60"/>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44066" name="Line 6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67" name="Rectangle 62"/>
          <p:cNvSpPr>
            <a:spLocks noChangeArrowheads="1"/>
          </p:cNvSpPr>
          <p:nvPr/>
        </p:nvSpPr>
        <p:spPr bwMode="auto">
          <a:xfrm>
            <a:off x="8105775"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44068" name="Text Box 6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3251" name="Rectangle 6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15</a:t>
            </a:r>
          </a:p>
        </p:txBody>
      </p:sp>
      <p:sp>
        <p:nvSpPr>
          <p:cNvPr id="44070" name="Text Box 6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44071" name="Group 69"/>
          <p:cNvGrpSpPr>
            <a:grpSpLocks/>
          </p:cNvGrpSpPr>
          <p:nvPr/>
        </p:nvGrpSpPr>
        <p:grpSpPr bwMode="auto">
          <a:xfrm>
            <a:off x="5938838" y="3552825"/>
            <a:ext cx="1262062" cy="1347788"/>
            <a:chOff x="1084" y="711"/>
            <a:chExt cx="2950" cy="2769"/>
          </a:xfrm>
        </p:grpSpPr>
        <p:grpSp>
          <p:nvGrpSpPr>
            <p:cNvPr id="44077" name="Group 70"/>
            <p:cNvGrpSpPr>
              <a:grpSpLocks/>
            </p:cNvGrpSpPr>
            <p:nvPr/>
          </p:nvGrpSpPr>
          <p:grpSpPr bwMode="auto">
            <a:xfrm>
              <a:off x="1084" y="711"/>
              <a:ext cx="2950" cy="2769"/>
              <a:chOff x="2707" y="548"/>
              <a:chExt cx="2950" cy="2769"/>
            </a:xfrm>
          </p:grpSpPr>
          <p:grpSp>
            <p:nvGrpSpPr>
              <p:cNvPr id="44083" name="Group 71"/>
              <p:cNvGrpSpPr>
                <a:grpSpLocks/>
              </p:cNvGrpSpPr>
              <p:nvPr/>
            </p:nvGrpSpPr>
            <p:grpSpPr bwMode="auto">
              <a:xfrm>
                <a:off x="3180" y="1046"/>
                <a:ext cx="2105" cy="1421"/>
                <a:chOff x="578" y="2316"/>
                <a:chExt cx="2105" cy="1421"/>
              </a:xfrm>
            </p:grpSpPr>
            <p:sp>
              <p:nvSpPr>
                <p:cNvPr id="44085" name="Freeform 72"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4086" name="Freeform 73"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44084" name="Picture 74"/>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44078" name="Freeform 75"/>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79" name="Freeform 76"/>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0" name="Freeform 77"/>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1" name="Freeform 78"/>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44082" name="Freeform 79"/>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3264" name="Rectangle 80"/>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ＭＳ Ｐゴシック" pitchFamily="-107" charset="-128"/>
              <a:cs typeface="ＭＳ Ｐゴシック" pitchFamily="-107" charset="-128"/>
            </a:endParaRPr>
          </a:p>
        </p:txBody>
      </p:sp>
      <p:grpSp>
        <p:nvGrpSpPr>
          <p:cNvPr id="44073" name="Group 84"/>
          <p:cNvGrpSpPr>
            <a:grpSpLocks/>
          </p:cNvGrpSpPr>
          <p:nvPr/>
        </p:nvGrpSpPr>
        <p:grpSpPr bwMode="auto">
          <a:xfrm>
            <a:off x="519113" y="7938"/>
            <a:ext cx="854075" cy="1704975"/>
            <a:chOff x="327" y="5"/>
            <a:chExt cx="538" cy="1074"/>
          </a:xfrm>
        </p:grpSpPr>
        <p:sp>
          <p:nvSpPr>
            <p:cNvPr id="93269" name="Rectangle 8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93270" name="Line 8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93271" name="Oval 87"/>
          <p:cNvSpPr>
            <a:spLocks noChangeArrowheads="1"/>
          </p:cNvSpPr>
          <p:nvPr/>
        </p:nvSpPr>
        <p:spPr bwMode="auto">
          <a:xfrm>
            <a:off x="2946400" y="2870200"/>
            <a:ext cx="3121025" cy="669925"/>
          </a:xfrm>
          <a:prstGeom prst="ellipse">
            <a:avLst/>
          </a:prstGeom>
          <a:noFill/>
          <a:ln w="5715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93187"/>
                                        </p:tgtEl>
                                        <p:attrNameLst>
                                          <p:attrName>style.visibility</p:attrName>
                                        </p:attrNameLst>
                                      </p:cBhvr>
                                      <p:to>
                                        <p:strVal val="visible"/>
                                      </p:to>
                                    </p:set>
                                    <p:anim calcmode="lin" valueType="num">
                                      <p:cBhvr>
                                        <p:cTn id="7" dur="500" fill="hold"/>
                                        <p:tgtEl>
                                          <p:spTgt spid="93187"/>
                                        </p:tgtEl>
                                        <p:attrNameLst>
                                          <p:attrName>ppt_x</p:attrName>
                                        </p:attrNameLst>
                                      </p:cBhvr>
                                      <p:tavLst>
                                        <p:tav tm="0">
                                          <p:val>
                                            <p:strVal val="#ppt_x-#ppt_w/2"/>
                                          </p:val>
                                        </p:tav>
                                        <p:tav tm="100000">
                                          <p:val>
                                            <p:strVal val="#ppt_x"/>
                                          </p:val>
                                        </p:tav>
                                      </p:tavLst>
                                    </p:anim>
                                    <p:anim calcmode="lin" valueType="num">
                                      <p:cBhvr>
                                        <p:cTn id="8" dur="500" fill="hold"/>
                                        <p:tgtEl>
                                          <p:spTgt spid="93187"/>
                                        </p:tgtEl>
                                        <p:attrNameLst>
                                          <p:attrName>ppt_y</p:attrName>
                                        </p:attrNameLst>
                                      </p:cBhvr>
                                      <p:tavLst>
                                        <p:tav tm="0">
                                          <p:val>
                                            <p:strVal val="#ppt_y"/>
                                          </p:val>
                                        </p:tav>
                                        <p:tav tm="100000">
                                          <p:val>
                                            <p:strVal val="#ppt_y"/>
                                          </p:val>
                                        </p:tav>
                                      </p:tavLst>
                                    </p:anim>
                                    <p:anim calcmode="lin" valueType="num">
                                      <p:cBhvr>
                                        <p:cTn id="9" dur="500" fill="hold"/>
                                        <p:tgtEl>
                                          <p:spTgt spid="93187"/>
                                        </p:tgtEl>
                                        <p:attrNameLst>
                                          <p:attrName>ppt_w</p:attrName>
                                        </p:attrNameLst>
                                      </p:cBhvr>
                                      <p:tavLst>
                                        <p:tav tm="0">
                                          <p:val>
                                            <p:fltVal val="0"/>
                                          </p:val>
                                        </p:tav>
                                        <p:tav tm="100000">
                                          <p:val>
                                            <p:strVal val="#ppt_w"/>
                                          </p:val>
                                        </p:tav>
                                      </p:tavLst>
                                    </p:anim>
                                    <p:anim calcmode="lin" valueType="num">
                                      <p:cBhvr>
                                        <p:cTn id="10" dur="500" fill="hold"/>
                                        <p:tgtEl>
                                          <p:spTgt spid="9318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93271"/>
                                        </p:tgtEl>
                                        <p:attrNameLst>
                                          <p:attrName>style.visibility</p:attrName>
                                        </p:attrNameLst>
                                      </p:cBhvr>
                                      <p:to>
                                        <p:strVal val="visible"/>
                                      </p:to>
                                    </p:set>
                                    <p:animEffect transition="in" filter="fade">
                                      <p:cBhvr>
                                        <p:cTn id="14" dur="500"/>
                                        <p:tgtEl>
                                          <p:spTgt spid="93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autoUpdateAnimBg="0"/>
      <p:bldP spid="9327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46083" name="Group 40"/>
          <p:cNvGrpSpPr>
            <a:grpSpLocks/>
          </p:cNvGrpSpPr>
          <p:nvPr/>
        </p:nvGrpSpPr>
        <p:grpSpPr bwMode="auto">
          <a:xfrm>
            <a:off x="1689100" y="2019300"/>
            <a:ext cx="5749925" cy="3244850"/>
            <a:chOff x="1064" y="1272"/>
            <a:chExt cx="3622" cy="2044"/>
          </a:xfrm>
        </p:grpSpPr>
        <p:sp>
          <p:nvSpPr>
            <p:cNvPr id="46120" name="Rectangle 33"/>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21" name="Rectangle 34"/>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22" name="Rectangle 35"/>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23" name="Rectangle 36"/>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24" name="Rectangle 37"/>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25" name="Rectangle 38"/>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126" name="Rectangle 39"/>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52973" name="Text Box 45"/>
          <p:cNvSpPr txBox="1">
            <a:spLocks noChangeArrowheads="1"/>
          </p:cNvSpPr>
          <p:nvPr/>
        </p:nvSpPr>
        <p:spPr bwMode="auto">
          <a:xfrm>
            <a:off x="1779588" y="17463"/>
            <a:ext cx="1993900" cy="2746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13</a:t>
            </a:r>
            <a:r>
              <a:rPr lang="ja-JP" altLang="en-US" sz="1200">
                <a:solidFill>
                  <a:schemeClr val="tx1"/>
                </a:solidFill>
              </a:rPr>
              <a:t>章</a:t>
            </a:r>
          </a:p>
        </p:txBody>
      </p:sp>
      <p:sp>
        <p:nvSpPr>
          <p:cNvPr id="252979" name="Rectangle 51"/>
          <p:cNvSpPr>
            <a:spLocks noChangeArrowheads="1"/>
          </p:cNvSpPr>
          <p:nvPr/>
        </p:nvSpPr>
        <p:spPr bwMode="auto">
          <a:xfrm>
            <a:off x="1739900" y="5137150"/>
            <a:ext cx="6191250" cy="45402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algn="ctr"/>
            <a:r>
              <a:rPr lang="en-US" sz="2000">
                <a:solidFill>
                  <a:schemeClr val="tx2"/>
                </a:solidFill>
              </a:rPr>
              <a:t>    </a:t>
            </a:r>
            <a:r>
              <a:rPr lang="ja-JP" altLang="en-US" sz="2400">
                <a:solidFill>
                  <a:schemeClr val="tx2"/>
                </a:solidFill>
              </a:rPr>
              <a:t>荒野の幕屋</a:t>
            </a:r>
          </a:p>
        </p:txBody>
      </p:sp>
      <p:sp>
        <p:nvSpPr>
          <p:cNvPr id="46086" name="Rectangle 53"/>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6087" name="Rectangle 54"/>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6088" name="AutoShape 55"/>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6089" name="Rectangle 56"/>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6090" name="AutoShape 57"/>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6091" name="Line 58"/>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2" name="Line 59"/>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3" name="Line 60"/>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4" name="Line 61"/>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5" name="Line 62"/>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6" name="Rectangle 63"/>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r>
              <a:rPr lang="en-US" altLang="ja-JP" sz="900">
                <a:solidFill>
                  <a:srgbClr val="000000"/>
                </a:solidFill>
                <a:latin typeface="Chicago" charset="0"/>
              </a:rPr>
              <a:t>M</a:t>
            </a:r>
            <a:endParaRPr lang="en-US" sz="900">
              <a:solidFill>
                <a:srgbClr val="000000"/>
              </a:solidFill>
              <a:latin typeface="Chicago" charset="0"/>
            </a:endParaRPr>
          </a:p>
        </p:txBody>
      </p:sp>
      <p:sp>
        <p:nvSpPr>
          <p:cNvPr id="46097" name="Rectangle 64"/>
          <p:cNvSpPr>
            <a:spLocks noChangeArrowheads="1"/>
          </p:cNvSpPr>
          <p:nvPr/>
        </p:nvSpPr>
        <p:spPr bwMode="auto">
          <a:xfrm>
            <a:off x="8156575" y="3841750"/>
            <a:ext cx="5873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Ｓにナチ</a:t>
            </a:r>
          </a:p>
        </p:txBody>
      </p:sp>
      <p:sp>
        <p:nvSpPr>
          <p:cNvPr id="46098" name="Rectangle 65"/>
          <p:cNvSpPr>
            <a:spLocks noChangeArrowheads="1"/>
          </p:cNvSpPr>
          <p:nvPr/>
        </p:nvSpPr>
        <p:spPr bwMode="auto">
          <a:xfrm>
            <a:off x="7945438" y="4167188"/>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46099" name="Rectangle 66"/>
          <p:cNvSpPr>
            <a:spLocks noChangeArrowheads="1"/>
          </p:cNvSpPr>
          <p:nvPr/>
        </p:nvSpPr>
        <p:spPr bwMode="auto">
          <a:xfrm>
            <a:off x="7899400" y="4017963"/>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46100" name="Line 67"/>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1" name="Rectangle 68"/>
          <p:cNvSpPr>
            <a:spLocks noChangeArrowheads="1"/>
          </p:cNvSpPr>
          <p:nvPr/>
        </p:nvSpPr>
        <p:spPr bwMode="auto">
          <a:xfrm>
            <a:off x="8069263" y="36576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46102" name="Text Box 6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6103" name="Text Box 72"/>
          <p:cNvSpPr txBox="1">
            <a:spLocks noChangeArrowheads="1"/>
          </p:cNvSpPr>
          <p:nvPr/>
        </p:nvSpPr>
        <p:spPr bwMode="auto">
          <a:xfrm>
            <a:off x="865505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53001" name="Rectangle 7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16</a:t>
            </a:r>
          </a:p>
        </p:txBody>
      </p:sp>
      <p:sp>
        <p:nvSpPr>
          <p:cNvPr id="46105" name="Text Box 7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46106" name="Line 75"/>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7" name="Line 76"/>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8" name="Line 78"/>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09" name="Line 79"/>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0" name="Line 80"/>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1" name="Line 81"/>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2" name="Line 82"/>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2980" name="Text Box 52"/>
          <p:cNvSpPr txBox="1">
            <a:spLocks noChangeArrowheads="1"/>
          </p:cNvSpPr>
          <p:nvPr/>
        </p:nvSpPr>
        <p:spPr bwMode="auto">
          <a:xfrm>
            <a:off x="1577975" y="1811338"/>
            <a:ext cx="6480175" cy="4572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2"/>
                </a:solidFill>
              </a:rPr>
              <a:t>モーセは部族の代表たちを呼び集める。</a:t>
            </a:r>
            <a:endParaRPr lang="en-US" sz="4000">
              <a:solidFill>
                <a:schemeClr val="tx2"/>
              </a:solidFill>
            </a:endParaRPr>
          </a:p>
        </p:txBody>
      </p:sp>
      <p:sp>
        <p:nvSpPr>
          <p:cNvPr id="252974" name="Text Box 46"/>
          <p:cNvSpPr txBox="1">
            <a:spLocks noChangeArrowheads="1"/>
          </p:cNvSpPr>
          <p:nvPr/>
        </p:nvSpPr>
        <p:spPr bwMode="auto">
          <a:xfrm>
            <a:off x="1593850" y="525463"/>
            <a:ext cx="6618288" cy="7080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4000">
                <a:solidFill>
                  <a:srgbClr val="66FF66"/>
                </a:solidFill>
              </a:rPr>
              <a:t>モーセは新たな情報が必要</a:t>
            </a:r>
            <a:r>
              <a:rPr lang="en-US" altLang="ja-JP" sz="4000">
                <a:solidFill>
                  <a:srgbClr val="66FF66"/>
                </a:solidFill>
              </a:rPr>
              <a:t>!</a:t>
            </a:r>
            <a:endParaRPr lang="en-US" sz="4000">
              <a:solidFill>
                <a:schemeClr val="tx2"/>
              </a:solidFill>
            </a:endParaRPr>
          </a:p>
        </p:txBody>
      </p:sp>
      <p:sp>
        <p:nvSpPr>
          <p:cNvPr id="252937" name="Oval 9"/>
          <p:cNvSpPr>
            <a:spLocks noChangeArrowheads="1"/>
          </p:cNvSpPr>
          <p:nvPr/>
        </p:nvSpPr>
        <p:spPr bwMode="auto">
          <a:xfrm>
            <a:off x="1812925" y="49799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46116" name="Group 86"/>
          <p:cNvGrpSpPr>
            <a:grpSpLocks/>
          </p:cNvGrpSpPr>
          <p:nvPr/>
        </p:nvGrpSpPr>
        <p:grpSpPr bwMode="auto">
          <a:xfrm>
            <a:off x="519113" y="7938"/>
            <a:ext cx="854075" cy="1704975"/>
            <a:chOff x="327" y="5"/>
            <a:chExt cx="538" cy="1074"/>
          </a:xfrm>
        </p:grpSpPr>
        <p:sp>
          <p:nvSpPr>
            <p:cNvPr id="253015" name="Rectangle 8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253016" name="Line 8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6117" name="Text Box 8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252979"/>
                                        </p:tgtEl>
                                        <p:attrNameLst>
                                          <p:attrName>style.visibility</p:attrName>
                                        </p:attrNameLst>
                                      </p:cBhvr>
                                      <p:to>
                                        <p:strVal val="visible"/>
                                      </p:to>
                                    </p:set>
                                    <p:animEffect transition="in" filter="fade">
                                      <p:cBhvr>
                                        <p:cTn id="7" dur="1000"/>
                                        <p:tgtEl>
                                          <p:spTgt spid="252979"/>
                                        </p:tgtEl>
                                      </p:cBhvr>
                                    </p:animEffect>
                                  </p:childTnLst>
                                </p:cTn>
                              </p:par>
                            </p:childTnLst>
                          </p:cTn>
                        </p:par>
                        <p:par>
                          <p:cTn id="8" fill="hold" nodeType="afterGroup">
                            <p:stCondLst>
                              <p:cond delay="1100"/>
                            </p:stCondLst>
                            <p:childTnLst>
                              <p:par>
                                <p:cTn id="9" presetID="23" presetClass="entr" presetSubtype="528" fill="hold" grpId="0" nodeType="afterEffect">
                                  <p:stCondLst>
                                    <p:cond delay="0"/>
                                  </p:stCondLst>
                                  <p:childTnLst>
                                    <p:set>
                                      <p:cBhvr>
                                        <p:cTn id="10" dur="1" fill="hold">
                                          <p:stCondLst>
                                            <p:cond delay="0"/>
                                          </p:stCondLst>
                                        </p:cTn>
                                        <p:tgtEl>
                                          <p:spTgt spid="252937"/>
                                        </p:tgtEl>
                                        <p:attrNameLst>
                                          <p:attrName>style.visibility</p:attrName>
                                        </p:attrNameLst>
                                      </p:cBhvr>
                                      <p:to>
                                        <p:strVal val="visible"/>
                                      </p:to>
                                    </p:set>
                                    <p:anim calcmode="lin" valueType="num">
                                      <p:cBhvr>
                                        <p:cTn id="11" dur="500" fill="hold"/>
                                        <p:tgtEl>
                                          <p:spTgt spid="252937"/>
                                        </p:tgtEl>
                                        <p:attrNameLst>
                                          <p:attrName>ppt_w</p:attrName>
                                        </p:attrNameLst>
                                      </p:cBhvr>
                                      <p:tavLst>
                                        <p:tav tm="0">
                                          <p:val>
                                            <p:fltVal val="0"/>
                                          </p:val>
                                        </p:tav>
                                        <p:tav tm="100000">
                                          <p:val>
                                            <p:strVal val="#ppt_w"/>
                                          </p:val>
                                        </p:tav>
                                      </p:tavLst>
                                    </p:anim>
                                    <p:anim calcmode="lin" valueType="num">
                                      <p:cBhvr>
                                        <p:cTn id="12" dur="500" fill="hold"/>
                                        <p:tgtEl>
                                          <p:spTgt spid="252937"/>
                                        </p:tgtEl>
                                        <p:attrNameLst>
                                          <p:attrName>ppt_h</p:attrName>
                                        </p:attrNameLst>
                                      </p:cBhvr>
                                      <p:tavLst>
                                        <p:tav tm="0">
                                          <p:val>
                                            <p:fltVal val="0"/>
                                          </p:val>
                                        </p:tav>
                                        <p:tav tm="100000">
                                          <p:val>
                                            <p:strVal val="#ppt_h"/>
                                          </p:val>
                                        </p:tav>
                                      </p:tavLst>
                                    </p:anim>
                                    <p:anim calcmode="lin" valueType="num">
                                      <p:cBhvr>
                                        <p:cTn id="13" dur="500" fill="hold"/>
                                        <p:tgtEl>
                                          <p:spTgt spid="252937"/>
                                        </p:tgtEl>
                                        <p:attrNameLst>
                                          <p:attrName>ppt_x</p:attrName>
                                        </p:attrNameLst>
                                      </p:cBhvr>
                                      <p:tavLst>
                                        <p:tav tm="0">
                                          <p:val>
                                            <p:fltVal val="0.5"/>
                                          </p:val>
                                        </p:tav>
                                        <p:tav tm="100000">
                                          <p:val>
                                            <p:strVal val="#ppt_x"/>
                                          </p:val>
                                        </p:tav>
                                      </p:tavLst>
                                    </p:anim>
                                    <p:anim calcmode="lin" valueType="num">
                                      <p:cBhvr>
                                        <p:cTn id="14" dur="500" fill="hold"/>
                                        <p:tgtEl>
                                          <p:spTgt spid="252937"/>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252974"/>
                                        </p:tgtEl>
                                        <p:attrNameLst>
                                          <p:attrName>style.visibility</p:attrName>
                                        </p:attrNameLst>
                                      </p:cBhvr>
                                      <p:to>
                                        <p:strVal val="visible"/>
                                      </p:to>
                                    </p:set>
                                    <p:anim calcmode="lin" valueType="num">
                                      <p:cBhvr>
                                        <p:cTn id="19" dur="500" fill="hold"/>
                                        <p:tgtEl>
                                          <p:spTgt spid="252974"/>
                                        </p:tgtEl>
                                        <p:attrNameLst>
                                          <p:attrName>ppt_w</p:attrName>
                                        </p:attrNameLst>
                                      </p:cBhvr>
                                      <p:tavLst>
                                        <p:tav tm="0">
                                          <p:val>
                                            <p:fltVal val="0"/>
                                          </p:val>
                                        </p:tav>
                                        <p:tav tm="100000">
                                          <p:val>
                                            <p:strVal val="#ppt_w"/>
                                          </p:val>
                                        </p:tav>
                                      </p:tavLst>
                                    </p:anim>
                                    <p:anim calcmode="lin" valueType="num">
                                      <p:cBhvr>
                                        <p:cTn id="20" dur="500" fill="hold"/>
                                        <p:tgtEl>
                                          <p:spTgt spid="252974"/>
                                        </p:tgtEl>
                                        <p:attrNameLst>
                                          <p:attrName>ppt_h</p:attrName>
                                        </p:attrNameLst>
                                      </p:cBhvr>
                                      <p:tavLst>
                                        <p:tav tm="0">
                                          <p:val>
                                            <p:fltVal val="0"/>
                                          </p:val>
                                        </p:tav>
                                        <p:tav tm="100000">
                                          <p:val>
                                            <p:strVal val="#ppt_h"/>
                                          </p:val>
                                        </p:tav>
                                      </p:tavLst>
                                    </p:anim>
                                    <p:anim calcmode="lin" valueType="num">
                                      <p:cBhvr>
                                        <p:cTn id="21" dur="500" fill="hold"/>
                                        <p:tgtEl>
                                          <p:spTgt spid="252974"/>
                                        </p:tgtEl>
                                        <p:attrNameLst>
                                          <p:attrName>ppt_x</p:attrName>
                                        </p:attrNameLst>
                                      </p:cBhvr>
                                      <p:tavLst>
                                        <p:tav tm="0">
                                          <p:val>
                                            <p:fltVal val="0.5"/>
                                          </p:val>
                                        </p:tav>
                                        <p:tav tm="100000">
                                          <p:val>
                                            <p:strVal val="#ppt_x"/>
                                          </p:val>
                                        </p:tav>
                                      </p:tavLst>
                                    </p:anim>
                                    <p:anim calcmode="lin" valueType="num">
                                      <p:cBhvr>
                                        <p:cTn id="22" dur="500" fill="hold"/>
                                        <p:tgtEl>
                                          <p:spTgt spid="252974"/>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52980"/>
                                        </p:tgtEl>
                                        <p:attrNameLst>
                                          <p:attrName>style.visibility</p:attrName>
                                        </p:attrNameLst>
                                      </p:cBhvr>
                                      <p:to>
                                        <p:strVal val="visible"/>
                                      </p:to>
                                    </p:set>
                                    <p:anim calcmode="lin" valueType="num">
                                      <p:cBhvr>
                                        <p:cTn id="27" dur="500" fill="hold"/>
                                        <p:tgtEl>
                                          <p:spTgt spid="252980"/>
                                        </p:tgtEl>
                                        <p:attrNameLst>
                                          <p:attrName>ppt_w</p:attrName>
                                        </p:attrNameLst>
                                      </p:cBhvr>
                                      <p:tavLst>
                                        <p:tav tm="0">
                                          <p:val>
                                            <p:fltVal val="0"/>
                                          </p:val>
                                        </p:tav>
                                        <p:tav tm="100000">
                                          <p:val>
                                            <p:strVal val="#ppt_w"/>
                                          </p:val>
                                        </p:tav>
                                      </p:tavLst>
                                    </p:anim>
                                    <p:anim calcmode="lin" valueType="num">
                                      <p:cBhvr>
                                        <p:cTn id="28" dur="500" fill="hold"/>
                                        <p:tgtEl>
                                          <p:spTgt spid="252980"/>
                                        </p:tgtEl>
                                        <p:attrNameLst>
                                          <p:attrName>ppt_h</p:attrName>
                                        </p:attrNameLst>
                                      </p:cBhvr>
                                      <p:tavLst>
                                        <p:tav tm="0">
                                          <p:val>
                                            <p:fltVal val="0"/>
                                          </p:val>
                                        </p:tav>
                                        <p:tav tm="100000">
                                          <p:val>
                                            <p:strVal val="#ppt_h"/>
                                          </p:val>
                                        </p:tav>
                                      </p:tavLst>
                                    </p:anim>
                                    <p:anim calcmode="lin" valueType="num">
                                      <p:cBhvr>
                                        <p:cTn id="29" dur="500" fill="hold"/>
                                        <p:tgtEl>
                                          <p:spTgt spid="252980"/>
                                        </p:tgtEl>
                                        <p:attrNameLst>
                                          <p:attrName>ppt_x</p:attrName>
                                        </p:attrNameLst>
                                      </p:cBhvr>
                                      <p:tavLst>
                                        <p:tav tm="0">
                                          <p:val>
                                            <p:fltVal val="0.5"/>
                                          </p:val>
                                        </p:tav>
                                        <p:tav tm="100000">
                                          <p:val>
                                            <p:strVal val="#ppt_x"/>
                                          </p:val>
                                        </p:tav>
                                      </p:tavLst>
                                    </p:anim>
                                    <p:anim calcmode="lin" valueType="num">
                                      <p:cBhvr>
                                        <p:cTn id="30" dur="500" fill="hold"/>
                                        <p:tgtEl>
                                          <p:spTgt spid="25298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79" grpId="0" autoUpdateAnimBg="0"/>
      <p:bldP spid="252980" grpId="0" autoUpdateAnimBg="0"/>
      <p:bldP spid="252974" grpId="0" autoUpdateAnimBg="0"/>
      <p:bldP spid="2529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nvGrpSpPr>
          <p:cNvPr id="48131" name="Group 5"/>
          <p:cNvGrpSpPr>
            <a:grpSpLocks/>
          </p:cNvGrpSpPr>
          <p:nvPr/>
        </p:nvGrpSpPr>
        <p:grpSpPr bwMode="auto">
          <a:xfrm>
            <a:off x="1689100" y="2019300"/>
            <a:ext cx="5749925" cy="3244850"/>
            <a:chOff x="1064" y="1272"/>
            <a:chExt cx="3622" cy="2044"/>
          </a:xfrm>
        </p:grpSpPr>
        <p:sp>
          <p:nvSpPr>
            <p:cNvPr id="48172"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73"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74"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75"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76"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77"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78"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655419" name="Rectangle 59"/>
          <p:cNvSpPr>
            <a:spLocks noChangeArrowheads="1"/>
          </p:cNvSpPr>
          <p:nvPr/>
        </p:nvSpPr>
        <p:spPr bwMode="auto">
          <a:xfrm>
            <a:off x="1628775" y="1223963"/>
            <a:ext cx="6384925" cy="4572000"/>
          </a:xfrm>
          <a:prstGeom prst="rect">
            <a:avLst/>
          </a:prstGeom>
          <a:solidFill>
            <a:srgbClr val="1A0004">
              <a:alpha val="56078"/>
            </a:srgb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5374" name="Text Box 14"/>
          <p:cNvSpPr txBox="1">
            <a:spLocks noChangeArrowheads="1"/>
          </p:cNvSpPr>
          <p:nvPr/>
        </p:nvSpPr>
        <p:spPr bwMode="auto">
          <a:xfrm>
            <a:off x="1779588" y="17463"/>
            <a:ext cx="2476500" cy="2746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13</a:t>
            </a:r>
            <a:r>
              <a:rPr lang="ja-JP" altLang="en-US" sz="1200">
                <a:solidFill>
                  <a:schemeClr val="tx1"/>
                </a:solidFill>
              </a:rPr>
              <a:t>章</a:t>
            </a:r>
            <a:r>
              <a:rPr lang="en-US" altLang="ja-JP" sz="1200">
                <a:solidFill>
                  <a:schemeClr val="tx1"/>
                </a:solidFill>
              </a:rPr>
              <a:t>;  </a:t>
            </a:r>
            <a:r>
              <a:rPr lang="ja-JP" altLang="en-US" sz="1200">
                <a:solidFill>
                  <a:schemeClr val="tx1"/>
                </a:solidFill>
              </a:rPr>
              <a:t>申命記 </a:t>
            </a:r>
            <a:r>
              <a:rPr lang="en-US" altLang="ja-JP" sz="1200">
                <a:solidFill>
                  <a:schemeClr val="tx1"/>
                </a:solidFill>
              </a:rPr>
              <a:t>1:19-23</a:t>
            </a:r>
            <a:endParaRPr lang="en-US" sz="1200">
              <a:solidFill>
                <a:schemeClr val="tx1"/>
              </a:solidFill>
            </a:endParaRPr>
          </a:p>
        </p:txBody>
      </p:sp>
      <p:sp>
        <p:nvSpPr>
          <p:cNvPr id="4813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48135"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4813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48137" name="Rectangle 20"/>
          <p:cNvSpPr>
            <a:spLocks noChangeArrowheads="1"/>
          </p:cNvSpPr>
          <p:nvPr/>
        </p:nvSpPr>
        <p:spPr bwMode="auto">
          <a:xfrm>
            <a:off x="7908925" y="35782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4813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4813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4" name="Rectangle 27"/>
          <p:cNvSpPr>
            <a:spLocks noChangeArrowheads="1"/>
          </p:cNvSpPr>
          <p:nvPr/>
        </p:nvSpPr>
        <p:spPr bwMode="auto">
          <a:xfrm>
            <a:off x="80327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48145" name="Rectangle 28"/>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48146" name="Rectangle 29"/>
          <p:cNvSpPr>
            <a:spLocks noChangeArrowheads="1"/>
          </p:cNvSpPr>
          <p:nvPr/>
        </p:nvSpPr>
        <p:spPr bwMode="auto">
          <a:xfrm>
            <a:off x="7881938" y="4232275"/>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48147" name="Rectangle 30"/>
          <p:cNvSpPr>
            <a:spLocks noChangeArrowheads="1"/>
          </p:cNvSpPr>
          <p:nvPr/>
        </p:nvSpPr>
        <p:spPr bwMode="auto">
          <a:xfrm>
            <a:off x="7937500" y="4003675"/>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4814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49" name="Rectangle 32"/>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4815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5395" name="Rectangle 3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17</a:t>
            </a:r>
          </a:p>
        </p:txBody>
      </p:sp>
      <p:sp>
        <p:nvSpPr>
          <p:cNvPr id="48152" name="Text Box 3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48153" name="Line 37"/>
          <p:cNvSpPr>
            <a:spLocks noChangeShapeType="1"/>
          </p:cNvSpPr>
          <p:nvPr/>
        </p:nvSpPr>
        <p:spPr bwMode="auto">
          <a:xfrm>
            <a:off x="5962650" y="2533650"/>
            <a:ext cx="1162050" cy="1847850"/>
          </a:xfrm>
          <a:prstGeom prst="line">
            <a:avLst/>
          </a:prstGeom>
          <a:noFill/>
          <a:ln w="10160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4" name="Line 38"/>
          <p:cNvSpPr>
            <a:spLocks noChangeShapeType="1"/>
          </p:cNvSpPr>
          <p:nvPr/>
        </p:nvSpPr>
        <p:spPr bwMode="auto">
          <a:xfrm flipH="1" flipV="1">
            <a:off x="5592763" y="2609850"/>
            <a:ext cx="641350" cy="7938"/>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5" name="Line 39"/>
          <p:cNvSpPr>
            <a:spLocks noChangeShapeType="1"/>
          </p:cNvSpPr>
          <p:nvPr/>
        </p:nvSpPr>
        <p:spPr bwMode="auto">
          <a:xfrm>
            <a:off x="4586288" y="2041525"/>
            <a:ext cx="1058862" cy="6032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6" name="Line 40"/>
          <p:cNvSpPr>
            <a:spLocks noChangeShapeType="1"/>
          </p:cNvSpPr>
          <p:nvPr/>
        </p:nvSpPr>
        <p:spPr bwMode="auto">
          <a:xfrm flipH="1">
            <a:off x="4089400" y="2109788"/>
            <a:ext cx="827088" cy="51752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7" name="Line 41"/>
          <p:cNvSpPr>
            <a:spLocks noChangeShapeType="1"/>
          </p:cNvSpPr>
          <p:nvPr/>
        </p:nvSpPr>
        <p:spPr bwMode="auto">
          <a:xfrm flipH="1" flipV="1">
            <a:off x="3373438" y="2557463"/>
            <a:ext cx="811212" cy="15875"/>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8" name="Line 42"/>
          <p:cNvSpPr>
            <a:spLocks noChangeShapeType="1"/>
          </p:cNvSpPr>
          <p:nvPr/>
        </p:nvSpPr>
        <p:spPr bwMode="auto">
          <a:xfrm flipV="1">
            <a:off x="1951038" y="2397125"/>
            <a:ext cx="1820862" cy="1928813"/>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8159" name="Line 43"/>
          <p:cNvSpPr>
            <a:spLocks noChangeShapeType="1"/>
          </p:cNvSpPr>
          <p:nvPr/>
        </p:nvSpPr>
        <p:spPr bwMode="auto">
          <a:xfrm>
            <a:off x="2027238" y="4808538"/>
            <a:ext cx="5248275" cy="196850"/>
          </a:xfrm>
          <a:prstGeom prst="line">
            <a:avLst/>
          </a:prstGeom>
          <a:noFill/>
          <a:ln w="120650">
            <a:solidFill>
              <a:srgbClr val="1F1D1A"/>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06" name="Text Box 46"/>
          <p:cNvSpPr txBox="1">
            <a:spLocks noChangeArrowheads="1"/>
          </p:cNvSpPr>
          <p:nvPr/>
        </p:nvSpPr>
        <p:spPr bwMode="auto">
          <a:xfrm>
            <a:off x="1574800" y="1082675"/>
            <a:ext cx="6592888"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altLang="ja-JP" sz="4000" b="0">
                <a:solidFill>
                  <a:srgbClr val="FFFF00"/>
                </a:solidFill>
              </a:rPr>
              <a:t>“</a:t>
            </a:r>
            <a:r>
              <a:rPr lang="ja-JP" altLang="en-US" sz="4000" b="0">
                <a:solidFill>
                  <a:srgbClr val="FFFF00"/>
                </a:solidFill>
              </a:rPr>
              <a:t>その地” とはどんな場所か</a:t>
            </a:r>
            <a:r>
              <a:rPr lang="en-US" altLang="ja-JP" sz="4000" b="0">
                <a:solidFill>
                  <a:srgbClr val="FFFF00"/>
                </a:solidFill>
              </a:rPr>
              <a:t>?</a:t>
            </a:r>
            <a:endParaRPr lang="en-US" sz="4000" b="0">
              <a:solidFill>
                <a:srgbClr val="FFFF00"/>
              </a:solidFill>
            </a:endParaRPr>
          </a:p>
        </p:txBody>
      </p:sp>
      <p:sp>
        <p:nvSpPr>
          <p:cNvPr id="655407" name="Text Box 47"/>
          <p:cNvSpPr txBox="1">
            <a:spLocks noChangeArrowheads="1"/>
          </p:cNvSpPr>
          <p:nvPr/>
        </p:nvSpPr>
        <p:spPr bwMode="auto">
          <a:xfrm>
            <a:off x="2540000" y="1882775"/>
            <a:ext cx="62992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4000" b="0">
                <a:solidFill>
                  <a:srgbClr val="FFFF00"/>
                </a:solidFill>
              </a:rPr>
              <a:t>どのような人々か</a:t>
            </a:r>
            <a:r>
              <a:rPr lang="en-US" altLang="ja-JP" sz="4000" b="0">
                <a:solidFill>
                  <a:srgbClr val="FFFF00"/>
                </a:solidFill>
              </a:rPr>
              <a:t>?</a:t>
            </a:r>
            <a:endParaRPr lang="en-US" sz="4000" b="0">
              <a:solidFill>
                <a:srgbClr val="FFFF00"/>
              </a:solidFill>
            </a:endParaRPr>
          </a:p>
        </p:txBody>
      </p:sp>
      <p:sp>
        <p:nvSpPr>
          <p:cNvPr id="655408" name="Text Box 48"/>
          <p:cNvSpPr txBox="1">
            <a:spLocks noChangeArrowheads="1"/>
          </p:cNvSpPr>
          <p:nvPr/>
        </p:nvSpPr>
        <p:spPr bwMode="auto">
          <a:xfrm>
            <a:off x="1620838" y="2682875"/>
            <a:ext cx="5395912"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4000" b="0">
                <a:solidFill>
                  <a:srgbClr val="FFFF00"/>
                </a:solidFill>
              </a:rPr>
              <a:t>川や泉は</a:t>
            </a:r>
            <a:r>
              <a:rPr lang="en-US" altLang="ja-JP" sz="4000" b="0">
                <a:solidFill>
                  <a:srgbClr val="FFFF00"/>
                </a:solidFill>
              </a:rPr>
              <a:t>?</a:t>
            </a:r>
            <a:endParaRPr lang="en-US" sz="4000" b="0">
              <a:solidFill>
                <a:srgbClr val="FFFF00"/>
              </a:solidFill>
            </a:endParaRPr>
          </a:p>
        </p:txBody>
      </p:sp>
      <p:sp>
        <p:nvSpPr>
          <p:cNvPr id="655409" name="Text Box 49"/>
          <p:cNvSpPr txBox="1">
            <a:spLocks noChangeArrowheads="1"/>
          </p:cNvSpPr>
          <p:nvPr/>
        </p:nvSpPr>
        <p:spPr bwMode="auto">
          <a:xfrm>
            <a:off x="2784475" y="3533775"/>
            <a:ext cx="48514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4000" b="0">
                <a:solidFill>
                  <a:srgbClr val="FFFF00"/>
                </a:solidFill>
              </a:rPr>
              <a:t>丘や森は</a:t>
            </a:r>
            <a:r>
              <a:rPr lang="en-US" altLang="ja-JP" sz="4000" b="0">
                <a:solidFill>
                  <a:srgbClr val="FFFF00"/>
                </a:solidFill>
              </a:rPr>
              <a:t>?</a:t>
            </a:r>
            <a:endParaRPr lang="en-US" sz="4000" b="0">
              <a:solidFill>
                <a:srgbClr val="FFFF00"/>
              </a:solidFill>
            </a:endParaRPr>
          </a:p>
        </p:txBody>
      </p:sp>
      <p:sp>
        <p:nvSpPr>
          <p:cNvPr id="655410" name="Text Box 50"/>
          <p:cNvSpPr txBox="1">
            <a:spLocks noChangeArrowheads="1"/>
          </p:cNvSpPr>
          <p:nvPr/>
        </p:nvSpPr>
        <p:spPr bwMode="auto">
          <a:xfrm>
            <a:off x="2387600" y="4371975"/>
            <a:ext cx="51562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4000" b="0">
                <a:solidFill>
                  <a:srgbClr val="FFFF00"/>
                </a:solidFill>
              </a:rPr>
              <a:t>肥沃な農地は</a:t>
            </a:r>
            <a:r>
              <a:rPr lang="en-US" altLang="ja-JP" sz="4000" b="0">
                <a:solidFill>
                  <a:srgbClr val="FFFF00"/>
                </a:solidFill>
              </a:rPr>
              <a:t>?</a:t>
            </a:r>
            <a:endParaRPr lang="en-US" sz="4000" b="0">
              <a:solidFill>
                <a:srgbClr val="FFFF00"/>
              </a:solidFill>
            </a:endParaRPr>
          </a:p>
        </p:txBody>
      </p:sp>
      <p:sp>
        <p:nvSpPr>
          <p:cNvPr id="655411" name="Text Box 51"/>
          <p:cNvSpPr txBox="1">
            <a:spLocks noChangeArrowheads="1"/>
          </p:cNvSpPr>
          <p:nvPr/>
        </p:nvSpPr>
        <p:spPr bwMode="auto">
          <a:xfrm>
            <a:off x="4233863" y="5124450"/>
            <a:ext cx="4419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4000" b="0">
                <a:solidFill>
                  <a:srgbClr val="FFFF00"/>
                </a:solidFill>
              </a:rPr>
              <a:t>食物は</a:t>
            </a:r>
            <a:r>
              <a:rPr lang="en-US" altLang="ja-JP" sz="4000" b="0">
                <a:solidFill>
                  <a:srgbClr val="FFFF00"/>
                </a:solidFill>
              </a:rPr>
              <a:t>?</a:t>
            </a:r>
            <a:endParaRPr lang="en-US" sz="4000" b="0">
              <a:solidFill>
                <a:srgbClr val="FFFF00"/>
              </a:solidFill>
            </a:endParaRPr>
          </a:p>
        </p:txBody>
      </p:sp>
      <p:sp>
        <p:nvSpPr>
          <p:cNvPr id="48166" name="Text Box 52"/>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5413" name="Text Box 53"/>
          <p:cNvSpPr txBox="1">
            <a:spLocks noChangeArrowheads="1"/>
          </p:cNvSpPr>
          <p:nvPr/>
        </p:nvSpPr>
        <p:spPr bwMode="auto">
          <a:xfrm>
            <a:off x="1987550" y="561975"/>
            <a:ext cx="6516688"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rgbClr val="66FF66"/>
                </a:solidFill>
              </a:rPr>
              <a:t>基礎的な疑問</a:t>
            </a:r>
            <a:r>
              <a:rPr lang="en-US" altLang="ja-JP" sz="3200">
                <a:solidFill>
                  <a:srgbClr val="66FF66"/>
                </a:solidFill>
              </a:rPr>
              <a:t>…</a:t>
            </a:r>
            <a:endParaRPr lang="en-US" sz="3200">
              <a:solidFill>
                <a:srgbClr val="66FF66"/>
              </a:solidFill>
            </a:endParaRPr>
          </a:p>
        </p:txBody>
      </p:sp>
      <p:grpSp>
        <p:nvGrpSpPr>
          <p:cNvPr id="48168" name="Group 56"/>
          <p:cNvGrpSpPr>
            <a:grpSpLocks/>
          </p:cNvGrpSpPr>
          <p:nvPr/>
        </p:nvGrpSpPr>
        <p:grpSpPr bwMode="auto">
          <a:xfrm>
            <a:off x="519113" y="7938"/>
            <a:ext cx="854075" cy="1704975"/>
            <a:chOff x="327" y="5"/>
            <a:chExt cx="538" cy="1074"/>
          </a:xfrm>
        </p:grpSpPr>
        <p:sp>
          <p:nvSpPr>
            <p:cNvPr id="655417" name="Rectangle 5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655418" name="Line 5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8169" name="Text Box 60"/>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6</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55419"/>
                                        </p:tgtEl>
                                        <p:attrNameLst>
                                          <p:attrName>style.visibility</p:attrName>
                                        </p:attrNameLst>
                                      </p:cBhvr>
                                      <p:to>
                                        <p:strVal val="visible"/>
                                      </p:to>
                                    </p:set>
                                    <p:animEffect transition="in" filter="fade">
                                      <p:cBhvr>
                                        <p:cTn id="7" dur="1000"/>
                                        <p:tgtEl>
                                          <p:spTgt spid="6554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655406"/>
                                        </p:tgtEl>
                                        <p:attrNameLst>
                                          <p:attrName>style.visibility</p:attrName>
                                        </p:attrNameLst>
                                      </p:cBhvr>
                                      <p:to>
                                        <p:strVal val="visible"/>
                                      </p:to>
                                    </p:set>
                                    <p:anim calcmode="lin" valueType="num">
                                      <p:cBhvr>
                                        <p:cTn id="12" dur="500" fill="hold"/>
                                        <p:tgtEl>
                                          <p:spTgt spid="655406"/>
                                        </p:tgtEl>
                                        <p:attrNameLst>
                                          <p:attrName>ppt_w</p:attrName>
                                        </p:attrNameLst>
                                      </p:cBhvr>
                                      <p:tavLst>
                                        <p:tav tm="0">
                                          <p:val>
                                            <p:fltVal val="0"/>
                                          </p:val>
                                        </p:tav>
                                        <p:tav tm="100000">
                                          <p:val>
                                            <p:strVal val="#ppt_w"/>
                                          </p:val>
                                        </p:tav>
                                      </p:tavLst>
                                    </p:anim>
                                    <p:anim calcmode="lin" valueType="num">
                                      <p:cBhvr>
                                        <p:cTn id="13" dur="500" fill="hold"/>
                                        <p:tgtEl>
                                          <p:spTgt spid="655406"/>
                                        </p:tgtEl>
                                        <p:attrNameLst>
                                          <p:attrName>ppt_h</p:attrName>
                                        </p:attrNameLst>
                                      </p:cBhvr>
                                      <p:tavLst>
                                        <p:tav tm="0">
                                          <p:val>
                                            <p:fltVal val="0"/>
                                          </p:val>
                                        </p:tav>
                                        <p:tav tm="100000">
                                          <p:val>
                                            <p:strVal val="#ppt_h"/>
                                          </p:val>
                                        </p:tav>
                                      </p:tavLst>
                                    </p:anim>
                                    <p:anim calcmode="lin" valueType="num">
                                      <p:cBhvr>
                                        <p:cTn id="14" dur="500" fill="hold"/>
                                        <p:tgtEl>
                                          <p:spTgt spid="655406"/>
                                        </p:tgtEl>
                                        <p:attrNameLst>
                                          <p:attrName>ppt_x</p:attrName>
                                        </p:attrNameLst>
                                      </p:cBhvr>
                                      <p:tavLst>
                                        <p:tav tm="0">
                                          <p:val>
                                            <p:fltVal val="0.5"/>
                                          </p:val>
                                        </p:tav>
                                        <p:tav tm="100000">
                                          <p:val>
                                            <p:strVal val="#ppt_x"/>
                                          </p:val>
                                        </p:tav>
                                      </p:tavLst>
                                    </p:anim>
                                    <p:anim calcmode="lin" valueType="num">
                                      <p:cBhvr>
                                        <p:cTn id="15" dur="500" fill="hold"/>
                                        <p:tgtEl>
                                          <p:spTgt spid="655406"/>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655407"/>
                                        </p:tgtEl>
                                        <p:attrNameLst>
                                          <p:attrName>style.visibility</p:attrName>
                                        </p:attrNameLst>
                                      </p:cBhvr>
                                      <p:to>
                                        <p:strVal val="visible"/>
                                      </p:to>
                                    </p:set>
                                    <p:anim calcmode="lin" valueType="num">
                                      <p:cBhvr>
                                        <p:cTn id="20" dur="500" fill="hold"/>
                                        <p:tgtEl>
                                          <p:spTgt spid="655407"/>
                                        </p:tgtEl>
                                        <p:attrNameLst>
                                          <p:attrName>ppt_w</p:attrName>
                                        </p:attrNameLst>
                                      </p:cBhvr>
                                      <p:tavLst>
                                        <p:tav tm="0">
                                          <p:val>
                                            <p:fltVal val="0"/>
                                          </p:val>
                                        </p:tav>
                                        <p:tav tm="100000">
                                          <p:val>
                                            <p:strVal val="#ppt_w"/>
                                          </p:val>
                                        </p:tav>
                                      </p:tavLst>
                                    </p:anim>
                                    <p:anim calcmode="lin" valueType="num">
                                      <p:cBhvr>
                                        <p:cTn id="21" dur="500" fill="hold"/>
                                        <p:tgtEl>
                                          <p:spTgt spid="655407"/>
                                        </p:tgtEl>
                                        <p:attrNameLst>
                                          <p:attrName>ppt_h</p:attrName>
                                        </p:attrNameLst>
                                      </p:cBhvr>
                                      <p:tavLst>
                                        <p:tav tm="0">
                                          <p:val>
                                            <p:fltVal val="0"/>
                                          </p:val>
                                        </p:tav>
                                        <p:tav tm="100000">
                                          <p:val>
                                            <p:strVal val="#ppt_h"/>
                                          </p:val>
                                        </p:tav>
                                      </p:tavLst>
                                    </p:anim>
                                    <p:anim calcmode="lin" valueType="num">
                                      <p:cBhvr>
                                        <p:cTn id="22" dur="500" fill="hold"/>
                                        <p:tgtEl>
                                          <p:spTgt spid="655407"/>
                                        </p:tgtEl>
                                        <p:attrNameLst>
                                          <p:attrName>ppt_x</p:attrName>
                                        </p:attrNameLst>
                                      </p:cBhvr>
                                      <p:tavLst>
                                        <p:tav tm="0">
                                          <p:val>
                                            <p:fltVal val="0.5"/>
                                          </p:val>
                                        </p:tav>
                                        <p:tav tm="100000">
                                          <p:val>
                                            <p:strVal val="#ppt_x"/>
                                          </p:val>
                                        </p:tav>
                                      </p:tavLst>
                                    </p:anim>
                                    <p:anim calcmode="lin" valueType="num">
                                      <p:cBhvr>
                                        <p:cTn id="23" dur="500" fill="hold"/>
                                        <p:tgtEl>
                                          <p:spTgt spid="655407"/>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655408"/>
                                        </p:tgtEl>
                                        <p:attrNameLst>
                                          <p:attrName>style.visibility</p:attrName>
                                        </p:attrNameLst>
                                      </p:cBhvr>
                                      <p:to>
                                        <p:strVal val="visible"/>
                                      </p:to>
                                    </p:set>
                                    <p:anim calcmode="lin" valueType="num">
                                      <p:cBhvr>
                                        <p:cTn id="28" dur="500" fill="hold"/>
                                        <p:tgtEl>
                                          <p:spTgt spid="655408"/>
                                        </p:tgtEl>
                                        <p:attrNameLst>
                                          <p:attrName>ppt_w</p:attrName>
                                        </p:attrNameLst>
                                      </p:cBhvr>
                                      <p:tavLst>
                                        <p:tav tm="0">
                                          <p:val>
                                            <p:fltVal val="0"/>
                                          </p:val>
                                        </p:tav>
                                        <p:tav tm="100000">
                                          <p:val>
                                            <p:strVal val="#ppt_w"/>
                                          </p:val>
                                        </p:tav>
                                      </p:tavLst>
                                    </p:anim>
                                    <p:anim calcmode="lin" valueType="num">
                                      <p:cBhvr>
                                        <p:cTn id="29" dur="500" fill="hold"/>
                                        <p:tgtEl>
                                          <p:spTgt spid="655408"/>
                                        </p:tgtEl>
                                        <p:attrNameLst>
                                          <p:attrName>ppt_h</p:attrName>
                                        </p:attrNameLst>
                                      </p:cBhvr>
                                      <p:tavLst>
                                        <p:tav tm="0">
                                          <p:val>
                                            <p:fltVal val="0"/>
                                          </p:val>
                                        </p:tav>
                                        <p:tav tm="100000">
                                          <p:val>
                                            <p:strVal val="#ppt_h"/>
                                          </p:val>
                                        </p:tav>
                                      </p:tavLst>
                                    </p:anim>
                                    <p:anim calcmode="lin" valueType="num">
                                      <p:cBhvr>
                                        <p:cTn id="30" dur="500" fill="hold"/>
                                        <p:tgtEl>
                                          <p:spTgt spid="655408"/>
                                        </p:tgtEl>
                                        <p:attrNameLst>
                                          <p:attrName>ppt_x</p:attrName>
                                        </p:attrNameLst>
                                      </p:cBhvr>
                                      <p:tavLst>
                                        <p:tav tm="0">
                                          <p:val>
                                            <p:fltVal val="0.5"/>
                                          </p:val>
                                        </p:tav>
                                        <p:tav tm="100000">
                                          <p:val>
                                            <p:strVal val="#ppt_x"/>
                                          </p:val>
                                        </p:tav>
                                      </p:tavLst>
                                    </p:anim>
                                    <p:anim calcmode="lin" valueType="num">
                                      <p:cBhvr>
                                        <p:cTn id="31" dur="500" fill="hold"/>
                                        <p:tgtEl>
                                          <p:spTgt spid="655408"/>
                                        </p:tgtEl>
                                        <p:attrNameLst>
                                          <p:attrName>ppt_y</p:attrName>
                                        </p:attrNameLst>
                                      </p:cBhvr>
                                      <p:tavLst>
                                        <p:tav tm="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grpId="0" nodeType="clickEffect">
                                  <p:stCondLst>
                                    <p:cond delay="0"/>
                                  </p:stCondLst>
                                  <p:childTnLst>
                                    <p:set>
                                      <p:cBhvr>
                                        <p:cTn id="35" dur="1" fill="hold">
                                          <p:stCondLst>
                                            <p:cond delay="0"/>
                                          </p:stCondLst>
                                        </p:cTn>
                                        <p:tgtEl>
                                          <p:spTgt spid="655409"/>
                                        </p:tgtEl>
                                        <p:attrNameLst>
                                          <p:attrName>style.visibility</p:attrName>
                                        </p:attrNameLst>
                                      </p:cBhvr>
                                      <p:to>
                                        <p:strVal val="visible"/>
                                      </p:to>
                                    </p:set>
                                    <p:anim calcmode="lin" valueType="num">
                                      <p:cBhvr>
                                        <p:cTn id="36" dur="500" fill="hold"/>
                                        <p:tgtEl>
                                          <p:spTgt spid="655409"/>
                                        </p:tgtEl>
                                        <p:attrNameLst>
                                          <p:attrName>ppt_w</p:attrName>
                                        </p:attrNameLst>
                                      </p:cBhvr>
                                      <p:tavLst>
                                        <p:tav tm="0">
                                          <p:val>
                                            <p:fltVal val="0"/>
                                          </p:val>
                                        </p:tav>
                                        <p:tav tm="100000">
                                          <p:val>
                                            <p:strVal val="#ppt_w"/>
                                          </p:val>
                                        </p:tav>
                                      </p:tavLst>
                                    </p:anim>
                                    <p:anim calcmode="lin" valueType="num">
                                      <p:cBhvr>
                                        <p:cTn id="37" dur="500" fill="hold"/>
                                        <p:tgtEl>
                                          <p:spTgt spid="655409"/>
                                        </p:tgtEl>
                                        <p:attrNameLst>
                                          <p:attrName>ppt_h</p:attrName>
                                        </p:attrNameLst>
                                      </p:cBhvr>
                                      <p:tavLst>
                                        <p:tav tm="0">
                                          <p:val>
                                            <p:fltVal val="0"/>
                                          </p:val>
                                        </p:tav>
                                        <p:tav tm="100000">
                                          <p:val>
                                            <p:strVal val="#ppt_h"/>
                                          </p:val>
                                        </p:tav>
                                      </p:tavLst>
                                    </p:anim>
                                    <p:anim calcmode="lin" valueType="num">
                                      <p:cBhvr>
                                        <p:cTn id="38" dur="500" fill="hold"/>
                                        <p:tgtEl>
                                          <p:spTgt spid="655409"/>
                                        </p:tgtEl>
                                        <p:attrNameLst>
                                          <p:attrName>ppt_x</p:attrName>
                                        </p:attrNameLst>
                                      </p:cBhvr>
                                      <p:tavLst>
                                        <p:tav tm="0">
                                          <p:val>
                                            <p:fltVal val="0.5"/>
                                          </p:val>
                                        </p:tav>
                                        <p:tav tm="100000">
                                          <p:val>
                                            <p:strVal val="#ppt_x"/>
                                          </p:val>
                                        </p:tav>
                                      </p:tavLst>
                                    </p:anim>
                                    <p:anim calcmode="lin" valueType="num">
                                      <p:cBhvr>
                                        <p:cTn id="39" dur="500" fill="hold"/>
                                        <p:tgtEl>
                                          <p:spTgt spid="655409"/>
                                        </p:tgtEl>
                                        <p:attrNameLst>
                                          <p:attrName>ppt_y</p:attrName>
                                        </p:attrNameLst>
                                      </p:cBhvr>
                                      <p:tavLst>
                                        <p:tav tm="0">
                                          <p:val>
                                            <p:fltVal val="0.5"/>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grpId="0" nodeType="clickEffect">
                                  <p:stCondLst>
                                    <p:cond delay="0"/>
                                  </p:stCondLst>
                                  <p:childTnLst>
                                    <p:set>
                                      <p:cBhvr>
                                        <p:cTn id="43" dur="1" fill="hold">
                                          <p:stCondLst>
                                            <p:cond delay="0"/>
                                          </p:stCondLst>
                                        </p:cTn>
                                        <p:tgtEl>
                                          <p:spTgt spid="655410"/>
                                        </p:tgtEl>
                                        <p:attrNameLst>
                                          <p:attrName>style.visibility</p:attrName>
                                        </p:attrNameLst>
                                      </p:cBhvr>
                                      <p:to>
                                        <p:strVal val="visible"/>
                                      </p:to>
                                    </p:set>
                                    <p:anim calcmode="lin" valueType="num">
                                      <p:cBhvr>
                                        <p:cTn id="44" dur="500" fill="hold"/>
                                        <p:tgtEl>
                                          <p:spTgt spid="655410"/>
                                        </p:tgtEl>
                                        <p:attrNameLst>
                                          <p:attrName>ppt_w</p:attrName>
                                        </p:attrNameLst>
                                      </p:cBhvr>
                                      <p:tavLst>
                                        <p:tav tm="0">
                                          <p:val>
                                            <p:fltVal val="0"/>
                                          </p:val>
                                        </p:tav>
                                        <p:tav tm="100000">
                                          <p:val>
                                            <p:strVal val="#ppt_w"/>
                                          </p:val>
                                        </p:tav>
                                      </p:tavLst>
                                    </p:anim>
                                    <p:anim calcmode="lin" valueType="num">
                                      <p:cBhvr>
                                        <p:cTn id="45" dur="500" fill="hold"/>
                                        <p:tgtEl>
                                          <p:spTgt spid="655410"/>
                                        </p:tgtEl>
                                        <p:attrNameLst>
                                          <p:attrName>ppt_h</p:attrName>
                                        </p:attrNameLst>
                                      </p:cBhvr>
                                      <p:tavLst>
                                        <p:tav tm="0">
                                          <p:val>
                                            <p:fltVal val="0"/>
                                          </p:val>
                                        </p:tav>
                                        <p:tav tm="100000">
                                          <p:val>
                                            <p:strVal val="#ppt_h"/>
                                          </p:val>
                                        </p:tav>
                                      </p:tavLst>
                                    </p:anim>
                                    <p:anim calcmode="lin" valueType="num">
                                      <p:cBhvr>
                                        <p:cTn id="46" dur="500" fill="hold"/>
                                        <p:tgtEl>
                                          <p:spTgt spid="655410"/>
                                        </p:tgtEl>
                                        <p:attrNameLst>
                                          <p:attrName>ppt_x</p:attrName>
                                        </p:attrNameLst>
                                      </p:cBhvr>
                                      <p:tavLst>
                                        <p:tav tm="0">
                                          <p:val>
                                            <p:fltVal val="0.5"/>
                                          </p:val>
                                        </p:tav>
                                        <p:tav tm="100000">
                                          <p:val>
                                            <p:strVal val="#ppt_x"/>
                                          </p:val>
                                        </p:tav>
                                      </p:tavLst>
                                    </p:anim>
                                    <p:anim calcmode="lin" valueType="num">
                                      <p:cBhvr>
                                        <p:cTn id="47" dur="500" fill="hold"/>
                                        <p:tgtEl>
                                          <p:spTgt spid="655410"/>
                                        </p:tgtEl>
                                        <p:attrNameLst>
                                          <p:attrName>ppt_y</p:attrName>
                                        </p:attrNameLst>
                                      </p:cBhvr>
                                      <p:tavLst>
                                        <p:tav tm="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528" fill="hold" grpId="0" nodeType="clickEffect">
                                  <p:stCondLst>
                                    <p:cond delay="0"/>
                                  </p:stCondLst>
                                  <p:childTnLst>
                                    <p:set>
                                      <p:cBhvr>
                                        <p:cTn id="51" dur="1" fill="hold">
                                          <p:stCondLst>
                                            <p:cond delay="0"/>
                                          </p:stCondLst>
                                        </p:cTn>
                                        <p:tgtEl>
                                          <p:spTgt spid="655411"/>
                                        </p:tgtEl>
                                        <p:attrNameLst>
                                          <p:attrName>style.visibility</p:attrName>
                                        </p:attrNameLst>
                                      </p:cBhvr>
                                      <p:to>
                                        <p:strVal val="visible"/>
                                      </p:to>
                                    </p:set>
                                    <p:anim calcmode="lin" valueType="num">
                                      <p:cBhvr>
                                        <p:cTn id="52" dur="500" fill="hold"/>
                                        <p:tgtEl>
                                          <p:spTgt spid="655411"/>
                                        </p:tgtEl>
                                        <p:attrNameLst>
                                          <p:attrName>ppt_w</p:attrName>
                                        </p:attrNameLst>
                                      </p:cBhvr>
                                      <p:tavLst>
                                        <p:tav tm="0">
                                          <p:val>
                                            <p:fltVal val="0"/>
                                          </p:val>
                                        </p:tav>
                                        <p:tav tm="100000">
                                          <p:val>
                                            <p:strVal val="#ppt_w"/>
                                          </p:val>
                                        </p:tav>
                                      </p:tavLst>
                                    </p:anim>
                                    <p:anim calcmode="lin" valueType="num">
                                      <p:cBhvr>
                                        <p:cTn id="53" dur="500" fill="hold"/>
                                        <p:tgtEl>
                                          <p:spTgt spid="655411"/>
                                        </p:tgtEl>
                                        <p:attrNameLst>
                                          <p:attrName>ppt_h</p:attrName>
                                        </p:attrNameLst>
                                      </p:cBhvr>
                                      <p:tavLst>
                                        <p:tav tm="0">
                                          <p:val>
                                            <p:fltVal val="0"/>
                                          </p:val>
                                        </p:tav>
                                        <p:tav tm="100000">
                                          <p:val>
                                            <p:strVal val="#ppt_h"/>
                                          </p:val>
                                        </p:tav>
                                      </p:tavLst>
                                    </p:anim>
                                    <p:anim calcmode="lin" valueType="num">
                                      <p:cBhvr>
                                        <p:cTn id="54" dur="500" fill="hold"/>
                                        <p:tgtEl>
                                          <p:spTgt spid="655411"/>
                                        </p:tgtEl>
                                        <p:attrNameLst>
                                          <p:attrName>ppt_x</p:attrName>
                                        </p:attrNameLst>
                                      </p:cBhvr>
                                      <p:tavLst>
                                        <p:tav tm="0">
                                          <p:val>
                                            <p:fltVal val="0.5"/>
                                          </p:val>
                                        </p:tav>
                                        <p:tav tm="100000">
                                          <p:val>
                                            <p:strVal val="#ppt_x"/>
                                          </p:val>
                                        </p:tav>
                                      </p:tavLst>
                                    </p:anim>
                                    <p:anim calcmode="lin" valueType="num">
                                      <p:cBhvr>
                                        <p:cTn id="55" dur="500" fill="hold"/>
                                        <p:tgtEl>
                                          <p:spTgt spid="6554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9" grpId="0" animBg="1"/>
      <p:bldP spid="655406" grpId="0" autoUpdateAnimBg="0"/>
      <p:bldP spid="655407" grpId="0" autoUpdateAnimBg="0"/>
      <p:bldP spid="655408" grpId="0" autoUpdateAnimBg="0"/>
      <p:bldP spid="655409" grpId="0" autoUpdateAnimBg="0"/>
      <p:bldP spid="655410" grpId="0" autoUpdateAnimBg="0"/>
      <p:bldP spid="65541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612900" y="8255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50179"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236"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0181"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82"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3"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4"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50185"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242"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sp>
        <p:nvSpPr>
          <p:cNvPr id="50187"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8"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9"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3246"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223247"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223248"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50193"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19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9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3252"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223253"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223254"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019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56"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23257"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50202" name="Rectangle 26"/>
          <p:cNvSpPr>
            <a:spLocks noChangeArrowheads="1"/>
          </p:cNvSpPr>
          <p:nvPr/>
        </p:nvSpPr>
        <p:spPr bwMode="auto">
          <a:xfrm>
            <a:off x="5830888" y="288448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50203" name="Oval 27"/>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0204" name="Rectangle 28"/>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50205" name="Oval 29"/>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0206" name="Rectangle 30"/>
          <p:cNvSpPr>
            <a:spLocks noChangeArrowheads="1"/>
          </p:cNvSpPr>
          <p:nvPr/>
        </p:nvSpPr>
        <p:spPr bwMode="auto">
          <a:xfrm>
            <a:off x="7088188" y="1525588"/>
            <a:ext cx="1292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50207" name="Oval 31"/>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020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5"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5021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67"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5021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021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70"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KB</a:t>
            </a:r>
          </a:p>
        </p:txBody>
      </p:sp>
      <p:sp>
        <p:nvSpPr>
          <p:cNvPr id="5021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23272"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50217"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23274"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223275"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223289" name="Oval 5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23290" name="Freeform 5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0222" name="Text Box 10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2" name="Group 106"/>
          <p:cNvGrpSpPr>
            <a:grpSpLocks/>
          </p:cNvGrpSpPr>
          <p:nvPr/>
        </p:nvGrpSpPr>
        <p:grpSpPr bwMode="auto">
          <a:xfrm>
            <a:off x="5661025" y="420688"/>
            <a:ext cx="2968625" cy="1971675"/>
            <a:chOff x="3531" y="336"/>
            <a:chExt cx="1870" cy="1242"/>
          </a:xfrm>
        </p:grpSpPr>
        <p:pic>
          <p:nvPicPr>
            <p:cNvPr id="223294" name="Picture 62"/>
            <p:cNvPicPr>
              <a:picLocks noChangeAspect="1" noChangeArrowheads="1"/>
            </p:cNvPicPr>
            <p:nvPr/>
          </p:nvPicPr>
          <p:blipFill>
            <a:blip r:embed="rId3" cstate="screen">
              <a:extLst>
                <a:ext uri="{28A0092B-C50C-407E-A947-70E740481C1C}">
                  <a14:useLocalDpi xmlns:a14="http://schemas.microsoft.com/office/drawing/2010/main"/>
                </a:ext>
              </a:extLst>
            </a:blip>
            <a:srcRect l="4883" t="18668" r="36133" b="29082"/>
            <a:stretch>
              <a:fillRect/>
            </a:stretch>
          </p:blipFill>
          <p:spPr bwMode="auto">
            <a:xfrm>
              <a:off x="3531" y="336"/>
              <a:ext cx="1870" cy="1242"/>
            </a:xfrm>
            <a:prstGeom prst="rect">
              <a:avLst/>
            </a:prstGeom>
            <a:noFill/>
            <a:ln w="57150">
              <a:solidFill>
                <a:schemeClr val="accent2"/>
              </a:solidFill>
              <a:miter lim="800000"/>
              <a:headEnd/>
              <a:tailEnd/>
            </a:ln>
            <a:effectLst>
              <a:outerShdw blurRad="63500" dist="107763" dir="2700000" algn="ctr" rotWithShape="0">
                <a:schemeClr val="bg2">
                  <a:alpha val="74997"/>
                </a:schemeClr>
              </a:outerShdw>
            </a:effectLst>
          </p:spPr>
        </p:pic>
        <p:sp>
          <p:nvSpPr>
            <p:cNvPr id="50251" name="Freeform 105"/>
            <p:cNvSpPr>
              <a:spLocks/>
            </p:cNvSpPr>
            <p:nvPr/>
          </p:nvSpPr>
          <p:spPr bwMode="auto">
            <a:xfrm>
              <a:off x="3898" y="812"/>
              <a:ext cx="82" cy="96"/>
            </a:xfrm>
            <a:custGeom>
              <a:avLst/>
              <a:gdLst>
                <a:gd name="T0" fmla="*/ 6 w 82"/>
                <a:gd name="T1" fmla="*/ 24 h 96"/>
                <a:gd name="T2" fmla="*/ 18 w 82"/>
                <a:gd name="T3" fmla="*/ 84 h 96"/>
                <a:gd name="T4" fmla="*/ 58 w 82"/>
                <a:gd name="T5" fmla="*/ 96 h 96"/>
                <a:gd name="T6" fmla="*/ 78 w 82"/>
                <a:gd name="T7" fmla="*/ 64 h 96"/>
                <a:gd name="T8" fmla="*/ 82 w 82"/>
                <a:gd name="T9" fmla="*/ 52 h 96"/>
                <a:gd name="T10" fmla="*/ 18 w 82"/>
                <a:gd name="T11" fmla="*/ 0 h 96"/>
                <a:gd name="T12" fmla="*/ 6 w 82"/>
                <a:gd name="T13" fmla="*/ 24 h 96"/>
                <a:gd name="T14" fmla="*/ 0 60000 65536"/>
                <a:gd name="T15" fmla="*/ 0 60000 65536"/>
                <a:gd name="T16" fmla="*/ 0 60000 65536"/>
                <a:gd name="T17" fmla="*/ 0 60000 65536"/>
                <a:gd name="T18" fmla="*/ 0 60000 65536"/>
                <a:gd name="T19" fmla="*/ 0 60000 65536"/>
                <a:gd name="T20" fmla="*/ 0 60000 65536"/>
                <a:gd name="T21" fmla="*/ 0 w 82"/>
                <a:gd name="T22" fmla="*/ 0 h 96"/>
                <a:gd name="T23" fmla="*/ 82 w 82"/>
                <a:gd name="T24" fmla="*/ 96 h 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 h="96">
                  <a:moveTo>
                    <a:pt x="6" y="24"/>
                  </a:moveTo>
                  <a:cubicBezTo>
                    <a:pt x="0" y="40"/>
                    <a:pt x="2" y="71"/>
                    <a:pt x="18" y="84"/>
                  </a:cubicBezTo>
                  <a:cubicBezTo>
                    <a:pt x="27" y="91"/>
                    <a:pt x="46" y="92"/>
                    <a:pt x="58" y="96"/>
                  </a:cubicBezTo>
                  <a:cubicBezTo>
                    <a:pt x="77" y="83"/>
                    <a:pt x="68" y="92"/>
                    <a:pt x="78" y="64"/>
                  </a:cubicBezTo>
                  <a:cubicBezTo>
                    <a:pt x="79" y="60"/>
                    <a:pt x="82" y="52"/>
                    <a:pt x="82" y="52"/>
                  </a:cubicBezTo>
                  <a:cubicBezTo>
                    <a:pt x="71" y="19"/>
                    <a:pt x="45" y="13"/>
                    <a:pt x="18" y="0"/>
                  </a:cubicBezTo>
                  <a:cubicBezTo>
                    <a:pt x="7" y="15"/>
                    <a:pt x="11" y="7"/>
                    <a:pt x="6" y="24"/>
                  </a:cubicBezTo>
                  <a:close/>
                </a:path>
              </a:pathLst>
            </a:custGeom>
            <a:solidFill>
              <a:srgbClr val="7B7BAD"/>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223339" name="Rectangle 10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18</a:t>
            </a:r>
          </a:p>
        </p:txBody>
      </p:sp>
      <p:sp>
        <p:nvSpPr>
          <p:cNvPr id="223340" name="Text Box 108"/>
          <p:cNvSpPr txBox="1">
            <a:spLocks noChangeArrowheads="1"/>
          </p:cNvSpPr>
          <p:nvPr/>
        </p:nvSpPr>
        <p:spPr bwMode="auto">
          <a:xfrm>
            <a:off x="1781175" y="28575"/>
            <a:ext cx="1993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1200">
              <a:solidFill>
                <a:schemeClr val="tx1"/>
              </a:solidFill>
              <a:latin typeface="Comic Sans MS" pitchFamily="-107" charset="0"/>
              <a:ea typeface="ＭＳ Ｐゴシック" pitchFamily="-107" charset="-128"/>
              <a:cs typeface="ＭＳ Ｐゴシック" pitchFamily="-107" charset="-128"/>
            </a:endParaRPr>
          </a:p>
        </p:txBody>
      </p:sp>
      <p:sp>
        <p:nvSpPr>
          <p:cNvPr id="223343" name="Text Box 111"/>
          <p:cNvSpPr txBox="1">
            <a:spLocks noChangeArrowheads="1"/>
          </p:cNvSpPr>
          <p:nvPr/>
        </p:nvSpPr>
        <p:spPr bwMode="auto">
          <a:xfrm>
            <a:off x="1771650"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13</a:t>
            </a:r>
            <a:r>
              <a:rPr lang="ja-JP" altLang="en-US" sz="1200">
                <a:solidFill>
                  <a:schemeClr val="tx1"/>
                </a:solidFill>
              </a:rPr>
              <a:t>章</a:t>
            </a:r>
          </a:p>
        </p:txBody>
      </p:sp>
      <p:sp>
        <p:nvSpPr>
          <p:cNvPr id="50227"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223347" name="Text Box 115"/>
          <p:cNvSpPr txBox="1">
            <a:spLocks noChangeArrowheads="1"/>
          </p:cNvSpPr>
          <p:nvPr/>
        </p:nvSpPr>
        <p:spPr bwMode="auto">
          <a:xfrm>
            <a:off x="6051550" y="2544763"/>
            <a:ext cx="3006725"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FFEA18"/>
                </a:solidFill>
              </a:rPr>
              <a:t>スパイたちの行程</a:t>
            </a:r>
          </a:p>
        </p:txBody>
      </p:sp>
      <p:sp>
        <p:nvSpPr>
          <p:cNvPr id="50229" name="Text Box 11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3350" name="Text Box 118"/>
          <p:cNvSpPr txBox="1">
            <a:spLocks noChangeArrowheads="1"/>
          </p:cNvSpPr>
          <p:nvPr/>
        </p:nvSpPr>
        <p:spPr bwMode="auto">
          <a:xfrm>
            <a:off x="0" y="2252663"/>
            <a:ext cx="2868613" cy="10779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pPr>
            <a:r>
              <a:rPr lang="ja-JP" altLang="en-US" sz="3200">
                <a:solidFill>
                  <a:srgbClr val="FFEA18"/>
                </a:solidFill>
              </a:rPr>
              <a:t>今日の南レバノンまで北上</a:t>
            </a:r>
            <a:r>
              <a:rPr lang="en-US" altLang="ja-JP" sz="3200">
                <a:solidFill>
                  <a:srgbClr val="FFEA18"/>
                </a:solidFill>
              </a:rPr>
              <a:t>…</a:t>
            </a:r>
            <a:endParaRPr lang="en-US" sz="3200">
              <a:solidFill>
                <a:srgbClr val="FFEA18"/>
              </a:solidFill>
            </a:endParaRPr>
          </a:p>
        </p:txBody>
      </p:sp>
      <p:pic>
        <p:nvPicPr>
          <p:cNvPr id="223293" name="Picture 61"/>
          <p:cNvPicPr>
            <a:picLocks noChangeAspect="1" noChangeArrowheads="1"/>
          </p:cNvPicPr>
          <p:nvPr/>
        </p:nvPicPr>
        <p:blipFill>
          <a:blip r:embed="rId4" cstate="screen">
            <a:extLst>
              <a:ext uri="{28A0092B-C50C-407E-A947-70E740481C1C}">
                <a14:useLocalDpi xmlns:a14="http://schemas.microsoft.com/office/drawing/2010/main"/>
              </a:ext>
            </a:extLst>
          </a:blip>
          <a:srcRect l="14844" t="21094" r="46289" b="3645"/>
          <a:stretch>
            <a:fillRect/>
          </a:stretch>
        </p:blipFill>
        <p:spPr bwMode="auto">
          <a:xfrm>
            <a:off x="3787775" y="1174750"/>
            <a:ext cx="2220913" cy="3225800"/>
          </a:xfrm>
          <a:prstGeom prst="rect">
            <a:avLst/>
          </a:prstGeom>
          <a:noFill/>
          <a:ln w="57150">
            <a:solidFill>
              <a:schemeClr val="accent2"/>
            </a:solidFill>
            <a:miter lim="800000"/>
            <a:headEnd/>
            <a:tailEnd/>
          </a:ln>
          <a:effectLst>
            <a:outerShdw blurRad="63500" dist="107763" dir="2700000" algn="ctr" rotWithShape="0">
              <a:schemeClr val="bg2">
                <a:alpha val="74997"/>
              </a:schemeClr>
            </a:outerShdw>
          </a:effectLst>
        </p:spPr>
      </p:pic>
      <p:pic>
        <p:nvPicPr>
          <p:cNvPr id="223313" name="Picture 8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33688" y="4418013"/>
            <a:ext cx="3514725" cy="2293937"/>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grpSp>
        <p:nvGrpSpPr>
          <p:cNvPr id="50233" name="Group 119"/>
          <p:cNvGrpSpPr>
            <a:grpSpLocks/>
          </p:cNvGrpSpPr>
          <p:nvPr/>
        </p:nvGrpSpPr>
        <p:grpSpPr bwMode="auto">
          <a:xfrm>
            <a:off x="7610475" y="3725863"/>
            <a:ext cx="1222375" cy="1330325"/>
            <a:chOff x="4984" y="2160"/>
            <a:chExt cx="770" cy="838"/>
          </a:xfrm>
        </p:grpSpPr>
        <p:sp>
          <p:nvSpPr>
            <p:cNvPr id="50234" name="Rectangle 85"/>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0235" name="Rectangle 86"/>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0236" name="AutoShape 87"/>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0237" name="Rectangle 88"/>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0238" name="AutoShape 89"/>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0239" name="Line 90"/>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40" name="Line 91"/>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41" name="Line 92"/>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42" name="Line 93"/>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43" name="Line 94"/>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44" name="Rectangle 95"/>
            <p:cNvSpPr>
              <a:spLocks noChangeArrowheads="1"/>
            </p:cNvSpPr>
            <p:nvPr/>
          </p:nvSpPr>
          <p:spPr bwMode="auto">
            <a:xfrm>
              <a:off x="5044" y="2160"/>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50245" name="Rectangle 96"/>
            <p:cNvSpPr>
              <a:spLocks noChangeArrowheads="1"/>
            </p:cNvSpPr>
            <p:nvPr/>
          </p:nvSpPr>
          <p:spPr bwMode="auto">
            <a:xfrm>
              <a:off x="5138" y="2420"/>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50246" name="Rectangle 97"/>
            <p:cNvSpPr>
              <a:spLocks noChangeArrowheads="1"/>
            </p:cNvSpPr>
            <p:nvPr/>
          </p:nvSpPr>
          <p:spPr bwMode="auto">
            <a:xfrm>
              <a:off x="5087" y="2536"/>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50247" name="Rectangle 98"/>
            <p:cNvSpPr>
              <a:spLocks noChangeArrowheads="1"/>
            </p:cNvSpPr>
            <p:nvPr/>
          </p:nvSpPr>
          <p:spPr bwMode="auto">
            <a:xfrm>
              <a:off x="4984" y="2644"/>
              <a:ext cx="77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Ka</a:t>
              </a:r>
              <a:r>
                <a:rPr lang="ja-JP" altLang="en-US" sz="900">
                  <a:solidFill>
                    <a:srgbClr val="000000"/>
                  </a:solidFill>
                  <a:latin typeface="Helvetica" charset="0"/>
                </a:rPr>
                <a:t>カデシュ・バルネア</a:t>
              </a:r>
            </a:p>
          </p:txBody>
        </p:sp>
        <p:sp>
          <p:nvSpPr>
            <p:cNvPr id="50248" name="Line 99"/>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49" name="Rectangle 100"/>
            <p:cNvSpPr>
              <a:spLocks noChangeArrowheads="1"/>
            </p:cNvSpPr>
            <p:nvPr/>
          </p:nvSpPr>
          <p:spPr bwMode="auto">
            <a:xfrm>
              <a:off x="5115" y="2312"/>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23347"/>
                                        </p:tgtEl>
                                        <p:attrNameLst>
                                          <p:attrName>style.visibility</p:attrName>
                                        </p:attrNameLst>
                                      </p:cBhvr>
                                      <p:to>
                                        <p:strVal val="visible"/>
                                      </p:to>
                                    </p:set>
                                    <p:anim calcmode="lin" valueType="num">
                                      <p:cBhvr>
                                        <p:cTn id="7" dur="500" fill="hold"/>
                                        <p:tgtEl>
                                          <p:spTgt spid="223347"/>
                                        </p:tgtEl>
                                        <p:attrNameLst>
                                          <p:attrName>ppt_w</p:attrName>
                                        </p:attrNameLst>
                                      </p:cBhvr>
                                      <p:tavLst>
                                        <p:tav tm="0">
                                          <p:val>
                                            <p:fltVal val="0"/>
                                          </p:val>
                                        </p:tav>
                                        <p:tav tm="100000">
                                          <p:val>
                                            <p:strVal val="#ppt_w"/>
                                          </p:val>
                                        </p:tav>
                                      </p:tavLst>
                                    </p:anim>
                                    <p:anim calcmode="lin" valueType="num">
                                      <p:cBhvr>
                                        <p:cTn id="8" dur="500" fill="hold"/>
                                        <p:tgtEl>
                                          <p:spTgt spid="223347"/>
                                        </p:tgtEl>
                                        <p:attrNameLst>
                                          <p:attrName>ppt_h</p:attrName>
                                        </p:attrNameLst>
                                      </p:cBhvr>
                                      <p:tavLst>
                                        <p:tav tm="0">
                                          <p:val>
                                            <p:fltVal val="0"/>
                                          </p:val>
                                        </p:tav>
                                        <p:tav tm="100000">
                                          <p:val>
                                            <p:strVal val="#ppt_h"/>
                                          </p:val>
                                        </p:tav>
                                      </p:tavLst>
                                    </p:anim>
                                    <p:anim calcmode="lin" valueType="num">
                                      <p:cBhvr>
                                        <p:cTn id="9" dur="500" fill="hold"/>
                                        <p:tgtEl>
                                          <p:spTgt spid="223347"/>
                                        </p:tgtEl>
                                        <p:attrNameLst>
                                          <p:attrName>ppt_x</p:attrName>
                                        </p:attrNameLst>
                                      </p:cBhvr>
                                      <p:tavLst>
                                        <p:tav tm="0">
                                          <p:val>
                                            <p:fltVal val="0.5"/>
                                          </p:val>
                                        </p:tav>
                                        <p:tav tm="100000">
                                          <p:val>
                                            <p:strVal val="#ppt_x"/>
                                          </p:val>
                                        </p:tav>
                                      </p:tavLst>
                                    </p:anim>
                                    <p:anim calcmode="lin" valueType="num">
                                      <p:cBhvr>
                                        <p:cTn id="10" dur="500" fill="hold"/>
                                        <p:tgtEl>
                                          <p:spTgt spid="223347"/>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3350"/>
                                        </p:tgtEl>
                                        <p:attrNameLst>
                                          <p:attrName>style.visibility</p:attrName>
                                        </p:attrNameLst>
                                      </p:cBhvr>
                                      <p:to>
                                        <p:strVal val="visible"/>
                                      </p:to>
                                    </p:set>
                                    <p:anim calcmode="lin" valueType="num">
                                      <p:cBhvr additive="base">
                                        <p:cTn id="14" dur="500" fill="hold"/>
                                        <p:tgtEl>
                                          <p:spTgt spid="223350"/>
                                        </p:tgtEl>
                                        <p:attrNameLst>
                                          <p:attrName>ppt_x</p:attrName>
                                        </p:attrNameLst>
                                      </p:cBhvr>
                                      <p:tavLst>
                                        <p:tav tm="0">
                                          <p:val>
                                            <p:strVal val="0-#ppt_w/2"/>
                                          </p:val>
                                        </p:tav>
                                        <p:tav tm="100000">
                                          <p:val>
                                            <p:strVal val="#ppt_x"/>
                                          </p:val>
                                        </p:tav>
                                      </p:tavLst>
                                    </p:anim>
                                    <p:anim calcmode="lin" valueType="num">
                                      <p:cBhvr additive="base">
                                        <p:cTn id="15" dur="500" fill="hold"/>
                                        <p:tgtEl>
                                          <p:spTgt spid="223350"/>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22" presetClass="entr" presetSubtype="4" fill="hold" grpId="0" nodeType="afterEffect">
                                  <p:stCondLst>
                                    <p:cond delay="2000"/>
                                  </p:stCondLst>
                                  <p:childTnLst>
                                    <p:set>
                                      <p:cBhvr>
                                        <p:cTn id="18" dur="1" fill="hold">
                                          <p:stCondLst>
                                            <p:cond delay="0"/>
                                          </p:stCondLst>
                                        </p:cTn>
                                        <p:tgtEl>
                                          <p:spTgt spid="223290"/>
                                        </p:tgtEl>
                                        <p:attrNameLst>
                                          <p:attrName>style.visibility</p:attrName>
                                        </p:attrNameLst>
                                      </p:cBhvr>
                                      <p:to>
                                        <p:strVal val="visible"/>
                                      </p:to>
                                    </p:set>
                                    <p:animEffect transition="in" filter="wipe(down)">
                                      <p:cBhvr>
                                        <p:cTn id="19" dur="5000"/>
                                        <p:tgtEl>
                                          <p:spTgt spid="223290"/>
                                        </p:tgtEl>
                                      </p:cBhvr>
                                    </p:animEffect>
                                  </p:childTnLst>
                                </p:cTn>
                              </p:par>
                            </p:childTnLst>
                          </p:cTn>
                        </p:par>
                        <p:par>
                          <p:cTn id="20" fill="hold" nodeType="afterGroup">
                            <p:stCondLst>
                              <p:cond delay="8000"/>
                            </p:stCondLst>
                            <p:childTnLst>
                              <p:par>
                                <p:cTn id="21" presetID="10" presetClass="entr" presetSubtype="0" fill="hold" nodeType="afterEffect">
                                  <p:stCondLst>
                                    <p:cond delay="1000"/>
                                  </p:stCondLst>
                                  <p:childTnLst>
                                    <p:set>
                                      <p:cBhvr>
                                        <p:cTn id="22" dur="1" fill="hold">
                                          <p:stCondLst>
                                            <p:cond delay="0"/>
                                          </p:stCondLst>
                                        </p:cTn>
                                        <p:tgtEl>
                                          <p:spTgt spid="223313"/>
                                        </p:tgtEl>
                                        <p:attrNameLst>
                                          <p:attrName>style.visibility</p:attrName>
                                        </p:attrNameLst>
                                      </p:cBhvr>
                                      <p:to>
                                        <p:strVal val="visible"/>
                                      </p:to>
                                    </p:set>
                                    <p:animEffect transition="in" filter="fade">
                                      <p:cBhvr>
                                        <p:cTn id="23" dur="500"/>
                                        <p:tgtEl>
                                          <p:spTgt spid="223313"/>
                                        </p:tgtEl>
                                      </p:cBhvr>
                                    </p:animEffect>
                                  </p:childTnLst>
                                </p:cTn>
                              </p:par>
                            </p:childTnLst>
                          </p:cTn>
                        </p:par>
                        <p:par>
                          <p:cTn id="24" fill="hold" nodeType="afterGroup">
                            <p:stCondLst>
                              <p:cond delay="9500"/>
                            </p:stCondLst>
                            <p:childTnLst>
                              <p:par>
                                <p:cTn id="25" presetID="10" presetClass="entr" presetSubtype="0" fill="hold" nodeType="afterEffect">
                                  <p:stCondLst>
                                    <p:cond delay="1000"/>
                                  </p:stCondLst>
                                  <p:childTnLst>
                                    <p:set>
                                      <p:cBhvr>
                                        <p:cTn id="26" dur="1" fill="hold">
                                          <p:stCondLst>
                                            <p:cond delay="0"/>
                                          </p:stCondLst>
                                        </p:cTn>
                                        <p:tgtEl>
                                          <p:spTgt spid="223293"/>
                                        </p:tgtEl>
                                        <p:attrNameLst>
                                          <p:attrName>style.visibility</p:attrName>
                                        </p:attrNameLst>
                                      </p:cBhvr>
                                      <p:to>
                                        <p:strVal val="visible"/>
                                      </p:to>
                                    </p:set>
                                    <p:animEffect transition="in" filter="fade">
                                      <p:cBhvr>
                                        <p:cTn id="27" dur="500"/>
                                        <p:tgtEl>
                                          <p:spTgt spid="223293"/>
                                        </p:tgtEl>
                                      </p:cBhvr>
                                    </p:animEffect>
                                  </p:childTnLst>
                                </p:cTn>
                              </p:par>
                            </p:childTnLst>
                          </p:cTn>
                        </p:par>
                        <p:par>
                          <p:cTn id="28" fill="hold" nodeType="afterGroup">
                            <p:stCondLst>
                              <p:cond delay="11000"/>
                            </p:stCondLst>
                            <p:childTnLst>
                              <p:par>
                                <p:cTn id="29" presetID="10" presetClass="entr" presetSubtype="0" fill="hold" nodeType="afterEffect">
                                  <p:stCondLst>
                                    <p:cond delay="10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90" grpId="0" animBg="1"/>
      <p:bldP spid="223347" grpId="0" autoUpdateAnimBg="0"/>
      <p:bldP spid="223350"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5363"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77828" name="Rectangle 4"/>
          <p:cNvSpPr>
            <a:spLocks noChangeArrowheads="1"/>
          </p:cNvSpPr>
          <p:nvPr/>
        </p:nvSpPr>
        <p:spPr bwMode="auto">
          <a:xfrm>
            <a:off x="738188" y="900113"/>
            <a:ext cx="7921625" cy="4483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3600">
                <a:solidFill>
                  <a:srgbClr val="FAFD00"/>
                </a:solidFill>
                <a:latin typeface="Times" charset="0"/>
              </a:rPr>
              <a:t>おおまかな年代</a:t>
            </a:r>
            <a:r>
              <a:rPr lang="en-US" altLang="ja-JP" sz="3600">
                <a:solidFill>
                  <a:srgbClr val="FAFD00"/>
                </a:solidFill>
                <a:latin typeface="Times" charset="0"/>
              </a:rPr>
              <a:t>:</a:t>
            </a:r>
          </a:p>
          <a:p>
            <a:pPr algn="ctr"/>
            <a:endParaRPr lang="en-US" sz="3600">
              <a:solidFill>
                <a:srgbClr val="FAFD00"/>
              </a:solidFill>
              <a:latin typeface="Times" charset="0"/>
            </a:endParaRPr>
          </a:p>
          <a:p>
            <a:r>
              <a:rPr lang="ja-JP" altLang="en-US" sz="3600">
                <a:solidFill>
                  <a:srgbClr val="FAFD00"/>
                </a:solidFill>
                <a:latin typeface="Times" charset="0"/>
              </a:rPr>
              <a:t>アブラハム～ヨセフ	  	</a:t>
            </a:r>
            <a:r>
              <a:rPr lang="en-US" sz="3600">
                <a:solidFill>
                  <a:srgbClr val="FAFD00"/>
                </a:solidFill>
                <a:latin typeface="Times" charset="0"/>
              </a:rPr>
              <a:t>2000 B.C.</a:t>
            </a:r>
            <a:endParaRPr lang="en-US" sz="3600">
              <a:solidFill>
                <a:schemeClr val="hlink"/>
              </a:solidFill>
              <a:latin typeface="Times" charset="0"/>
            </a:endParaRPr>
          </a:p>
          <a:p>
            <a:endParaRPr lang="en-US" sz="3600">
              <a:solidFill>
                <a:srgbClr val="FAFD00"/>
              </a:solidFill>
              <a:latin typeface="Times" charset="0"/>
            </a:endParaRPr>
          </a:p>
          <a:p>
            <a:r>
              <a:rPr lang="ja-JP" altLang="en-US" sz="3600">
                <a:solidFill>
                  <a:schemeClr val="hlink"/>
                </a:solidFill>
                <a:latin typeface="Times" charset="0"/>
              </a:rPr>
              <a:t>モーセ～ヨシュア	  		</a:t>
            </a:r>
            <a:r>
              <a:rPr lang="en-US" sz="3600">
                <a:solidFill>
                  <a:schemeClr val="hlink"/>
                </a:solidFill>
                <a:latin typeface="Times" charset="0"/>
              </a:rPr>
              <a:t>1500 B.C.</a:t>
            </a:r>
            <a:endParaRPr lang="en-US" sz="3600">
              <a:solidFill>
                <a:srgbClr val="FAFD00"/>
              </a:solidFill>
              <a:latin typeface="Times" charset="0"/>
            </a:endParaRPr>
          </a:p>
          <a:p>
            <a:endParaRPr lang="en-US" sz="3600">
              <a:solidFill>
                <a:srgbClr val="FAFD00"/>
              </a:solidFill>
              <a:latin typeface="Times" charset="0"/>
            </a:endParaRPr>
          </a:p>
          <a:p>
            <a:endParaRPr lang="en-US" sz="3600">
              <a:solidFill>
                <a:srgbClr val="FAFD00"/>
              </a:solidFill>
              <a:latin typeface="Times" charset="0"/>
            </a:endParaRPr>
          </a:p>
          <a:p>
            <a:pPr algn="ctr"/>
            <a:endParaRPr lang="en-US" sz="3600">
              <a:solidFill>
                <a:srgbClr val="FAFD00"/>
              </a:solidFill>
              <a:latin typeface="Times" charset="0"/>
            </a:endParaRPr>
          </a:p>
        </p:txBody>
      </p:sp>
      <p:sp>
        <p:nvSpPr>
          <p:cNvPr id="15365"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841" name="Rectangle 17"/>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100"/>
                                  </p:stCondLst>
                                  <p:childTnLst>
                                    <p:set>
                                      <p:cBhvr>
                                        <p:cTn id="6" dur="1" fill="hold">
                                          <p:stCondLst>
                                            <p:cond delay="0"/>
                                          </p:stCondLst>
                                        </p:cTn>
                                        <p:tgtEl>
                                          <p:spTgt spid="77828"/>
                                        </p:tgtEl>
                                        <p:attrNameLst>
                                          <p:attrName>style.visibility</p:attrName>
                                        </p:attrNameLst>
                                      </p:cBhvr>
                                      <p:to>
                                        <p:strVal val="visible"/>
                                      </p:to>
                                    </p:set>
                                    <p:anim calcmode="lin" valueType="num">
                                      <p:cBhvr>
                                        <p:cTn id="7" dur="500" fill="hold"/>
                                        <p:tgtEl>
                                          <p:spTgt spid="77828"/>
                                        </p:tgtEl>
                                        <p:attrNameLst>
                                          <p:attrName>ppt_x</p:attrName>
                                        </p:attrNameLst>
                                      </p:cBhvr>
                                      <p:tavLst>
                                        <p:tav tm="0">
                                          <p:val>
                                            <p:strVal val="#ppt_x"/>
                                          </p:val>
                                        </p:tav>
                                        <p:tav tm="100000">
                                          <p:val>
                                            <p:strVal val="#ppt_x"/>
                                          </p:val>
                                        </p:tav>
                                      </p:tavLst>
                                    </p:anim>
                                    <p:anim calcmode="lin" valueType="num">
                                      <p:cBhvr>
                                        <p:cTn id="8" dur="500" fill="hold"/>
                                        <p:tgtEl>
                                          <p:spTgt spid="77828"/>
                                        </p:tgtEl>
                                        <p:attrNameLst>
                                          <p:attrName>ppt_y</p:attrName>
                                        </p:attrNameLst>
                                      </p:cBhvr>
                                      <p:tavLst>
                                        <p:tav tm="0">
                                          <p:val>
                                            <p:strVal val="#ppt_y-#ppt_h/2"/>
                                          </p:val>
                                        </p:tav>
                                        <p:tav tm="100000">
                                          <p:val>
                                            <p:strVal val="#ppt_y"/>
                                          </p:val>
                                        </p:tav>
                                      </p:tavLst>
                                    </p:anim>
                                    <p:anim calcmode="lin" valueType="num">
                                      <p:cBhvr>
                                        <p:cTn id="9" dur="500" fill="hold"/>
                                        <p:tgtEl>
                                          <p:spTgt spid="77828"/>
                                        </p:tgtEl>
                                        <p:attrNameLst>
                                          <p:attrName>ppt_w</p:attrName>
                                        </p:attrNameLst>
                                      </p:cBhvr>
                                      <p:tavLst>
                                        <p:tav tm="0">
                                          <p:val>
                                            <p:strVal val="#ppt_w"/>
                                          </p:val>
                                        </p:tav>
                                        <p:tav tm="100000">
                                          <p:val>
                                            <p:strVal val="#ppt_w"/>
                                          </p:val>
                                        </p:tav>
                                      </p:tavLst>
                                    </p:anim>
                                    <p:anim calcmode="lin" valueType="num">
                                      <p:cBhvr>
                                        <p:cTn id="10" dur="500" fill="hold"/>
                                        <p:tgtEl>
                                          <p:spTgt spid="778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1628775" y="814388"/>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52227"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6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22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30"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1"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2"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52233"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4"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5"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236"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167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24167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24168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5224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4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1684"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24168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24168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2245"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8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4168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52248"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9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52250"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69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52252"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225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70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KB</a:t>
            </a:r>
          </a:p>
        </p:txBody>
      </p:sp>
      <p:sp>
        <p:nvSpPr>
          <p:cNvPr id="52255"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4170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52257" name="Oval 41"/>
          <p:cNvSpPr>
            <a:spLocks noChangeArrowheads="1"/>
          </p:cNvSpPr>
          <p:nvPr/>
        </p:nvSpPr>
        <p:spPr bwMode="auto">
          <a:xfrm>
            <a:off x="1671638" y="4186238"/>
            <a:ext cx="193675" cy="187325"/>
          </a:xfrm>
          <a:prstGeom prst="ellipse">
            <a:avLst/>
          </a:prstGeom>
          <a:solidFill>
            <a:srgbClr val="00CC00"/>
          </a:solidFill>
          <a:ln w="25400">
            <a:solidFill>
              <a:srgbClr val="00AE00"/>
            </a:solidFill>
            <a:round/>
            <a:headEnd/>
            <a:tailEnd/>
          </a:ln>
        </p:spPr>
        <p:txBody>
          <a:bodyPr wrap="none" anchor="ctr"/>
          <a:lstStyle/>
          <a:p>
            <a:endParaRPr lang="en-US"/>
          </a:p>
        </p:txBody>
      </p:sp>
      <p:sp>
        <p:nvSpPr>
          <p:cNvPr id="24170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24170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241711" name="Oval 47"/>
          <p:cNvSpPr>
            <a:spLocks noChangeArrowheads="1"/>
          </p:cNvSpPr>
          <p:nvPr/>
        </p:nvSpPr>
        <p:spPr bwMode="auto">
          <a:xfrm>
            <a:off x="2819400" y="41910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41712" name="Freeform 48"/>
          <p:cNvSpPr>
            <a:spLocks/>
          </p:cNvSpPr>
          <p:nvPr/>
        </p:nvSpPr>
        <p:spPr bwMode="auto">
          <a:xfrm>
            <a:off x="2805113" y="1266825"/>
            <a:ext cx="912812" cy="336550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41714" name="Freeform 50"/>
          <p:cNvSpPr>
            <a:spLocks/>
          </p:cNvSpPr>
          <p:nvPr/>
        </p:nvSpPr>
        <p:spPr bwMode="auto">
          <a:xfrm>
            <a:off x="2387600" y="1270000"/>
            <a:ext cx="1160463" cy="3498850"/>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263" name="Rectangle 51"/>
          <p:cNvSpPr>
            <a:spLocks noChangeArrowheads="1"/>
          </p:cNvSpPr>
          <p:nvPr/>
        </p:nvSpPr>
        <p:spPr bwMode="auto">
          <a:xfrm>
            <a:off x="5830888" y="288448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52264" name="Oval 52"/>
          <p:cNvSpPr>
            <a:spLocks noChangeArrowheads="1"/>
          </p:cNvSpPr>
          <p:nvPr/>
        </p:nvSpPr>
        <p:spPr bwMode="auto">
          <a:xfrm>
            <a:off x="5702300" y="3033713"/>
            <a:ext cx="193675" cy="187325"/>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2265" name="Rectangle 53"/>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52266" name="Oval 54"/>
          <p:cNvSpPr>
            <a:spLocks noChangeArrowheads="1"/>
          </p:cNvSpPr>
          <p:nvPr/>
        </p:nvSpPr>
        <p:spPr bwMode="auto">
          <a:xfrm>
            <a:off x="5313363" y="1982788"/>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2267" name="Rectangle 55"/>
          <p:cNvSpPr>
            <a:spLocks noChangeArrowheads="1"/>
          </p:cNvSpPr>
          <p:nvPr/>
        </p:nvSpPr>
        <p:spPr bwMode="auto">
          <a:xfrm>
            <a:off x="7088188" y="1525588"/>
            <a:ext cx="12922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52268" name="Oval 56"/>
          <p:cNvSpPr>
            <a:spLocks noChangeArrowheads="1"/>
          </p:cNvSpPr>
          <p:nvPr/>
        </p:nvSpPr>
        <p:spPr bwMode="auto">
          <a:xfrm>
            <a:off x="6921500" y="1644650"/>
            <a:ext cx="193675" cy="187325"/>
          </a:xfrm>
          <a:prstGeom prst="ellipse">
            <a:avLst/>
          </a:prstGeom>
          <a:solidFill>
            <a:srgbClr val="0331B3"/>
          </a:solidFill>
          <a:ln w="25400">
            <a:solidFill>
              <a:srgbClr val="0331B3"/>
            </a:solidFill>
            <a:round/>
            <a:headEnd/>
            <a:tailEnd/>
          </a:ln>
        </p:spPr>
        <p:txBody>
          <a:bodyPr wrap="none" anchor="ctr"/>
          <a:lstStyle/>
          <a:p>
            <a:endParaRPr lang="en-US"/>
          </a:p>
        </p:txBody>
      </p:sp>
      <p:sp>
        <p:nvSpPr>
          <p:cNvPr id="241745" name="Text Box 81"/>
          <p:cNvSpPr txBox="1">
            <a:spLocks noChangeArrowheads="1"/>
          </p:cNvSpPr>
          <p:nvPr/>
        </p:nvSpPr>
        <p:spPr bwMode="auto">
          <a:xfrm>
            <a:off x="1774825" y="46038"/>
            <a:ext cx="1993900" cy="2746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13</a:t>
            </a:r>
            <a:r>
              <a:rPr lang="ja-JP" altLang="en-US" sz="1200">
                <a:solidFill>
                  <a:schemeClr val="tx1"/>
                </a:solidFill>
              </a:rPr>
              <a:t>章</a:t>
            </a:r>
            <a:endParaRPr lang="ja-JP" altLang="en-US" sz="800" u="sng">
              <a:solidFill>
                <a:srgbClr val="000000"/>
              </a:solidFill>
              <a:latin typeface="Geneva" charset="0"/>
            </a:endParaRPr>
          </a:p>
        </p:txBody>
      </p:sp>
      <p:sp>
        <p:nvSpPr>
          <p:cNvPr id="52270" name="Text Box 9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271" name="Rectangle 8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2272" name="Rectangle 8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2273" name="AutoShape 8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2274" name="Rectangle 85"/>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2275" name="AutoShape 8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2276" name="Line 8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77" name="Line 8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78" name="Line 8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79" name="Line 9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0" name="Line 9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1" name="Rectangle 92"/>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MOSES</a:t>
            </a:r>
          </a:p>
        </p:txBody>
      </p:sp>
      <p:sp>
        <p:nvSpPr>
          <p:cNvPr id="52282" name="Rectangle 93"/>
          <p:cNvSpPr>
            <a:spLocks noChangeArrowheads="1"/>
          </p:cNvSpPr>
          <p:nvPr/>
        </p:nvSpPr>
        <p:spPr bwMode="auto">
          <a:xfrm>
            <a:off x="8169275" y="38163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52283" name="Rectangle 94"/>
          <p:cNvSpPr>
            <a:spLocks noChangeArrowheads="1"/>
          </p:cNvSpPr>
          <p:nvPr/>
        </p:nvSpPr>
        <p:spPr bwMode="auto">
          <a:xfrm>
            <a:off x="8088313" y="40132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52284" name="Rectangle 95"/>
          <p:cNvSpPr>
            <a:spLocks noChangeArrowheads="1"/>
          </p:cNvSpPr>
          <p:nvPr/>
        </p:nvSpPr>
        <p:spPr bwMode="auto">
          <a:xfrm>
            <a:off x="7975600" y="4184650"/>
            <a:ext cx="96043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900">
                <a:solidFill>
                  <a:srgbClr val="000000"/>
                </a:solidFill>
                <a:latin typeface="Helvetica" charset="0"/>
              </a:rPr>
              <a:t>カデシュ・バルネア</a:t>
            </a:r>
          </a:p>
          <a:p>
            <a:endParaRPr lang="en-US" sz="900">
              <a:solidFill>
                <a:srgbClr val="000000"/>
              </a:solidFill>
              <a:latin typeface="Helvetica" charset="0"/>
            </a:endParaRPr>
          </a:p>
        </p:txBody>
      </p:sp>
      <p:sp>
        <p:nvSpPr>
          <p:cNvPr id="52285" name="Line 96"/>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86" name="Rectangle 97"/>
          <p:cNvSpPr>
            <a:spLocks noChangeArrowheads="1"/>
          </p:cNvSpPr>
          <p:nvPr/>
        </p:nvSpPr>
        <p:spPr bwMode="auto">
          <a:xfrm>
            <a:off x="80946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pic>
        <p:nvPicPr>
          <p:cNvPr id="241769" name="Picture 10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663" y="541338"/>
            <a:ext cx="2851150" cy="1863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41770" name="Rectangle 10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19</a:t>
            </a:r>
          </a:p>
        </p:txBody>
      </p:sp>
      <p:sp>
        <p:nvSpPr>
          <p:cNvPr id="52289"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pic>
        <p:nvPicPr>
          <p:cNvPr id="241774" name="Picture 110" descr="Nahal Zin, tb n062400 sr"/>
          <p:cNvPicPr preferRelativeResize="0">
            <a:picLocks noChangeAspect="1" noChangeArrowheads="1"/>
          </p:cNvPicPr>
          <p:nvPr>
            <p:custDataLst>
              <p:tags r:id="rId1"/>
            </p:custDataLst>
          </p:nvPr>
        </p:nvPicPr>
        <p:blipFill>
          <a:blip r:embed="rId5" cstate="screen">
            <a:extLst>
              <a:ext uri="{28A0092B-C50C-407E-A947-70E740481C1C}">
                <a14:useLocalDpi xmlns:a14="http://schemas.microsoft.com/office/drawing/2010/main"/>
              </a:ext>
            </a:extLst>
          </a:blip>
          <a:srcRect/>
          <a:stretch>
            <a:fillRect/>
          </a:stretch>
        </p:blipFill>
        <p:spPr bwMode="auto">
          <a:xfrm>
            <a:off x="4884738" y="3576638"/>
            <a:ext cx="3009900" cy="2257425"/>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2291" name="Text Box 11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41781" name="Text Box 117"/>
          <p:cNvSpPr txBox="1">
            <a:spLocks noChangeArrowheads="1"/>
          </p:cNvSpPr>
          <p:nvPr/>
        </p:nvSpPr>
        <p:spPr bwMode="auto">
          <a:xfrm>
            <a:off x="180975" y="2314575"/>
            <a:ext cx="2155825" cy="204152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pPr>
            <a:r>
              <a:rPr lang="en-US" sz="3200">
                <a:solidFill>
                  <a:srgbClr val="FFEA18"/>
                </a:solidFill>
              </a:rPr>
              <a:t>…</a:t>
            </a:r>
            <a:r>
              <a:rPr lang="ja-JP" altLang="en-US" sz="3200">
                <a:solidFill>
                  <a:srgbClr val="FFEA18"/>
                </a:solidFill>
              </a:rPr>
              <a:t>そしてカデシュ・バルネアに南下して戻る</a:t>
            </a:r>
            <a:endParaRPr lang="en-US" sz="3200">
              <a:solidFill>
                <a:srgbClr val="FFEA18"/>
              </a:solidFill>
            </a:endParaRPr>
          </a:p>
        </p:txBody>
      </p:sp>
      <p:pic>
        <p:nvPicPr>
          <p:cNvPr id="241767" name="Picture 10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254500" y="1473200"/>
            <a:ext cx="1819275" cy="27114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241783" name="Text Box 119"/>
          <p:cNvSpPr txBox="1">
            <a:spLocks noChangeArrowheads="1"/>
          </p:cNvSpPr>
          <p:nvPr/>
        </p:nvSpPr>
        <p:spPr bwMode="auto">
          <a:xfrm>
            <a:off x="6051550" y="2544763"/>
            <a:ext cx="3006725"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FFEA18"/>
                </a:solidFill>
              </a:rPr>
              <a:t>スパイの行程</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1781"/>
                                        </p:tgtEl>
                                        <p:attrNameLst>
                                          <p:attrName>style.visibility</p:attrName>
                                        </p:attrNameLst>
                                      </p:cBhvr>
                                      <p:to>
                                        <p:strVal val="visible"/>
                                      </p:to>
                                    </p:set>
                                    <p:anim calcmode="lin" valueType="num">
                                      <p:cBhvr additive="base">
                                        <p:cTn id="7" dur="500" fill="hold"/>
                                        <p:tgtEl>
                                          <p:spTgt spid="241781"/>
                                        </p:tgtEl>
                                        <p:attrNameLst>
                                          <p:attrName>ppt_x</p:attrName>
                                        </p:attrNameLst>
                                      </p:cBhvr>
                                      <p:tavLst>
                                        <p:tav tm="0">
                                          <p:val>
                                            <p:strVal val="0-#ppt_w/2"/>
                                          </p:val>
                                        </p:tav>
                                        <p:tav tm="100000">
                                          <p:val>
                                            <p:strVal val="#ppt_x"/>
                                          </p:val>
                                        </p:tav>
                                      </p:tavLst>
                                    </p:anim>
                                    <p:anim calcmode="lin" valueType="num">
                                      <p:cBhvr additive="base">
                                        <p:cTn id="8" dur="500" fill="hold"/>
                                        <p:tgtEl>
                                          <p:spTgt spid="2417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241714"/>
                                        </p:tgtEl>
                                        <p:attrNameLst>
                                          <p:attrName>style.visibility</p:attrName>
                                        </p:attrNameLst>
                                      </p:cBhvr>
                                      <p:to>
                                        <p:strVal val="visible"/>
                                      </p:to>
                                    </p:set>
                                    <p:animEffect transition="in" filter="wipe(up)">
                                      <p:cBhvr>
                                        <p:cTn id="12" dur="5000"/>
                                        <p:tgtEl>
                                          <p:spTgt spid="241714"/>
                                        </p:tgtEl>
                                      </p:cBhvr>
                                    </p:animEffect>
                                  </p:childTnLst>
                                </p:cTn>
                              </p:par>
                            </p:childTnLst>
                          </p:cTn>
                        </p:par>
                        <p:par>
                          <p:cTn id="13" fill="hold" nodeType="afterGroup">
                            <p:stCondLst>
                              <p:cond delay="5500"/>
                            </p:stCondLst>
                            <p:childTnLst>
                              <p:par>
                                <p:cTn id="14" presetID="10" presetClass="entr" presetSubtype="0" fill="hold" nodeType="afterEffect">
                                  <p:stCondLst>
                                    <p:cond delay="1000"/>
                                  </p:stCondLst>
                                  <p:childTnLst>
                                    <p:set>
                                      <p:cBhvr>
                                        <p:cTn id="15" dur="1" fill="hold">
                                          <p:stCondLst>
                                            <p:cond delay="0"/>
                                          </p:stCondLst>
                                        </p:cTn>
                                        <p:tgtEl>
                                          <p:spTgt spid="241769"/>
                                        </p:tgtEl>
                                        <p:attrNameLst>
                                          <p:attrName>style.visibility</p:attrName>
                                        </p:attrNameLst>
                                      </p:cBhvr>
                                      <p:to>
                                        <p:strVal val="visible"/>
                                      </p:to>
                                    </p:set>
                                    <p:animEffect transition="in" filter="fade">
                                      <p:cBhvr>
                                        <p:cTn id="16" dur="500"/>
                                        <p:tgtEl>
                                          <p:spTgt spid="241769"/>
                                        </p:tgtEl>
                                      </p:cBhvr>
                                    </p:animEffect>
                                  </p:childTnLst>
                                </p:cTn>
                              </p:par>
                            </p:childTnLst>
                          </p:cTn>
                        </p:par>
                        <p:par>
                          <p:cTn id="17" fill="hold" nodeType="afterGroup">
                            <p:stCondLst>
                              <p:cond delay="7000"/>
                            </p:stCondLst>
                            <p:childTnLst>
                              <p:par>
                                <p:cTn id="18" presetID="10" presetClass="entr" presetSubtype="0" fill="hold" nodeType="afterEffect">
                                  <p:stCondLst>
                                    <p:cond delay="0"/>
                                  </p:stCondLst>
                                  <p:childTnLst>
                                    <p:set>
                                      <p:cBhvr>
                                        <p:cTn id="19" dur="1" fill="hold">
                                          <p:stCondLst>
                                            <p:cond delay="0"/>
                                          </p:stCondLst>
                                        </p:cTn>
                                        <p:tgtEl>
                                          <p:spTgt spid="241767"/>
                                        </p:tgtEl>
                                        <p:attrNameLst>
                                          <p:attrName>style.visibility</p:attrName>
                                        </p:attrNameLst>
                                      </p:cBhvr>
                                      <p:to>
                                        <p:strVal val="visible"/>
                                      </p:to>
                                    </p:set>
                                    <p:animEffect transition="in" filter="fade">
                                      <p:cBhvr>
                                        <p:cTn id="20" dur="500"/>
                                        <p:tgtEl>
                                          <p:spTgt spid="241767"/>
                                        </p:tgtEl>
                                      </p:cBhvr>
                                    </p:animEffect>
                                  </p:childTnLst>
                                </p:cTn>
                              </p:par>
                            </p:childTnLst>
                          </p:cTn>
                        </p:par>
                        <p:par>
                          <p:cTn id="21" fill="hold" nodeType="afterGroup">
                            <p:stCondLst>
                              <p:cond delay="7500"/>
                            </p:stCondLst>
                            <p:childTnLst>
                              <p:par>
                                <p:cTn id="22" presetID="10" presetClass="entr" presetSubtype="0" fill="hold" grpId="0" nodeType="afterEffect">
                                  <p:stCondLst>
                                    <p:cond delay="1000"/>
                                  </p:stCondLst>
                                  <p:childTnLst>
                                    <p:set>
                                      <p:cBhvr>
                                        <p:cTn id="23" dur="1" fill="hold">
                                          <p:stCondLst>
                                            <p:cond delay="0"/>
                                          </p:stCondLst>
                                        </p:cTn>
                                        <p:tgtEl>
                                          <p:spTgt spid="241774"/>
                                        </p:tgtEl>
                                        <p:attrNameLst>
                                          <p:attrName>style.visibility</p:attrName>
                                        </p:attrNameLst>
                                      </p:cBhvr>
                                      <p:to>
                                        <p:strVal val="visible"/>
                                      </p:to>
                                    </p:set>
                                    <p:animEffect transition="in" filter="fade">
                                      <p:cBhvr>
                                        <p:cTn id="24" dur="500"/>
                                        <p:tgtEl>
                                          <p:spTgt spid="241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714" grpId="0" animBg="1"/>
      <p:bldP spid="241774" grpId="0" animBg="1" autoUpdateAnimBg="0"/>
      <p:bldP spid="24178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427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700"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58370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4278" name="Text Box 4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83726" name="Text Box 46"/>
          <p:cNvSpPr txBox="1">
            <a:spLocks noChangeArrowheads="1"/>
          </p:cNvSpPr>
          <p:nvPr/>
        </p:nvSpPr>
        <p:spPr bwMode="auto">
          <a:xfrm>
            <a:off x="1768475" y="44450"/>
            <a:ext cx="4160838"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13:26-14:9</a:t>
            </a:r>
            <a:endParaRPr lang="en-US" sz="800" u="sng">
              <a:solidFill>
                <a:srgbClr val="000000"/>
              </a:solidFill>
              <a:latin typeface="Geneva" charset="0"/>
            </a:endParaRPr>
          </a:p>
        </p:txBody>
      </p:sp>
      <p:grpSp>
        <p:nvGrpSpPr>
          <p:cNvPr id="54280" name="Group 77"/>
          <p:cNvGrpSpPr>
            <a:grpSpLocks/>
          </p:cNvGrpSpPr>
          <p:nvPr/>
        </p:nvGrpSpPr>
        <p:grpSpPr bwMode="auto">
          <a:xfrm>
            <a:off x="1576388" y="0"/>
            <a:ext cx="7381875" cy="6003925"/>
            <a:chOff x="1008" y="57"/>
            <a:chExt cx="4650" cy="3782"/>
          </a:xfrm>
        </p:grpSpPr>
        <p:sp>
          <p:nvSpPr>
            <p:cNvPr id="583758" name="Freeform 78"/>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4310" name="Rectangle 79"/>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b="0">
                <a:solidFill>
                  <a:srgbClr val="FF0000"/>
                </a:solidFill>
              </a:endParaRPr>
            </a:p>
          </p:txBody>
        </p:sp>
        <p:sp>
          <p:nvSpPr>
            <p:cNvPr id="54311" name="Freeform 80"/>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12" name="Freeform 81"/>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13" name="Freeform 82"/>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14" name="Rectangle 83"/>
            <p:cNvSpPr>
              <a:spLocks noChangeArrowheads="1"/>
            </p:cNvSpPr>
            <p:nvPr/>
          </p:nvSpPr>
          <p:spPr bwMode="auto">
            <a:xfrm>
              <a:off x="2917" y="1669"/>
              <a:ext cx="95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54315" name="Freeform 84"/>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83765" name="Rectangle 85"/>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PG</a:t>
              </a:r>
            </a:p>
          </p:txBody>
        </p:sp>
        <p:sp>
          <p:nvSpPr>
            <p:cNvPr id="54317" name="Freeform 86"/>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18" name="Freeform 87"/>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19" name="Freeform 88"/>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20" name="Rectangle 89"/>
            <p:cNvSpPr>
              <a:spLocks noChangeArrowheads="1"/>
            </p:cNvSpPr>
            <p:nvPr/>
          </p:nvSpPr>
          <p:spPr bwMode="auto">
            <a:xfrm>
              <a:off x="2173" y="1501"/>
              <a:ext cx="80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22380"/>
                  </a:solidFill>
                  <a:latin typeface="Times" charset="0"/>
                </a:rPr>
                <a:t>SG</a:t>
              </a:r>
            </a:p>
          </p:txBody>
        </p:sp>
        <p:sp>
          <p:nvSpPr>
            <p:cNvPr id="583770" name="Rectangle 90"/>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RS</a:t>
              </a:r>
            </a:p>
          </p:txBody>
        </p:sp>
        <p:sp>
          <p:nvSpPr>
            <p:cNvPr id="583771" name="Rectangle 91"/>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MS</a:t>
              </a:r>
            </a:p>
          </p:txBody>
        </p:sp>
        <p:sp>
          <p:nvSpPr>
            <p:cNvPr id="54323" name="Rectangle 92"/>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324" name="Line 93"/>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25" name="Line 94"/>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75" name="Rectangle 95"/>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DS</a:t>
              </a:r>
            </a:p>
          </p:txBody>
        </p:sp>
        <p:sp>
          <p:nvSpPr>
            <p:cNvPr id="54327" name="Oval 96"/>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p>
          </p:txBody>
        </p:sp>
        <p:sp>
          <p:nvSpPr>
            <p:cNvPr id="583777" name="Rectangle 97"/>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4329" name="Rectangle 98"/>
            <p:cNvSpPr>
              <a:spLocks noChangeArrowheads="1"/>
            </p:cNvSpPr>
            <p:nvPr/>
          </p:nvSpPr>
          <p:spPr bwMode="auto">
            <a:xfrm>
              <a:off x="4344" y="2769"/>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U</a:t>
              </a:r>
              <a:endParaRPr lang="en-US" sz="2400">
                <a:solidFill>
                  <a:srgbClr val="008000"/>
                </a:solidFill>
                <a:latin typeface="Times" charset="0"/>
              </a:endParaRPr>
            </a:p>
          </p:txBody>
        </p:sp>
        <p:sp>
          <p:nvSpPr>
            <p:cNvPr id="583779" name="Rectangle 99"/>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C</a:t>
              </a:r>
            </a:p>
          </p:txBody>
        </p:sp>
        <p:sp>
          <p:nvSpPr>
            <p:cNvPr id="54331" name="Oval 100"/>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583781" name="Rectangle 101"/>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J</a:t>
              </a:r>
            </a:p>
          </p:txBody>
        </p:sp>
        <p:sp>
          <p:nvSpPr>
            <p:cNvPr id="54333" name="Oval 102"/>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4334" name="Oval 103"/>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583784" name="Rectangle 104"/>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KB</a:t>
              </a:r>
            </a:p>
          </p:txBody>
        </p:sp>
        <p:sp>
          <p:nvSpPr>
            <p:cNvPr id="54336" name="Oval 105"/>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583786" name="Rectangle 106"/>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MS</a:t>
              </a:r>
            </a:p>
          </p:txBody>
        </p:sp>
        <p:sp>
          <p:nvSpPr>
            <p:cNvPr id="54338" name="Oval 107"/>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583788" name="Rectangle 108"/>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E</a:t>
              </a:r>
            </a:p>
          </p:txBody>
        </p:sp>
        <p:sp>
          <p:nvSpPr>
            <p:cNvPr id="54340" name="Rectangle 109"/>
            <p:cNvSpPr>
              <a:spLocks noChangeArrowheads="1"/>
            </p:cNvSpPr>
            <p:nvPr/>
          </p:nvSpPr>
          <p:spPr bwMode="auto">
            <a:xfrm>
              <a:off x="2363" y="1939"/>
              <a:ext cx="43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spcBef>
                  <a:spcPct val="50000"/>
                </a:spcBef>
              </a:pPr>
              <a:r>
                <a:rPr lang="en-US" sz="2400">
                  <a:solidFill>
                    <a:srgbClr val="022380"/>
                  </a:solidFill>
                  <a:latin typeface="Times" charset="0"/>
                </a:rPr>
                <a:t>MN</a:t>
              </a:r>
            </a:p>
          </p:txBody>
        </p:sp>
        <p:sp>
          <p:nvSpPr>
            <p:cNvPr id="583790" name="Oval 110"/>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4342" name="Rectangle 111"/>
            <p:cNvSpPr>
              <a:spLocks noChangeArrowheads="1"/>
            </p:cNvSpPr>
            <p:nvPr/>
          </p:nvSpPr>
          <p:spPr bwMode="auto">
            <a:xfrm>
              <a:off x="3673" y="1817"/>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54343" name="Oval 112"/>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4344" name="Rectangle 113"/>
            <p:cNvSpPr>
              <a:spLocks noChangeArrowheads="1"/>
            </p:cNvSpPr>
            <p:nvPr/>
          </p:nvSpPr>
          <p:spPr bwMode="auto">
            <a:xfrm>
              <a:off x="3457" y="1141"/>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54345" name="Oval 114"/>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4346" name="Rectangle 115"/>
            <p:cNvSpPr>
              <a:spLocks noChangeArrowheads="1"/>
            </p:cNvSpPr>
            <p:nvPr/>
          </p:nvSpPr>
          <p:spPr bwMode="auto">
            <a:xfrm>
              <a:off x="4465" y="961"/>
              <a:ext cx="81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54347" name="Oval 116"/>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4348" name="Oval 117"/>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583798" name="Freeform 118"/>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3799" name="Freeform 119"/>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4351" name="Freeform 120"/>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4352" name="Text Box 121"/>
            <p:cNvSpPr txBox="1">
              <a:spLocks noChangeArrowheads="1"/>
            </p:cNvSpPr>
            <p:nvPr/>
          </p:nvSpPr>
          <p:spPr bwMode="auto">
            <a:xfrm>
              <a:off x="5494" y="57"/>
              <a:ext cx="1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sp>
        <p:nvSpPr>
          <p:cNvPr id="54281" name="Rectangle 57"/>
          <p:cNvSpPr>
            <a:spLocks noChangeArrowheads="1"/>
          </p:cNvSpPr>
          <p:nvPr/>
        </p:nvSpPr>
        <p:spPr bwMode="auto">
          <a:xfrm>
            <a:off x="1608138" y="779463"/>
            <a:ext cx="6804025" cy="52181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731" name="Text Box 51"/>
          <p:cNvSpPr txBox="1">
            <a:spLocks noChangeArrowheads="1"/>
          </p:cNvSpPr>
          <p:nvPr/>
        </p:nvSpPr>
        <p:spPr bwMode="auto">
          <a:xfrm>
            <a:off x="2922588" y="1389063"/>
            <a:ext cx="4597400" cy="36988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spcBef>
                <a:spcPct val="50000"/>
              </a:spcBef>
            </a:pPr>
            <a:r>
              <a:rPr lang="ja-JP" altLang="en-US" sz="2000">
                <a:solidFill>
                  <a:schemeClr val="tx2"/>
                </a:solidFill>
              </a:rPr>
              <a:t>１２人のスパイ</a:t>
            </a:r>
            <a:r>
              <a:rPr lang="en-US" altLang="ja-JP" sz="2000">
                <a:solidFill>
                  <a:schemeClr val="tx2"/>
                </a:solidFill>
              </a:rPr>
              <a:t>: </a:t>
            </a:r>
            <a:r>
              <a:rPr lang="ja-JP" altLang="en-US" sz="2000" i="1" u="sng">
                <a:solidFill>
                  <a:srgbClr val="66FF66"/>
                </a:solidFill>
              </a:rPr>
              <a:t>２人のレポート</a:t>
            </a:r>
            <a:endParaRPr lang="ja-JP" altLang="en-US" sz="1800">
              <a:solidFill>
                <a:srgbClr val="33CC33"/>
              </a:solidFill>
            </a:endParaRPr>
          </a:p>
          <a:p>
            <a:pPr>
              <a:spcBef>
                <a:spcPct val="50000"/>
              </a:spcBef>
            </a:pPr>
            <a:r>
              <a:rPr lang="ja-JP" altLang="en-US" sz="1800">
                <a:solidFill>
                  <a:schemeClr val="hlink"/>
                </a:solidFill>
              </a:rPr>
              <a:t>１０人のスパイ</a:t>
            </a:r>
            <a:r>
              <a:rPr lang="en-US" altLang="ja-JP" sz="1800">
                <a:solidFill>
                  <a:schemeClr val="hlink"/>
                </a:solidFill>
              </a:rPr>
              <a:t>: </a:t>
            </a:r>
            <a:r>
              <a:rPr lang="ja-JP" altLang="en-US" sz="1800">
                <a:solidFill>
                  <a:schemeClr val="hlink"/>
                </a:solidFill>
              </a:rPr>
              <a:t>多数の意見</a:t>
            </a:r>
            <a:endParaRPr lang="ja-JP" altLang="en-US" sz="1800">
              <a:solidFill>
                <a:srgbClr val="33CC33"/>
              </a:solidFill>
            </a:endParaRPr>
          </a:p>
          <a:p>
            <a:pPr>
              <a:spcBef>
                <a:spcPct val="50000"/>
              </a:spcBef>
            </a:pPr>
            <a:r>
              <a:rPr lang="en-US" sz="1800">
                <a:solidFill>
                  <a:srgbClr val="33CC33"/>
                </a:solidFill>
              </a:rPr>
              <a:t>	</a:t>
            </a:r>
            <a:r>
              <a:rPr lang="ja-JP" altLang="en-US" sz="1800">
                <a:solidFill>
                  <a:schemeClr val="tx2"/>
                </a:solidFill>
              </a:rPr>
              <a:t>乳と蜜の流れる地</a:t>
            </a:r>
            <a:r>
              <a:rPr lang="en-US" altLang="ja-JP" sz="1800">
                <a:solidFill>
                  <a:schemeClr val="tx2"/>
                </a:solidFill>
              </a:rPr>
              <a:t>!</a:t>
            </a:r>
          </a:p>
          <a:p>
            <a:pPr>
              <a:spcBef>
                <a:spcPct val="50000"/>
              </a:spcBef>
            </a:pPr>
            <a:r>
              <a:rPr lang="en-US" sz="1800">
                <a:solidFill>
                  <a:schemeClr val="tx2"/>
                </a:solidFill>
              </a:rPr>
              <a:t>	</a:t>
            </a:r>
            <a:r>
              <a:rPr lang="ja-JP" altLang="en-US" sz="1800">
                <a:solidFill>
                  <a:schemeClr val="tx2"/>
                </a:solidFill>
              </a:rPr>
              <a:t>巨人の住む地</a:t>
            </a:r>
            <a:r>
              <a:rPr lang="en-US" altLang="ja-JP" sz="1800">
                <a:solidFill>
                  <a:schemeClr val="tx2"/>
                </a:solidFill>
              </a:rPr>
              <a:t>!</a:t>
            </a:r>
          </a:p>
          <a:p>
            <a:pPr>
              <a:spcBef>
                <a:spcPct val="50000"/>
              </a:spcBef>
            </a:pPr>
            <a:r>
              <a:rPr lang="en-US" sz="1800">
                <a:solidFill>
                  <a:schemeClr val="tx2"/>
                </a:solidFill>
              </a:rPr>
              <a:t>	</a:t>
            </a:r>
            <a:r>
              <a:rPr lang="ja-JP" altLang="en-US" sz="1800">
                <a:solidFill>
                  <a:srgbClr val="FF0000"/>
                </a:solidFill>
              </a:rPr>
              <a:t>エジプトに戻ろう</a:t>
            </a:r>
            <a:r>
              <a:rPr lang="en-US" altLang="ja-JP" sz="1800">
                <a:solidFill>
                  <a:srgbClr val="FF0000"/>
                </a:solidFill>
              </a:rPr>
              <a:t>!</a:t>
            </a:r>
            <a:endParaRPr lang="en-US" altLang="ja-JP" sz="1800">
              <a:solidFill>
                <a:srgbClr val="33CC33"/>
              </a:solidFill>
            </a:endParaRPr>
          </a:p>
          <a:p>
            <a:pPr>
              <a:spcBef>
                <a:spcPct val="50000"/>
              </a:spcBef>
            </a:pPr>
            <a:r>
              <a:rPr lang="ja-JP" altLang="en-US" sz="1800">
                <a:solidFill>
                  <a:schemeClr val="hlink"/>
                </a:solidFill>
              </a:rPr>
              <a:t>２人のスパイ</a:t>
            </a:r>
            <a:r>
              <a:rPr lang="en-US" altLang="ja-JP" sz="1800">
                <a:solidFill>
                  <a:schemeClr val="hlink"/>
                </a:solidFill>
              </a:rPr>
              <a:t>: </a:t>
            </a:r>
            <a:r>
              <a:rPr lang="ja-JP" altLang="en-US" sz="1800">
                <a:solidFill>
                  <a:schemeClr val="hlink"/>
                </a:solidFill>
              </a:rPr>
              <a:t>少数意見</a:t>
            </a:r>
            <a:endParaRPr lang="ja-JP" altLang="en-US" sz="1800">
              <a:solidFill>
                <a:srgbClr val="33CC33"/>
              </a:solidFill>
            </a:endParaRPr>
          </a:p>
          <a:p>
            <a:pPr>
              <a:spcBef>
                <a:spcPct val="50000"/>
              </a:spcBef>
            </a:pPr>
            <a:r>
              <a:rPr lang="en-US" sz="1800">
                <a:solidFill>
                  <a:srgbClr val="33CC33"/>
                </a:solidFill>
              </a:rPr>
              <a:t>	</a:t>
            </a:r>
            <a:r>
              <a:rPr lang="ja-JP" altLang="en-US" sz="1800">
                <a:solidFill>
                  <a:schemeClr val="tx2"/>
                </a:solidFill>
              </a:rPr>
              <a:t>乳と蜜の流れる地</a:t>
            </a:r>
            <a:r>
              <a:rPr lang="en-US" altLang="ja-JP" sz="1800">
                <a:solidFill>
                  <a:schemeClr val="tx2"/>
                </a:solidFill>
              </a:rPr>
              <a:t>!</a:t>
            </a:r>
          </a:p>
          <a:p>
            <a:pPr>
              <a:spcBef>
                <a:spcPct val="50000"/>
              </a:spcBef>
            </a:pPr>
            <a:r>
              <a:rPr lang="en-US" sz="1800">
                <a:solidFill>
                  <a:schemeClr val="tx2"/>
                </a:solidFill>
              </a:rPr>
              <a:t>	</a:t>
            </a:r>
            <a:r>
              <a:rPr lang="ja-JP" altLang="en-US" sz="1800">
                <a:solidFill>
                  <a:schemeClr val="tx2"/>
                </a:solidFill>
              </a:rPr>
              <a:t>巨人の住む地</a:t>
            </a:r>
            <a:r>
              <a:rPr lang="en-US" altLang="ja-JP" sz="1800">
                <a:solidFill>
                  <a:schemeClr val="tx2"/>
                </a:solidFill>
              </a:rPr>
              <a:t>!</a:t>
            </a:r>
          </a:p>
          <a:p>
            <a:pPr>
              <a:spcBef>
                <a:spcPct val="50000"/>
              </a:spcBef>
            </a:pPr>
            <a:r>
              <a:rPr lang="en-US" sz="1800">
                <a:solidFill>
                  <a:schemeClr val="tx2"/>
                </a:solidFill>
              </a:rPr>
              <a:t>	</a:t>
            </a:r>
            <a:r>
              <a:rPr lang="ja-JP" altLang="en-US" sz="1800">
                <a:solidFill>
                  <a:srgbClr val="FF0000"/>
                </a:solidFill>
              </a:rPr>
              <a:t>神が共におられる</a:t>
            </a:r>
            <a:r>
              <a:rPr lang="en-US" altLang="ja-JP" sz="1800">
                <a:solidFill>
                  <a:srgbClr val="FF0000"/>
                </a:solidFill>
              </a:rPr>
              <a:t>!</a:t>
            </a:r>
            <a:endParaRPr lang="en-US" sz="1800">
              <a:solidFill>
                <a:srgbClr val="33CC33"/>
              </a:solidFill>
            </a:endParaRPr>
          </a:p>
        </p:txBody>
      </p:sp>
      <p:grpSp>
        <p:nvGrpSpPr>
          <p:cNvPr id="3" name="Group 131"/>
          <p:cNvGrpSpPr>
            <a:grpSpLocks/>
          </p:cNvGrpSpPr>
          <p:nvPr/>
        </p:nvGrpSpPr>
        <p:grpSpPr bwMode="auto">
          <a:xfrm>
            <a:off x="2273300" y="1722438"/>
            <a:ext cx="5257800" cy="2146300"/>
            <a:chOff x="1440" y="1090"/>
            <a:chExt cx="3312" cy="1352"/>
          </a:xfrm>
        </p:grpSpPr>
        <p:sp>
          <p:nvSpPr>
            <p:cNvPr id="583733" name="Oval 53"/>
            <p:cNvSpPr>
              <a:spLocks noChangeArrowheads="1"/>
            </p:cNvSpPr>
            <p:nvPr/>
          </p:nvSpPr>
          <p:spPr bwMode="auto">
            <a:xfrm>
              <a:off x="1440" y="109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3734" name="Oval 54"/>
            <p:cNvSpPr>
              <a:spLocks noChangeArrowheads="1"/>
            </p:cNvSpPr>
            <p:nvPr/>
          </p:nvSpPr>
          <p:spPr bwMode="auto">
            <a:xfrm>
              <a:off x="1440" y="212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583735" name="Oval 55"/>
          <p:cNvSpPr>
            <a:spLocks noChangeArrowheads="1"/>
          </p:cNvSpPr>
          <p:nvPr/>
        </p:nvSpPr>
        <p:spPr bwMode="auto">
          <a:xfrm>
            <a:off x="183673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3736" name="Text Box 56"/>
          <p:cNvSpPr txBox="1">
            <a:spLocks noChangeArrowheads="1"/>
          </p:cNvSpPr>
          <p:nvPr/>
        </p:nvSpPr>
        <p:spPr bwMode="auto">
          <a:xfrm>
            <a:off x="3127375" y="5389563"/>
            <a:ext cx="4403725" cy="6413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54C8F6"/>
                </a:solidFill>
              </a:rPr>
              <a:t>さあ</a:t>
            </a:r>
            <a:r>
              <a:rPr lang="en-US" altLang="ja-JP" sz="3600">
                <a:solidFill>
                  <a:srgbClr val="54C8F6"/>
                </a:solidFill>
              </a:rPr>
              <a:t>...</a:t>
            </a:r>
            <a:r>
              <a:rPr lang="ja-JP" altLang="en-US" sz="3600">
                <a:solidFill>
                  <a:srgbClr val="54C8F6"/>
                </a:solidFill>
              </a:rPr>
              <a:t>行こう</a:t>
            </a:r>
            <a:r>
              <a:rPr lang="en-US" altLang="ja-JP" sz="3600">
                <a:solidFill>
                  <a:srgbClr val="54C8F6"/>
                </a:solidFill>
              </a:rPr>
              <a:t>!!!!!</a:t>
            </a:r>
            <a:endParaRPr lang="en-US" sz="3600">
              <a:solidFill>
                <a:schemeClr val="tx2"/>
              </a:solidFill>
            </a:endParaRPr>
          </a:p>
        </p:txBody>
      </p:sp>
      <p:sp>
        <p:nvSpPr>
          <p:cNvPr id="54286" name="Rectangle 5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4287" name="Rectangle 6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4288" name="AutoShape 6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4289" name="Rectangle 6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4290" name="AutoShape 63"/>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4291" name="Line 6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2" name="Line 6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3" name="Line 6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4" name="Line 6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5" name="Line 6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296" name="Rectangle 69"/>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MOSES</a:t>
            </a:r>
          </a:p>
        </p:txBody>
      </p:sp>
      <p:sp>
        <p:nvSpPr>
          <p:cNvPr id="54297" name="Rectangle 70"/>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54298" name="Rectangle 71"/>
          <p:cNvSpPr>
            <a:spLocks noChangeArrowheads="1"/>
          </p:cNvSpPr>
          <p:nvPr/>
        </p:nvSpPr>
        <p:spPr bwMode="auto">
          <a:xfrm>
            <a:off x="8101013" y="40005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54299" name="Rectangle 72"/>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54300" name="Line 73"/>
          <p:cNvSpPr>
            <a:spLocks noChangeShapeType="1"/>
          </p:cNvSpPr>
          <p:nvPr/>
        </p:nvSpPr>
        <p:spPr bwMode="auto">
          <a:xfrm>
            <a:off x="79740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4301" name="Rectangle 74"/>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54302" name="Text Box 125"/>
          <p:cNvSpPr txBox="1">
            <a:spLocks noChangeArrowheads="1"/>
          </p:cNvSpPr>
          <p:nvPr/>
        </p:nvSpPr>
        <p:spPr bwMode="auto">
          <a:xfrm>
            <a:off x="8656638"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83806" name="Text Box 126"/>
          <p:cNvSpPr txBox="1">
            <a:spLocks noChangeArrowheads="1"/>
          </p:cNvSpPr>
          <p:nvPr/>
        </p:nvSpPr>
        <p:spPr bwMode="auto">
          <a:xfrm rot="-26776">
            <a:off x="2749550" y="708025"/>
            <a:ext cx="49307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rgbClr val="66FFCC"/>
                </a:solidFill>
              </a:rPr>
              <a:t>調査結果</a:t>
            </a:r>
            <a:r>
              <a:rPr lang="en-US" altLang="ja-JP" sz="3200">
                <a:solidFill>
                  <a:srgbClr val="66FFCC"/>
                </a:solidFill>
              </a:rPr>
              <a:t>:</a:t>
            </a:r>
            <a:endParaRPr lang="en-US" sz="3200">
              <a:solidFill>
                <a:srgbClr val="66FFCC"/>
              </a:solidFill>
            </a:endParaRPr>
          </a:p>
        </p:txBody>
      </p:sp>
      <p:sp>
        <p:nvSpPr>
          <p:cNvPr id="583809" name="Rectangle 12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20</a:t>
            </a:r>
          </a:p>
        </p:txBody>
      </p:sp>
      <p:sp>
        <p:nvSpPr>
          <p:cNvPr id="54305" name="Text Box 13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54306" name="Text Box 132"/>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31">
                                            <p:txEl>
                                              <p:pRg st="0" end="0"/>
                                            </p:txEl>
                                          </p:spTgt>
                                        </p:tgtEl>
                                        <p:attrNameLst>
                                          <p:attrName>style.visibility</p:attrName>
                                        </p:attrNameLst>
                                      </p:cBhvr>
                                      <p:to>
                                        <p:strVal val="visible"/>
                                      </p:to>
                                    </p:set>
                                    <p:animEffect transition="in" filter="box(out)">
                                      <p:cBhvr>
                                        <p:cTn id="7" dur="500"/>
                                        <p:tgtEl>
                                          <p:spTgt spid="58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31">
                                            <p:txEl>
                                              <p:pRg st="1" end="1"/>
                                            </p:txEl>
                                          </p:spTgt>
                                        </p:tgtEl>
                                        <p:attrNameLst>
                                          <p:attrName>style.visibility</p:attrName>
                                        </p:attrNameLst>
                                      </p:cBhvr>
                                      <p:to>
                                        <p:strVal val="visible"/>
                                      </p:to>
                                    </p:set>
                                    <p:animEffect transition="in" filter="box(out)">
                                      <p:cBhvr>
                                        <p:cTn id="12" dur="500"/>
                                        <p:tgtEl>
                                          <p:spTgt spid="58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83731">
                                            <p:txEl>
                                              <p:pRg st="2" end="2"/>
                                            </p:txEl>
                                          </p:spTgt>
                                        </p:tgtEl>
                                        <p:attrNameLst>
                                          <p:attrName>style.visibility</p:attrName>
                                        </p:attrNameLst>
                                      </p:cBhvr>
                                      <p:to>
                                        <p:strVal val="visible"/>
                                      </p:to>
                                    </p:set>
                                    <p:animEffect transition="in" filter="box(out)">
                                      <p:cBhvr>
                                        <p:cTn id="17" dur="500"/>
                                        <p:tgtEl>
                                          <p:spTgt spid="58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83731">
                                            <p:txEl>
                                              <p:pRg st="3" end="3"/>
                                            </p:txEl>
                                          </p:spTgt>
                                        </p:tgtEl>
                                        <p:attrNameLst>
                                          <p:attrName>style.visibility</p:attrName>
                                        </p:attrNameLst>
                                      </p:cBhvr>
                                      <p:to>
                                        <p:strVal val="visible"/>
                                      </p:to>
                                    </p:set>
                                    <p:animEffect transition="in" filter="box(out)">
                                      <p:cBhvr>
                                        <p:cTn id="22" dur="500"/>
                                        <p:tgtEl>
                                          <p:spTgt spid="5837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83731">
                                            <p:txEl>
                                              <p:pRg st="4" end="4"/>
                                            </p:txEl>
                                          </p:spTgt>
                                        </p:tgtEl>
                                        <p:attrNameLst>
                                          <p:attrName>style.visibility</p:attrName>
                                        </p:attrNameLst>
                                      </p:cBhvr>
                                      <p:to>
                                        <p:strVal val="visible"/>
                                      </p:to>
                                    </p:set>
                                    <p:animEffect transition="in" filter="box(out)">
                                      <p:cBhvr>
                                        <p:cTn id="27" dur="500"/>
                                        <p:tgtEl>
                                          <p:spTgt spid="583731">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83731">
                                            <p:txEl>
                                              <p:pRg st="5" end="5"/>
                                            </p:txEl>
                                          </p:spTgt>
                                        </p:tgtEl>
                                        <p:attrNameLst>
                                          <p:attrName>style.visibility</p:attrName>
                                        </p:attrNameLst>
                                      </p:cBhvr>
                                      <p:to>
                                        <p:strVal val="visible"/>
                                      </p:to>
                                    </p:set>
                                    <p:animEffect transition="in" filter="box(out)">
                                      <p:cBhvr>
                                        <p:cTn id="32" dur="500"/>
                                        <p:tgtEl>
                                          <p:spTgt spid="583731">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83731">
                                            <p:txEl>
                                              <p:pRg st="6" end="6"/>
                                            </p:txEl>
                                          </p:spTgt>
                                        </p:tgtEl>
                                        <p:attrNameLst>
                                          <p:attrName>style.visibility</p:attrName>
                                        </p:attrNameLst>
                                      </p:cBhvr>
                                      <p:to>
                                        <p:strVal val="visible"/>
                                      </p:to>
                                    </p:set>
                                    <p:animEffect transition="in" filter="box(out)">
                                      <p:cBhvr>
                                        <p:cTn id="37" dur="500"/>
                                        <p:tgtEl>
                                          <p:spTgt spid="583731">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83731">
                                            <p:txEl>
                                              <p:pRg st="7" end="7"/>
                                            </p:txEl>
                                          </p:spTgt>
                                        </p:tgtEl>
                                        <p:attrNameLst>
                                          <p:attrName>style.visibility</p:attrName>
                                        </p:attrNameLst>
                                      </p:cBhvr>
                                      <p:to>
                                        <p:strVal val="visible"/>
                                      </p:to>
                                    </p:set>
                                    <p:animEffect transition="in" filter="box(out)">
                                      <p:cBhvr>
                                        <p:cTn id="42" dur="500"/>
                                        <p:tgtEl>
                                          <p:spTgt spid="583731">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583731">
                                            <p:txEl>
                                              <p:pRg st="8" end="8"/>
                                            </p:txEl>
                                          </p:spTgt>
                                        </p:tgtEl>
                                        <p:attrNameLst>
                                          <p:attrName>style.visibility</p:attrName>
                                        </p:attrNameLst>
                                      </p:cBhvr>
                                      <p:to>
                                        <p:strVal val="visible"/>
                                      </p:to>
                                    </p:set>
                                    <p:animEffect transition="in" filter="box(out)">
                                      <p:cBhvr>
                                        <p:cTn id="47" dur="500"/>
                                        <p:tgtEl>
                                          <p:spTgt spid="583731">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583736"/>
                                        </p:tgtEl>
                                        <p:attrNameLst>
                                          <p:attrName>style.visibility</p:attrName>
                                        </p:attrNameLst>
                                      </p:cBhvr>
                                      <p:to>
                                        <p:strVal val="visible"/>
                                      </p:to>
                                    </p:set>
                                    <p:animEffect transition="in" filter="box(out)">
                                      <p:cBhvr>
                                        <p:cTn id="52" dur="500"/>
                                        <p:tgtEl>
                                          <p:spTgt spid="5837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3735"/>
                                        </p:tgtEl>
                                        <p:attrNameLst>
                                          <p:attrName>style.visibility</p:attrName>
                                        </p:attrNameLst>
                                      </p:cBhvr>
                                      <p:to>
                                        <p:strVal val="visible"/>
                                      </p:to>
                                    </p:set>
                                    <p:animEffect transition="in" filter="fade">
                                      <p:cBhvr>
                                        <p:cTn id="62" dur="1000"/>
                                        <p:tgtEl>
                                          <p:spTgt spid="583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31" grpId="0" build="p" autoUpdateAnimBg="0"/>
      <p:bldP spid="583735" grpId="0" animBg="1"/>
      <p:bldP spid="58373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323" name="Rectangle 3"/>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0484" name="Rectangle 4"/>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660485"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6326"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660487" name="Text Box 7"/>
          <p:cNvSpPr txBox="1">
            <a:spLocks noChangeArrowheads="1"/>
          </p:cNvSpPr>
          <p:nvPr/>
        </p:nvSpPr>
        <p:spPr bwMode="auto">
          <a:xfrm>
            <a:off x="1768475" y="44450"/>
            <a:ext cx="4160838"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14:20</a:t>
            </a:r>
            <a:endParaRPr lang="en-US" sz="800" u="sng">
              <a:solidFill>
                <a:srgbClr val="000000"/>
              </a:solidFill>
              <a:latin typeface="Geneva" charset="0"/>
            </a:endParaRPr>
          </a:p>
        </p:txBody>
      </p:sp>
      <p:grpSp>
        <p:nvGrpSpPr>
          <p:cNvPr id="56328" name="Group 8"/>
          <p:cNvGrpSpPr>
            <a:grpSpLocks/>
          </p:cNvGrpSpPr>
          <p:nvPr/>
        </p:nvGrpSpPr>
        <p:grpSpPr bwMode="auto">
          <a:xfrm>
            <a:off x="1762125" y="0"/>
            <a:ext cx="7381875" cy="6003925"/>
            <a:chOff x="1008" y="57"/>
            <a:chExt cx="4650" cy="3782"/>
          </a:xfrm>
        </p:grpSpPr>
        <p:sp>
          <p:nvSpPr>
            <p:cNvPr id="660489" name="Freeform 9"/>
            <p:cNvSpPr>
              <a:spLocks/>
            </p:cNvSpPr>
            <p:nvPr/>
          </p:nvSpPr>
          <p:spPr bwMode="auto">
            <a:xfrm>
              <a:off x="1504" y="800"/>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33CC33"/>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360" name="Rectangle 10"/>
            <p:cNvSpPr>
              <a:spLocks noChangeArrowheads="1"/>
            </p:cNvSpPr>
            <p:nvPr/>
          </p:nvSpPr>
          <p:spPr bwMode="auto">
            <a:xfrm>
              <a:off x="1008" y="500"/>
              <a:ext cx="4320" cy="3312"/>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en-US" b="0">
                <a:solidFill>
                  <a:srgbClr val="FF0000"/>
                </a:solidFill>
              </a:endParaRPr>
            </a:p>
          </p:txBody>
        </p:sp>
        <p:sp>
          <p:nvSpPr>
            <p:cNvPr id="56361" name="Freeform 11"/>
            <p:cNvSpPr>
              <a:spLocks/>
            </p:cNvSpPr>
            <p:nvPr/>
          </p:nvSpPr>
          <p:spPr bwMode="auto">
            <a:xfrm>
              <a:off x="1018" y="541"/>
              <a:ext cx="1021" cy="1921"/>
            </a:xfrm>
            <a:custGeom>
              <a:avLst/>
              <a:gdLst>
                <a:gd name="T0" fmla="*/ 984 w 1021"/>
                <a:gd name="T1" fmla="*/ 24 h 1921"/>
                <a:gd name="T2" fmla="*/ 996 w 1021"/>
                <a:gd name="T3" fmla="*/ 72 h 1921"/>
                <a:gd name="T4" fmla="*/ 1008 w 1021"/>
                <a:gd name="T5" fmla="*/ 120 h 1921"/>
                <a:gd name="T6" fmla="*/ 1020 w 1021"/>
                <a:gd name="T7" fmla="*/ 180 h 1921"/>
                <a:gd name="T8" fmla="*/ 1020 w 1021"/>
                <a:gd name="T9" fmla="*/ 240 h 1921"/>
                <a:gd name="T10" fmla="*/ 1020 w 1021"/>
                <a:gd name="T11" fmla="*/ 300 h 1921"/>
                <a:gd name="T12" fmla="*/ 1020 w 1021"/>
                <a:gd name="T13" fmla="*/ 348 h 1921"/>
                <a:gd name="T14" fmla="*/ 1020 w 1021"/>
                <a:gd name="T15" fmla="*/ 396 h 1921"/>
                <a:gd name="T16" fmla="*/ 1008 w 1021"/>
                <a:gd name="T17" fmla="*/ 456 h 1921"/>
                <a:gd name="T18" fmla="*/ 996 w 1021"/>
                <a:gd name="T19" fmla="*/ 516 h 1921"/>
                <a:gd name="T20" fmla="*/ 996 w 1021"/>
                <a:gd name="T21" fmla="*/ 564 h 1921"/>
                <a:gd name="T22" fmla="*/ 972 w 1021"/>
                <a:gd name="T23" fmla="*/ 636 h 1921"/>
                <a:gd name="T24" fmla="*/ 972 w 1021"/>
                <a:gd name="T25" fmla="*/ 696 h 1921"/>
                <a:gd name="T26" fmla="*/ 948 w 1021"/>
                <a:gd name="T27" fmla="*/ 744 h 1921"/>
                <a:gd name="T28" fmla="*/ 936 w 1021"/>
                <a:gd name="T29" fmla="*/ 792 h 1921"/>
                <a:gd name="T30" fmla="*/ 924 w 1021"/>
                <a:gd name="T31" fmla="*/ 864 h 1921"/>
                <a:gd name="T32" fmla="*/ 900 w 1021"/>
                <a:gd name="T33" fmla="*/ 912 h 1921"/>
                <a:gd name="T34" fmla="*/ 888 w 1021"/>
                <a:gd name="T35" fmla="*/ 960 h 1921"/>
                <a:gd name="T36" fmla="*/ 864 w 1021"/>
                <a:gd name="T37" fmla="*/ 1020 h 1921"/>
                <a:gd name="T38" fmla="*/ 840 w 1021"/>
                <a:gd name="T39" fmla="*/ 1068 h 1921"/>
                <a:gd name="T40" fmla="*/ 828 w 1021"/>
                <a:gd name="T41" fmla="*/ 1116 h 1921"/>
                <a:gd name="T42" fmla="*/ 792 w 1021"/>
                <a:gd name="T43" fmla="*/ 1176 h 1921"/>
                <a:gd name="T44" fmla="*/ 768 w 1021"/>
                <a:gd name="T45" fmla="*/ 1224 h 1921"/>
                <a:gd name="T46" fmla="*/ 732 w 1021"/>
                <a:gd name="T47" fmla="*/ 1284 h 1921"/>
                <a:gd name="T48" fmla="*/ 696 w 1021"/>
                <a:gd name="T49" fmla="*/ 1332 h 1921"/>
                <a:gd name="T50" fmla="*/ 660 w 1021"/>
                <a:gd name="T51" fmla="*/ 1380 h 1921"/>
                <a:gd name="T52" fmla="*/ 636 w 1021"/>
                <a:gd name="T53" fmla="*/ 1428 h 1921"/>
                <a:gd name="T54" fmla="*/ 600 w 1021"/>
                <a:gd name="T55" fmla="*/ 1476 h 1921"/>
                <a:gd name="T56" fmla="*/ 564 w 1021"/>
                <a:gd name="T57" fmla="*/ 1524 h 1921"/>
                <a:gd name="T58" fmla="*/ 540 w 1021"/>
                <a:gd name="T59" fmla="*/ 1560 h 1921"/>
                <a:gd name="T60" fmla="*/ 516 w 1021"/>
                <a:gd name="T61" fmla="*/ 1608 h 1921"/>
                <a:gd name="T62" fmla="*/ 480 w 1021"/>
                <a:gd name="T63" fmla="*/ 1644 h 1921"/>
                <a:gd name="T64" fmla="*/ 432 w 1021"/>
                <a:gd name="T65" fmla="*/ 1692 h 1921"/>
                <a:gd name="T66" fmla="*/ 396 w 1021"/>
                <a:gd name="T67" fmla="*/ 1728 h 1921"/>
                <a:gd name="T68" fmla="*/ 336 w 1021"/>
                <a:gd name="T69" fmla="*/ 1764 h 1921"/>
                <a:gd name="T70" fmla="*/ 288 w 1021"/>
                <a:gd name="T71" fmla="*/ 1800 h 1921"/>
                <a:gd name="T72" fmla="*/ 228 w 1021"/>
                <a:gd name="T73" fmla="*/ 1836 h 1921"/>
                <a:gd name="T74" fmla="*/ 168 w 1021"/>
                <a:gd name="T75" fmla="*/ 1860 h 1921"/>
                <a:gd name="T76" fmla="*/ 96 w 1021"/>
                <a:gd name="T77" fmla="*/ 1884 h 1921"/>
                <a:gd name="T78" fmla="*/ 48 w 1021"/>
                <a:gd name="T79" fmla="*/ 1908 h 1921"/>
                <a:gd name="T80" fmla="*/ 0 w 1021"/>
                <a:gd name="T81" fmla="*/ 192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2" name="Freeform 12"/>
            <p:cNvSpPr>
              <a:spLocks/>
            </p:cNvSpPr>
            <p:nvPr/>
          </p:nvSpPr>
          <p:spPr bwMode="auto">
            <a:xfrm>
              <a:off x="4404" y="2506"/>
              <a:ext cx="901" cy="1321"/>
            </a:xfrm>
            <a:custGeom>
              <a:avLst/>
              <a:gdLst>
                <a:gd name="T0" fmla="*/ 900 w 901"/>
                <a:gd name="T1" fmla="*/ 0 h 1321"/>
                <a:gd name="T2" fmla="*/ 876 w 901"/>
                <a:gd name="T3" fmla="*/ 12 h 1321"/>
                <a:gd name="T4" fmla="*/ 852 w 901"/>
                <a:gd name="T5" fmla="*/ 24 h 1321"/>
                <a:gd name="T6" fmla="*/ 828 w 901"/>
                <a:gd name="T7" fmla="*/ 36 h 1321"/>
                <a:gd name="T8" fmla="*/ 804 w 901"/>
                <a:gd name="T9" fmla="*/ 48 h 1321"/>
                <a:gd name="T10" fmla="*/ 780 w 901"/>
                <a:gd name="T11" fmla="*/ 60 h 1321"/>
                <a:gd name="T12" fmla="*/ 768 w 901"/>
                <a:gd name="T13" fmla="*/ 84 h 1321"/>
                <a:gd name="T14" fmla="*/ 744 w 901"/>
                <a:gd name="T15" fmla="*/ 96 h 1321"/>
                <a:gd name="T16" fmla="*/ 720 w 901"/>
                <a:gd name="T17" fmla="*/ 120 h 1321"/>
                <a:gd name="T18" fmla="*/ 696 w 901"/>
                <a:gd name="T19" fmla="*/ 132 h 1321"/>
                <a:gd name="T20" fmla="*/ 684 w 901"/>
                <a:gd name="T21" fmla="*/ 156 h 1321"/>
                <a:gd name="T22" fmla="*/ 660 w 901"/>
                <a:gd name="T23" fmla="*/ 168 h 1321"/>
                <a:gd name="T24" fmla="*/ 648 w 901"/>
                <a:gd name="T25" fmla="*/ 192 h 1321"/>
                <a:gd name="T26" fmla="*/ 624 w 901"/>
                <a:gd name="T27" fmla="*/ 216 h 1321"/>
                <a:gd name="T28" fmla="*/ 612 w 901"/>
                <a:gd name="T29" fmla="*/ 240 h 1321"/>
                <a:gd name="T30" fmla="*/ 588 w 901"/>
                <a:gd name="T31" fmla="*/ 252 h 1321"/>
                <a:gd name="T32" fmla="*/ 576 w 901"/>
                <a:gd name="T33" fmla="*/ 276 h 1321"/>
                <a:gd name="T34" fmla="*/ 552 w 901"/>
                <a:gd name="T35" fmla="*/ 288 h 1321"/>
                <a:gd name="T36" fmla="*/ 528 w 901"/>
                <a:gd name="T37" fmla="*/ 312 h 1321"/>
                <a:gd name="T38" fmla="*/ 516 w 901"/>
                <a:gd name="T39" fmla="*/ 336 h 1321"/>
                <a:gd name="T40" fmla="*/ 492 w 901"/>
                <a:gd name="T41" fmla="*/ 360 h 1321"/>
                <a:gd name="T42" fmla="*/ 468 w 901"/>
                <a:gd name="T43" fmla="*/ 372 h 1321"/>
                <a:gd name="T44" fmla="*/ 456 w 901"/>
                <a:gd name="T45" fmla="*/ 396 h 1321"/>
                <a:gd name="T46" fmla="*/ 432 w 901"/>
                <a:gd name="T47" fmla="*/ 420 h 1321"/>
                <a:gd name="T48" fmla="*/ 408 w 901"/>
                <a:gd name="T49" fmla="*/ 444 h 1321"/>
                <a:gd name="T50" fmla="*/ 396 w 901"/>
                <a:gd name="T51" fmla="*/ 468 h 1321"/>
                <a:gd name="T52" fmla="*/ 372 w 901"/>
                <a:gd name="T53" fmla="*/ 492 h 1321"/>
                <a:gd name="T54" fmla="*/ 360 w 901"/>
                <a:gd name="T55" fmla="*/ 516 h 1321"/>
                <a:gd name="T56" fmla="*/ 336 w 901"/>
                <a:gd name="T57" fmla="*/ 540 h 1321"/>
                <a:gd name="T58" fmla="*/ 324 w 901"/>
                <a:gd name="T59" fmla="*/ 564 h 1321"/>
                <a:gd name="T60" fmla="*/ 312 w 901"/>
                <a:gd name="T61" fmla="*/ 588 h 1321"/>
                <a:gd name="T62" fmla="*/ 288 w 901"/>
                <a:gd name="T63" fmla="*/ 624 h 1321"/>
                <a:gd name="T64" fmla="*/ 276 w 901"/>
                <a:gd name="T65" fmla="*/ 648 h 1321"/>
                <a:gd name="T66" fmla="*/ 264 w 901"/>
                <a:gd name="T67" fmla="*/ 684 h 1321"/>
                <a:gd name="T68" fmla="*/ 240 w 901"/>
                <a:gd name="T69" fmla="*/ 708 h 1321"/>
                <a:gd name="T70" fmla="*/ 228 w 901"/>
                <a:gd name="T71" fmla="*/ 732 h 1321"/>
                <a:gd name="T72" fmla="*/ 216 w 901"/>
                <a:gd name="T73" fmla="*/ 756 h 1321"/>
                <a:gd name="T74" fmla="*/ 204 w 901"/>
                <a:gd name="T75" fmla="*/ 780 h 1321"/>
                <a:gd name="T76" fmla="*/ 192 w 901"/>
                <a:gd name="T77" fmla="*/ 804 h 1321"/>
                <a:gd name="T78" fmla="*/ 180 w 901"/>
                <a:gd name="T79" fmla="*/ 828 h 1321"/>
                <a:gd name="T80" fmla="*/ 168 w 901"/>
                <a:gd name="T81" fmla="*/ 852 h 1321"/>
                <a:gd name="T82" fmla="*/ 156 w 901"/>
                <a:gd name="T83" fmla="*/ 876 h 1321"/>
                <a:gd name="T84" fmla="*/ 144 w 901"/>
                <a:gd name="T85" fmla="*/ 900 h 1321"/>
                <a:gd name="T86" fmla="*/ 132 w 901"/>
                <a:gd name="T87" fmla="*/ 924 h 1321"/>
                <a:gd name="T88" fmla="*/ 120 w 901"/>
                <a:gd name="T89" fmla="*/ 948 h 1321"/>
                <a:gd name="T90" fmla="*/ 120 w 901"/>
                <a:gd name="T91" fmla="*/ 972 h 1321"/>
                <a:gd name="T92" fmla="*/ 108 w 901"/>
                <a:gd name="T93" fmla="*/ 996 h 1321"/>
                <a:gd name="T94" fmla="*/ 96 w 901"/>
                <a:gd name="T95" fmla="*/ 1020 h 1321"/>
                <a:gd name="T96" fmla="*/ 96 w 901"/>
                <a:gd name="T97" fmla="*/ 1044 h 1321"/>
                <a:gd name="T98" fmla="*/ 84 w 901"/>
                <a:gd name="T99" fmla="*/ 1068 h 1321"/>
                <a:gd name="T100" fmla="*/ 72 w 901"/>
                <a:gd name="T101" fmla="*/ 1092 h 1321"/>
                <a:gd name="T102" fmla="*/ 60 w 901"/>
                <a:gd name="T103" fmla="*/ 1116 h 1321"/>
                <a:gd name="T104" fmla="*/ 60 w 901"/>
                <a:gd name="T105" fmla="*/ 1140 h 1321"/>
                <a:gd name="T106" fmla="*/ 48 w 901"/>
                <a:gd name="T107" fmla="*/ 1164 h 1321"/>
                <a:gd name="T108" fmla="*/ 36 w 901"/>
                <a:gd name="T109" fmla="*/ 1188 h 1321"/>
                <a:gd name="T110" fmla="*/ 36 w 901"/>
                <a:gd name="T111" fmla="*/ 1212 h 1321"/>
                <a:gd name="T112" fmla="*/ 24 w 901"/>
                <a:gd name="T113" fmla="*/ 1236 h 1321"/>
                <a:gd name="T114" fmla="*/ 12 w 901"/>
                <a:gd name="T115" fmla="*/ 1260 h 1321"/>
                <a:gd name="T116" fmla="*/ 12 w 901"/>
                <a:gd name="T117" fmla="*/ 1296 h 1321"/>
                <a:gd name="T118" fmla="*/ 0 w 901"/>
                <a:gd name="T119" fmla="*/ 132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3" name="Freeform 13"/>
            <p:cNvSpPr>
              <a:spLocks/>
            </p:cNvSpPr>
            <p:nvPr/>
          </p:nvSpPr>
          <p:spPr bwMode="auto">
            <a:xfrm>
              <a:off x="2244" y="1068"/>
              <a:ext cx="2581" cy="1837"/>
            </a:xfrm>
            <a:custGeom>
              <a:avLst/>
              <a:gdLst>
                <a:gd name="T0" fmla="*/ 2555 w 2581"/>
                <a:gd name="T1" fmla="*/ 1824 h 1837"/>
                <a:gd name="T2" fmla="*/ 2494 w 2581"/>
                <a:gd name="T3" fmla="*/ 1800 h 1837"/>
                <a:gd name="T4" fmla="*/ 2444 w 2581"/>
                <a:gd name="T5" fmla="*/ 1787 h 1837"/>
                <a:gd name="T6" fmla="*/ 2395 w 2581"/>
                <a:gd name="T7" fmla="*/ 1763 h 1837"/>
                <a:gd name="T8" fmla="*/ 2345 w 2581"/>
                <a:gd name="T9" fmla="*/ 1727 h 1837"/>
                <a:gd name="T10" fmla="*/ 2296 w 2581"/>
                <a:gd name="T11" fmla="*/ 1702 h 1837"/>
                <a:gd name="T12" fmla="*/ 2247 w 2581"/>
                <a:gd name="T13" fmla="*/ 1678 h 1837"/>
                <a:gd name="T14" fmla="*/ 2185 w 2581"/>
                <a:gd name="T15" fmla="*/ 1641 h 1837"/>
                <a:gd name="T16" fmla="*/ 2123 w 2581"/>
                <a:gd name="T17" fmla="*/ 1605 h 1837"/>
                <a:gd name="T18" fmla="*/ 2074 w 2581"/>
                <a:gd name="T19" fmla="*/ 1581 h 1837"/>
                <a:gd name="T20" fmla="*/ 2024 w 2581"/>
                <a:gd name="T21" fmla="*/ 1556 h 1837"/>
                <a:gd name="T22" fmla="*/ 1975 w 2581"/>
                <a:gd name="T23" fmla="*/ 1520 h 1837"/>
                <a:gd name="T24" fmla="*/ 1926 w 2581"/>
                <a:gd name="T25" fmla="*/ 1496 h 1837"/>
                <a:gd name="T26" fmla="*/ 1889 w 2581"/>
                <a:gd name="T27" fmla="*/ 1471 h 1837"/>
                <a:gd name="T28" fmla="*/ 1827 w 2581"/>
                <a:gd name="T29" fmla="*/ 1423 h 1837"/>
                <a:gd name="T30" fmla="*/ 1778 w 2581"/>
                <a:gd name="T31" fmla="*/ 1410 h 1837"/>
                <a:gd name="T32" fmla="*/ 1728 w 2581"/>
                <a:gd name="T33" fmla="*/ 1362 h 1837"/>
                <a:gd name="T34" fmla="*/ 1679 w 2581"/>
                <a:gd name="T35" fmla="*/ 1337 h 1837"/>
                <a:gd name="T36" fmla="*/ 1629 w 2581"/>
                <a:gd name="T37" fmla="*/ 1301 h 1837"/>
                <a:gd name="T38" fmla="*/ 1555 w 2581"/>
                <a:gd name="T39" fmla="*/ 1240 h 1837"/>
                <a:gd name="T40" fmla="*/ 1506 w 2581"/>
                <a:gd name="T41" fmla="*/ 1216 h 1837"/>
                <a:gd name="T42" fmla="*/ 1457 w 2581"/>
                <a:gd name="T43" fmla="*/ 1167 h 1837"/>
                <a:gd name="T44" fmla="*/ 1395 w 2581"/>
                <a:gd name="T45" fmla="*/ 1106 h 1837"/>
                <a:gd name="T46" fmla="*/ 1358 w 2581"/>
                <a:gd name="T47" fmla="*/ 1058 h 1837"/>
                <a:gd name="T48" fmla="*/ 1333 w 2581"/>
                <a:gd name="T49" fmla="*/ 1009 h 1837"/>
                <a:gd name="T50" fmla="*/ 1296 w 2581"/>
                <a:gd name="T51" fmla="*/ 961 h 1837"/>
                <a:gd name="T52" fmla="*/ 1234 w 2581"/>
                <a:gd name="T53" fmla="*/ 912 h 1837"/>
                <a:gd name="T54" fmla="*/ 1173 w 2581"/>
                <a:gd name="T55" fmla="*/ 851 h 1837"/>
                <a:gd name="T56" fmla="*/ 1136 w 2581"/>
                <a:gd name="T57" fmla="*/ 815 h 1837"/>
                <a:gd name="T58" fmla="*/ 1099 w 2581"/>
                <a:gd name="T59" fmla="*/ 766 h 1837"/>
                <a:gd name="T60" fmla="*/ 1062 w 2581"/>
                <a:gd name="T61" fmla="*/ 730 h 1837"/>
                <a:gd name="T62" fmla="*/ 1012 w 2581"/>
                <a:gd name="T63" fmla="*/ 681 h 1837"/>
                <a:gd name="T64" fmla="*/ 963 w 2581"/>
                <a:gd name="T65" fmla="*/ 644 h 1837"/>
                <a:gd name="T66" fmla="*/ 938 w 2581"/>
                <a:gd name="T67" fmla="*/ 596 h 1837"/>
                <a:gd name="T68" fmla="*/ 901 w 2581"/>
                <a:gd name="T69" fmla="*/ 559 h 1837"/>
                <a:gd name="T70" fmla="*/ 876 w 2581"/>
                <a:gd name="T71" fmla="*/ 511 h 1837"/>
                <a:gd name="T72" fmla="*/ 852 w 2581"/>
                <a:gd name="T73" fmla="*/ 462 h 1837"/>
                <a:gd name="T74" fmla="*/ 815 w 2581"/>
                <a:gd name="T75" fmla="*/ 413 h 1837"/>
                <a:gd name="T76" fmla="*/ 790 w 2581"/>
                <a:gd name="T77" fmla="*/ 365 h 1837"/>
                <a:gd name="T78" fmla="*/ 753 w 2581"/>
                <a:gd name="T79" fmla="*/ 328 h 1837"/>
                <a:gd name="T80" fmla="*/ 704 w 2581"/>
                <a:gd name="T81" fmla="*/ 267 h 1837"/>
                <a:gd name="T82" fmla="*/ 667 w 2581"/>
                <a:gd name="T83" fmla="*/ 219 h 1837"/>
                <a:gd name="T84" fmla="*/ 630 w 2581"/>
                <a:gd name="T85" fmla="*/ 182 h 1837"/>
                <a:gd name="T86" fmla="*/ 580 w 2581"/>
                <a:gd name="T87" fmla="*/ 146 h 1837"/>
                <a:gd name="T88" fmla="*/ 543 w 2581"/>
                <a:gd name="T89" fmla="*/ 122 h 1837"/>
                <a:gd name="T90" fmla="*/ 494 w 2581"/>
                <a:gd name="T91" fmla="*/ 73 h 1837"/>
                <a:gd name="T92" fmla="*/ 444 w 2581"/>
                <a:gd name="T93" fmla="*/ 61 h 1837"/>
                <a:gd name="T94" fmla="*/ 383 w 2581"/>
                <a:gd name="T95" fmla="*/ 36 h 1837"/>
                <a:gd name="T96" fmla="*/ 321 w 2581"/>
                <a:gd name="T97" fmla="*/ 24 h 1837"/>
                <a:gd name="T98" fmla="*/ 272 w 2581"/>
                <a:gd name="T99" fmla="*/ 12 h 1837"/>
                <a:gd name="T100" fmla="*/ 222 w 2581"/>
                <a:gd name="T101" fmla="*/ 0 h 1837"/>
                <a:gd name="T102" fmla="*/ 173 w 2581"/>
                <a:gd name="T103" fmla="*/ 0 h 1837"/>
                <a:gd name="T104" fmla="*/ 123 w 2581"/>
                <a:gd name="T105" fmla="*/ 12 h 1837"/>
                <a:gd name="T106" fmla="*/ 74 w 2581"/>
                <a:gd name="T107" fmla="*/ 24 h 1837"/>
                <a:gd name="T108" fmla="*/ 25 w 2581"/>
                <a:gd name="T109" fmla="*/ 49 h 1837"/>
                <a:gd name="T110" fmla="*/ 0 w 2581"/>
                <a:gd name="T111" fmla="*/ 97 h 1837"/>
                <a:gd name="T112" fmla="*/ 0 w 2581"/>
                <a:gd name="T113" fmla="*/ 146 h 1837"/>
                <a:gd name="T114" fmla="*/ 12 w 2581"/>
                <a:gd name="T115" fmla="*/ 195 h 1837"/>
                <a:gd name="T116" fmla="*/ 37 w 2581"/>
                <a:gd name="T117" fmla="*/ 243 h 1837"/>
                <a:gd name="T118" fmla="*/ 74 w 2581"/>
                <a:gd name="T119" fmla="*/ 280 h 1837"/>
                <a:gd name="T120" fmla="*/ 136 w 2581"/>
                <a:gd name="T121" fmla="*/ 304 h 1837"/>
                <a:gd name="T122" fmla="*/ 185 w 2581"/>
                <a:gd name="T123" fmla="*/ 316 h 1837"/>
                <a:gd name="T124" fmla="*/ 235 w 2581"/>
                <a:gd name="T125" fmla="*/ 328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4" name="Rectangle 14"/>
            <p:cNvSpPr>
              <a:spLocks noChangeArrowheads="1"/>
            </p:cNvSpPr>
            <p:nvPr/>
          </p:nvSpPr>
          <p:spPr bwMode="auto">
            <a:xfrm>
              <a:off x="2917" y="1669"/>
              <a:ext cx="958"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ER</a:t>
              </a:r>
            </a:p>
          </p:txBody>
        </p:sp>
        <p:sp>
          <p:nvSpPr>
            <p:cNvPr id="56365" name="Freeform 15"/>
            <p:cNvSpPr>
              <a:spLocks/>
            </p:cNvSpPr>
            <p:nvPr/>
          </p:nvSpPr>
          <p:spPr bwMode="auto">
            <a:xfrm>
              <a:off x="1284" y="2892"/>
              <a:ext cx="1189" cy="937"/>
            </a:xfrm>
            <a:custGeom>
              <a:avLst/>
              <a:gdLst>
                <a:gd name="T0" fmla="*/ 276 w 1189"/>
                <a:gd name="T1" fmla="*/ 888 h 937"/>
                <a:gd name="T2" fmla="*/ 276 w 1189"/>
                <a:gd name="T3" fmla="*/ 816 h 937"/>
                <a:gd name="T4" fmla="*/ 264 w 1189"/>
                <a:gd name="T5" fmla="*/ 744 h 937"/>
                <a:gd name="T6" fmla="*/ 240 w 1189"/>
                <a:gd name="T7" fmla="*/ 672 h 937"/>
                <a:gd name="T8" fmla="*/ 204 w 1189"/>
                <a:gd name="T9" fmla="*/ 612 h 937"/>
                <a:gd name="T10" fmla="*/ 168 w 1189"/>
                <a:gd name="T11" fmla="*/ 540 h 937"/>
                <a:gd name="T12" fmla="*/ 132 w 1189"/>
                <a:gd name="T13" fmla="*/ 468 h 937"/>
                <a:gd name="T14" fmla="*/ 84 w 1189"/>
                <a:gd name="T15" fmla="*/ 384 h 937"/>
                <a:gd name="T16" fmla="*/ 24 w 1189"/>
                <a:gd name="T17" fmla="*/ 312 h 937"/>
                <a:gd name="T18" fmla="*/ 0 w 1189"/>
                <a:gd name="T19" fmla="*/ 240 h 937"/>
                <a:gd name="T20" fmla="*/ 0 w 1189"/>
                <a:gd name="T21" fmla="*/ 168 h 937"/>
                <a:gd name="T22" fmla="*/ 24 w 1189"/>
                <a:gd name="T23" fmla="*/ 96 h 937"/>
                <a:gd name="T24" fmla="*/ 84 w 1189"/>
                <a:gd name="T25" fmla="*/ 36 h 937"/>
                <a:gd name="T26" fmla="*/ 144 w 1189"/>
                <a:gd name="T27" fmla="*/ 12 h 937"/>
                <a:gd name="T28" fmla="*/ 228 w 1189"/>
                <a:gd name="T29" fmla="*/ 24 h 937"/>
                <a:gd name="T30" fmla="*/ 300 w 1189"/>
                <a:gd name="T31" fmla="*/ 60 h 937"/>
                <a:gd name="T32" fmla="*/ 348 w 1189"/>
                <a:gd name="T33" fmla="*/ 132 h 937"/>
                <a:gd name="T34" fmla="*/ 384 w 1189"/>
                <a:gd name="T35" fmla="*/ 204 h 937"/>
                <a:gd name="T36" fmla="*/ 408 w 1189"/>
                <a:gd name="T37" fmla="*/ 276 h 937"/>
                <a:gd name="T38" fmla="*/ 432 w 1189"/>
                <a:gd name="T39" fmla="*/ 348 h 937"/>
                <a:gd name="T40" fmla="*/ 444 w 1189"/>
                <a:gd name="T41" fmla="*/ 420 h 937"/>
                <a:gd name="T42" fmla="*/ 456 w 1189"/>
                <a:gd name="T43" fmla="*/ 492 h 937"/>
                <a:gd name="T44" fmla="*/ 480 w 1189"/>
                <a:gd name="T45" fmla="*/ 564 h 937"/>
                <a:gd name="T46" fmla="*/ 516 w 1189"/>
                <a:gd name="T47" fmla="*/ 636 h 937"/>
                <a:gd name="T48" fmla="*/ 600 w 1189"/>
                <a:gd name="T49" fmla="*/ 672 h 937"/>
                <a:gd name="T50" fmla="*/ 672 w 1189"/>
                <a:gd name="T51" fmla="*/ 684 h 937"/>
                <a:gd name="T52" fmla="*/ 744 w 1189"/>
                <a:gd name="T53" fmla="*/ 660 h 937"/>
                <a:gd name="T54" fmla="*/ 804 w 1189"/>
                <a:gd name="T55" fmla="*/ 588 h 937"/>
                <a:gd name="T56" fmla="*/ 828 w 1189"/>
                <a:gd name="T57" fmla="*/ 504 h 937"/>
                <a:gd name="T58" fmla="*/ 840 w 1189"/>
                <a:gd name="T59" fmla="*/ 432 h 937"/>
                <a:gd name="T60" fmla="*/ 876 w 1189"/>
                <a:gd name="T61" fmla="*/ 360 h 937"/>
                <a:gd name="T62" fmla="*/ 924 w 1189"/>
                <a:gd name="T63" fmla="*/ 288 h 937"/>
                <a:gd name="T64" fmla="*/ 984 w 1189"/>
                <a:gd name="T65" fmla="*/ 252 h 937"/>
                <a:gd name="T66" fmla="*/ 1056 w 1189"/>
                <a:gd name="T67" fmla="*/ 240 h 937"/>
                <a:gd name="T68" fmla="*/ 1128 w 1189"/>
                <a:gd name="T69" fmla="*/ 264 h 937"/>
                <a:gd name="T70" fmla="*/ 1176 w 1189"/>
                <a:gd name="T71" fmla="*/ 324 h 937"/>
                <a:gd name="T72" fmla="*/ 1188 w 1189"/>
                <a:gd name="T73" fmla="*/ 396 h 937"/>
                <a:gd name="T74" fmla="*/ 1164 w 1189"/>
                <a:gd name="T75" fmla="*/ 468 h 937"/>
                <a:gd name="T76" fmla="*/ 1128 w 1189"/>
                <a:gd name="T77" fmla="*/ 540 h 937"/>
                <a:gd name="T78" fmla="*/ 1080 w 1189"/>
                <a:gd name="T79" fmla="*/ 612 h 937"/>
                <a:gd name="T80" fmla="*/ 1020 w 1189"/>
                <a:gd name="T81" fmla="*/ 672 h 937"/>
                <a:gd name="T82" fmla="*/ 984 w 1189"/>
                <a:gd name="T83" fmla="*/ 744 h 937"/>
                <a:gd name="T84" fmla="*/ 936 w 1189"/>
                <a:gd name="T85" fmla="*/ 816 h 937"/>
                <a:gd name="T86" fmla="*/ 900 w 1189"/>
                <a:gd name="T87" fmla="*/ 888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0496" name="Rectangle 16"/>
            <p:cNvSpPr>
              <a:spLocks noChangeArrowheads="1"/>
            </p:cNvSpPr>
            <p:nvPr/>
          </p:nvSpPr>
          <p:spPr bwMode="auto">
            <a:xfrm>
              <a:off x="4573" y="3313"/>
              <a:ext cx="8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PG</a:t>
              </a:r>
            </a:p>
          </p:txBody>
        </p:sp>
        <p:sp>
          <p:nvSpPr>
            <p:cNvPr id="56367" name="Freeform 17"/>
            <p:cNvSpPr>
              <a:spLocks/>
            </p:cNvSpPr>
            <p:nvPr/>
          </p:nvSpPr>
          <p:spPr bwMode="auto">
            <a:xfrm>
              <a:off x="2052" y="1656"/>
              <a:ext cx="169" cy="193"/>
            </a:xfrm>
            <a:custGeom>
              <a:avLst/>
              <a:gdLst>
                <a:gd name="T0" fmla="*/ 108 w 169"/>
                <a:gd name="T1" fmla="*/ 12 h 193"/>
                <a:gd name="T2" fmla="*/ 84 w 169"/>
                <a:gd name="T3" fmla="*/ 24 h 193"/>
                <a:gd name="T4" fmla="*/ 60 w 169"/>
                <a:gd name="T5" fmla="*/ 36 h 193"/>
                <a:gd name="T6" fmla="*/ 36 w 169"/>
                <a:gd name="T7" fmla="*/ 48 h 193"/>
                <a:gd name="T8" fmla="*/ 24 w 169"/>
                <a:gd name="T9" fmla="*/ 72 h 193"/>
                <a:gd name="T10" fmla="*/ 0 w 169"/>
                <a:gd name="T11" fmla="*/ 96 h 193"/>
                <a:gd name="T12" fmla="*/ 0 w 169"/>
                <a:gd name="T13" fmla="*/ 120 h 193"/>
                <a:gd name="T14" fmla="*/ 0 w 169"/>
                <a:gd name="T15" fmla="*/ 144 h 193"/>
                <a:gd name="T16" fmla="*/ 24 w 169"/>
                <a:gd name="T17" fmla="*/ 156 h 193"/>
                <a:gd name="T18" fmla="*/ 36 w 169"/>
                <a:gd name="T19" fmla="*/ 180 h 193"/>
                <a:gd name="T20" fmla="*/ 60 w 169"/>
                <a:gd name="T21" fmla="*/ 192 h 193"/>
                <a:gd name="T22" fmla="*/ 84 w 169"/>
                <a:gd name="T23" fmla="*/ 192 h 193"/>
                <a:gd name="T24" fmla="*/ 108 w 169"/>
                <a:gd name="T25" fmla="*/ 192 h 193"/>
                <a:gd name="T26" fmla="*/ 132 w 169"/>
                <a:gd name="T27" fmla="*/ 180 h 193"/>
                <a:gd name="T28" fmla="*/ 144 w 169"/>
                <a:gd name="T29" fmla="*/ 156 h 193"/>
                <a:gd name="T30" fmla="*/ 156 w 169"/>
                <a:gd name="T31" fmla="*/ 132 h 193"/>
                <a:gd name="T32" fmla="*/ 168 w 169"/>
                <a:gd name="T33" fmla="*/ 108 h 193"/>
                <a:gd name="T34" fmla="*/ 168 w 169"/>
                <a:gd name="T35" fmla="*/ 84 h 193"/>
                <a:gd name="T36" fmla="*/ 168 w 169"/>
                <a:gd name="T37" fmla="*/ 60 h 193"/>
                <a:gd name="T38" fmla="*/ 156 w 169"/>
                <a:gd name="T39" fmla="*/ 36 h 193"/>
                <a:gd name="T40" fmla="*/ 144 w 169"/>
                <a:gd name="T41" fmla="*/ 12 h 193"/>
                <a:gd name="T42" fmla="*/ 120 w 169"/>
                <a:gd name="T43" fmla="*/ 0 h 193"/>
                <a:gd name="T44" fmla="*/ 108 w 169"/>
                <a:gd name="T45" fmla="*/ 12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8" name="Freeform 18"/>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69" name="Freeform 19"/>
            <p:cNvSpPr>
              <a:spLocks/>
            </p:cNvSpPr>
            <p:nvPr/>
          </p:nvSpPr>
          <p:spPr bwMode="auto">
            <a:xfrm>
              <a:off x="2100" y="1848"/>
              <a:ext cx="37" cy="265"/>
            </a:xfrm>
            <a:custGeom>
              <a:avLst/>
              <a:gdLst>
                <a:gd name="T0" fmla="*/ 12 w 37"/>
                <a:gd name="T1" fmla="*/ 12 h 265"/>
                <a:gd name="T2" fmla="*/ 36 w 37"/>
                <a:gd name="T3" fmla="*/ 0 h 265"/>
                <a:gd name="T4" fmla="*/ 36 w 37"/>
                <a:gd name="T5" fmla="*/ 24 h 265"/>
                <a:gd name="T6" fmla="*/ 36 w 37"/>
                <a:gd name="T7" fmla="*/ 48 h 265"/>
                <a:gd name="T8" fmla="*/ 36 w 37"/>
                <a:gd name="T9" fmla="*/ 72 h 265"/>
                <a:gd name="T10" fmla="*/ 36 w 37"/>
                <a:gd name="T11" fmla="*/ 96 h 265"/>
                <a:gd name="T12" fmla="*/ 24 w 37"/>
                <a:gd name="T13" fmla="*/ 120 h 265"/>
                <a:gd name="T14" fmla="*/ 12 w 37"/>
                <a:gd name="T15" fmla="*/ 144 h 265"/>
                <a:gd name="T16" fmla="*/ 0 w 37"/>
                <a:gd name="T17" fmla="*/ 168 h 265"/>
                <a:gd name="T18" fmla="*/ 0 w 37"/>
                <a:gd name="T19" fmla="*/ 192 h 265"/>
                <a:gd name="T20" fmla="*/ 0 w 37"/>
                <a:gd name="T21" fmla="*/ 216 h 265"/>
                <a:gd name="T22" fmla="*/ 0 w 37"/>
                <a:gd name="T23" fmla="*/ 240 h 265"/>
                <a:gd name="T24" fmla="*/ 12 w 37"/>
                <a:gd name="T25" fmla="*/ 264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70" name="Rectangle 20"/>
            <p:cNvSpPr>
              <a:spLocks noChangeArrowheads="1"/>
            </p:cNvSpPr>
            <p:nvPr/>
          </p:nvSpPr>
          <p:spPr bwMode="auto">
            <a:xfrm>
              <a:off x="2173" y="1501"/>
              <a:ext cx="802"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22380"/>
                  </a:solidFill>
                  <a:latin typeface="Times" charset="0"/>
                </a:rPr>
                <a:t>SG</a:t>
              </a:r>
            </a:p>
          </p:txBody>
        </p:sp>
        <p:sp>
          <p:nvSpPr>
            <p:cNvPr id="660501" name="Rectangle 21"/>
            <p:cNvSpPr>
              <a:spLocks noChangeArrowheads="1"/>
            </p:cNvSpPr>
            <p:nvPr/>
          </p:nvSpPr>
          <p:spPr bwMode="auto">
            <a:xfrm>
              <a:off x="1585" y="3553"/>
              <a:ext cx="4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RS</a:t>
              </a:r>
            </a:p>
          </p:txBody>
        </p:sp>
        <p:sp>
          <p:nvSpPr>
            <p:cNvPr id="660502" name="Rectangle 22"/>
            <p:cNvSpPr>
              <a:spLocks noChangeArrowheads="1"/>
            </p:cNvSpPr>
            <p:nvPr/>
          </p:nvSpPr>
          <p:spPr bwMode="auto">
            <a:xfrm>
              <a:off x="1273" y="625"/>
              <a:ext cx="526"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MS</a:t>
              </a:r>
            </a:p>
          </p:txBody>
        </p:sp>
        <p:sp>
          <p:nvSpPr>
            <p:cNvPr id="56373" name="Rectangle 23"/>
            <p:cNvSpPr>
              <a:spLocks noChangeArrowheads="1"/>
            </p:cNvSpPr>
            <p:nvPr/>
          </p:nvSpPr>
          <p:spPr bwMode="auto">
            <a:xfrm>
              <a:off x="1944" y="2760"/>
              <a:ext cx="105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74" name="Line 24"/>
            <p:cNvSpPr>
              <a:spLocks noChangeShapeType="1"/>
            </p:cNvSpPr>
            <p:nvPr/>
          </p:nvSpPr>
          <p:spPr bwMode="auto">
            <a:xfrm>
              <a:off x="1100" y="2208"/>
              <a:ext cx="4124"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75" name="Line 25"/>
            <p:cNvSpPr>
              <a:spLocks noChangeShapeType="1"/>
            </p:cNvSpPr>
            <p:nvPr/>
          </p:nvSpPr>
          <p:spPr bwMode="auto">
            <a:xfrm>
              <a:off x="3144" y="620"/>
              <a:ext cx="0" cy="3152"/>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0506" name="Rectangle 26"/>
            <p:cNvSpPr>
              <a:spLocks noChangeArrowheads="1"/>
            </p:cNvSpPr>
            <p:nvPr/>
          </p:nvSpPr>
          <p:spPr bwMode="auto">
            <a:xfrm>
              <a:off x="1646" y="2276"/>
              <a:ext cx="109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DS</a:t>
              </a:r>
            </a:p>
          </p:txBody>
        </p:sp>
        <p:sp>
          <p:nvSpPr>
            <p:cNvPr id="56377" name="Oval 27"/>
            <p:cNvSpPr>
              <a:spLocks noChangeArrowheads="1"/>
            </p:cNvSpPr>
            <p:nvPr/>
          </p:nvSpPr>
          <p:spPr bwMode="auto">
            <a:xfrm>
              <a:off x="4243" y="2840"/>
              <a:ext cx="122" cy="118"/>
            </a:xfrm>
            <a:prstGeom prst="ellipse">
              <a:avLst/>
            </a:prstGeom>
            <a:solidFill>
              <a:schemeClr val="accent1"/>
            </a:solidFill>
            <a:ln w="25400">
              <a:solidFill>
                <a:schemeClr val="accent1"/>
              </a:solidFill>
              <a:round/>
              <a:headEnd/>
              <a:tailEnd/>
            </a:ln>
          </p:spPr>
          <p:txBody>
            <a:bodyPr wrap="none" anchor="ctr"/>
            <a:lstStyle/>
            <a:p>
              <a:endParaRPr lang="en-US"/>
            </a:p>
          </p:txBody>
        </p:sp>
        <p:sp>
          <p:nvSpPr>
            <p:cNvPr id="660508" name="Rectangle 28"/>
            <p:cNvSpPr>
              <a:spLocks noChangeArrowheads="1"/>
            </p:cNvSpPr>
            <p:nvPr/>
          </p:nvSpPr>
          <p:spPr bwMode="auto">
            <a:xfrm>
              <a:off x="2571" y="709"/>
              <a:ext cx="512" cy="32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379" name="Rectangle 29"/>
            <p:cNvSpPr>
              <a:spLocks noChangeArrowheads="1"/>
            </p:cNvSpPr>
            <p:nvPr/>
          </p:nvSpPr>
          <p:spPr bwMode="auto">
            <a:xfrm>
              <a:off x="4344" y="2769"/>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U</a:t>
              </a:r>
              <a:endParaRPr lang="en-US" sz="2400">
                <a:solidFill>
                  <a:srgbClr val="008000"/>
                </a:solidFill>
                <a:latin typeface="Times" charset="0"/>
              </a:endParaRPr>
            </a:p>
          </p:txBody>
        </p:sp>
        <p:sp>
          <p:nvSpPr>
            <p:cNvPr id="660510" name="Rectangle 30"/>
            <p:cNvSpPr>
              <a:spLocks noChangeArrowheads="1"/>
            </p:cNvSpPr>
            <p:nvPr/>
          </p:nvSpPr>
          <p:spPr bwMode="auto">
            <a:xfrm>
              <a:off x="1942" y="1618"/>
              <a:ext cx="253"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C</a:t>
              </a:r>
            </a:p>
          </p:txBody>
        </p:sp>
        <p:sp>
          <p:nvSpPr>
            <p:cNvPr id="56381" name="Oval 31"/>
            <p:cNvSpPr>
              <a:spLocks noChangeArrowheads="1"/>
            </p:cNvSpPr>
            <p:nvPr/>
          </p:nvSpPr>
          <p:spPr bwMode="auto">
            <a:xfrm>
              <a:off x="1874" y="2038"/>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2" name="Rectangle 32"/>
            <p:cNvSpPr>
              <a:spLocks noChangeArrowheads="1"/>
            </p:cNvSpPr>
            <p:nvPr/>
          </p:nvSpPr>
          <p:spPr bwMode="auto">
            <a:xfrm>
              <a:off x="1718" y="1939"/>
              <a:ext cx="21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J</a:t>
              </a:r>
            </a:p>
          </p:txBody>
        </p:sp>
        <p:sp>
          <p:nvSpPr>
            <p:cNvPr id="56383" name="Oval 33"/>
            <p:cNvSpPr>
              <a:spLocks noChangeArrowheads="1"/>
            </p:cNvSpPr>
            <p:nvPr/>
          </p:nvSpPr>
          <p:spPr bwMode="auto">
            <a:xfrm>
              <a:off x="2215" y="2017"/>
              <a:ext cx="122" cy="118"/>
            </a:xfrm>
            <a:prstGeom prst="ellipse">
              <a:avLst/>
            </a:prstGeom>
            <a:noFill/>
            <a:ln w="254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384" name="Oval 34"/>
            <p:cNvSpPr>
              <a:spLocks noChangeArrowheads="1"/>
            </p:cNvSpPr>
            <p:nvPr/>
          </p:nvSpPr>
          <p:spPr bwMode="auto">
            <a:xfrm>
              <a:off x="1831" y="2881"/>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5" name="Rectangle 35"/>
            <p:cNvSpPr>
              <a:spLocks noChangeArrowheads="1"/>
            </p:cNvSpPr>
            <p:nvPr/>
          </p:nvSpPr>
          <p:spPr bwMode="auto">
            <a:xfrm>
              <a:off x="1932" y="2804"/>
              <a:ext cx="391"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KB</a:t>
              </a:r>
            </a:p>
          </p:txBody>
        </p:sp>
        <p:sp>
          <p:nvSpPr>
            <p:cNvPr id="56386" name="Oval 36"/>
            <p:cNvSpPr>
              <a:spLocks noChangeArrowheads="1"/>
            </p:cNvSpPr>
            <p:nvPr/>
          </p:nvSpPr>
          <p:spPr bwMode="auto">
            <a:xfrm>
              <a:off x="1885" y="3330"/>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7" name="Rectangle 37"/>
            <p:cNvSpPr>
              <a:spLocks noChangeArrowheads="1"/>
            </p:cNvSpPr>
            <p:nvPr/>
          </p:nvSpPr>
          <p:spPr bwMode="auto">
            <a:xfrm>
              <a:off x="2003" y="3253"/>
              <a:ext cx="40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MS</a:t>
              </a:r>
            </a:p>
          </p:txBody>
        </p:sp>
        <p:sp>
          <p:nvSpPr>
            <p:cNvPr id="56388" name="Oval 38"/>
            <p:cNvSpPr>
              <a:spLocks noChangeArrowheads="1"/>
            </p:cNvSpPr>
            <p:nvPr/>
          </p:nvSpPr>
          <p:spPr bwMode="auto">
            <a:xfrm>
              <a:off x="1053" y="2637"/>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19" name="Rectangle 39"/>
            <p:cNvSpPr>
              <a:spLocks noChangeArrowheads="1"/>
            </p:cNvSpPr>
            <p:nvPr/>
          </p:nvSpPr>
          <p:spPr bwMode="auto">
            <a:xfrm>
              <a:off x="1140" y="2571"/>
              <a:ext cx="242"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8000"/>
                  </a:solidFill>
                  <a:latin typeface="Times" pitchFamily="-107" charset="0"/>
                  <a:ea typeface="ＭＳ Ｐゴシック" pitchFamily="-107" charset="-128"/>
                  <a:cs typeface="ＭＳ Ｐゴシック" pitchFamily="-107" charset="-128"/>
                </a:rPr>
                <a:t>E</a:t>
              </a:r>
            </a:p>
          </p:txBody>
        </p:sp>
        <p:sp>
          <p:nvSpPr>
            <p:cNvPr id="56390" name="Rectangle 40"/>
            <p:cNvSpPr>
              <a:spLocks noChangeArrowheads="1"/>
            </p:cNvSpPr>
            <p:nvPr/>
          </p:nvSpPr>
          <p:spPr bwMode="auto">
            <a:xfrm>
              <a:off x="2363" y="1939"/>
              <a:ext cx="43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spcBef>
                  <a:spcPct val="50000"/>
                </a:spcBef>
              </a:pPr>
              <a:r>
                <a:rPr lang="en-US" sz="2400">
                  <a:solidFill>
                    <a:srgbClr val="022380"/>
                  </a:solidFill>
                  <a:latin typeface="Times" charset="0"/>
                </a:rPr>
                <a:t>MN</a:t>
              </a:r>
            </a:p>
          </p:txBody>
        </p:sp>
        <p:sp>
          <p:nvSpPr>
            <p:cNvPr id="660521" name="Oval 41"/>
            <p:cNvSpPr>
              <a:spLocks noChangeArrowheads="1"/>
            </p:cNvSpPr>
            <p:nvPr/>
          </p:nvSpPr>
          <p:spPr bwMode="auto">
            <a:xfrm>
              <a:off x="1776" y="2640"/>
              <a:ext cx="672" cy="624"/>
            </a:xfrm>
            <a:prstGeom prst="ellipse">
              <a:avLst/>
            </a:prstGeom>
            <a:noFill/>
            <a:ln w="57150">
              <a:solidFill>
                <a:srgbClr val="008000"/>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392" name="Rectangle 42"/>
            <p:cNvSpPr>
              <a:spLocks noChangeArrowheads="1"/>
            </p:cNvSpPr>
            <p:nvPr/>
          </p:nvSpPr>
          <p:spPr bwMode="auto">
            <a:xfrm>
              <a:off x="3673" y="1817"/>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B</a:t>
              </a:r>
            </a:p>
          </p:txBody>
        </p:sp>
        <p:sp>
          <p:nvSpPr>
            <p:cNvPr id="56393" name="Oval 43"/>
            <p:cNvSpPr>
              <a:spLocks noChangeArrowheads="1"/>
            </p:cNvSpPr>
            <p:nvPr/>
          </p:nvSpPr>
          <p:spPr bwMode="auto">
            <a:xfrm>
              <a:off x="3592" y="1911"/>
              <a:ext cx="122" cy="118"/>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56394" name="Rectangle 44"/>
            <p:cNvSpPr>
              <a:spLocks noChangeArrowheads="1"/>
            </p:cNvSpPr>
            <p:nvPr/>
          </p:nvSpPr>
          <p:spPr bwMode="auto">
            <a:xfrm>
              <a:off x="3457" y="1141"/>
              <a:ext cx="52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H</a:t>
              </a:r>
            </a:p>
          </p:txBody>
        </p:sp>
        <p:sp>
          <p:nvSpPr>
            <p:cNvPr id="56395" name="Oval 45"/>
            <p:cNvSpPr>
              <a:spLocks noChangeArrowheads="1"/>
            </p:cNvSpPr>
            <p:nvPr/>
          </p:nvSpPr>
          <p:spPr bwMode="auto">
            <a:xfrm>
              <a:off x="3347" y="1249"/>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6396" name="Rectangle 46"/>
            <p:cNvSpPr>
              <a:spLocks noChangeArrowheads="1"/>
            </p:cNvSpPr>
            <p:nvPr/>
          </p:nvSpPr>
          <p:spPr bwMode="auto">
            <a:xfrm>
              <a:off x="4465" y="961"/>
              <a:ext cx="814"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0331B3"/>
                  </a:solidFill>
                  <a:latin typeface="Times" charset="0"/>
                </a:rPr>
                <a:t>N(A)</a:t>
              </a:r>
            </a:p>
          </p:txBody>
        </p:sp>
        <p:sp>
          <p:nvSpPr>
            <p:cNvPr id="56397" name="Oval 47"/>
            <p:cNvSpPr>
              <a:spLocks noChangeArrowheads="1"/>
            </p:cNvSpPr>
            <p:nvPr/>
          </p:nvSpPr>
          <p:spPr bwMode="auto">
            <a:xfrm>
              <a:off x="4360" y="1036"/>
              <a:ext cx="122" cy="118"/>
            </a:xfrm>
            <a:prstGeom prst="ellipse">
              <a:avLst/>
            </a:prstGeom>
            <a:solidFill>
              <a:srgbClr val="0331B3"/>
            </a:solidFill>
            <a:ln w="25400">
              <a:solidFill>
                <a:srgbClr val="0331B3"/>
              </a:solidFill>
              <a:round/>
              <a:headEnd/>
              <a:tailEnd/>
            </a:ln>
          </p:spPr>
          <p:txBody>
            <a:bodyPr wrap="none" anchor="ctr"/>
            <a:lstStyle/>
            <a:p>
              <a:endParaRPr lang="en-US"/>
            </a:p>
          </p:txBody>
        </p:sp>
        <p:sp>
          <p:nvSpPr>
            <p:cNvPr id="56398" name="Oval 48"/>
            <p:cNvSpPr>
              <a:spLocks noChangeArrowheads="1"/>
            </p:cNvSpPr>
            <p:nvPr/>
          </p:nvSpPr>
          <p:spPr bwMode="auto">
            <a:xfrm>
              <a:off x="1810" y="1729"/>
              <a:ext cx="122" cy="118"/>
            </a:xfrm>
            <a:prstGeom prst="ellipse">
              <a:avLst/>
            </a:prstGeom>
            <a:solidFill>
              <a:srgbClr val="008000"/>
            </a:solidFill>
            <a:ln w="25400">
              <a:solidFill>
                <a:srgbClr val="008000"/>
              </a:solidFill>
              <a:round/>
              <a:headEnd/>
              <a:tailEnd/>
            </a:ln>
          </p:spPr>
          <p:txBody>
            <a:bodyPr wrap="none" anchor="ctr"/>
            <a:lstStyle/>
            <a:p>
              <a:endParaRPr lang="en-US"/>
            </a:p>
          </p:txBody>
        </p:sp>
        <p:sp>
          <p:nvSpPr>
            <p:cNvPr id="660529" name="Freeform 49"/>
            <p:cNvSpPr>
              <a:spLocks/>
            </p:cNvSpPr>
            <p:nvPr/>
          </p:nvSpPr>
          <p:spPr bwMode="auto">
            <a:xfrm>
              <a:off x="1767" y="798"/>
              <a:ext cx="575" cy="2120"/>
            </a:xfrm>
            <a:custGeom>
              <a:avLst/>
              <a:gdLst/>
              <a:ahLst/>
              <a:cxnLst>
                <a:cxn ang="0">
                  <a:pos x="147" y="2120"/>
                </a:cxn>
                <a:cxn ang="0">
                  <a:pos x="100" y="2049"/>
                </a:cxn>
                <a:cxn ang="0">
                  <a:pos x="84" y="2002"/>
                </a:cxn>
                <a:cxn ang="0">
                  <a:pos x="68" y="1971"/>
                </a:cxn>
                <a:cxn ang="0">
                  <a:pos x="53" y="1908"/>
                </a:cxn>
                <a:cxn ang="0">
                  <a:pos x="45" y="1877"/>
                </a:cxn>
                <a:cxn ang="0">
                  <a:pos x="92" y="1257"/>
                </a:cxn>
                <a:cxn ang="0">
                  <a:pos x="162" y="1069"/>
                </a:cxn>
                <a:cxn ang="0">
                  <a:pos x="257" y="888"/>
                </a:cxn>
                <a:cxn ang="0">
                  <a:pos x="312" y="818"/>
                </a:cxn>
                <a:cxn ang="0">
                  <a:pos x="390" y="669"/>
                </a:cxn>
                <a:cxn ang="0">
                  <a:pos x="437" y="575"/>
                </a:cxn>
                <a:cxn ang="0">
                  <a:pos x="500" y="410"/>
                </a:cxn>
                <a:cxn ang="0">
                  <a:pos x="531" y="300"/>
                </a:cxn>
                <a:cxn ang="0">
                  <a:pos x="555" y="182"/>
                </a:cxn>
                <a:cxn ang="0">
                  <a:pos x="492" y="2"/>
                </a:cxn>
                <a:cxn ang="0">
                  <a:pos x="437" y="2"/>
                </a:cxn>
              </a:cxnLst>
              <a:rect l="0" t="0" r="r" b="b"/>
              <a:pathLst>
                <a:path w="575" h="2120">
                  <a:moveTo>
                    <a:pt x="147" y="2120"/>
                  </a:moveTo>
                  <a:cubicBezTo>
                    <a:pt x="131" y="2096"/>
                    <a:pt x="111" y="2075"/>
                    <a:pt x="100" y="2049"/>
                  </a:cubicBezTo>
                  <a:cubicBezTo>
                    <a:pt x="93" y="2033"/>
                    <a:pt x="91" y="2016"/>
                    <a:pt x="84" y="2002"/>
                  </a:cubicBezTo>
                  <a:cubicBezTo>
                    <a:pt x="78" y="1991"/>
                    <a:pt x="73" y="1981"/>
                    <a:pt x="68" y="1971"/>
                  </a:cubicBezTo>
                  <a:cubicBezTo>
                    <a:pt x="63" y="1950"/>
                    <a:pt x="58" y="1928"/>
                    <a:pt x="53" y="1908"/>
                  </a:cubicBezTo>
                  <a:cubicBezTo>
                    <a:pt x="50" y="1897"/>
                    <a:pt x="45" y="1877"/>
                    <a:pt x="45" y="1877"/>
                  </a:cubicBezTo>
                  <a:cubicBezTo>
                    <a:pt x="29" y="1737"/>
                    <a:pt x="0" y="1405"/>
                    <a:pt x="92" y="1257"/>
                  </a:cubicBezTo>
                  <a:cubicBezTo>
                    <a:pt x="103" y="1200"/>
                    <a:pt x="128" y="1114"/>
                    <a:pt x="162" y="1069"/>
                  </a:cubicBezTo>
                  <a:cubicBezTo>
                    <a:pt x="182" y="1008"/>
                    <a:pt x="220" y="941"/>
                    <a:pt x="257" y="888"/>
                  </a:cubicBezTo>
                  <a:cubicBezTo>
                    <a:pt x="273" y="863"/>
                    <a:pt x="298" y="844"/>
                    <a:pt x="312" y="818"/>
                  </a:cubicBezTo>
                  <a:cubicBezTo>
                    <a:pt x="336" y="767"/>
                    <a:pt x="361" y="717"/>
                    <a:pt x="390" y="669"/>
                  </a:cubicBezTo>
                  <a:cubicBezTo>
                    <a:pt x="408" y="637"/>
                    <a:pt x="416" y="604"/>
                    <a:pt x="437" y="575"/>
                  </a:cubicBezTo>
                  <a:cubicBezTo>
                    <a:pt x="450" y="519"/>
                    <a:pt x="473" y="461"/>
                    <a:pt x="500" y="410"/>
                  </a:cubicBezTo>
                  <a:cubicBezTo>
                    <a:pt x="507" y="368"/>
                    <a:pt x="512" y="337"/>
                    <a:pt x="531" y="300"/>
                  </a:cubicBezTo>
                  <a:cubicBezTo>
                    <a:pt x="537" y="260"/>
                    <a:pt x="547" y="221"/>
                    <a:pt x="555" y="182"/>
                  </a:cubicBezTo>
                  <a:cubicBezTo>
                    <a:pt x="552" y="133"/>
                    <a:pt x="575" y="10"/>
                    <a:pt x="492" y="2"/>
                  </a:cubicBezTo>
                  <a:cubicBezTo>
                    <a:pt x="473" y="0"/>
                    <a:pt x="455" y="2"/>
                    <a:pt x="437" y="2"/>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60530" name="Freeform 50"/>
            <p:cNvSpPr>
              <a:spLocks/>
            </p:cNvSpPr>
            <p:nvPr/>
          </p:nvSpPr>
          <p:spPr bwMode="auto">
            <a:xfrm>
              <a:off x="1446" y="786"/>
              <a:ext cx="731" cy="2204"/>
            </a:xfrm>
            <a:custGeom>
              <a:avLst/>
              <a:gdLst/>
              <a:ahLst/>
              <a:cxnLst>
                <a:cxn ang="0">
                  <a:pos x="731" y="0"/>
                </a:cxn>
                <a:cxn ang="0">
                  <a:pos x="606" y="71"/>
                </a:cxn>
                <a:cxn ang="0">
                  <a:pos x="590" y="479"/>
                </a:cxn>
                <a:cxn ang="0">
                  <a:pos x="504" y="698"/>
                </a:cxn>
                <a:cxn ang="0">
                  <a:pos x="339" y="1012"/>
                </a:cxn>
                <a:cxn ang="0">
                  <a:pos x="229" y="1184"/>
                </a:cxn>
                <a:cxn ang="0">
                  <a:pos x="80" y="1475"/>
                </a:cxn>
                <a:cxn ang="0">
                  <a:pos x="25" y="1679"/>
                </a:cxn>
                <a:cxn ang="0">
                  <a:pos x="190" y="2157"/>
                </a:cxn>
                <a:cxn ang="0">
                  <a:pos x="308" y="2204"/>
                </a:cxn>
              </a:cxnLst>
              <a:rect l="0" t="0" r="r" b="b"/>
              <a:pathLst>
                <a:path w="731" h="2204">
                  <a:moveTo>
                    <a:pt x="731" y="0"/>
                  </a:moveTo>
                  <a:cubicBezTo>
                    <a:pt x="639" y="8"/>
                    <a:pt x="641" y="0"/>
                    <a:pt x="606" y="71"/>
                  </a:cubicBezTo>
                  <a:cubicBezTo>
                    <a:pt x="579" y="253"/>
                    <a:pt x="608" y="35"/>
                    <a:pt x="590" y="479"/>
                  </a:cubicBezTo>
                  <a:cubicBezTo>
                    <a:pt x="586" y="557"/>
                    <a:pt x="535" y="628"/>
                    <a:pt x="504" y="698"/>
                  </a:cubicBezTo>
                  <a:cubicBezTo>
                    <a:pt x="454" y="805"/>
                    <a:pt x="399" y="910"/>
                    <a:pt x="339" y="1012"/>
                  </a:cubicBezTo>
                  <a:cubicBezTo>
                    <a:pt x="304" y="1070"/>
                    <a:pt x="278" y="1136"/>
                    <a:pt x="229" y="1184"/>
                  </a:cubicBezTo>
                  <a:cubicBezTo>
                    <a:pt x="198" y="1288"/>
                    <a:pt x="119" y="1374"/>
                    <a:pt x="80" y="1475"/>
                  </a:cubicBezTo>
                  <a:cubicBezTo>
                    <a:pt x="54" y="1539"/>
                    <a:pt x="38" y="1610"/>
                    <a:pt x="25" y="1679"/>
                  </a:cubicBezTo>
                  <a:cubicBezTo>
                    <a:pt x="31" y="1895"/>
                    <a:pt x="0" y="2036"/>
                    <a:pt x="190" y="2157"/>
                  </a:cubicBezTo>
                  <a:cubicBezTo>
                    <a:pt x="226" y="2179"/>
                    <a:pt x="263" y="2204"/>
                    <a:pt x="308" y="2204"/>
                  </a:cubicBezTo>
                </a:path>
              </a:pathLst>
            </a:custGeom>
            <a:noFill/>
            <a:ln w="57150" cap="flat" cmpd="sng">
              <a:solidFill>
                <a:srgbClr val="008000"/>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401" name="Freeform 51"/>
            <p:cNvSpPr>
              <a:spLocks/>
            </p:cNvSpPr>
            <p:nvPr/>
          </p:nvSpPr>
          <p:spPr bwMode="auto">
            <a:xfrm>
              <a:off x="1932" y="2100"/>
              <a:ext cx="277" cy="577"/>
            </a:xfrm>
            <a:custGeom>
              <a:avLst/>
              <a:gdLst>
                <a:gd name="T0" fmla="*/ 180 w 277"/>
                <a:gd name="T1" fmla="*/ 0 h 577"/>
                <a:gd name="T2" fmla="*/ 204 w 277"/>
                <a:gd name="T3" fmla="*/ 24 h 577"/>
                <a:gd name="T4" fmla="*/ 228 w 277"/>
                <a:gd name="T5" fmla="*/ 36 h 577"/>
                <a:gd name="T6" fmla="*/ 240 w 277"/>
                <a:gd name="T7" fmla="*/ 60 h 577"/>
                <a:gd name="T8" fmla="*/ 264 w 277"/>
                <a:gd name="T9" fmla="*/ 84 h 577"/>
                <a:gd name="T10" fmla="*/ 276 w 277"/>
                <a:gd name="T11" fmla="*/ 108 h 577"/>
                <a:gd name="T12" fmla="*/ 276 w 277"/>
                <a:gd name="T13" fmla="*/ 132 h 577"/>
                <a:gd name="T14" fmla="*/ 276 w 277"/>
                <a:gd name="T15" fmla="*/ 156 h 577"/>
                <a:gd name="T16" fmla="*/ 276 w 277"/>
                <a:gd name="T17" fmla="*/ 180 h 577"/>
                <a:gd name="T18" fmla="*/ 276 w 277"/>
                <a:gd name="T19" fmla="*/ 204 h 577"/>
                <a:gd name="T20" fmla="*/ 276 w 277"/>
                <a:gd name="T21" fmla="*/ 228 h 577"/>
                <a:gd name="T22" fmla="*/ 276 w 277"/>
                <a:gd name="T23" fmla="*/ 252 h 577"/>
                <a:gd name="T24" fmla="*/ 276 w 277"/>
                <a:gd name="T25" fmla="*/ 276 h 577"/>
                <a:gd name="T26" fmla="*/ 276 w 277"/>
                <a:gd name="T27" fmla="*/ 300 h 577"/>
                <a:gd name="T28" fmla="*/ 264 w 277"/>
                <a:gd name="T29" fmla="*/ 324 h 577"/>
                <a:gd name="T30" fmla="*/ 264 w 277"/>
                <a:gd name="T31" fmla="*/ 348 h 577"/>
                <a:gd name="T32" fmla="*/ 252 w 277"/>
                <a:gd name="T33" fmla="*/ 372 h 577"/>
                <a:gd name="T34" fmla="*/ 240 w 277"/>
                <a:gd name="T35" fmla="*/ 396 h 577"/>
                <a:gd name="T36" fmla="*/ 216 w 277"/>
                <a:gd name="T37" fmla="*/ 420 h 577"/>
                <a:gd name="T38" fmla="*/ 204 w 277"/>
                <a:gd name="T39" fmla="*/ 444 h 577"/>
                <a:gd name="T40" fmla="*/ 192 w 277"/>
                <a:gd name="T41" fmla="*/ 468 h 577"/>
                <a:gd name="T42" fmla="*/ 168 w 277"/>
                <a:gd name="T43" fmla="*/ 480 h 577"/>
                <a:gd name="T44" fmla="*/ 168 w 277"/>
                <a:gd name="T45" fmla="*/ 504 h 577"/>
                <a:gd name="T46" fmla="*/ 144 w 277"/>
                <a:gd name="T47" fmla="*/ 516 h 577"/>
                <a:gd name="T48" fmla="*/ 132 w 277"/>
                <a:gd name="T49" fmla="*/ 540 h 577"/>
                <a:gd name="T50" fmla="*/ 108 w 277"/>
                <a:gd name="T51" fmla="*/ 552 h 577"/>
                <a:gd name="T52" fmla="*/ 96 w 277"/>
                <a:gd name="T53" fmla="*/ 576 h 577"/>
                <a:gd name="T54" fmla="*/ 72 w 277"/>
                <a:gd name="T55" fmla="*/ 576 h 577"/>
                <a:gd name="T56" fmla="*/ 48 w 277"/>
                <a:gd name="T57" fmla="*/ 576 h 577"/>
                <a:gd name="T58" fmla="*/ 12 w 277"/>
                <a:gd name="T59" fmla="*/ 552 h 577"/>
                <a:gd name="T60" fmla="*/ 12 w 277"/>
                <a:gd name="T61" fmla="*/ 528 h 577"/>
                <a:gd name="T62" fmla="*/ 0 w 277"/>
                <a:gd name="T63" fmla="*/ 504 h 577"/>
                <a:gd name="T64" fmla="*/ 12 w 277"/>
                <a:gd name="T65" fmla="*/ 480 h 577"/>
                <a:gd name="T66" fmla="*/ 24 w 277"/>
                <a:gd name="T67" fmla="*/ 456 h 577"/>
                <a:gd name="T68" fmla="*/ 24 w 277"/>
                <a:gd name="T69" fmla="*/ 432 h 577"/>
                <a:gd name="T70" fmla="*/ 48 w 277"/>
                <a:gd name="T71" fmla="*/ 420 h 577"/>
                <a:gd name="T72" fmla="*/ 60 w 277"/>
                <a:gd name="T73" fmla="*/ 396 h 577"/>
                <a:gd name="T74" fmla="*/ 72 w 277"/>
                <a:gd name="T75" fmla="*/ 372 h 577"/>
                <a:gd name="T76" fmla="*/ 96 w 277"/>
                <a:gd name="T77" fmla="*/ 360 h 577"/>
                <a:gd name="T78" fmla="*/ 96 w 277"/>
                <a:gd name="T79" fmla="*/ 336 h 577"/>
                <a:gd name="T80" fmla="*/ 120 w 277"/>
                <a:gd name="T81" fmla="*/ 312 h 577"/>
                <a:gd name="T82" fmla="*/ 132 w 277"/>
                <a:gd name="T83" fmla="*/ 276 h 577"/>
                <a:gd name="T84" fmla="*/ 144 w 277"/>
                <a:gd name="T85" fmla="*/ 252 h 577"/>
                <a:gd name="T86" fmla="*/ 156 w 277"/>
                <a:gd name="T87" fmla="*/ 228 h 577"/>
                <a:gd name="T88" fmla="*/ 168 w 277"/>
                <a:gd name="T89" fmla="*/ 204 h 577"/>
                <a:gd name="T90" fmla="*/ 180 w 277"/>
                <a:gd name="T91" fmla="*/ 180 h 577"/>
                <a:gd name="T92" fmla="*/ 180 w 277"/>
                <a:gd name="T93" fmla="*/ 156 h 577"/>
                <a:gd name="T94" fmla="*/ 180 w 277"/>
                <a:gd name="T95" fmla="*/ 132 h 577"/>
                <a:gd name="T96" fmla="*/ 180 w 277"/>
                <a:gd name="T97" fmla="*/ 108 h 577"/>
                <a:gd name="T98" fmla="*/ 180 w 277"/>
                <a:gd name="T99" fmla="*/ 84 h 577"/>
                <a:gd name="T100" fmla="*/ 180 w 277"/>
                <a:gd name="T101" fmla="*/ 60 h 577"/>
                <a:gd name="T102" fmla="*/ 180 w 277"/>
                <a:gd name="T103" fmla="*/ 36 h 577"/>
                <a:gd name="T104" fmla="*/ 180 w 277"/>
                <a:gd name="T105" fmla="*/ 12 h 577"/>
                <a:gd name="T106" fmla="*/ 204 w 277"/>
                <a:gd name="T107" fmla="*/ 0 h 577"/>
                <a:gd name="T108" fmla="*/ 18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402" name="Text Box 52"/>
            <p:cNvSpPr txBox="1">
              <a:spLocks noChangeArrowheads="1"/>
            </p:cNvSpPr>
            <p:nvPr/>
          </p:nvSpPr>
          <p:spPr bwMode="auto">
            <a:xfrm>
              <a:off x="5494" y="57"/>
              <a:ext cx="16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sp>
        <p:nvSpPr>
          <p:cNvPr id="56329" name="Rectangle 53"/>
          <p:cNvSpPr>
            <a:spLocks noChangeArrowheads="1"/>
          </p:cNvSpPr>
          <p:nvPr/>
        </p:nvSpPr>
        <p:spPr bwMode="auto">
          <a:xfrm>
            <a:off x="1797050" y="738188"/>
            <a:ext cx="6804025" cy="5218112"/>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56330" name="Group 55"/>
          <p:cNvGrpSpPr>
            <a:grpSpLocks/>
          </p:cNvGrpSpPr>
          <p:nvPr/>
        </p:nvGrpSpPr>
        <p:grpSpPr bwMode="auto">
          <a:xfrm>
            <a:off x="2286000" y="1762125"/>
            <a:ext cx="5257800" cy="2146300"/>
            <a:chOff x="1440" y="1090"/>
            <a:chExt cx="3312" cy="1352"/>
          </a:xfrm>
        </p:grpSpPr>
        <p:sp>
          <p:nvSpPr>
            <p:cNvPr id="660536" name="Oval 56"/>
            <p:cNvSpPr>
              <a:spLocks noChangeArrowheads="1"/>
            </p:cNvSpPr>
            <p:nvPr/>
          </p:nvSpPr>
          <p:spPr bwMode="auto">
            <a:xfrm>
              <a:off x="1440" y="1090"/>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60537" name="Oval 57"/>
            <p:cNvSpPr>
              <a:spLocks noChangeArrowheads="1"/>
            </p:cNvSpPr>
            <p:nvPr/>
          </p:nvSpPr>
          <p:spPr bwMode="auto">
            <a:xfrm>
              <a:off x="1440" y="2122"/>
              <a:ext cx="3312" cy="32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660538" name="Oval 58"/>
          <p:cNvSpPr>
            <a:spLocks noChangeArrowheads="1"/>
          </p:cNvSpPr>
          <p:nvPr/>
        </p:nvSpPr>
        <p:spPr bwMode="auto">
          <a:xfrm>
            <a:off x="1849438" y="1579563"/>
            <a:ext cx="6197600" cy="863600"/>
          </a:xfrm>
          <a:prstGeom prst="ellipse">
            <a:avLst/>
          </a:prstGeom>
          <a:noFill/>
          <a:ln w="762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332" name="Rectangle 60"/>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6333" name="Rectangle 61"/>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6334" name="AutoShape 62"/>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6335" name="Rectangle 63"/>
          <p:cNvSpPr>
            <a:spLocks noChangeArrowheads="1"/>
          </p:cNvSpPr>
          <p:nvPr/>
        </p:nvSpPr>
        <p:spPr bwMode="auto">
          <a:xfrm>
            <a:off x="7947025" y="36417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6336" name="AutoShape 64"/>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6337" name="Line 65"/>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8" name="Line 66"/>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39" name="Line 67"/>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0" name="Line 68"/>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1" name="Line 69"/>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2" name="Rectangle 70"/>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MOSES</a:t>
            </a:r>
          </a:p>
        </p:txBody>
      </p:sp>
      <p:sp>
        <p:nvSpPr>
          <p:cNvPr id="56343" name="Rectangle 71"/>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56344" name="Rectangle 72"/>
          <p:cNvSpPr>
            <a:spLocks noChangeArrowheads="1"/>
          </p:cNvSpPr>
          <p:nvPr/>
        </p:nvSpPr>
        <p:spPr bwMode="auto">
          <a:xfrm>
            <a:off x="8048625" y="4014788"/>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56345" name="Rectangle 73"/>
          <p:cNvSpPr>
            <a:spLocks noChangeArrowheads="1"/>
          </p:cNvSpPr>
          <p:nvPr/>
        </p:nvSpPr>
        <p:spPr bwMode="auto">
          <a:xfrm>
            <a:off x="7861300" y="41846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56346" name="Line 7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347" name="Rectangle 75"/>
          <p:cNvSpPr>
            <a:spLocks noChangeArrowheads="1"/>
          </p:cNvSpPr>
          <p:nvPr/>
        </p:nvSpPr>
        <p:spPr bwMode="auto">
          <a:xfrm>
            <a:off x="8008938" y="3606800"/>
            <a:ext cx="814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Ｓｙつエジプト</a:t>
            </a:r>
          </a:p>
        </p:txBody>
      </p:sp>
      <p:sp>
        <p:nvSpPr>
          <p:cNvPr id="660558" name="Text Box 78"/>
          <p:cNvSpPr txBox="1">
            <a:spLocks noChangeArrowheads="1"/>
          </p:cNvSpPr>
          <p:nvPr/>
        </p:nvSpPr>
        <p:spPr bwMode="auto">
          <a:xfrm>
            <a:off x="3181350" y="0"/>
            <a:ext cx="749300" cy="6188075"/>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p>
            <a:pPr>
              <a:spcBef>
                <a:spcPct val="50000"/>
              </a:spcBef>
              <a:defRPr/>
            </a:pPr>
            <a:endParaRPr lang="en-US" sz="40000">
              <a:solidFill>
                <a:srgbClr val="FFFF00"/>
              </a:solidFill>
              <a:latin typeface="Arial" pitchFamily="-107" charset="0"/>
              <a:ea typeface="ＭＳ Ｐゴシック" pitchFamily="-107" charset="-128"/>
              <a:cs typeface="ＭＳ Ｐゴシック" pitchFamily="-107" charset="-128"/>
            </a:endParaRPr>
          </a:p>
        </p:txBody>
      </p:sp>
      <p:sp>
        <p:nvSpPr>
          <p:cNvPr id="660559" name="Rectangle 7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21</a:t>
            </a:r>
          </a:p>
        </p:txBody>
      </p:sp>
      <p:sp>
        <p:nvSpPr>
          <p:cNvPr id="56350" name="Text Box 8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83" name="Text Box 51"/>
          <p:cNvSpPr txBox="1">
            <a:spLocks noChangeArrowheads="1"/>
          </p:cNvSpPr>
          <p:nvPr/>
        </p:nvSpPr>
        <p:spPr bwMode="auto">
          <a:xfrm>
            <a:off x="2922588" y="1389063"/>
            <a:ext cx="4597400" cy="36988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tabLst>
                <a:tab pos="457200" algn="l"/>
              </a:tabLst>
              <a:defRPr sz="1600" b="1">
                <a:solidFill>
                  <a:srgbClr val="00DFCA"/>
                </a:solidFill>
                <a:latin typeface="Comic Sans MS" charset="0"/>
                <a:ea typeface="ＭＳ Ｐゴシック" charset="0"/>
                <a:cs typeface="ＭＳ Ｐゴシック" charset="0"/>
              </a:defRPr>
            </a:lvl1pPr>
            <a:lvl2pPr marL="37931725" indent="-37474525">
              <a:tabLst>
                <a:tab pos="457200" algn="l"/>
              </a:tabLst>
              <a:defRPr sz="1600" b="1">
                <a:solidFill>
                  <a:srgbClr val="00DFCA"/>
                </a:solidFill>
                <a:latin typeface="Comic Sans MS" charset="0"/>
                <a:ea typeface="ＭＳ Ｐゴシック" charset="0"/>
              </a:defRPr>
            </a:lvl2pPr>
            <a:lvl3pPr>
              <a:tabLst>
                <a:tab pos="457200" algn="l"/>
              </a:tabLst>
              <a:defRPr sz="1600" b="1">
                <a:solidFill>
                  <a:srgbClr val="00DFCA"/>
                </a:solidFill>
                <a:latin typeface="Comic Sans MS" charset="0"/>
                <a:ea typeface="ＭＳ Ｐゴシック" charset="0"/>
              </a:defRPr>
            </a:lvl3pPr>
            <a:lvl4pPr>
              <a:tabLst>
                <a:tab pos="457200" algn="l"/>
              </a:tabLst>
              <a:defRPr sz="1600" b="1">
                <a:solidFill>
                  <a:srgbClr val="00DFCA"/>
                </a:solidFill>
                <a:latin typeface="Comic Sans MS" charset="0"/>
                <a:ea typeface="ＭＳ Ｐゴシック" charset="0"/>
              </a:defRPr>
            </a:lvl4pPr>
            <a:lvl5pPr>
              <a:tabLst>
                <a:tab pos="457200" algn="l"/>
              </a:tabLst>
              <a:defRPr sz="1600" b="1">
                <a:solidFill>
                  <a:srgbClr val="00DFCA"/>
                </a:solidFill>
                <a:latin typeface="Comic Sans MS" charset="0"/>
                <a:ea typeface="ＭＳ Ｐゴシック" charset="0"/>
              </a:defRPr>
            </a:lvl5pPr>
            <a:lvl6pPr marL="4572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6pPr>
            <a:lvl7pPr marL="9144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7pPr>
            <a:lvl8pPr marL="13716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8pPr>
            <a:lvl9pPr marL="1828800" eaLnBrk="0" fontAlgn="base" hangingPunct="0">
              <a:spcBef>
                <a:spcPct val="0"/>
              </a:spcBef>
              <a:spcAft>
                <a:spcPct val="0"/>
              </a:spcAft>
              <a:tabLst>
                <a:tab pos="457200" algn="l"/>
              </a:tabLst>
              <a:defRPr sz="1600" b="1">
                <a:solidFill>
                  <a:srgbClr val="00DFCA"/>
                </a:solidFill>
                <a:latin typeface="Comic Sans MS" charset="0"/>
                <a:ea typeface="ＭＳ Ｐゴシック" charset="0"/>
              </a:defRPr>
            </a:lvl9pPr>
          </a:lstStyle>
          <a:p>
            <a:pPr algn="ctr">
              <a:spcBef>
                <a:spcPct val="50000"/>
              </a:spcBef>
            </a:pPr>
            <a:r>
              <a:rPr lang="ja-JP" altLang="en-US" sz="2000">
                <a:solidFill>
                  <a:schemeClr val="tx2"/>
                </a:solidFill>
              </a:rPr>
              <a:t>１２人のスパイ</a:t>
            </a:r>
            <a:r>
              <a:rPr lang="en-US" altLang="ja-JP" sz="2000">
                <a:solidFill>
                  <a:schemeClr val="tx2"/>
                </a:solidFill>
              </a:rPr>
              <a:t>: </a:t>
            </a:r>
            <a:r>
              <a:rPr lang="ja-JP" altLang="en-US" sz="2000" i="1" u="sng">
                <a:solidFill>
                  <a:srgbClr val="66FF66"/>
                </a:solidFill>
              </a:rPr>
              <a:t>２人のレポート</a:t>
            </a:r>
            <a:endParaRPr lang="ja-JP" altLang="en-US" sz="1800">
              <a:solidFill>
                <a:srgbClr val="33CC33"/>
              </a:solidFill>
            </a:endParaRPr>
          </a:p>
          <a:p>
            <a:pPr>
              <a:spcBef>
                <a:spcPct val="50000"/>
              </a:spcBef>
            </a:pPr>
            <a:r>
              <a:rPr lang="ja-JP" altLang="en-US" sz="1800">
                <a:solidFill>
                  <a:schemeClr val="hlink"/>
                </a:solidFill>
              </a:rPr>
              <a:t>１０人のスパイ</a:t>
            </a:r>
            <a:r>
              <a:rPr lang="en-US" altLang="ja-JP" sz="1800">
                <a:solidFill>
                  <a:schemeClr val="hlink"/>
                </a:solidFill>
              </a:rPr>
              <a:t>: </a:t>
            </a:r>
            <a:r>
              <a:rPr lang="ja-JP" altLang="en-US" sz="1800">
                <a:solidFill>
                  <a:schemeClr val="hlink"/>
                </a:solidFill>
              </a:rPr>
              <a:t>多数の意見</a:t>
            </a:r>
            <a:endParaRPr lang="ja-JP" altLang="en-US" sz="1800">
              <a:solidFill>
                <a:srgbClr val="33CC33"/>
              </a:solidFill>
            </a:endParaRPr>
          </a:p>
          <a:p>
            <a:pPr>
              <a:spcBef>
                <a:spcPct val="50000"/>
              </a:spcBef>
            </a:pPr>
            <a:r>
              <a:rPr lang="en-US" sz="1800">
                <a:solidFill>
                  <a:srgbClr val="33CC33"/>
                </a:solidFill>
              </a:rPr>
              <a:t>	</a:t>
            </a:r>
            <a:r>
              <a:rPr lang="ja-JP" altLang="en-US" sz="1800">
                <a:solidFill>
                  <a:schemeClr val="tx2"/>
                </a:solidFill>
              </a:rPr>
              <a:t>乳と蜜の流れる地</a:t>
            </a:r>
            <a:r>
              <a:rPr lang="en-US" altLang="ja-JP" sz="1800">
                <a:solidFill>
                  <a:schemeClr val="tx2"/>
                </a:solidFill>
              </a:rPr>
              <a:t>!</a:t>
            </a:r>
          </a:p>
          <a:p>
            <a:pPr>
              <a:spcBef>
                <a:spcPct val="50000"/>
              </a:spcBef>
            </a:pPr>
            <a:r>
              <a:rPr lang="en-US" sz="1800">
                <a:solidFill>
                  <a:schemeClr val="tx2"/>
                </a:solidFill>
              </a:rPr>
              <a:t>	</a:t>
            </a:r>
            <a:r>
              <a:rPr lang="ja-JP" altLang="en-US" sz="1800">
                <a:solidFill>
                  <a:schemeClr val="tx2"/>
                </a:solidFill>
              </a:rPr>
              <a:t>巨人の住む地</a:t>
            </a:r>
            <a:r>
              <a:rPr lang="en-US" altLang="ja-JP" sz="1800">
                <a:solidFill>
                  <a:schemeClr val="tx2"/>
                </a:solidFill>
              </a:rPr>
              <a:t>!</a:t>
            </a:r>
          </a:p>
          <a:p>
            <a:pPr>
              <a:spcBef>
                <a:spcPct val="50000"/>
              </a:spcBef>
            </a:pPr>
            <a:r>
              <a:rPr lang="en-US" sz="1800">
                <a:solidFill>
                  <a:schemeClr val="tx2"/>
                </a:solidFill>
              </a:rPr>
              <a:t>	</a:t>
            </a:r>
            <a:r>
              <a:rPr lang="ja-JP" altLang="en-US" sz="1800">
                <a:solidFill>
                  <a:srgbClr val="FF0000"/>
                </a:solidFill>
              </a:rPr>
              <a:t>エジプトに戻ろう</a:t>
            </a:r>
            <a:r>
              <a:rPr lang="en-US" altLang="ja-JP" sz="1800">
                <a:solidFill>
                  <a:srgbClr val="FF0000"/>
                </a:solidFill>
              </a:rPr>
              <a:t>!</a:t>
            </a:r>
            <a:endParaRPr lang="en-US" altLang="ja-JP" sz="1800">
              <a:solidFill>
                <a:srgbClr val="33CC33"/>
              </a:solidFill>
            </a:endParaRPr>
          </a:p>
          <a:p>
            <a:pPr>
              <a:spcBef>
                <a:spcPct val="50000"/>
              </a:spcBef>
            </a:pPr>
            <a:r>
              <a:rPr lang="ja-JP" altLang="en-US" sz="1800">
                <a:solidFill>
                  <a:schemeClr val="hlink"/>
                </a:solidFill>
              </a:rPr>
              <a:t>２人のスパイ</a:t>
            </a:r>
            <a:r>
              <a:rPr lang="en-US" altLang="ja-JP" sz="1800">
                <a:solidFill>
                  <a:schemeClr val="hlink"/>
                </a:solidFill>
              </a:rPr>
              <a:t>: </a:t>
            </a:r>
            <a:r>
              <a:rPr lang="ja-JP" altLang="en-US" sz="1800">
                <a:solidFill>
                  <a:schemeClr val="hlink"/>
                </a:solidFill>
              </a:rPr>
              <a:t>少数意見</a:t>
            </a:r>
            <a:endParaRPr lang="ja-JP" altLang="en-US" sz="1800">
              <a:solidFill>
                <a:srgbClr val="33CC33"/>
              </a:solidFill>
            </a:endParaRPr>
          </a:p>
          <a:p>
            <a:pPr>
              <a:spcBef>
                <a:spcPct val="50000"/>
              </a:spcBef>
            </a:pPr>
            <a:r>
              <a:rPr lang="en-US" sz="1800">
                <a:solidFill>
                  <a:srgbClr val="33CC33"/>
                </a:solidFill>
              </a:rPr>
              <a:t>	</a:t>
            </a:r>
            <a:r>
              <a:rPr lang="ja-JP" altLang="en-US" sz="1800">
                <a:solidFill>
                  <a:schemeClr val="tx2"/>
                </a:solidFill>
              </a:rPr>
              <a:t>乳と蜜の流れる地</a:t>
            </a:r>
            <a:r>
              <a:rPr lang="en-US" altLang="ja-JP" sz="1800">
                <a:solidFill>
                  <a:schemeClr val="tx2"/>
                </a:solidFill>
              </a:rPr>
              <a:t>!</a:t>
            </a:r>
          </a:p>
          <a:p>
            <a:pPr>
              <a:spcBef>
                <a:spcPct val="50000"/>
              </a:spcBef>
            </a:pPr>
            <a:r>
              <a:rPr lang="en-US" sz="1800">
                <a:solidFill>
                  <a:schemeClr val="tx2"/>
                </a:solidFill>
              </a:rPr>
              <a:t>	</a:t>
            </a:r>
            <a:r>
              <a:rPr lang="ja-JP" altLang="en-US" sz="1800">
                <a:solidFill>
                  <a:schemeClr val="tx2"/>
                </a:solidFill>
              </a:rPr>
              <a:t>巨人の住む地</a:t>
            </a:r>
            <a:r>
              <a:rPr lang="en-US" altLang="ja-JP" sz="1800">
                <a:solidFill>
                  <a:schemeClr val="tx2"/>
                </a:solidFill>
              </a:rPr>
              <a:t>!</a:t>
            </a:r>
          </a:p>
          <a:p>
            <a:pPr>
              <a:spcBef>
                <a:spcPct val="50000"/>
              </a:spcBef>
            </a:pPr>
            <a:r>
              <a:rPr lang="en-US" sz="1800">
                <a:solidFill>
                  <a:schemeClr val="tx2"/>
                </a:solidFill>
              </a:rPr>
              <a:t>	</a:t>
            </a:r>
            <a:r>
              <a:rPr lang="ja-JP" altLang="en-US" sz="1800">
                <a:solidFill>
                  <a:srgbClr val="FF0000"/>
                </a:solidFill>
              </a:rPr>
              <a:t>神が共におられる</a:t>
            </a:r>
            <a:r>
              <a:rPr lang="en-US" altLang="ja-JP" sz="1800">
                <a:solidFill>
                  <a:srgbClr val="FF0000"/>
                </a:solidFill>
              </a:rPr>
              <a:t>!</a:t>
            </a:r>
            <a:endParaRPr lang="en-US" sz="1800">
              <a:solidFill>
                <a:srgbClr val="33CC33"/>
              </a:solidFill>
            </a:endParaRPr>
          </a:p>
        </p:txBody>
      </p:sp>
      <p:sp>
        <p:nvSpPr>
          <p:cNvPr id="84" name="Text Box 56"/>
          <p:cNvSpPr txBox="1">
            <a:spLocks noChangeArrowheads="1"/>
          </p:cNvSpPr>
          <p:nvPr/>
        </p:nvSpPr>
        <p:spPr bwMode="auto">
          <a:xfrm>
            <a:off x="3127375" y="5389563"/>
            <a:ext cx="4403725" cy="641350"/>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54C8F6"/>
                </a:solidFill>
              </a:rPr>
              <a:t>さあ</a:t>
            </a:r>
            <a:r>
              <a:rPr lang="en-US" altLang="ja-JP" sz="3600">
                <a:solidFill>
                  <a:srgbClr val="54C8F6"/>
                </a:solidFill>
              </a:rPr>
              <a:t>...</a:t>
            </a:r>
            <a:r>
              <a:rPr lang="ja-JP" altLang="en-US" sz="3600">
                <a:solidFill>
                  <a:srgbClr val="54C8F6"/>
                </a:solidFill>
              </a:rPr>
              <a:t>行こう</a:t>
            </a:r>
            <a:r>
              <a:rPr lang="en-US" altLang="ja-JP" sz="3600">
                <a:solidFill>
                  <a:srgbClr val="54C8F6"/>
                </a:solidFill>
              </a:rPr>
              <a:t>!!!!!</a:t>
            </a:r>
            <a:endParaRPr lang="en-US" sz="3600">
              <a:solidFill>
                <a:schemeClr val="tx2"/>
              </a:solidFill>
            </a:endParaRPr>
          </a:p>
        </p:txBody>
      </p:sp>
      <p:sp>
        <p:nvSpPr>
          <p:cNvPr id="85" name="Text Box 126"/>
          <p:cNvSpPr txBox="1">
            <a:spLocks noChangeArrowheads="1"/>
          </p:cNvSpPr>
          <p:nvPr/>
        </p:nvSpPr>
        <p:spPr bwMode="auto">
          <a:xfrm rot="21573224">
            <a:off x="2749550" y="708025"/>
            <a:ext cx="49307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rgbClr val="66FFCC"/>
                </a:solidFill>
              </a:rPr>
              <a:t>調査結果</a:t>
            </a:r>
            <a:r>
              <a:rPr lang="en-US" altLang="ja-JP" sz="3200">
                <a:solidFill>
                  <a:srgbClr val="66FFCC"/>
                </a:solidFill>
              </a:rPr>
              <a:t>:</a:t>
            </a:r>
            <a:endParaRPr lang="en-US" sz="3200">
              <a:solidFill>
                <a:srgbClr val="66FFCC"/>
              </a:solidFill>
            </a:endParaRPr>
          </a:p>
        </p:txBody>
      </p:sp>
      <p:sp>
        <p:nvSpPr>
          <p:cNvPr id="56354" name="Rectangle 81"/>
          <p:cNvSpPr>
            <a:spLocks noChangeArrowheads="1"/>
          </p:cNvSpPr>
          <p:nvPr/>
        </p:nvSpPr>
        <p:spPr bwMode="auto">
          <a:xfrm>
            <a:off x="1812925" y="696913"/>
            <a:ext cx="6804025" cy="5202237"/>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0562" name="AutoShape 82"/>
          <p:cNvSpPr>
            <a:spLocks noChangeArrowheads="1"/>
          </p:cNvSpPr>
          <p:nvPr/>
        </p:nvSpPr>
        <p:spPr bwMode="auto">
          <a:xfrm>
            <a:off x="2273300" y="774700"/>
            <a:ext cx="5575300" cy="5275263"/>
          </a:xfrm>
          <a:custGeom>
            <a:avLst/>
            <a:gdLst>
              <a:gd name="T0" fmla="*/ 719536345 w 21600"/>
              <a:gd name="T1" fmla="*/ 0 h 21600"/>
              <a:gd name="T2" fmla="*/ 210730853 w 21600"/>
              <a:gd name="T3" fmla="*/ 188660012 h 21600"/>
              <a:gd name="T4" fmla="*/ 0 w 21600"/>
              <a:gd name="T5" fmla="*/ 644176042 h 21600"/>
              <a:gd name="T6" fmla="*/ 210730853 w 21600"/>
              <a:gd name="T7" fmla="*/ 1099691827 h 21600"/>
              <a:gd name="T8" fmla="*/ 719536345 w 21600"/>
              <a:gd name="T9" fmla="*/ 1288351839 h 21600"/>
              <a:gd name="T10" fmla="*/ 1228341836 w 21600"/>
              <a:gd name="T11" fmla="*/ 1099691827 h 21600"/>
              <a:gd name="T12" fmla="*/ 1439072689 w 21600"/>
              <a:gd name="T13" fmla="*/ 644176042 h 21600"/>
              <a:gd name="T14" fmla="*/ 1228341836 w 21600"/>
              <a:gd name="T15" fmla="*/ 188660012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57150">
            <a:solidFill>
              <a:schemeClr val="tx1"/>
            </a:solidFill>
            <a:miter lim="800000"/>
            <a:headEnd/>
            <a:tailEnd/>
          </a:ln>
        </p:spPr>
        <p:txBody>
          <a:bodyPr wrap="none" anchor="ctr"/>
          <a:lstStyle/>
          <a:p>
            <a:endParaRPr lang="en-US"/>
          </a:p>
        </p:txBody>
      </p:sp>
      <p:sp>
        <p:nvSpPr>
          <p:cNvPr id="660563" name="Text Box 83"/>
          <p:cNvSpPr txBox="1">
            <a:spLocks noChangeArrowheads="1"/>
          </p:cNvSpPr>
          <p:nvPr/>
        </p:nvSpPr>
        <p:spPr bwMode="auto">
          <a:xfrm rot="19533491">
            <a:off x="1193800" y="2633663"/>
            <a:ext cx="7356475" cy="1433512"/>
          </a:xfrm>
          <a:prstGeom prst="rect">
            <a:avLst/>
          </a:prstGeom>
          <a:noFill/>
          <a:ln w="12700">
            <a:noFill/>
            <a:miter lim="800000"/>
            <a:headEnd/>
            <a:tailEnd/>
          </a:ln>
          <a:effectLst>
            <a:outerShdw blurRad="63500" dist="12572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8800">
                <a:solidFill>
                  <a:srgbClr val="FFFF00"/>
                </a:solidFill>
              </a:rPr>
              <a:t>旅は中止</a:t>
            </a:r>
            <a:r>
              <a:rPr lang="en-US" altLang="ja-JP" sz="8800">
                <a:solidFill>
                  <a:srgbClr val="FFFF00"/>
                </a:solidFill>
              </a:rPr>
              <a:t>!</a:t>
            </a:r>
            <a:endParaRPr lang="en-US" sz="8800">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0562"/>
                                        </p:tgtEl>
                                        <p:attrNameLst>
                                          <p:attrName>style.visibility</p:attrName>
                                        </p:attrNameLst>
                                      </p:cBhvr>
                                      <p:to>
                                        <p:strVal val="visible"/>
                                      </p:to>
                                    </p:set>
                                    <p:anim calcmode="lin" valueType="num">
                                      <p:cBhvr>
                                        <p:cTn id="7" dur="500" fill="hold"/>
                                        <p:tgtEl>
                                          <p:spTgt spid="660562"/>
                                        </p:tgtEl>
                                        <p:attrNameLst>
                                          <p:attrName>ppt_w</p:attrName>
                                        </p:attrNameLst>
                                      </p:cBhvr>
                                      <p:tavLst>
                                        <p:tav tm="0">
                                          <p:val>
                                            <p:fltVal val="0"/>
                                          </p:val>
                                        </p:tav>
                                        <p:tav tm="100000">
                                          <p:val>
                                            <p:strVal val="#ppt_w"/>
                                          </p:val>
                                        </p:tav>
                                      </p:tavLst>
                                    </p:anim>
                                    <p:anim calcmode="lin" valueType="num">
                                      <p:cBhvr>
                                        <p:cTn id="8" dur="500" fill="hold"/>
                                        <p:tgtEl>
                                          <p:spTgt spid="660562"/>
                                        </p:tgtEl>
                                        <p:attrNameLst>
                                          <p:attrName>ppt_h</p:attrName>
                                        </p:attrNameLst>
                                      </p:cBhvr>
                                      <p:tavLst>
                                        <p:tav tm="0">
                                          <p:val>
                                            <p:fltVal val="0"/>
                                          </p:val>
                                        </p:tav>
                                        <p:tav tm="100000">
                                          <p:val>
                                            <p:strVal val="#ppt_h"/>
                                          </p:val>
                                        </p:tav>
                                      </p:tavLst>
                                    </p:anim>
                                    <p:anim calcmode="lin" valueType="num">
                                      <p:cBhvr>
                                        <p:cTn id="9" dur="500" fill="hold"/>
                                        <p:tgtEl>
                                          <p:spTgt spid="660562"/>
                                        </p:tgtEl>
                                        <p:attrNameLst>
                                          <p:attrName>ppt_x</p:attrName>
                                        </p:attrNameLst>
                                      </p:cBhvr>
                                      <p:tavLst>
                                        <p:tav tm="0">
                                          <p:val>
                                            <p:fltVal val="0.5"/>
                                          </p:val>
                                        </p:tav>
                                        <p:tav tm="100000">
                                          <p:val>
                                            <p:strVal val="#ppt_x"/>
                                          </p:val>
                                        </p:tav>
                                      </p:tavLst>
                                    </p:anim>
                                    <p:anim calcmode="lin" valueType="num">
                                      <p:cBhvr>
                                        <p:cTn id="10" dur="500" fill="hold"/>
                                        <p:tgtEl>
                                          <p:spTgt spid="66056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660563"/>
                                        </p:tgtEl>
                                        <p:attrNameLst>
                                          <p:attrName>style.visibility</p:attrName>
                                        </p:attrNameLst>
                                      </p:cBhvr>
                                      <p:to>
                                        <p:strVal val="visible"/>
                                      </p:to>
                                    </p:set>
                                    <p:animEffect transition="in" filter="dissolve">
                                      <p:cBhvr>
                                        <p:cTn id="14" dur="500"/>
                                        <p:tgtEl>
                                          <p:spTgt spid="660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62" grpId="0" animBg="1"/>
      <p:bldP spid="66056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371" name="Rectangle 3"/>
          <p:cNvSpPr>
            <a:spLocks noChangeArrowheads="1"/>
          </p:cNvSpPr>
          <p:nvPr/>
        </p:nvSpPr>
        <p:spPr bwMode="auto">
          <a:xfrm>
            <a:off x="3152775" y="3033713"/>
            <a:ext cx="2568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bg2"/>
                </a:solidFill>
                <a:latin typeface="Times" charset="0"/>
              </a:rPr>
              <a:t>カデシュ・バルネア</a:t>
            </a:r>
          </a:p>
        </p:txBody>
      </p:sp>
      <p:sp>
        <p:nvSpPr>
          <p:cNvPr id="58372"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58373" name="Rectangle 5"/>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58374" name="Rectangle 6"/>
          <p:cNvSpPr>
            <a:spLocks noChangeArrowheads="1"/>
          </p:cNvSpPr>
          <p:nvPr/>
        </p:nvSpPr>
        <p:spPr bwMode="auto">
          <a:xfrm>
            <a:off x="3021013" y="866775"/>
            <a:ext cx="1433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a:t>
            </a:r>
            <a:r>
              <a:rPr lang="ja-JP" altLang="en-US" sz="2800">
                <a:solidFill>
                  <a:schemeClr val="accent2"/>
                </a:solidFill>
                <a:latin typeface="Times" charset="0"/>
              </a:rPr>
              <a:t>モーセ</a:t>
            </a:r>
          </a:p>
        </p:txBody>
      </p:sp>
      <p:sp>
        <p:nvSpPr>
          <p:cNvPr id="58375"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6"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7"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8"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79"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0"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81" name="Rectangle 13"/>
          <p:cNvSpPr>
            <a:spLocks noChangeArrowheads="1"/>
          </p:cNvSpPr>
          <p:nvPr/>
        </p:nvSpPr>
        <p:spPr bwMode="auto">
          <a:xfrm>
            <a:off x="3578225" y="1550988"/>
            <a:ext cx="1719263"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出エジプト</a:t>
            </a:r>
          </a:p>
        </p:txBody>
      </p:sp>
      <p:sp>
        <p:nvSpPr>
          <p:cNvPr id="58382" name="Rectangle 14"/>
          <p:cNvSpPr>
            <a:spLocks noChangeArrowheads="1"/>
          </p:cNvSpPr>
          <p:nvPr/>
        </p:nvSpPr>
        <p:spPr bwMode="auto">
          <a:xfrm>
            <a:off x="3897313" y="2073275"/>
            <a:ext cx="11287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シナイ</a:t>
            </a:r>
          </a:p>
        </p:txBody>
      </p:sp>
      <p:sp>
        <p:nvSpPr>
          <p:cNvPr id="58383" name="Rectangle 15"/>
          <p:cNvSpPr>
            <a:spLocks noChangeArrowheads="1"/>
          </p:cNvSpPr>
          <p:nvPr/>
        </p:nvSpPr>
        <p:spPr bwMode="auto">
          <a:xfrm>
            <a:off x="3294063" y="2478088"/>
            <a:ext cx="267017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道徳・民事・儀式</a:t>
            </a:r>
          </a:p>
        </p:txBody>
      </p:sp>
      <p:sp>
        <p:nvSpPr>
          <p:cNvPr id="521232" name="Rectangle 16"/>
          <p:cNvSpPr>
            <a:spLocks noChangeArrowheads="1"/>
          </p:cNvSpPr>
          <p:nvPr/>
        </p:nvSpPr>
        <p:spPr bwMode="auto">
          <a:xfrm>
            <a:off x="4214813" y="3444875"/>
            <a:ext cx="536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40</a:t>
            </a:r>
            <a:endParaRPr lang="en-US" sz="2800">
              <a:solidFill>
                <a:schemeClr val="bg2"/>
              </a:solidFill>
              <a:latin typeface="Times" charset="0"/>
            </a:endParaRPr>
          </a:p>
        </p:txBody>
      </p:sp>
      <p:sp>
        <p:nvSpPr>
          <p:cNvPr id="521233" name="Rectangle 17"/>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ＭＳ Ｐゴシック" pitchFamily="-107" charset="-128"/>
                <a:cs typeface="ＭＳ Ｐゴシック" pitchFamily="-107" charset="-128"/>
              </a:rPr>
              <a:t>ca. 1500 B.C.</a:t>
            </a:r>
          </a:p>
        </p:txBody>
      </p:sp>
      <p:sp>
        <p:nvSpPr>
          <p:cNvPr id="521235" name="Rectangle 19"/>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1236" name="Rectangle 20"/>
          <p:cNvSpPr>
            <a:spLocks noChangeArrowheads="1"/>
          </p:cNvSpPr>
          <p:nvPr/>
        </p:nvSpPr>
        <p:spPr bwMode="auto">
          <a:xfrm>
            <a:off x="6308725" y="3881438"/>
            <a:ext cx="619125"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1237" name="Rectangle 21"/>
          <p:cNvSpPr>
            <a:spLocks noChangeArrowheads="1"/>
          </p:cNvSpPr>
          <p:nvPr/>
        </p:nvSpPr>
        <p:spPr bwMode="auto">
          <a:xfrm>
            <a:off x="5635625" y="5056188"/>
            <a:ext cx="22685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1238" name="Rectangle 22"/>
          <p:cNvSpPr>
            <a:spLocks noChangeArrowheads="1"/>
          </p:cNvSpPr>
          <p:nvPr/>
        </p:nvSpPr>
        <p:spPr bwMode="auto">
          <a:xfrm>
            <a:off x="830263" y="2482850"/>
            <a:ext cx="1846262"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a:t>
            </a:r>
            <a:r>
              <a:rPr lang="en-US" sz="8000" b="0">
                <a:solidFill>
                  <a:srgbClr val="00FF00"/>
                </a:solidFill>
                <a:latin typeface="Times" pitchFamily="-107" charset="0"/>
                <a:ea typeface="ＭＳ Ｐゴシック" pitchFamily="-107" charset="-128"/>
                <a:cs typeface="ＭＳ Ｐゴシック" pitchFamily="-107" charset="-128"/>
              </a:rPr>
              <a:t>M</a:t>
            </a:r>
            <a:r>
              <a:rPr lang="en-US" sz="4000" b="0">
                <a:solidFill>
                  <a:schemeClr val="tx2"/>
                </a:solidFill>
                <a:latin typeface="Times" pitchFamily="-107" charset="0"/>
                <a:ea typeface="ＭＳ Ｐゴシック" pitchFamily="-107" charset="-128"/>
                <a:cs typeface="ＭＳ Ｐゴシック" pitchFamily="-107" charset="-128"/>
              </a:rPr>
              <a:t>J</a:t>
            </a:r>
          </a:p>
        </p:txBody>
      </p:sp>
      <p:sp>
        <p:nvSpPr>
          <p:cNvPr id="58390" name="Rectangle 23"/>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91" name="Text Box 47"/>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21264" name="Text Box 48"/>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32:13</a:t>
            </a:r>
            <a:endParaRPr lang="en-US" sz="800" u="sng">
              <a:solidFill>
                <a:srgbClr val="000000"/>
              </a:solidFill>
              <a:latin typeface="Geneva" charset="0"/>
            </a:endParaRPr>
          </a:p>
        </p:txBody>
      </p:sp>
      <p:sp>
        <p:nvSpPr>
          <p:cNvPr id="58393" name="Rectangle 49"/>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394" name="Rectangle 50"/>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58395" name="AutoShape 51"/>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58396" name="Rectangle 52"/>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58397" name="AutoShape 53"/>
          <p:cNvSpPr>
            <a:spLocks noChangeArrowheads="1"/>
          </p:cNvSpPr>
          <p:nvPr/>
        </p:nvSpPr>
        <p:spPr bwMode="auto">
          <a:xfrm>
            <a:off x="8058150" y="3589338"/>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398" name="Line 54"/>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399" name="Line 55"/>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0" name="Line 56"/>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1" name="Line 57"/>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2" name="Line 58"/>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3" name="Rectangle 59"/>
          <p:cNvSpPr>
            <a:spLocks noChangeArrowheads="1"/>
          </p:cNvSpPr>
          <p:nvPr/>
        </p:nvSpPr>
        <p:spPr bwMode="auto">
          <a:xfrm>
            <a:off x="8007350" y="3429000"/>
            <a:ext cx="593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MOSES</a:t>
            </a:r>
          </a:p>
        </p:txBody>
      </p:sp>
      <p:sp>
        <p:nvSpPr>
          <p:cNvPr id="58404" name="Rectangle 60"/>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58405" name="Rectangle 61"/>
          <p:cNvSpPr>
            <a:spLocks noChangeArrowheads="1"/>
          </p:cNvSpPr>
          <p:nvPr/>
        </p:nvSpPr>
        <p:spPr bwMode="auto">
          <a:xfrm>
            <a:off x="7894638" y="40132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58406" name="Rectangle 62"/>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58407" name="Rectangle 63"/>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58408" name="Line 6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8409" name="Rectangle 65"/>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58410" name="Text Box 66"/>
          <p:cNvSpPr txBox="1">
            <a:spLocks noChangeArrowheads="1"/>
          </p:cNvSpPr>
          <p:nvPr/>
        </p:nvSpPr>
        <p:spPr bwMode="auto">
          <a:xfrm>
            <a:off x="8643938" y="90488"/>
            <a:ext cx="411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1286" name="Rectangle 7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22</a:t>
            </a:r>
          </a:p>
        </p:txBody>
      </p:sp>
      <p:sp>
        <p:nvSpPr>
          <p:cNvPr id="58412" name="Text Box 7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58413" name="Group 72"/>
          <p:cNvGrpSpPr>
            <a:grpSpLocks/>
          </p:cNvGrpSpPr>
          <p:nvPr/>
        </p:nvGrpSpPr>
        <p:grpSpPr bwMode="auto">
          <a:xfrm>
            <a:off x="5951538" y="3552825"/>
            <a:ext cx="1262062" cy="1347788"/>
            <a:chOff x="1084" y="711"/>
            <a:chExt cx="2950" cy="2769"/>
          </a:xfrm>
        </p:grpSpPr>
        <p:grpSp>
          <p:nvGrpSpPr>
            <p:cNvPr id="58419" name="Group 73"/>
            <p:cNvGrpSpPr>
              <a:grpSpLocks/>
            </p:cNvGrpSpPr>
            <p:nvPr/>
          </p:nvGrpSpPr>
          <p:grpSpPr bwMode="auto">
            <a:xfrm>
              <a:off x="1084" y="711"/>
              <a:ext cx="2950" cy="2769"/>
              <a:chOff x="2707" y="548"/>
              <a:chExt cx="2950" cy="2769"/>
            </a:xfrm>
          </p:grpSpPr>
          <p:grpSp>
            <p:nvGrpSpPr>
              <p:cNvPr id="58425" name="Group 74"/>
              <p:cNvGrpSpPr>
                <a:grpSpLocks/>
              </p:cNvGrpSpPr>
              <p:nvPr/>
            </p:nvGrpSpPr>
            <p:grpSpPr bwMode="auto">
              <a:xfrm>
                <a:off x="3180" y="1046"/>
                <a:ext cx="2105" cy="1421"/>
                <a:chOff x="578" y="2316"/>
                <a:chExt cx="2105" cy="1421"/>
              </a:xfrm>
            </p:grpSpPr>
            <p:sp>
              <p:nvSpPr>
                <p:cNvPr id="58427" name="Freeform 75"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58428" name="Freeform 76"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58426" name="Picture 7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58420" name="Freeform 78"/>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21" name="Freeform 79"/>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22" name="Freeform 80"/>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23" name="Freeform 81"/>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58424" name="Freeform 82"/>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521299" name="Rectangle 83"/>
          <p:cNvSpPr>
            <a:spLocks noChangeArrowheads="1"/>
          </p:cNvSpPr>
          <p:nvPr/>
        </p:nvSpPr>
        <p:spPr bwMode="auto">
          <a:xfrm>
            <a:off x="6226175" y="3735388"/>
            <a:ext cx="180975" cy="45402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ＭＳ Ｐゴシック" pitchFamily="-107" charset="-128"/>
              <a:cs typeface="ＭＳ Ｐゴシック" pitchFamily="-107" charset="-128"/>
            </a:endParaRPr>
          </a:p>
        </p:txBody>
      </p:sp>
      <p:grpSp>
        <p:nvGrpSpPr>
          <p:cNvPr id="58415" name="Group 85"/>
          <p:cNvGrpSpPr>
            <a:grpSpLocks/>
          </p:cNvGrpSpPr>
          <p:nvPr/>
        </p:nvGrpSpPr>
        <p:grpSpPr bwMode="auto">
          <a:xfrm>
            <a:off x="519113" y="7938"/>
            <a:ext cx="854075" cy="1704975"/>
            <a:chOff x="327" y="5"/>
            <a:chExt cx="538" cy="1074"/>
          </a:xfrm>
        </p:grpSpPr>
        <p:sp>
          <p:nvSpPr>
            <p:cNvPr id="521302" name="Rectangle 8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521303" name="Line 8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521304" name="Oval 88"/>
          <p:cNvSpPr>
            <a:spLocks noChangeArrowheads="1"/>
          </p:cNvSpPr>
          <p:nvPr/>
        </p:nvSpPr>
        <p:spPr bwMode="auto">
          <a:xfrm>
            <a:off x="3759200" y="3422650"/>
            <a:ext cx="1455738" cy="58896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521232"/>
                                        </p:tgtEl>
                                        <p:attrNameLst>
                                          <p:attrName>style.visibility</p:attrName>
                                        </p:attrNameLst>
                                      </p:cBhvr>
                                      <p:to>
                                        <p:strVal val="visible"/>
                                      </p:to>
                                    </p:set>
                                    <p:anim calcmode="lin" valueType="num">
                                      <p:cBhvr>
                                        <p:cTn id="7" dur="500" fill="hold"/>
                                        <p:tgtEl>
                                          <p:spTgt spid="521232"/>
                                        </p:tgtEl>
                                        <p:attrNameLst>
                                          <p:attrName>ppt_x</p:attrName>
                                        </p:attrNameLst>
                                      </p:cBhvr>
                                      <p:tavLst>
                                        <p:tav tm="0">
                                          <p:val>
                                            <p:strVal val="#ppt_x-#ppt_w/2"/>
                                          </p:val>
                                        </p:tav>
                                        <p:tav tm="100000">
                                          <p:val>
                                            <p:strVal val="#ppt_x"/>
                                          </p:val>
                                        </p:tav>
                                      </p:tavLst>
                                    </p:anim>
                                    <p:anim calcmode="lin" valueType="num">
                                      <p:cBhvr>
                                        <p:cTn id="8" dur="500" fill="hold"/>
                                        <p:tgtEl>
                                          <p:spTgt spid="521232"/>
                                        </p:tgtEl>
                                        <p:attrNameLst>
                                          <p:attrName>ppt_y</p:attrName>
                                        </p:attrNameLst>
                                      </p:cBhvr>
                                      <p:tavLst>
                                        <p:tav tm="0">
                                          <p:val>
                                            <p:strVal val="#ppt_y"/>
                                          </p:val>
                                        </p:tav>
                                        <p:tav tm="100000">
                                          <p:val>
                                            <p:strVal val="#ppt_y"/>
                                          </p:val>
                                        </p:tav>
                                      </p:tavLst>
                                    </p:anim>
                                    <p:anim calcmode="lin" valueType="num">
                                      <p:cBhvr>
                                        <p:cTn id="9" dur="500" fill="hold"/>
                                        <p:tgtEl>
                                          <p:spTgt spid="521232"/>
                                        </p:tgtEl>
                                        <p:attrNameLst>
                                          <p:attrName>ppt_w</p:attrName>
                                        </p:attrNameLst>
                                      </p:cBhvr>
                                      <p:tavLst>
                                        <p:tav tm="0">
                                          <p:val>
                                            <p:fltVal val="0"/>
                                          </p:val>
                                        </p:tav>
                                        <p:tav tm="100000">
                                          <p:val>
                                            <p:strVal val="#ppt_w"/>
                                          </p:val>
                                        </p:tav>
                                      </p:tavLst>
                                    </p:anim>
                                    <p:anim calcmode="lin" valueType="num">
                                      <p:cBhvr>
                                        <p:cTn id="10" dur="500" fill="hold"/>
                                        <p:tgtEl>
                                          <p:spTgt spid="521232"/>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0" presetClass="entr" presetSubtype="0" fill="hold" grpId="0" nodeType="afterEffect">
                                  <p:stCondLst>
                                    <p:cond delay="0"/>
                                  </p:stCondLst>
                                  <p:childTnLst>
                                    <p:set>
                                      <p:cBhvr>
                                        <p:cTn id="13" dur="1" fill="hold">
                                          <p:stCondLst>
                                            <p:cond delay="0"/>
                                          </p:stCondLst>
                                        </p:cTn>
                                        <p:tgtEl>
                                          <p:spTgt spid="521304"/>
                                        </p:tgtEl>
                                        <p:attrNameLst>
                                          <p:attrName>style.visibility</p:attrName>
                                        </p:attrNameLst>
                                      </p:cBhvr>
                                      <p:to>
                                        <p:strVal val="visible"/>
                                      </p:to>
                                    </p:set>
                                    <p:animEffect transition="in" filter="fade">
                                      <p:cBhvr>
                                        <p:cTn id="14" dur="500"/>
                                        <p:tgtEl>
                                          <p:spTgt spid="521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2" grpId="0" autoUpdateAnimBg="0"/>
      <p:bldP spid="52130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3"/>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574466"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74468" name="Line 4"/>
          <p:cNvSpPr>
            <a:spLocks noChangeShapeType="1"/>
          </p:cNvSpPr>
          <p:nvPr/>
        </p:nvSpPr>
        <p:spPr bwMode="auto">
          <a:xfrm>
            <a:off x="4600575" y="19431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0421" name="Text Box 18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4704" name="Rectangle 240"/>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23</a:t>
            </a:r>
          </a:p>
        </p:txBody>
      </p:sp>
      <p:sp>
        <p:nvSpPr>
          <p:cNvPr id="60423" name="Text Box 28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pic>
        <p:nvPicPr>
          <p:cNvPr id="574859" name="Picture 395" descr="Red Canyon6"/>
          <p:cNvPicPr preferRelativeResize="0">
            <a:picLocks noChangeAspect="1" noChangeArrowheads="1"/>
          </p:cNvPicPr>
          <p:nvPr>
            <p:custDataLst>
              <p:tags r:id="rId1"/>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3662363" y="252413"/>
            <a:ext cx="5087937" cy="38163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1" name="Picture 397" descr="Nahal Zin from above, tb n062400 sr"/>
          <p:cNvPicPr preferRelativeResize="0">
            <a:picLocks noChangeAspect="1" noChangeArrowheads="1"/>
          </p:cNvPicPr>
          <p:nvPr>
            <p:custDataLst>
              <p:tags r:id="rId2"/>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5572125" y="4225925"/>
            <a:ext cx="2632075" cy="19748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2" name="Picture 398" descr="Nahal Zin rugged mountains, 72-5tb"/>
          <p:cNvPicPr preferRelativeResize="0">
            <a:picLocks noChangeAspect="1" noChangeArrowheads="1"/>
          </p:cNvPicPr>
          <p:nvPr>
            <p:custDataLst>
              <p:tags r:id="rId3"/>
            </p:custDataLst>
          </p:nvPr>
        </p:nvPicPr>
        <p:blipFill>
          <a:blip r:embed="rId13" cstate="screen">
            <a:extLst>
              <a:ext uri="{28A0092B-C50C-407E-A947-70E740481C1C}">
                <a14:useLocalDpi xmlns:a14="http://schemas.microsoft.com/office/drawing/2010/main"/>
              </a:ext>
            </a:extLst>
          </a:blip>
          <a:srcRect/>
          <a:stretch>
            <a:fillRect/>
          </a:stretch>
        </p:blipFill>
        <p:spPr bwMode="auto">
          <a:xfrm>
            <a:off x="-1462088" y="0"/>
            <a:ext cx="3208338" cy="213360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pic>
        <p:nvPicPr>
          <p:cNvPr id="574864" name="Picture 400" descr="Machtesh Gadol looking south, tb n121701"/>
          <p:cNvPicPr preferRelativeResize="0">
            <a:picLocks noChangeAspect="1" noChangeArrowheads="1"/>
          </p:cNvPicPr>
          <p:nvPr>
            <p:custDataLst>
              <p:tags r:id="rId4"/>
            </p:custDataLst>
          </p:nvPr>
        </p:nvPicPr>
        <p:blipFill>
          <a:blip r:embed="rId14" cstate="screen">
            <a:extLst>
              <a:ext uri="{28A0092B-C50C-407E-A947-70E740481C1C}">
                <a14:useLocalDpi xmlns:a14="http://schemas.microsoft.com/office/drawing/2010/main"/>
              </a:ext>
            </a:extLst>
          </a:blip>
          <a:srcRect/>
          <a:stretch>
            <a:fillRect/>
          </a:stretch>
        </p:blipFill>
        <p:spPr bwMode="auto">
          <a:xfrm>
            <a:off x="868363" y="3178175"/>
            <a:ext cx="3970337" cy="2979738"/>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60428" name="Rectangle 171"/>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0429" name="Rectangle 172"/>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0430" name="AutoShape 173"/>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0431" name="Rectangle 174"/>
          <p:cNvSpPr>
            <a:spLocks noChangeArrowheads="1"/>
          </p:cNvSpPr>
          <p:nvPr/>
        </p:nvSpPr>
        <p:spPr bwMode="auto">
          <a:xfrm>
            <a:off x="7897813" y="35909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0432" name="AutoShape 175"/>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0433" name="Line 176"/>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4" name="Line 177"/>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5" name="Line 178"/>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6" name="Line 179"/>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7" name="Line 180"/>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38" name="Rectangle 181"/>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60439" name="Rectangle 182"/>
          <p:cNvSpPr>
            <a:spLocks noChangeArrowheads="1"/>
          </p:cNvSpPr>
          <p:nvPr/>
        </p:nvSpPr>
        <p:spPr bwMode="auto">
          <a:xfrm>
            <a:off x="81692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60440" name="Rectangle 183"/>
          <p:cNvSpPr>
            <a:spLocks noChangeArrowheads="1"/>
          </p:cNvSpPr>
          <p:nvPr/>
        </p:nvSpPr>
        <p:spPr bwMode="auto">
          <a:xfrm>
            <a:off x="8139113" y="4000500"/>
            <a:ext cx="6445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Helvetica" charset="0"/>
              </a:rPr>
              <a:t>M - C - C</a:t>
            </a:r>
          </a:p>
        </p:txBody>
      </p:sp>
      <p:sp>
        <p:nvSpPr>
          <p:cNvPr id="60441" name="Rectangle 184"/>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60442" name="Rectangle 185"/>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0443" name="Line 186"/>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444" name="Rectangle 187"/>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pic>
        <p:nvPicPr>
          <p:cNvPr id="574863" name="Picture 399" descr="Machtesh Gadol looking southeast, tb n121701"/>
          <p:cNvPicPr preferRelativeResize="0">
            <a:picLocks noChangeAspect="1" noChangeArrowheads="1"/>
          </p:cNvPicPr>
          <p:nvPr>
            <p:custDataLst>
              <p:tags r:id="rId5"/>
            </p:custDataLst>
          </p:nvPr>
        </p:nvPicPr>
        <p:blipFill>
          <a:blip r:embed="rId15" cstate="screen">
            <a:extLst>
              <a:ext uri="{28A0092B-C50C-407E-A947-70E740481C1C}">
                <a14:useLocalDpi xmlns:a14="http://schemas.microsoft.com/office/drawing/2010/main"/>
              </a:ext>
            </a:extLst>
          </a:blip>
          <a:srcRect/>
          <a:stretch>
            <a:fillRect/>
          </a:stretch>
        </p:blipFill>
        <p:spPr bwMode="auto">
          <a:xfrm>
            <a:off x="3262313" y="762000"/>
            <a:ext cx="2633662" cy="1976438"/>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60" name="Picture 396" descr="Machtesh Ramon from north2, df 111001"/>
          <p:cNvPicPr preferRelativeResize="0">
            <a:picLocks noChangeAspect="1" noChangeArrowheads="1"/>
          </p:cNvPicPr>
          <p:nvPr>
            <p:custDataLst>
              <p:tags r:id="rId6"/>
            </p:custDataLst>
          </p:nvPr>
        </p:nvPicPr>
        <p:blipFill>
          <a:blip r:embed="rId16" cstate="screen">
            <a:extLst>
              <a:ext uri="{28A0092B-C50C-407E-A947-70E740481C1C}">
                <a14:useLocalDpi xmlns:a14="http://schemas.microsoft.com/office/drawing/2010/main"/>
              </a:ext>
            </a:extLst>
          </a:blip>
          <a:srcRect/>
          <a:stretch>
            <a:fillRect/>
          </a:stretch>
        </p:blipFill>
        <p:spPr bwMode="auto">
          <a:xfrm>
            <a:off x="2917825" y="2438400"/>
            <a:ext cx="2806700" cy="1879600"/>
          </a:xfrm>
          <a:prstGeom prst="rect">
            <a:avLst/>
          </a:prstGeom>
          <a:noFill/>
          <a:ln w="9525">
            <a:noFill/>
            <a:miter lim="800000"/>
            <a:headEnd/>
            <a:tailEnd/>
          </a:ln>
          <a:effectLst>
            <a:outerShdw blurRad="63500" dist="107763" dir="2700000" algn="ctr" rotWithShape="0">
              <a:schemeClr val="bg2">
                <a:alpha val="74998"/>
              </a:schemeClr>
            </a:outerShdw>
          </a:effectLst>
        </p:spPr>
      </p:pic>
      <p:pic>
        <p:nvPicPr>
          <p:cNvPr id="574858" name="Picture 394" descr="Solomon's Pillars, df 101101"/>
          <p:cNvPicPr preferRelativeResize="0">
            <a:picLocks noChangeAspect="1" noChangeArrowheads="1"/>
          </p:cNvPicPr>
          <p:nvPr>
            <p:custDataLst>
              <p:tags r:id="rId7"/>
            </p:custDataLst>
          </p:nvPr>
        </p:nvPicPr>
        <p:blipFill>
          <a:blip r:embed="rId17" cstate="screen">
            <a:extLst>
              <a:ext uri="{28A0092B-C50C-407E-A947-70E740481C1C}">
                <a14:useLocalDpi xmlns:a14="http://schemas.microsoft.com/office/drawing/2010/main"/>
              </a:ext>
            </a:extLst>
          </a:blip>
          <a:srcRect/>
          <a:stretch>
            <a:fillRect/>
          </a:stretch>
        </p:blipFill>
        <p:spPr bwMode="auto">
          <a:xfrm>
            <a:off x="1046163" y="2487613"/>
            <a:ext cx="2030412" cy="1611312"/>
          </a:xfrm>
          <a:prstGeom prst="rect">
            <a:avLst/>
          </a:prstGeom>
          <a:noFill/>
          <a:ln w="9525">
            <a:noFill/>
            <a:miter lim="800000"/>
            <a:headEnd/>
            <a:tailEnd/>
          </a:ln>
          <a:effectLst>
            <a:outerShdw blurRad="63500" dist="89803" dir="2700000" algn="ctr" rotWithShape="0">
              <a:schemeClr val="bg2">
                <a:alpha val="74998"/>
              </a:schemeClr>
            </a:outerShdw>
          </a:effectLst>
        </p:spPr>
      </p:pic>
      <p:pic>
        <p:nvPicPr>
          <p:cNvPr id="574857" name="Picture 393" descr="Machtesh Qatan from east2, tb n112500 sr"/>
          <p:cNvPicPr preferRelativeResize="0">
            <a:picLocks noChangeAspect="1" noChangeArrowheads="1"/>
          </p:cNvPicPr>
          <p:nvPr>
            <p:custDataLst>
              <p:tags r:id="rId8"/>
            </p:custDataLst>
          </p:nvPr>
        </p:nvPicPr>
        <p:blipFill>
          <a:blip r:embed="rId18" cstate="screen">
            <a:extLst>
              <a:ext uri="{28A0092B-C50C-407E-A947-70E740481C1C}">
                <a14:useLocalDpi xmlns:a14="http://schemas.microsoft.com/office/drawing/2010/main"/>
              </a:ext>
            </a:extLst>
          </a:blip>
          <a:srcRect/>
          <a:stretch>
            <a:fillRect/>
          </a:stretch>
        </p:blipFill>
        <p:spPr bwMode="auto">
          <a:xfrm>
            <a:off x="4117975" y="3824288"/>
            <a:ext cx="2162175" cy="1620837"/>
          </a:xfrm>
          <a:prstGeom prst="rect">
            <a:avLst/>
          </a:prstGeom>
          <a:noFill/>
          <a:ln w="101600" cmpd="thinThick">
            <a:noFill/>
            <a:miter lim="800000"/>
            <a:headEnd/>
            <a:tailEnd/>
          </a:ln>
          <a:effectLst>
            <a:outerShdw blurRad="63500" dist="89803" dir="2700000" algn="ctr" rotWithShape="0">
              <a:schemeClr val="bg2">
                <a:alpha val="74998"/>
              </a:schemeClr>
            </a:outerShdw>
          </a:effectLst>
        </p:spPr>
      </p:pic>
      <p:sp>
        <p:nvSpPr>
          <p:cNvPr id="574867" name="Text Box 403"/>
          <p:cNvSpPr txBox="1">
            <a:spLocks noChangeArrowheads="1"/>
          </p:cNvSpPr>
          <p:nvPr/>
        </p:nvSpPr>
        <p:spPr bwMode="auto">
          <a:xfrm>
            <a:off x="1577975" y="1546225"/>
            <a:ext cx="6351588" cy="44815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7200">
                <a:solidFill>
                  <a:schemeClr val="accent1"/>
                </a:solidFill>
              </a:rPr>
              <a:t> </a:t>
            </a:r>
            <a:endParaRPr lang="en-US" altLang="ja-JP" sz="7200">
              <a:solidFill>
                <a:schemeClr val="accent1"/>
              </a:solidFill>
            </a:endParaRPr>
          </a:p>
          <a:p>
            <a:pPr algn="ctr">
              <a:spcBef>
                <a:spcPct val="50000"/>
              </a:spcBef>
            </a:pPr>
            <a:r>
              <a:rPr lang="en-US" sz="7200">
                <a:solidFill>
                  <a:schemeClr val="accent1"/>
                </a:solidFill>
              </a:rPr>
              <a:t> </a:t>
            </a:r>
            <a:r>
              <a:rPr lang="ja-JP" altLang="en-US" sz="7200">
                <a:solidFill>
                  <a:schemeClr val="accent1"/>
                </a:solidFill>
              </a:rPr>
              <a:t>ここに？ </a:t>
            </a:r>
            <a:r>
              <a:rPr lang="en-US" sz="7200">
                <a:solidFill>
                  <a:schemeClr val="accent1"/>
                </a:solidFill>
              </a:rPr>
              <a:t> </a:t>
            </a:r>
            <a:endParaRPr lang="en-US" altLang="ja-JP" sz="7200">
              <a:solidFill>
                <a:schemeClr val="accent1"/>
              </a:solidFill>
            </a:endParaRPr>
          </a:p>
          <a:p>
            <a:pPr algn="ctr">
              <a:spcBef>
                <a:spcPct val="50000"/>
              </a:spcBef>
            </a:pPr>
            <a:r>
              <a:rPr lang="ja-JP" altLang="en-US" sz="7200">
                <a:solidFill>
                  <a:schemeClr val="accent1"/>
                </a:solidFill>
              </a:rPr>
              <a:t>置き去りに？</a:t>
            </a:r>
          </a:p>
        </p:txBody>
      </p:sp>
      <p:sp>
        <p:nvSpPr>
          <p:cNvPr id="574866" name="Text Box 402"/>
          <p:cNvSpPr txBox="1">
            <a:spLocks noChangeArrowheads="1"/>
          </p:cNvSpPr>
          <p:nvPr/>
        </p:nvSpPr>
        <p:spPr bwMode="auto">
          <a:xfrm>
            <a:off x="1565275" y="1538288"/>
            <a:ext cx="6351588" cy="118903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7200">
                <a:solidFill>
                  <a:srgbClr val="FF0000"/>
                </a:solidFill>
              </a:rPr>
              <a:t>４０年も？</a:t>
            </a:r>
          </a:p>
        </p:txBody>
      </p:sp>
      <p:sp>
        <p:nvSpPr>
          <p:cNvPr id="60451" name="Text Box 407"/>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0452" name="Text Box 4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74874" name="Text Box 410"/>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32:13</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574864"/>
                                        </p:tgtEl>
                                        <p:attrNameLst>
                                          <p:attrName>style.visibility</p:attrName>
                                        </p:attrNameLst>
                                      </p:cBhvr>
                                      <p:to>
                                        <p:strVal val="visible"/>
                                      </p:to>
                                    </p:set>
                                    <p:animEffect transition="in" filter="wipe(right)">
                                      <p:cBhvr>
                                        <p:cTn id="7" dur="500"/>
                                        <p:tgtEl>
                                          <p:spTgt spid="574864"/>
                                        </p:tgtEl>
                                      </p:cBhvr>
                                    </p:animEffect>
                                  </p:childTnLst>
                                </p:cTn>
                              </p:par>
                            </p:childTnLst>
                          </p:cTn>
                        </p:par>
                        <p:par>
                          <p:cTn id="8" fill="hold" nodeType="afterGroup">
                            <p:stCondLst>
                              <p:cond delay="500"/>
                            </p:stCondLst>
                            <p:childTnLst>
                              <p:par>
                                <p:cTn id="9" presetID="22" presetClass="entr" presetSubtype="2" fill="hold" grpId="0" nodeType="afterEffect" nodePh="1">
                                  <p:stCondLst>
                                    <p:cond delay="0"/>
                                  </p:stCondLst>
                                  <p:endCondLst>
                                    <p:cond evt="begin" delay="0">
                                      <p:tn val="9"/>
                                    </p:cond>
                                  </p:endCondLst>
                                  <p:childTnLst>
                                    <p:set>
                                      <p:cBhvr>
                                        <p:cTn id="10" dur="1" fill="hold">
                                          <p:stCondLst>
                                            <p:cond delay="0"/>
                                          </p:stCondLst>
                                        </p:cTn>
                                        <p:tgtEl>
                                          <p:spTgt spid="574861"/>
                                        </p:tgtEl>
                                        <p:attrNameLst>
                                          <p:attrName>style.visibility</p:attrName>
                                        </p:attrNameLst>
                                      </p:cBhvr>
                                      <p:to>
                                        <p:strVal val="visible"/>
                                      </p:to>
                                    </p:set>
                                    <p:animEffect transition="in" filter="wipe(right)">
                                      <p:cBhvr>
                                        <p:cTn id="11" dur="500"/>
                                        <p:tgtEl>
                                          <p:spTgt spid="574861"/>
                                        </p:tgtEl>
                                      </p:cBhvr>
                                    </p:animEffect>
                                  </p:childTnLst>
                                </p:cTn>
                              </p:par>
                            </p:childTnLst>
                          </p:cTn>
                        </p:par>
                        <p:par>
                          <p:cTn id="12" fill="hold" nodeType="afterGroup">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574862"/>
                                        </p:tgtEl>
                                        <p:attrNameLst>
                                          <p:attrName>style.visibility</p:attrName>
                                        </p:attrNameLst>
                                      </p:cBhvr>
                                      <p:to>
                                        <p:strVal val="visible"/>
                                      </p:to>
                                    </p:set>
                                    <p:animEffect transition="in" filter="wipe(left)">
                                      <p:cBhvr>
                                        <p:cTn id="15" dur="500"/>
                                        <p:tgtEl>
                                          <p:spTgt spid="574862"/>
                                        </p:tgtEl>
                                      </p:cBhvr>
                                    </p:animEffect>
                                  </p:childTnLst>
                                </p:cTn>
                              </p:par>
                            </p:childTnLst>
                          </p:cTn>
                        </p:par>
                        <p:par>
                          <p:cTn id="16" fill="hold" nodeType="afterGroup">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574859"/>
                                        </p:tgtEl>
                                        <p:attrNameLst>
                                          <p:attrName>style.visibility</p:attrName>
                                        </p:attrNameLst>
                                      </p:cBhvr>
                                      <p:to>
                                        <p:strVal val="visible"/>
                                      </p:to>
                                    </p:set>
                                    <p:animEffect transition="in" filter="wipe(left)">
                                      <p:cBhvr>
                                        <p:cTn id="19" dur="500"/>
                                        <p:tgtEl>
                                          <p:spTgt spid="574859"/>
                                        </p:tgtEl>
                                      </p:cBhvr>
                                    </p:animEffect>
                                  </p:childTnLst>
                                </p:cTn>
                              </p:par>
                            </p:childTnLst>
                          </p:cTn>
                        </p:par>
                        <p:par>
                          <p:cTn id="20" fill="hold" nodeType="afterGroup">
                            <p:stCondLst>
                              <p:cond delay="2000"/>
                            </p:stCondLst>
                            <p:childTnLst>
                              <p:par>
                                <p:cTn id="21" presetID="22" presetClass="entr" presetSubtype="2" fill="hold" nodeType="afterEffect">
                                  <p:stCondLst>
                                    <p:cond delay="0"/>
                                  </p:stCondLst>
                                  <p:childTnLst>
                                    <p:set>
                                      <p:cBhvr>
                                        <p:cTn id="22" dur="1" fill="hold">
                                          <p:stCondLst>
                                            <p:cond delay="0"/>
                                          </p:stCondLst>
                                        </p:cTn>
                                        <p:tgtEl>
                                          <p:spTgt spid="574863"/>
                                        </p:tgtEl>
                                        <p:attrNameLst>
                                          <p:attrName>style.visibility</p:attrName>
                                        </p:attrNameLst>
                                      </p:cBhvr>
                                      <p:to>
                                        <p:strVal val="visible"/>
                                      </p:to>
                                    </p:set>
                                    <p:animEffect transition="in" filter="wipe(right)">
                                      <p:cBhvr>
                                        <p:cTn id="23" dur="500"/>
                                        <p:tgtEl>
                                          <p:spTgt spid="574863"/>
                                        </p:tgtEl>
                                      </p:cBhvr>
                                    </p:animEffect>
                                  </p:childTnLst>
                                </p:cTn>
                              </p:par>
                            </p:childTnLst>
                          </p:cTn>
                        </p:par>
                        <p:par>
                          <p:cTn id="24" fill="hold" nodeType="afterGroup">
                            <p:stCondLst>
                              <p:cond delay="2500"/>
                            </p:stCondLst>
                            <p:childTnLst>
                              <p:par>
                                <p:cTn id="25" presetID="22" presetClass="entr" presetSubtype="2" fill="hold" grpId="0" nodeType="afterEffect" nodePh="1">
                                  <p:stCondLst>
                                    <p:cond delay="0"/>
                                  </p:stCondLst>
                                  <p:endCondLst>
                                    <p:cond evt="begin" delay="0">
                                      <p:tn val="25"/>
                                    </p:cond>
                                  </p:endCondLst>
                                  <p:childTnLst>
                                    <p:set>
                                      <p:cBhvr>
                                        <p:cTn id="26" dur="1" fill="hold">
                                          <p:stCondLst>
                                            <p:cond delay="0"/>
                                          </p:stCondLst>
                                        </p:cTn>
                                        <p:tgtEl>
                                          <p:spTgt spid="574857"/>
                                        </p:tgtEl>
                                        <p:attrNameLst>
                                          <p:attrName>style.visibility</p:attrName>
                                        </p:attrNameLst>
                                      </p:cBhvr>
                                      <p:to>
                                        <p:strVal val="visible"/>
                                      </p:to>
                                    </p:set>
                                    <p:animEffect transition="in" filter="wipe(right)">
                                      <p:cBhvr>
                                        <p:cTn id="27" dur="500"/>
                                        <p:tgtEl>
                                          <p:spTgt spid="574857"/>
                                        </p:tgtEl>
                                      </p:cBhvr>
                                    </p:animEffect>
                                  </p:childTnLst>
                                </p:cTn>
                              </p:par>
                            </p:childTnLst>
                          </p:cTn>
                        </p:par>
                        <p:par>
                          <p:cTn id="28" fill="hold" nodeType="afterGroup">
                            <p:stCondLst>
                              <p:cond delay="3000"/>
                            </p:stCondLst>
                            <p:childTnLst>
                              <p:par>
                                <p:cTn id="29" presetID="22" presetClass="entr" presetSubtype="2" fill="hold" nodeType="afterEffect">
                                  <p:stCondLst>
                                    <p:cond delay="0"/>
                                  </p:stCondLst>
                                  <p:childTnLst>
                                    <p:set>
                                      <p:cBhvr>
                                        <p:cTn id="30" dur="1" fill="hold">
                                          <p:stCondLst>
                                            <p:cond delay="0"/>
                                          </p:stCondLst>
                                        </p:cTn>
                                        <p:tgtEl>
                                          <p:spTgt spid="574858"/>
                                        </p:tgtEl>
                                        <p:attrNameLst>
                                          <p:attrName>style.visibility</p:attrName>
                                        </p:attrNameLst>
                                      </p:cBhvr>
                                      <p:to>
                                        <p:strVal val="visible"/>
                                      </p:to>
                                    </p:set>
                                    <p:animEffect transition="in" filter="wipe(right)">
                                      <p:cBhvr>
                                        <p:cTn id="31" dur="500"/>
                                        <p:tgtEl>
                                          <p:spTgt spid="574858"/>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574860"/>
                                        </p:tgtEl>
                                        <p:attrNameLst>
                                          <p:attrName>style.visibility</p:attrName>
                                        </p:attrNameLst>
                                      </p:cBhvr>
                                      <p:to>
                                        <p:strVal val="visible"/>
                                      </p:to>
                                    </p:set>
                                    <p:animEffect transition="in" filter="wipe(left)">
                                      <p:cBhvr>
                                        <p:cTn id="35" dur="500"/>
                                        <p:tgtEl>
                                          <p:spTgt spid="57486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grpId="0" nodeType="clickEffect">
                                  <p:stCondLst>
                                    <p:cond delay="0"/>
                                  </p:stCondLst>
                                  <p:childTnLst>
                                    <p:set>
                                      <p:cBhvr>
                                        <p:cTn id="39" dur="1" fill="hold">
                                          <p:stCondLst>
                                            <p:cond delay="0"/>
                                          </p:stCondLst>
                                        </p:cTn>
                                        <p:tgtEl>
                                          <p:spTgt spid="574867"/>
                                        </p:tgtEl>
                                        <p:attrNameLst>
                                          <p:attrName>style.visibility</p:attrName>
                                        </p:attrNameLst>
                                      </p:cBhvr>
                                      <p:to>
                                        <p:strVal val="visible"/>
                                      </p:to>
                                    </p:set>
                                    <p:anim calcmode="lin" valueType="num">
                                      <p:cBhvr>
                                        <p:cTn id="40" dur="500" fill="hold"/>
                                        <p:tgtEl>
                                          <p:spTgt spid="574867"/>
                                        </p:tgtEl>
                                        <p:attrNameLst>
                                          <p:attrName>ppt_w</p:attrName>
                                        </p:attrNameLst>
                                      </p:cBhvr>
                                      <p:tavLst>
                                        <p:tav tm="0">
                                          <p:val>
                                            <p:fltVal val="0"/>
                                          </p:val>
                                        </p:tav>
                                        <p:tav tm="100000">
                                          <p:val>
                                            <p:strVal val="#ppt_w"/>
                                          </p:val>
                                        </p:tav>
                                      </p:tavLst>
                                    </p:anim>
                                    <p:anim calcmode="lin" valueType="num">
                                      <p:cBhvr>
                                        <p:cTn id="41" dur="500" fill="hold"/>
                                        <p:tgtEl>
                                          <p:spTgt spid="574867"/>
                                        </p:tgtEl>
                                        <p:attrNameLst>
                                          <p:attrName>ppt_h</p:attrName>
                                        </p:attrNameLst>
                                      </p:cBhvr>
                                      <p:tavLst>
                                        <p:tav tm="0">
                                          <p:val>
                                            <p:fltVal val="0"/>
                                          </p:val>
                                        </p:tav>
                                        <p:tav tm="100000">
                                          <p:val>
                                            <p:strVal val="#ppt_h"/>
                                          </p:val>
                                        </p:tav>
                                      </p:tavLst>
                                    </p:anim>
                                    <p:anim calcmode="lin" valueType="num">
                                      <p:cBhvr>
                                        <p:cTn id="42" dur="500" fill="hold"/>
                                        <p:tgtEl>
                                          <p:spTgt spid="574867"/>
                                        </p:tgtEl>
                                        <p:attrNameLst>
                                          <p:attrName>ppt_x</p:attrName>
                                        </p:attrNameLst>
                                      </p:cBhvr>
                                      <p:tavLst>
                                        <p:tav tm="0">
                                          <p:val>
                                            <p:fltVal val="0.5"/>
                                          </p:val>
                                        </p:tav>
                                        <p:tav tm="100000">
                                          <p:val>
                                            <p:strVal val="#ppt_x"/>
                                          </p:val>
                                        </p:tav>
                                      </p:tavLst>
                                    </p:anim>
                                    <p:anim calcmode="lin" valueType="num">
                                      <p:cBhvr>
                                        <p:cTn id="43" dur="500" fill="hold"/>
                                        <p:tgtEl>
                                          <p:spTgt spid="574867"/>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500"/>
                            </p:stCondLst>
                            <p:childTnLst>
                              <p:par>
                                <p:cTn id="45" presetID="23" presetClass="entr" presetSubtype="272" fill="hold" grpId="0" nodeType="afterEffect">
                                  <p:stCondLst>
                                    <p:cond delay="0"/>
                                  </p:stCondLst>
                                  <p:childTnLst>
                                    <p:set>
                                      <p:cBhvr>
                                        <p:cTn id="46" dur="1" fill="hold">
                                          <p:stCondLst>
                                            <p:cond delay="0"/>
                                          </p:stCondLst>
                                        </p:cTn>
                                        <p:tgtEl>
                                          <p:spTgt spid="574866"/>
                                        </p:tgtEl>
                                        <p:attrNameLst>
                                          <p:attrName>style.visibility</p:attrName>
                                        </p:attrNameLst>
                                      </p:cBhvr>
                                      <p:to>
                                        <p:strVal val="visible"/>
                                      </p:to>
                                    </p:set>
                                    <p:anim calcmode="lin" valueType="num">
                                      <p:cBhvr>
                                        <p:cTn id="47" dur="500" fill="hold"/>
                                        <p:tgtEl>
                                          <p:spTgt spid="574866"/>
                                        </p:tgtEl>
                                        <p:attrNameLst>
                                          <p:attrName>ppt_w</p:attrName>
                                        </p:attrNameLst>
                                      </p:cBhvr>
                                      <p:tavLst>
                                        <p:tav tm="0">
                                          <p:val>
                                            <p:strVal val="2/3*#ppt_w"/>
                                          </p:val>
                                        </p:tav>
                                        <p:tav tm="100000">
                                          <p:val>
                                            <p:strVal val="#ppt_w"/>
                                          </p:val>
                                        </p:tav>
                                      </p:tavLst>
                                    </p:anim>
                                    <p:anim calcmode="lin" valueType="num">
                                      <p:cBhvr>
                                        <p:cTn id="48" dur="500" fill="hold"/>
                                        <p:tgtEl>
                                          <p:spTgt spid="57486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859" grpId="0" autoUpdateAnimBg="0"/>
      <p:bldP spid="574861" grpId="0" autoUpdateAnimBg="0"/>
      <p:bldP spid="574862" grpId="0" autoUpdateAnimBg="0"/>
      <p:bldP spid="574857" grpId="0" autoUpdateAnimBg="0"/>
      <p:bldP spid="574867" grpId="0" autoUpdateAnimBg="0"/>
      <p:bldP spid="574866"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6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24276"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22427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pic>
        <p:nvPicPr>
          <p:cNvPr id="224335" name="Picture 79"/>
          <p:cNvPicPr>
            <a:picLocks noChangeAspect="1" noChangeArrowheads="1"/>
          </p:cNvPicPr>
          <p:nvPr/>
        </p:nvPicPr>
        <p:blipFill>
          <a:blip r:embed="rId3"/>
          <a:srcRect/>
          <a:stretch>
            <a:fillRect/>
          </a:stretch>
        </p:blipFill>
        <p:spPr bwMode="auto">
          <a:xfrm>
            <a:off x="1503363" y="854075"/>
            <a:ext cx="6769100" cy="4737100"/>
          </a:xfrm>
          <a:prstGeom prst="rect">
            <a:avLst/>
          </a:prstGeom>
          <a:noFill/>
          <a:ln w="76200">
            <a:solidFill>
              <a:schemeClr val="accent2"/>
            </a:solidFill>
            <a:miter lim="800000"/>
            <a:headEnd/>
            <a:tailEnd/>
          </a:ln>
          <a:effectLst>
            <a:outerShdw blurRad="63500" dist="17961" dir="2700000" algn="ctr" rotWithShape="0">
              <a:schemeClr val="bg2">
                <a:alpha val="50000"/>
              </a:schemeClr>
            </a:outerShdw>
          </a:effectLst>
        </p:spPr>
      </p:pic>
      <p:grpSp>
        <p:nvGrpSpPr>
          <p:cNvPr id="2" name="Group 258"/>
          <p:cNvGrpSpPr>
            <a:grpSpLocks/>
          </p:cNvGrpSpPr>
          <p:nvPr/>
        </p:nvGrpSpPr>
        <p:grpSpPr bwMode="auto">
          <a:xfrm>
            <a:off x="1249363" y="5368925"/>
            <a:ext cx="7215187" cy="698500"/>
            <a:chOff x="787" y="3382"/>
            <a:chExt cx="4545" cy="440"/>
          </a:xfrm>
        </p:grpSpPr>
        <p:sp>
          <p:nvSpPr>
            <p:cNvPr id="62540" name="Rectangle 82"/>
            <p:cNvSpPr>
              <a:spLocks noChangeArrowheads="1"/>
            </p:cNvSpPr>
            <p:nvPr/>
          </p:nvSpPr>
          <p:spPr bwMode="auto">
            <a:xfrm>
              <a:off x="1018" y="3382"/>
              <a:ext cx="4122" cy="440"/>
            </a:xfrm>
            <a:prstGeom prst="rect">
              <a:avLst/>
            </a:prstGeom>
            <a:solidFill>
              <a:srgbClr val="A50021"/>
            </a:solidFill>
            <a:ln w="76200">
              <a:solidFill>
                <a:schemeClr val="accent2"/>
              </a:solidFill>
              <a:miter lim="800000"/>
              <a:headEnd/>
              <a:tailEnd/>
            </a:ln>
          </p:spPr>
          <p:txBody>
            <a:bodyPr wrap="none" anchor="ctr"/>
            <a:lstStyle/>
            <a:p>
              <a:endParaRPr lang="en-US"/>
            </a:p>
          </p:txBody>
        </p:sp>
        <p:sp>
          <p:nvSpPr>
            <p:cNvPr id="224336" name="Text Box 80"/>
            <p:cNvSpPr txBox="1">
              <a:spLocks noChangeArrowheads="1"/>
            </p:cNvSpPr>
            <p:nvPr/>
          </p:nvSpPr>
          <p:spPr bwMode="auto">
            <a:xfrm>
              <a:off x="787" y="3436"/>
              <a:ext cx="4545" cy="327"/>
            </a:xfrm>
            <a:prstGeom prst="rect">
              <a:avLst/>
            </a:prstGeom>
            <a:noFill/>
            <a:ln w="12700">
              <a:noFill/>
              <a:miter lim="800000"/>
              <a:headEnd/>
              <a:tailEnd/>
            </a:ln>
            <a:effectLst>
              <a:outerShdw blurRad="63500" dist="71842" dir="2700000" algn="ctr" rotWithShape="0">
                <a:schemeClr val="bg2">
                  <a:alpha val="50000"/>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800">
                  <a:solidFill>
                    <a:schemeClr val="tx2"/>
                  </a:solidFill>
                </a:rPr>
                <a:t>荒野でのさまよい</a:t>
              </a:r>
            </a:p>
          </p:txBody>
        </p:sp>
      </p:grpSp>
      <p:sp>
        <p:nvSpPr>
          <p:cNvPr id="62471" name="Rectangle 135"/>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2472" name="Rectangle 136"/>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2473" name="AutoShape 137"/>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2474" name="Rectangle 138"/>
          <p:cNvSpPr>
            <a:spLocks noChangeArrowheads="1"/>
          </p:cNvSpPr>
          <p:nvPr/>
        </p:nvSpPr>
        <p:spPr bwMode="auto">
          <a:xfrm>
            <a:off x="7935913" y="36036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2475" name="AutoShape 139"/>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2476" name="Line 140"/>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7" name="Line 141"/>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8" name="Line 142"/>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79" name="Line 143"/>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0" name="Line 144"/>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1" name="Rectangle 145"/>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62482" name="Rectangle 146"/>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62483" name="Rectangle 147"/>
          <p:cNvSpPr>
            <a:spLocks noChangeArrowheads="1"/>
          </p:cNvSpPr>
          <p:nvPr/>
        </p:nvSpPr>
        <p:spPr bwMode="auto">
          <a:xfrm>
            <a:off x="7932738" y="3973513"/>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62484" name="Rectangle 148"/>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62485" name="Rectangle 149"/>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2486" name="Line 15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2487" name="Rectangle 151"/>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62488" name="Text Box 15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2489" name="Text Box 15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224412" name="Rectangle 15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24</a:t>
            </a:r>
          </a:p>
        </p:txBody>
      </p:sp>
      <p:sp>
        <p:nvSpPr>
          <p:cNvPr id="62491" name="Text Box 2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224467" name="Text Box 211"/>
          <p:cNvSpPr txBox="1">
            <a:spLocks noChangeArrowheads="1"/>
          </p:cNvSpPr>
          <p:nvPr/>
        </p:nvSpPr>
        <p:spPr bwMode="auto">
          <a:xfrm>
            <a:off x="4152900" y="1155700"/>
            <a:ext cx="3429000" cy="914400"/>
          </a:xfrm>
          <a:prstGeom prst="rect">
            <a:avLst/>
          </a:prstGeom>
          <a:noFill/>
          <a:ln w="12700">
            <a:noFill/>
            <a:miter lim="800000"/>
            <a:headEnd/>
            <a:tailEnd/>
          </a:ln>
          <a:effectLst>
            <a:outerShdw blurRad="63500" dist="53882" dir="2700000" algn="ctr" rotWithShape="0">
              <a:srgbClr val="4B5352">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5400">
                <a:solidFill>
                  <a:schemeClr val="accent2"/>
                </a:solidFill>
              </a:rPr>
              <a:t>何故</a:t>
            </a:r>
            <a:r>
              <a:rPr lang="en-US" altLang="ja-JP" sz="5400">
                <a:solidFill>
                  <a:schemeClr val="accent2"/>
                </a:solidFill>
              </a:rPr>
              <a:t>?</a:t>
            </a:r>
            <a:endParaRPr lang="en-US" sz="5400">
              <a:solidFill>
                <a:schemeClr val="accent2"/>
              </a:solidFill>
            </a:endParaRPr>
          </a:p>
        </p:txBody>
      </p:sp>
      <p:sp>
        <p:nvSpPr>
          <p:cNvPr id="224468" name="Text Box 212"/>
          <p:cNvSpPr txBox="1">
            <a:spLocks noChangeArrowheads="1"/>
          </p:cNvSpPr>
          <p:nvPr/>
        </p:nvSpPr>
        <p:spPr bwMode="auto">
          <a:xfrm>
            <a:off x="3949700" y="2451100"/>
            <a:ext cx="3962400" cy="641350"/>
          </a:xfrm>
          <a:prstGeom prst="rect">
            <a:avLst/>
          </a:prstGeom>
          <a:noFill/>
          <a:ln w="12700">
            <a:noFill/>
            <a:miter lim="800000"/>
            <a:headEnd/>
            <a:tailEnd/>
          </a:ln>
          <a:effectLst>
            <a:outerShdw blurRad="63500" dist="53882" dir="2700000" algn="ctr" rotWithShape="0">
              <a:srgbClr val="4B5352">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chemeClr val="accent2"/>
                </a:solidFill>
              </a:rPr>
              <a:t>不従順</a:t>
            </a:r>
            <a:r>
              <a:rPr lang="en-US" altLang="ja-JP" sz="3600">
                <a:solidFill>
                  <a:schemeClr val="accent2"/>
                </a:solidFill>
              </a:rPr>
              <a:t>!</a:t>
            </a:r>
            <a:endParaRPr lang="en-US" sz="3600">
              <a:solidFill>
                <a:schemeClr val="accent2"/>
              </a:solidFill>
            </a:endParaRPr>
          </a:p>
        </p:txBody>
      </p:sp>
      <p:sp>
        <p:nvSpPr>
          <p:cNvPr id="224469" name="Text Box 213"/>
          <p:cNvSpPr txBox="1">
            <a:spLocks noChangeArrowheads="1"/>
          </p:cNvSpPr>
          <p:nvPr/>
        </p:nvSpPr>
        <p:spPr bwMode="auto">
          <a:xfrm>
            <a:off x="4152900" y="3517900"/>
            <a:ext cx="3429000" cy="579438"/>
          </a:xfrm>
          <a:prstGeom prst="rect">
            <a:avLst/>
          </a:prstGeom>
          <a:noFill/>
          <a:ln w="12700">
            <a:noFill/>
            <a:miter lim="800000"/>
            <a:headEnd/>
            <a:tailEnd/>
          </a:ln>
          <a:effectLst>
            <a:outerShdw blurRad="63500" dist="53882" dir="2700000" algn="ctr" rotWithShape="0">
              <a:srgbClr val="4B5352">
                <a:alpha val="74998"/>
              </a:srgb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chemeClr val="accent2"/>
                </a:solidFill>
              </a:rPr>
              <a:t>不信仰</a:t>
            </a:r>
            <a:r>
              <a:rPr lang="en-US" altLang="ja-JP" sz="3200">
                <a:solidFill>
                  <a:schemeClr val="accent2"/>
                </a:solidFill>
              </a:rPr>
              <a:t>!</a:t>
            </a:r>
            <a:endParaRPr lang="en-US" sz="3200">
              <a:solidFill>
                <a:schemeClr val="accent2"/>
              </a:solidFill>
            </a:endParaRPr>
          </a:p>
        </p:txBody>
      </p:sp>
      <p:sp>
        <p:nvSpPr>
          <p:cNvPr id="224470" name="Text Box 214"/>
          <p:cNvSpPr txBox="1">
            <a:spLocks noChangeArrowheads="1"/>
          </p:cNvSpPr>
          <p:nvPr/>
        </p:nvSpPr>
        <p:spPr bwMode="auto">
          <a:xfrm>
            <a:off x="2254250" y="31750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a:t>
            </a:r>
          </a:p>
        </p:txBody>
      </p:sp>
      <p:sp>
        <p:nvSpPr>
          <p:cNvPr id="224471" name="Text Box 215"/>
          <p:cNvSpPr txBox="1">
            <a:spLocks noChangeArrowheads="1"/>
          </p:cNvSpPr>
          <p:nvPr/>
        </p:nvSpPr>
        <p:spPr bwMode="auto">
          <a:xfrm>
            <a:off x="2255838" y="31559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a:t>
            </a:r>
          </a:p>
        </p:txBody>
      </p:sp>
      <p:sp>
        <p:nvSpPr>
          <p:cNvPr id="224472" name="Text Box 216"/>
          <p:cNvSpPr txBox="1">
            <a:spLocks noChangeArrowheads="1"/>
          </p:cNvSpPr>
          <p:nvPr/>
        </p:nvSpPr>
        <p:spPr bwMode="auto">
          <a:xfrm>
            <a:off x="2251075" y="314325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a:t>
            </a:r>
          </a:p>
        </p:txBody>
      </p:sp>
      <p:sp>
        <p:nvSpPr>
          <p:cNvPr id="224473" name="Text Box 217"/>
          <p:cNvSpPr txBox="1">
            <a:spLocks noChangeArrowheads="1"/>
          </p:cNvSpPr>
          <p:nvPr/>
        </p:nvSpPr>
        <p:spPr bwMode="auto">
          <a:xfrm>
            <a:off x="2235200"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4</a:t>
            </a:r>
          </a:p>
        </p:txBody>
      </p:sp>
      <p:sp>
        <p:nvSpPr>
          <p:cNvPr id="224474" name="Text Box 218"/>
          <p:cNvSpPr txBox="1">
            <a:spLocks noChangeArrowheads="1"/>
          </p:cNvSpPr>
          <p:nvPr/>
        </p:nvSpPr>
        <p:spPr bwMode="auto">
          <a:xfrm>
            <a:off x="2230438"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5</a:t>
            </a:r>
          </a:p>
        </p:txBody>
      </p:sp>
      <p:sp>
        <p:nvSpPr>
          <p:cNvPr id="224475" name="Text Box 219"/>
          <p:cNvSpPr txBox="1">
            <a:spLocks noChangeArrowheads="1"/>
          </p:cNvSpPr>
          <p:nvPr/>
        </p:nvSpPr>
        <p:spPr bwMode="auto">
          <a:xfrm>
            <a:off x="2193925" y="31416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6</a:t>
            </a:r>
          </a:p>
        </p:txBody>
      </p:sp>
      <p:sp>
        <p:nvSpPr>
          <p:cNvPr id="224476" name="Text Box 220"/>
          <p:cNvSpPr txBox="1">
            <a:spLocks noChangeArrowheads="1"/>
          </p:cNvSpPr>
          <p:nvPr/>
        </p:nvSpPr>
        <p:spPr bwMode="auto">
          <a:xfrm>
            <a:off x="2220913" y="31496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7</a:t>
            </a:r>
          </a:p>
        </p:txBody>
      </p:sp>
      <p:sp>
        <p:nvSpPr>
          <p:cNvPr id="224477" name="Text Box 221"/>
          <p:cNvSpPr txBox="1">
            <a:spLocks noChangeArrowheads="1"/>
          </p:cNvSpPr>
          <p:nvPr/>
        </p:nvSpPr>
        <p:spPr bwMode="auto">
          <a:xfrm>
            <a:off x="22193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8</a:t>
            </a:r>
          </a:p>
        </p:txBody>
      </p:sp>
      <p:sp>
        <p:nvSpPr>
          <p:cNvPr id="224478" name="Text Box 222"/>
          <p:cNvSpPr txBox="1">
            <a:spLocks noChangeArrowheads="1"/>
          </p:cNvSpPr>
          <p:nvPr/>
        </p:nvSpPr>
        <p:spPr bwMode="auto">
          <a:xfrm>
            <a:off x="2216150" y="31289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9</a:t>
            </a:r>
          </a:p>
        </p:txBody>
      </p:sp>
      <p:sp>
        <p:nvSpPr>
          <p:cNvPr id="224479" name="Text Box 223"/>
          <p:cNvSpPr txBox="1">
            <a:spLocks noChangeArrowheads="1"/>
          </p:cNvSpPr>
          <p:nvPr/>
        </p:nvSpPr>
        <p:spPr bwMode="auto">
          <a:xfrm>
            <a:off x="2089150" y="31448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10</a:t>
            </a:r>
          </a:p>
        </p:txBody>
      </p:sp>
      <p:sp>
        <p:nvSpPr>
          <p:cNvPr id="224480" name="Text Box 224"/>
          <p:cNvSpPr txBox="1">
            <a:spLocks noChangeArrowheads="1"/>
          </p:cNvSpPr>
          <p:nvPr/>
        </p:nvSpPr>
        <p:spPr bwMode="auto">
          <a:xfrm>
            <a:off x="2132013" y="31750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11</a:t>
            </a:r>
          </a:p>
        </p:txBody>
      </p:sp>
      <p:sp>
        <p:nvSpPr>
          <p:cNvPr id="224481" name="Text Box 225"/>
          <p:cNvSpPr txBox="1">
            <a:spLocks noChangeArrowheads="1"/>
          </p:cNvSpPr>
          <p:nvPr/>
        </p:nvSpPr>
        <p:spPr bwMode="auto">
          <a:xfrm>
            <a:off x="2151063" y="317976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12</a:t>
            </a:r>
          </a:p>
        </p:txBody>
      </p:sp>
      <p:sp>
        <p:nvSpPr>
          <p:cNvPr id="224482" name="Text Box 226"/>
          <p:cNvSpPr txBox="1">
            <a:spLocks noChangeArrowheads="1"/>
          </p:cNvSpPr>
          <p:nvPr/>
        </p:nvSpPr>
        <p:spPr bwMode="auto">
          <a:xfrm>
            <a:off x="2114550" y="3106738"/>
            <a:ext cx="2609850"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13</a:t>
            </a:r>
          </a:p>
        </p:txBody>
      </p:sp>
      <p:sp>
        <p:nvSpPr>
          <p:cNvPr id="224483" name="Text Box 227"/>
          <p:cNvSpPr txBox="1">
            <a:spLocks noChangeArrowheads="1"/>
          </p:cNvSpPr>
          <p:nvPr/>
        </p:nvSpPr>
        <p:spPr bwMode="auto">
          <a:xfrm>
            <a:off x="2124075" y="31734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14</a:t>
            </a:r>
          </a:p>
        </p:txBody>
      </p:sp>
      <p:sp>
        <p:nvSpPr>
          <p:cNvPr id="224484" name="Text Box 228"/>
          <p:cNvSpPr txBox="1">
            <a:spLocks noChangeArrowheads="1"/>
          </p:cNvSpPr>
          <p:nvPr/>
        </p:nvSpPr>
        <p:spPr bwMode="auto">
          <a:xfrm>
            <a:off x="2098675" y="31638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15</a:t>
            </a:r>
          </a:p>
        </p:txBody>
      </p:sp>
      <p:sp>
        <p:nvSpPr>
          <p:cNvPr id="224485" name="Text Box 229"/>
          <p:cNvSpPr txBox="1">
            <a:spLocks noChangeArrowheads="1"/>
          </p:cNvSpPr>
          <p:nvPr/>
        </p:nvSpPr>
        <p:spPr bwMode="auto">
          <a:xfrm>
            <a:off x="2127250" y="31623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16</a:t>
            </a:r>
          </a:p>
        </p:txBody>
      </p:sp>
      <p:sp>
        <p:nvSpPr>
          <p:cNvPr id="224486" name="Text Box 230"/>
          <p:cNvSpPr txBox="1">
            <a:spLocks noChangeArrowheads="1"/>
          </p:cNvSpPr>
          <p:nvPr/>
        </p:nvSpPr>
        <p:spPr bwMode="auto">
          <a:xfrm>
            <a:off x="2128838" y="31734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17</a:t>
            </a:r>
          </a:p>
        </p:txBody>
      </p:sp>
      <p:sp>
        <p:nvSpPr>
          <p:cNvPr id="224487" name="Text Box 231"/>
          <p:cNvSpPr txBox="1">
            <a:spLocks noChangeArrowheads="1"/>
          </p:cNvSpPr>
          <p:nvPr/>
        </p:nvSpPr>
        <p:spPr bwMode="auto">
          <a:xfrm>
            <a:off x="2116138" y="31718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18</a:t>
            </a:r>
          </a:p>
        </p:txBody>
      </p:sp>
      <p:sp>
        <p:nvSpPr>
          <p:cNvPr id="224488" name="Text Box 232"/>
          <p:cNvSpPr txBox="1">
            <a:spLocks noChangeArrowheads="1"/>
          </p:cNvSpPr>
          <p:nvPr/>
        </p:nvSpPr>
        <p:spPr bwMode="auto">
          <a:xfrm>
            <a:off x="213360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19</a:t>
            </a:r>
          </a:p>
        </p:txBody>
      </p:sp>
      <p:sp>
        <p:nvSpPr>
          <p:cNvPr id="224489" name="Text Box 233"/>
          <p:cNvSpPr txBox="1">
            <a:spLocks noChangeArrowheads="1"/>
          </p:cNvSpPr>
          <p:nvPr/>
        </p:nvSpPr>
        <p:spPr bwMode="auto">
          <a:xfrm>
            <a:off x="2127250" y="316706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20</a:t>
            </a:r>
          </a:p>
        </p:txBody>
      </p:sp>
      <p:sp>
        <p:nvSpPr>
          <p:cNvPr id="224490" name="Line 234"/>
          <p:cNvSpPr>
            <a:spLocks noChangeShapeType="1"/>
          </p:cNvSpPr>
          <p:nvPr/>
        </p:nvSpPr>
        <p:spPr bwMode="auto">
          <a:xfrm>
            <a:off x="2747963" y="25114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491" name="Text Box 235"/>
          <p:cNvSpPr txBox="1">
            <a:spLocks noChangeArrowheads="1"/>
          </p:cNvSpPr>
          <p:nvPr/>
        </p:nvSpPr>
        <p:spPr bwMode="auto">
          <a:xfrm>
            <a:off x="2128838" y="31575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21</a:t>
            </a:r>
          </a:p>
        </p:txBody>
      </p:sp>
      <p:sp>
        <p:nvSpPr>
          <p:cNvPr id="224492" name="Text Box 236"/>
          <p:cNvSpPr txBox="1">
            <a:spLocks noChangeArrowheads="1"/>
          </p:cNvSpPr>
          <p:nvPr/>
        </p:nvSpPr>
        <p:spPr bwMode="auto">
          <a:xfrm>
            <a:off x="2122488" y="31464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22</a:t>
            </a:r>
          </a:p>
        </p:txBody>
      </p:sp>
      <p:sp>
        <p:nvSpPr>
          <p:cNvPr id="224493" name="Text Box 237"/>
          <p:cNvSpPr txBox="1">
            <a:spLocks noChangeArrowheads="1"/>
          </p:cNvSpPr>
          <p:nvPr/>
        </p:nvSpPr>
        <p:spPr bwMode="auto">
          <a:xfrm>
            <a:off x="2093913" y="31448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23</a:t>
            </a:r>
          </a:p>
        </p:txBody>
      </p:sp>
      <p:sp>
        <p:nvSpPr>
          <p:cNvPr id="224494" name="Text Box 238"/>
          <p:cNvSpPr txBox="1">
            <a:spLocks noChangeArrowheads="1"/>
          </p:cNvSpPr>
          <p:nvPr/>
        </p:nvSpPr>
        <p:spPr bwMode="auto">
          <a:xfrm>
            <a:off x="2105025" y="31194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24</a:t>
            </a:r>
          </a:p>
        </p:txBody>
      </p:sp>
      <p:sp>
        <p:nvSpPr>
          <p:cNvPr id="224495" name="Text Box 239"/>
          <p:cNvSpPr txBox="1">
            <a:spLocks noChangeArrowheads="1"/>
          </p:cNvSpPr>
          <p:nvPr/>
        </p:nvSpPr>
        <p:spPr bwMode="auto">
          <a:xfrm>
            <a:off x="2105025" y="313213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25</a:t>
            </a:r>
          </a:p>
        </p:txBody>
      </p:sp>
      <p:sp>
        <p:nvSpPr>
          <p:cNvPr id="224496" name="Line 240"/>
          <p:cNvSpPr>
            <a:spLocks noChangeShapeType="1"/>
          </p:cNvSpPr>
          <p:nvPr/>
        </p:nvSpPr>
        <p:spPr bwMode="auto">
          <a:xfrm>
            <a:off x="2900363" y="3171825"/>
            <a:ext cx="8526462"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497" name="Text Box 241"/>
          <p:cNvSpPr txBox="1">
            <a:spLocks noChangeArrowheads="1"/>
          </p:cNvSpPr>
          <p:nvPr/>
        </p:nvSpPr>
        <p:spPr bwMode="auto">
          <a:xfrm>
            <a:off x="2090738" y="3135313"/>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26</a:t>
            </a:r>
          </a:p>
        </p:txBody>
      </p:sp>
      <p:sp>
        <p:nvSpPr>
          <p:cNvPr id="224498" name="Text Box 242"/>
          <p:cNvSpPr txBox="1">
            <a:spLocks noChangeArrowheads="1"/>
          </p:cNvSpPr>
          <p:nvPr/>
        </p:nvSpPr>
        <p:spPr bwMode="auto">
          <a:xfrm>
            <a:off x="2090738" y="31384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27</a:t>
            </a:r>
          </a:p>
        </p:txBody>
      </p:sp>
      <p:sp>
        <p:nvSpPr>
          <p:cNvPr id="224499" name="Text Box 243"/>
          <p:cNvSpPr txBox="1">
            <a:spLocks noChangeArrowheads="1"/>
          </p:cNvSpPr>
          <p:nvPr/>
        </p:nvSpPr>
        <p:spPr bwMode="auto">
          <a:xfrm>
            <a:off x="2090738" y="31321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28</a:t>
            </a:r>
          </a:p>
        </p:txBody>
      </p:sp>
      <p:sp>
        <p:nvSpPr>
          <p:cNvPr id="224500" name="Text Box 244"/>
          <p:cNvSpPr txBox="1">
            <a:spLocks noChangeArrowheads="1"/>
          </p:cNvSpPr>
          <p:nvPr/>
        </p:nvSpPr>
        <p:spPr bwMode="auto">
          <a:xfrm>
            <a:off x="2098675" y="31369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29</a:t>
            </a:r>
          </a:p>
        </p:txBody>
      </p:sp>
      <p:sp>
        <p:nvSpPr>
          <p:cNvPr id="224501" name="Text Box 245"/>
          <p:cNvSpPr txBox="1">
            <a:spLocks noChangeArrowheads="1"/>
          </p:cNvSpPr>
          <p:nvPr/>
        </p:nvSpPr>
        <p:spPr bwMode="auto">
          <a:xfrm>
            <a:off x="2087563" y="312578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30</a:t>
            </a:r>
          </a:p>
        </p:txBody>
      </p:sp>
      <p:sp>
        <p:nvSpPr>
          <p:cNvPr id="224502" name="Line 246"/>
          <p:cNvSpPr>
            <a:spLocks noChangeShapeType="1"/>
          </p:cNvSpPr>
          <p:nvPr/>
        </p:nvSpPr>
        <p:spPr bwMode="auto">
          <a:xfrm>
            <a:off x="1784350" y="4648200"/>
            <a:ext cx="8526463" cy="1588"/>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24503" name="Text Box 247"/>
          <p:cNvSpPr txBox="1">
            <a:spLocks noChangeArrowheads="1"/>
          </p:cNvSpPr>
          <p:nvPr/>
        </p:nvSpPr>
        <p:spPr bwMode="auto">
          <a:xfrm>
            <a:off x="2119313" y="313372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31</a:t>
            </a:r>
          </a:p>
        </p:txBody>
      </p:sp>
      <p:sp>
        <p:nvSpPr>
          <p:cNvPr id="224504" name="Text Box 248"/>
          <p:cNvSpPr txBox="1">
            <a:spLocks noChangeArrowheads="1"/>
          </p:cNvSpPr>
          <p:nvPr/>
        </p:nvSpPr>
        <p:spPr bwMode="auto">
          <a:xfrm>
            <a:off x="21113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32</a:t>
            </a:r>
          </a:p>
        </p:txBody>
      </p:sp>
      <p:sp>
        <p:nvSpPr>
          <p:cNvPr id="224505" name="Text Box 249"/>
          <p:cNvSpPr txBox="1">
            <a:spLocks noChangeArrowheads="1"/>
          </p:cNvSpPr>
          <p:nvPr/>
        </p:nvSpPr>
        <p:spPr bwMode="auto">
          <a:xfrm>
            <a:off x="2098675" y="3122613"/>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33</a:t>
            </a:r>
          </a:p>
        </p:txBody>
      </p:sp>
      <p:sp>
        <p:nvSpPr>
          <p:cNvPr id="224506" name="Text Box 250"/>
          <p:cNvSpPr txBox="1">
            <a:spLocks noChangeArrowheads="1"/>
          </p:cNvSpPr>
          <p:nvPr/>
        </p:nvSpPr>
        <p:spPr bwMode="auto">
          <a:xfrm>
            <a:off x="2100263" y="311785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34</a:t>
            </a:r>
          </a:p>
        </p:txBody>
      </p:sp>
      <p:sp>
        <p:nvSpPr>
          <p:cNvPr id="224507" name="Text Box 251"/>
          <p:cNvSpPr txBox="1">
            <a:spLocks noChangeArrowheads="1"/>
          </p:cNvSpPr>
          <p:nvPr/>
        </p:nvSpPr>
        <p:spPr bwMode="auto">
          <a:xfrm>
            <a:off x="2084388" y="3114675"/>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35</a:t>
            </a:r>
          </a:p>
        </p:txBody>
      </p:sp>
      <p:sp>
        <p:nvSpPr>
          <p:cNvPr id="224508" name="Text Box 252"/>
          <p:cNvSpPr txBox="1">
            <a:spLocks noChangeArrowheads="1"/>
          </p:cNvSpPr>
          <p:nvPr/>
        </p:nvSpPr>
        <p:spPr bwMode="auto">
          <a:xfrm>
            <a:off x="2111375" y="3176588"/>
            <a:ext cx="3379788"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36</a:t>
            </a:r>
          </a:p>
        </p:txBody>
      </p:sp>
      <p:sp>
        <p:nvSpPr>
          <p:cNvPr id="224509" name="Text Box 253"/>
          <p:cNvSpPr txBox="1">
            <a:spLocks noChangeArrowheads="1"/>
          </p:cNvSpPr>
          <p:nvPr/>
        </p:nvSpPr>
        <p:spPr bwMode="auto">
          <a:xfrm>
            <a:off x="2081213" y="3187700"/>
            <a:ext cx="3379787"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37</a:t>
            </a:r>
          </a:p>
        </p:txBody>
      </p:sp>
      <p:sp>
        <p:nvSpPr>
          <p:cNvPr id="224510" name="Text Box 254"/>
          <p:cNvSpPr txBox="1">
            <a:spLocks noChangeArrowheads="1"/>
          </p:cNvSpPr>
          <p:nvPr/>
        </p:nvSpPr>
        <p:spPr bwMode="auto">
          <a:xfrm>
            <a:off x="2084388" y="3170238"/>
            <a:ext cx="3379787" cy="1874837"/>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38</a:t>
            </a:r>
          </a:p>
        </p:txBody>
      </p:sp>
      <p:sp>
        <p:nvSpPr>
          <p:cNvPr id="224511" name="Text Box 255"/>
          <p:cNvSpPr txBox="1">
            <a:spLocks noChangeArrowheads="1"/>
          </p:cNvSpPr>
          <p:nvPr/>
        </p:nvSpPr>
        <p:spPr bwMode="auto">
          <a:xfrm>
            <a:off x="2101850" y="3149600"/>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39</a:t>
            </a:r>
          </a:p>
        </p:txBody>
      </p:sp>
      <p:sp>
        <p:nvSpPr>
          <p:cNvPr id="224512" name="Text Box 256"/>
          <p:cNvSpPr txBox="1">
            <a:spLocks noChangeArrowheads="1"/>
          </p:cNvSpPr>
          <p:nvPr/>
        </p:nvSpPr>
        <p:spPr bwMode="auto">
          <a:xfrm>
            <a:off x="2098675" y="3140075"/>
            <a:ext cx="3379788" cy="1874838"/>
          </a:xfrm>
          <a:prstGeom prst="rect">
            <a:avLst/>
          </a:prstGeom>
          <a:noFill/>
          <a:ln w="12700">
            <a:noFill/>
            <a:miter lim="800000"/>
            <a:headEnd/>
            <a:tailEnd/>
          </a:ln>
          <a:effectLst>
            <a:outerShdw blurRad="63500" dist="74053" dir="1857825" algn="ctr" rotWithShape="0">
              <a:schemeClr val="bg2">
                <a:alpha val="74998"/>
              </a:schemeClr>
            </a:outerShdw>
          </a:effectLst>
        </p:spPr>
        <p:txBody>
          <a:bodyPr>
            <a:spAutoFit/>
          </a:bodyPr>
          <a:lstStyle/>
          <a:p>
            <a:pPr>
              <a:spcBef>
                <a:spcPct val="50000"/>
              </a:spcBef>
              <a:defRPr/>
            </a:pPr>
            <a:r>
              <a:rPr lang="en-US" sz="11700">
                <a:solidFill>
                  <a:srgbClr val="FFFF00"/>
                </a:solidFill>
                <a:latin typeface="Comic Sans MS" pitchFamily="-107" charset="0"/>
                <a:ea typeface="ＭＳ Ｐゴシック" pitchFamily="-107" charset="-128"/>
                <a:cs typeface="ＭＳ Ｐゴシック" pitchFamily="-107" charset="-128"/>
              </a:rPr>
              <a:t>40</a:t>
            </a:r>
          </a:p>
        </p:txBody>
      </p:sp>
      <p:sp>
        <p:nvSpPr>
          <p:cNvPr id="62538" name="Text Box 2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3</a:t>
            </a:r>
            <a:endParaRPr lang="en-US" sz="1400"/>
          </a:p>
        </p:txBody>
      </p:sp>
      <p:sp>
        <p:nvSpPr>
          <p:cNvPr id="224515" name="Text Box 259"/>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民数記 </a:t>
            </a:r>
            <a:r>
              <a:rPr lang="en-US" sz="1200">
                <a:solidFill>
                  <a:schemeClr val="tx1"/>
                </a:solidFill>
              </a:rPr>
              <a:t>32:13</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272" fill="hold" grpId="0" nodeType="clickEffect">
                                  <p:stCondLst>
                                    <p:cond delay="0"/>
                                  </p:stCondLst>
                                  <p:childTnLst>
                                    <p:set>
                                      <p:cBhvr>
                                        <p:cTn id="11" dur="1" fill="hold">
                                          <p:stCondLst>
                                            <p:cond delay="0"/>
                                          </p:stCondLst>
                                        </p:cTn>
                                        <p:tgtEl>
                                          <p:spTgt spid="224467"/>
                                        </p:tgtEl>
                                        <p:attrNameLst>
                                          <p:attrName>style.visibility</p:attrName>
                                        </p:attrNameLst>
                                      </p:cBhvr>
                                      <p:to>
                                        <p:strVal val="visible"/>
                                      </p:to>
                                    </p:set>
                                    <p:anim calcmode="lin" valueType="num">
                                      <p:cBhvr>
                                        <p:cTn id="12" dur="500" fill="hold"/>
                                        <p:tgtEl>
                                          <p:spTgt spid="224467"/>
                                        </p:tgtEl>
                                        <p:attrNameLst>
                                          <p:attrName>ppt_w</p:attrName>
                                        </p:attrNameLst>
                                      </p:cBhvr>
                                      <p:tavLst>
                                        <p:tav tm="0">
                                          <p:val>
                                            <p:strVal val="2/3*#ppt_w"/>
                                          </p:val>
                                        </p:tav>
                                        <p:tav tm="100000">
                                          <p:val>
                                            <p:strVal val="#ppt_w"/>
                                          </p:val>
                                        </p:tav>
                                      </p:tavLst>
                                    </p:anim>
                                    <p:anim calcmode="lin" valueType="num">
                                      <p:cBhvr>
                                        <p:cTn id="13" dur="500" fill="hold"/>
                                        <p:tgtEl>
                                          <p:spTgt spid="224467"/>
                                        </p:tgtEl>
                                        <p:attrNameLst>
                                          <p:attrName>ppt_h</p:attrName>
                                        </p:attrNameLst>
                                      </p:cBhvr>
                                      <p:tavLst>
                                        <p:tav tm="0">
                                          <p:val>
                                            <p:strVal val="2/3*#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272" fill="hold" grpId="0" nodeType="clickEffect">
                                  <p:stCondLst>
                                    <p:cond delay="0"/>
                                  </p:stCondLst>
                                  <p:childTnLst>
                                    <p:set>
                                      <p:cBhvr>
                                        <p:cTn id="17" dur="1" fill="hold">
                                          <p:stCondLst>
                                            <p:cond delay="0"/>
                                          </p:stCondLst>
                                        </p:cTn>
                                        <p:tgtEl>
                                          <p:spTgt spid="224468"/>
                                        </p:tgtEl>
                                        <p:attrNameLst>
                                          <p:attrName>style.visibility</p:attrName>
                                        </p:attrNameLst>
                                      </p:cBhvr>
                                      <p:to>
                                        <p:strVal val="visible"/>
                                      </p:to>
                                    </p:set>
                                    <p:anim calcmode="lin" valueType="num">
                                      <p:cBhvr>
                                        <p:cTn id="18" dur="500" fill="hold"/>
                                        <p:tgtEl>
                                          <p:spTgt spid="224468"/>
                                        </p:tgtEl>
                                        <p:attrNameLst>
                                          <p:attrName>ppt_w</p:attrName>
                                        </p:attrNameLst>
                                      </p:cBhvr>
                                      <p:tavLst>
                                        <p:tav tm="0">
                                          <p:val>
                                            <p:strVal val="2/3*#ppt_w"/>
                                          </p:val>
                                        </p:tav>
                                        <p:tav tm="100000">
                                          <p:val>
                                            <p:strVal val="#ppt_w"/>
                                          </p:val>
                                        </p:tav>
                                      </p:tavLst>
                                    </p:anim>
                                    <p:anim calcmode="lin" valueType="num">
                                      <p:cBhvr>
                                        <p:cTn id="19" dur="500" fill="hold"/>
                                        <p:tgtEl>
                                          <p:spTgt spid="224468"/>
                                        </p:tgtEl>
                                        <p:attrNameLst>
                                          <p:attrName>ppt_h</p:attrName>
                                        </p:attrNameLst>
                                      </p:cBhvr>
                                      <p:tavLst>
                                        <p:tav tm="0">
                                          <p:val>
                                            <p:strVal val="2/3*#ppt_h"/>
                                          </p:val>
                                        </p:tav>
                                        <p:tav tm="100000">
                                          <p:val>
                                            <p:strVal val="#ppt_h"/>
                                          </p:val>
                                        </p:tav>
                                      </p:tavLst>
                                    </p:anim>
                                  </p:childTnLst>
                                </p:cTn>
                              </p:par>
                            </p:childTnLst>
                          </p:cTn>
                        </p:par>
                        <p:par>
                          <p:cTn id="20" fill="hold" nodeType="afterGroup">
                            <p:stCondLst>
                              <p:cond delay="500"/>
                            </p:stCondLst>
                            <p:childTnLst>
                              <p:par>
                                <p:cTn id="21" presetID="23" presetClass="entr" presetSubtype="272" fill="hold" grpId="0" nodeType="afterEffect">
                                  <p:stCondLst>
                                    <p:cond delay="0"/>
                                  </p:stCondLst>
                                  <p:childTnLst>
                                    <p:set>
                                      <p:cBhvr>
                                        <p:cTn id="22" dur="1" fill="hold">
                                          <p:stCondLst>
                                            <p:cond delay="0"/>
                                          </p:stCondLst>
                                        </p:cTn>
                                        <p:tgtEl>
                                          <p:spTgt spid="224469"/>
                                        </p:tgtEl>
                                        <p:attrNameLst>
                                          <p:attrName>style.visibility</p:attrName>
                                        </p:attrNameLst>
                                      </p:cBhvr>
                                      <p:to>
                                        <p:strVal val="visible"/>
                                      </p:to>
                                    </p:set>
                                    <p:anim calcmode="lin" valueType="num">
                                      <p:cBhvr>
                                        <p:cTn id="23" dur="500" fill="hold"/>
                                        <p:tgtEl>
                                          <p:spTgt spid="224469"/>
                                        </p:tgtEl>
                                        <p:attrNameLst>
                                          <p:attrName>ppt_w</p:attrName>
                                        </p:attrNameLst>
                                      </p:cBhvr>
                                      <p:tavLst>
                                        <p:tav tm="0">
                                          <p:val>
                                            <p:strVal val="2/3*#ppt_w"/>
                                          </p:val>
                                        </p:tav>
                                        <p:tav tm="100000">
                                          <p:val>
                                            <p:strVal val="#ppt_w"/>
                                          </p:val>
                                        </p:tav>
                                      </p:tavLst>
                                    </p:anim>
                                    <p:anim calcmode="lin" valueType="num">
                                      <p:cBhvr>
                                        <p:cTn id="24" dur="500" fill="hold"/>
                                        <p:tgtEl>
                                          <p:spTgt spid="224469"/>
                                        </p:tgtEl>
                                        <p:attrNameLst>
                                          <p:attrName>ppt_h</p:attrName>
                                        </p:attrNameLst>
                                      </p:cBhvr>
                                      <p:tavLst>
                                        <p:tav tm="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224470"/>
                                        </p:tgtEl>
                                        <p:attrNameLst>
                                          <p:attrName>style.visibility</p:attrName>
                                        </p:attrNameLst>
                                      </p:cBhvr>
                                      <p:to>
                                        <p:strVal val="visible"/>
                                      </p:to>
                                    </p:set>
                                    <p:anim calcmode="lin" valueType="num">
                                      <p:cBhvr>
                                        <p:cTn id="29" dur="500" fill="hold"/>
                                        <p:tgtEl>
                                          <p:spTgt spid="224470"/>
                                        </p:tgtEl>
                                        <p:attrNameLst>
                                          <p:attrName>ppt_w</p:attrName>
                                        </p:attrNameLst>
                                      </p:cBhvr>
                                      <p:tavLst>
                                        <p:tav tm="0">
                                          <p:val>
                                            <p:fltVal val="0"/>
                                          </p:val>
                                        </p:tav>
                                        <p:tav tm="100000">
                                          <p:val>
                                            <p:strVal val="#ppt_w"/>
                                          </p:val>
                                        </p:tav>
                                      </p:tavLst>
                                    </p:anim>
                                    <p:anim calcmode="lin" valueType="num">
                                      <p:cBhvr>
                                        <p:cTn id="30" dur="500" fill="hold"/>
                                        <p:tgtEl>
                                          <p:spTgt spid="224470"/>
                                        </p:tgtEl>
                                        <p:attrNameLst>
                                          <p:attrName>ppt_h</p:attrName>
                                        </p:attrNameLst>
                                      </p:cBhvr>
                                      <p:tavLst>
                                        <p:tav tm="0">
                                          <p:val>
                                            <p:fltVal val="0"/>
                                          </p:val>
                                        </p:tav>
                                        <p:tav tm="100000">
                                          <p:val>
                                            <p:strVal val="#ppt_h"/>
                                          </p:val>
                                        </p:tav>
                                      </p:tavLst>
                                    </p:anim>
                                  </p:childTnLst>
                                </p:cTn>
                              </p:par>
                            </p:childTnLst>
                          </p:cTn>
                        </p:par>
                        <p:par>
                          <p:cTn id="31" fill="hold" nodeType="afterGroup">
                            <p:stCondLst>
                              <p:cond delay="500"/>
                            </p:stCondLst>
                            <p:childTnLst>
                              <p:par>
                                <p:cTn id="32" presetID="1" presetClass="exit" presetSubtype="0" fill="hold" grpId="1" nodeType="afterEffect">
                                  <p:stCondLst>
                                    <p:cond delay="0"/>
                                  </p:stCondLst>
                                  <p:childTnLst>
                                    <p:set>
                                      <p:cBhvr>
                                        <p:cTn id="33" dur="1" fill="hold">
                                          <p:stCondLst>
                                            <p:cond delay="0"/>
                                          </p:stCondLst>
                                        </p:cTn>
                                        <p:tgtEl>
                                          <p:spTgt spid="224470"/>
                                        </p:tgtEl>
                                        <p:attrNameLst>
                                          <p:attrName>style.visibility</p:attrName>
                                        </p:attrNameLst>
                                      </p:cBhvr>
                                      <p:to>
                                        <p:strVal val="hidden"/>
                                      </p:to>
                                    </p:set>
                                  </p:childTnLst>
                                </p:cTn>
                              </p:par>
                            </p:childTnLst>
                          </p:cTn>
                        </p:par>
                        <p:par>
                          <p:cTn id="34" fill="hold" nodeType="afterGroup">
                            <p:stCondLst>
                              <p:cond delay="500"/>
                            </p:stCondLst>
                            <p:childTnLst>
                              <p:par>
                                <p:cTn id="35" presetID="23" presetClass="entr" presetSubtype="16" fill="hold" grpId="0" nodeType="afterEffect">
                                  <p:stCondLst>
                                    <p:cond delay="0"/>
                                  </p:stCondLst>
                                  <p:childTnLst>
                                    <p:set>
                                      <p:cBhvr>
                                        <p:cTn id="36" dur="1" fill="hold">
                                          <p:stCondLst>
                                            <p:cond delay="0"/>
                                          </p:stCondLst>
                                        </p:cTn>
                                        <p:tgtEl>
                                          <p:spTgt spid="224471"/>
                                        </p:tgtEl>
                                        <p:attrNameLst>
                                          <p:attrName>style.visibility</p:attrName>
                                        </p:attrNameLst>
                                      </p:cBhvr>
                                      <p:to>
                                        <p:strVal val="visible"/>
                                      </p:to>
                                    </p:set>
                                    <p:anim calcmode="lin" valueType="num">
                                      <p:cBhvr>
                                        <p:cTn id="37" dur="500" fill="hold"/>
                                        <p:tgtEl>
                                          <p:spTgt spid="224471"/>
                                        </p:tgtEl>
                                        <p:attrNameLst>
                                          <p:attrName>ppt_w</p:attrName>
                                        </p:attrNameLst>
                                      </p:cBhvr>
                                      <p:tavLst>
                                        <p:tav tm="0">
                                          <p:val>
                                            <p:fltVal val="0"/>
                                          </p:val>
                                        </p:tav>
                                        <p:tav tm="100000">
                                          <p:val>
                                            <p:strVal val="#ppt_w"/>
                                          </p:val>
                                        </p:tav>
                                      </p:tavLst>
                                    </p:anim>
                                    <p:anim calcmode="lin" valueType="num">
                                      <p:cBhvr>
                                        <p:cTn id="38" dur="500" fill="hold"/>
                                        <p:tgtEl>
                                          <p:spTgt spid="224471"/>
                                        </p:tgtEl>
                                        <p:attrNameLst>
                                          <p:attrName>ppt_h</p:attrName>
                                        </p:attrNameLst>
                                      </p:cBhvr>
                                      <p:tavLst>
                                        <p:tav tm="0">
                                          <p:val>
                                            <p:fltVal val="0"/>
                                          </p:val>
                                        </p:tav>
                                        <p:tav tm="100000">
                                          <p:val>
                                            <p:strVal val="#ppt_h"/>
                                          </p:val>
                                        </p:tav>
                                      </p:tavLst>
                                    </p:anim>
                                  </p:childTnLst>
                                </p:cTn>
                              </p:par>
                            </p:childTnLst>
                          </p:cTn>
                        </p:par>
                        <p:par>
                          <p:cTn id="39" fill="hold" nodeType="afterGroup">
                            <p:stCondLst>
                              <p:cond delay="1000"/>
                            </p:stCondLst>
                            <p:childTnLst>
                              <p:par>
                                <p:cTn id="40" presetID="1" presetClass="exit" presetSubtype="0" fill="hold" grpId="1" nodeType="afterEffect">
                                  <p:stCondLst>
                                    <p:cond delay="0"/>
                                  </p:stCondLst>
                                  <p:childTnLst>
                                    <p:set>
                                      <p:cBhvr>
                                        <p:cTn id="41" dur="1" fill="hold">
                                          <p:stCondLst>
                                            <p:cond delay="0"/>
                                          </p:stCondLst>
                                        </p:cTn>
                                        <p:tgtEl>
                                          <p:spTgt spid="224471"/>
                                        </p:tgtEl>
                                        <p:attrNameLst>
                                          <p:attrName>style.visibility</p:attrName>
                                        </p:attrNameLst>
                                      </p:cBhvr>
                                      <p:to>
                                        <p:strVal val="hidden"/>
                                      </p:to>
                                    </p:set>
                                  </p:childTnLst>
                                </p:cTn>
                              </p:par>
                            </p:childTnLst>
                          </p:cTn>
                        </p:par>
                        <p:par>
                          <p:cTn id="42" fill="hold" nodeType="afterGroup">
                            <p:stCondLst>
                              <p:cond delay="1000"/>
                            </p:stCondLst>
                            <p:childTnLst>
                              <p:par>
                                <p:cTn id="43" presetID="23" presetClass="entr" presetSubtype="16" fill="hold" grpId="0" nodeType="afterEffect">
                                  <p:stCondLst>
                                    <p:cond delay="0"/>
                                  </p:stCondLst>
                                  <p:childTnLst>
                                    <p:set>
                                      <p:cBhvr>
                                        <p:cTn id="44" dur="1" fill="hold">
                                          <p:stCondLst>
                                            <p:cond delay="0"/>
                                          </p:stCondLst>
                                        </p:cTn>
                                        <p:tgtEl>
                                          <p:spTgt spid="224472"/>
                                        </p:tgtEl>
                                        <p:attrNameLst>
                                          <p:attrName>style.visibility</p:attrName>
                                        </p:attrNameLst>
                                      </p:cBhvr>
                                      <p:to>
                                        <p:strVal val="visible"/>
                                      </p:to>
                                    </p:set>
                                    <p:anim calcmode="lin" valueType="num">
                                      <p:cBhvr>
                                        <p:cTn id="45" dur="500" fill="hold"/>
                                        <p:tgtEl>
                                          <p:spTgt spid="224472"/>
                                        </p:tgtEl>
                                        <p:attrNameLst>
                                          <p:attrName>ppt_w</p:attrName>
                                        </p:attrNameLst>
                                      </p:cBhvr>
                                      <p:tavLst>
                                        <p:tav tm="0">
                                          <p:val>
                                            <p:fltVal val="0"/>
                                          </p:val>
                                        </p:tav>
                                        <p:tav tm="100000">
                                          <p:val>
                                            <p:strVal val="#ppt_w"/>
                                          </p:val>
                                        </p:tav>
                                      </p:tavLst>
                                    </p:anim>
                                    <p:anim calcmode="lin" valueType="num">
                                      <p:cBhvr>
                                        <p:cTn id="46" dur="500" fill="hold"/>
                                        <p:tgtEl>
                                          <p:spTgt spid="224472"/>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1" presetClass="exit" presetSubtype="0" fill="hold" grpId="1" nodeType="afterEffect">
                                  <p:stCondLst>
                                    <p:cond delay="0"/>
                                  </p:stCondLst>
                                  <p:childTnLst>
                                    <p:set>
                                      <p:cBhvr>
                                        <p:cTn id="49" dur="1" fill="hold">
                                          <p:stCondLst>
                                            <p:cond delay="0"/>
                                          </p:stCondLst>
                                        </p:cTn>
                                        <p:tgtEl>
                                          <p:spTgt spid="224472"/>
                                        </p:tgtEl>
                                        <p:attrNameLst>
                                          <p:attrName>style.visibility</p:attrName>
                                        </p:attrNameLst>
                                      </p:cBhvr>
                                      <p:to>
                                        <p:strVal val="hidden"/>
                                      </p:to>
                                    </p:set>
                                  </p:childTnLst>
                                </p:cTn>
                              </p:par>
                            </p:childTnLst>
                          </p:cTn>
                        </p:par>
                        <p:par>
                          <p:cTn id="50" fill="hold" nodeType="afterGroup">
                            <p:stCondLst>
                              <p:cond delay="1500"/>
                            </p:stCondLst>
                            <p:childTnLst>
                              <p:par>
                                <p:cTn id="51" presetID="23" presetClass="entr" presetSubtype="16" fill="hold" grpId="0" nodeType="afterEffect">
                                  <p:stCondLst>
                                    <p:cond delay="0"/>
                                  </p:stCondLst>
                                  <p:childTnLst>
                                    <p:set>
                                      <p:cBhvr>
                                        <p:cTn id="52" dur="1" fill="hold">
                                          <p:stCondLst>
                                            <p:cond delay="0"/>
                                          </p:stCondLst>
                                        </p:cTn>
                                        <p:tgtEl>
                                          <p:spTgt spid="224473"/>
                                        </p:tgtEl>
                                        <p:attrNameLst>
                                          <p:attrName>style.visibility</p:attrName>
                                        </p:attrNameLst>
                                      </p:cBhvr>
                                      <p:to>
                                        <p:strVal val="visible"/>
                                      </p:to>
                                    </p:set>
                                    <p:anim calcmode="lin" valueType="num">
                                      <p:cBhvr>
                                        <p:cTn id="53" dur="500" fill="hold"/>
                                        <p:tgtEl>
                                          <p:spTgt spid="224473"/>
                                        </p:tgtEl>
                                        <p:attrNameLst>
                                          <p:attrName>ppt_w</p:attrName>
                                        </p:attrNameLst>
                                      </p:cBhvr>
                                      <p:tavLst>
                                        <p:tav tm="0">
                                          <p:val>
                                            <p:fltVal val="0"/>
                                          </p:val>
                                        </p:tav>
                                        <p:tav tm="100000">
                                          <p:val>
                                            <p:strVal val="#ppt_w"/>
                                          </p:val>
                                        </p:tav>
                                      </p:tavLst>
                                    </p:anim>
                                    <p:anim calcmode="lin" valueType="num">
                                      <p:cBhvr>
                                        <p:cTn id="54" dur="500" fill="hold"/>
                                        <p:tgtEl>
                                          <p:spTgt spid="224473"/>
                                        </p:tgtEl>
                                        <p:attrNameLst>
                                          <p:attrName>ppt_h</p:attrName>
                                        </p:attrNameLst>
                                      </p:cBhvr>
                                      <p:tavLst>
                                        <p:tav tm="0">
                                          <p:val>
                                            <p:fltVal val="0"/>
                                          </p:val>
                                        </p:tav>
                                        <p:tav tm="100000">
                                          <p:val>
                                            <p:strVal val="#ppt_h"/>
                                          </p:val>
                                        </p:tav>
                                      </p:tavLst>
                                    </p:anim>
                                  </p:childTnLst>
                                </p:cTn>
                              </p:par>
                            </p:childTnLst>
                          </p:cTn>
                        </p:par>
                        <p:par>
                          <p:cTn id="55" fill="hold" nodeType="afterGroup">
                            <p:stCondLst>
                              <p:cond delay="2000"/>
                            </p:stCondLst>
                            <p:childTnLst>
                              <p:par>
                                <p:cTn id="56" presetID="1" presetClass="exit" presetSubtype="0" fill="hold" grpId="1" nodeType="afterEffect">
                                  <p:stCondLst>
                                    <p:cond delay="0"/>
                                  </p:stCondLst>
                                  <p:childTnLst>
                                    <p:set>
                                      <p:cBhvr>
                                        <p:cTn id="57" dur="1" fill="hold">
                                          <p:stCondLst>
                                            <p:cond delay="0"/>
                                          </p:stCondLst>
                                        </p:cTn>
                                        <p:tgtEl>
                                          <p:spTgt spid="224473"/>
                                        </p:tgtEl>
                                        <p:attrNameLst>
                                          <p:attrName>style.visibility</p:attrName>
                                        </p:attrNameLst>
                                      </p:cBhvr>
                                      <p:to>
                                        <p:strVal val="hidden"/>
                                      </p:to>
                                    </p:set>
                                  </p:childTnLst>
                                </p:cTn>
                              </p:par>
                            </p:childTnLst>
                          </p:cTn>
                        </p:par>
                        <p:par>
                          <p:cTn id="58" fill="hold" nodeType="afterGroup">
                            <p:stCondLst>
                              <p:cond delay="2000"/>
                            </p:stCondLst>
                            <p:childTnLst>
                              <p:par>
                                <p:cTn id="59" presetID="23" presetClass="entr" presetSubtype="16" fill="hold" grpId="0" nodeType="afterEffect">
                                  <p:stCondLst>
                                    <p:cond delay="0"/>
                                  </p:stCondLst>
                                  <p:childTnLst>
                                    <p:set>
                                      <p:cBhvr>
                                        <p:cTn id="60" dur="1" fill="hold">
                                          <p:stCondLst>
                                            <p:cond delay="0"/>
                                          </p:stCondLst>
                                        </p:cTn>
                                        <p:tgtEl>
                                          <p:spTgt spid="224474"/>
                                        </p:tgtEl>
                                        <p:attrNameLst>
                                          <p:attrName>style.visibility</p:attrName>
                                        </p:attrNameLst>
                                      </p:cBhvr>
                                      <p:to>
                                        <p:strVal val="visible"/>
                                      </p:to>
                                    </p:set>
                                    <p:anim calcmode="lin" valueType="num">
                                      <p:cBhvr>
                                        <p:cTn id="61" dur="500" fill="hold"/>
                                        <p:tgtEl>
                                          <p:spTgt spid="224474"/>
                                        </p:tgtEl>
                                        <p:attrNameLst>
                                          <p:attrName>ppt_w</p:attrName>
                                        </p:attrNameLst>
                                      </p:cBhvr>
                                      <p:tavLst>
                                        <p:tav tm="0">
                                          <p:val>
                                            <p:fltVal val="0"/>
                                          </p:val>
                                        </p:tav>
                                        <p:tav tm="100000">
                                          <p:val>
                                            <p:strVal val="#ppt_w"/>
                                          </p:val>
                                        </p:tav>
                                      </p:tavLst>
                                    </p:anim>
                                    <p:anim calcmode="lin" valueType="num">
                                      <p:cBhvr>
                                        <p:cTn id="62" dur="500" fill="hold"/>
                                        <p:tgtEl>
                                          <p:spTgt spid="224474"/>
                                        </p:tgtEl>
                                        <p:attrNameLst>
                                          <p:attrName>ppt_h</p:attrName>
                                        </p:attrNameLst>
                                      </p:cBhvr>
                                      <p:tavLst>
                                        <p:tav tm="0">
                                          <p:val>
                                            <p:fltVal val="0"/>
                                          </p:val>
                                        </p:tav>
                                        <p:tav tm="100000">
                                          <p:val>
                                            <p:strVal val="#ppt_h"/>
                                          </p:val>
                                        </p:tav>
                                      </p:tavLst>
                                    </p:anim>
                                  </p:childTnLst>
                                </p:cTn>
                              </p:par>
                            </p:childTnLst>
                          </p:cTn>
                        </p:par>
                        <p:par>
                          <p:cTn id="63" fill="hold" nodeType="afterGroup">
                            <p:stCondLst>
                              <p:cond delay="2500"/>
                            </p:stCondLst>
                            <p:childTnLst>
                              <p:par>
                                <p:cTn id="64" presetID="1" presetClass="exit" presetSubtype="0" fill="hold" grpId="1" nodeType="afterEffect">
                                  <p:stCondLst>
                                    <p:cond delay="0"/>
                                  </p:stCondLst>
                                  <p:childTnLst>
                                    <p:set>
                                      <p:cBhvr>
                                        <p:cTn id="65" dur="1" fill="hold">
                                          <p:stCondLst>
                                            <p:cond delay="0"/>
                                          </p:stCondLst>
                                        </p:cTn>
                                        <p:tgtEl>
                                          <p:spTgt spid="224474"/>
                                        </p:tgtEl>
                                        <p:attrNameLst>
                                          <p:attrName>style.visibility</p:attrName>
                                        </p:attrNameLst>
                                      </p:cBhvr>
                                      <p:to>
                                        <p:strVal val="hidden"/>
                                      </p:to>
                                    </p:set>
                                  </p:childTnLst>
                                </p:cTn>
                              </p:par>
                            </p:childTnLst>
                          </p:cTn>
                        </p:par>
                        <p:par>
                          <p:cTn id="66" fill="hold" nodeType="afterGroup">
                            <p:stCondLst>
                              <p:cond delay="2500"/>
                            </p:stCondLst>
                            <p:childTnLst>
                              <p:par>
                                <p:cTn id="67" presetID="23" presetClass="entr" presetSubtype="16" fill="hold" grpId="0" nodeType="afterEffect">
                                  <p:stCondLst>
                                    <p:cond delay="0"/>
                                  </p:stCondLst>
                                  <p:childTnLst>
                                    <p:set>
                                      <p:cBhvr>
                                        <p:cTn id="68" dur="1" fill="hold">
                                          <p:stCondLst>
                                            <p:cond delay="0"/>
                                          </p:stCondLst>
                                        </p:cTn>
                                        <p:tgtEl>
                                          <p:spTgt spid="224475"/>
                                        </p:tgtEl>
                                        <p:attrNameLst>
                                          <p:attrName>style.visibility</p:attrName>
                                        </p:attrNameLst>
                                      </p:cBhvr>
                                      <p:to>
                                        <p:strVal val="visible"/>
                                      </p:to>
                                    </p:set>
                                    <p:anim calcmode="lin" valueType="num">
                                      <p:cBhvr>
                                        <p:cTn id="69" dur="500" fill="hold"/>
                                        <p:tgtEl>
                                          <p:spTgt spid="224475"/>
                                        </p:tgtEl>
                                        <p:attrNameLst>
                                          <p:attrName>ppt_w</p:attrName>
                                        </p:attrNameLst>
                                      </p:cBhvr>
                                      <p:tavLst>
                                        <p:tav tm="0">
                                          <p:val>
                                            <p:fltVal val="0"/>
                                          </p:val>
                                        </p:tav>
                                        <p:tav tm="100000">
                                          <p:val>
                                            <p:strVal val="#ppt_w"/>
                                          </p:val>
                                        </p:tav>
                                      </p:tavLst>
                                    </p:anim>
                                    <p:anim calcmode="lin" valueType="num">
                                      <p:cBhvr>
                                        <p:cTn id="70" dur="500" fill="hold"/>
                                        <p:tgtEl>
                                          <p:spTgt spid="224475"/>
                                        </p:tgtEl>
                                        <p:attrNameLst>
                                          <p:attrName>ppt_h</p:attrName>
                                        </p:attrNameLst>
                                      </p:cBhvr>
                                      <p:tavLst>
                                        <p:tav tm="0">
                                          <p:val>
                                            <p:fltVal val="0"/>
                                          </p:val>
                                        </p:tav>
                                        <p:tav tm="100000">
                                          <p:val>
                                            <p:strVal val="#ppt_h"/>
                                          </p:val>
                                        </p:tav>
                                      </p:tavLst>
                                    </p:anim>
                                  </p:childTnLst>
                                </p:cTn>
                              </p:par>
                            </p:childTnLst>
                          </p:cTn>
                        </p:par>
                        <p:par>
                          <p:cTn id="71" fill="hold" nodeType="afterGroup">
                            <p:stCondLst>
                              <p:cond delay="3000"/>
                            </p:stCondLst>
                            <p:childTnLst>
                              <p:par>
                                <p:cTn id="72" presetID="1" presetClass="exit" presetSubtype="0" fill="hold" grpId="1" nodeType="afterEffect">
                                  <p:stCondLst>
                                    <p:cond delay="0"/>
                                  </p:stCondLst>
                                  <p:childTnLst>
                                    <p:set>
                                      <p:cBhvr>
                                        <p:cTn id="73" dur="1" fill="hold">
                                          <p:stCondLst>
                                            <p:cond delay="0"/>
                                          </p:stCondLst>
                                        </p:cTn>
                                        <p:tgtEl>
                                          <p:spTgt spid="224475"/>
                                        </p:tgtEl>
                                        <p:attrNameLst>
                                          <p:attrName>style.visibility</p:attrName>
                                        </p:attrNameLst>
                                      </p:cBhvr>
                                      <p:to>
                                        <p:strVal val="hidden"/>
                                      </p:to>
                                    </p:set>
                                  </p:childTnLst>
                                </p:cTn>
                              </p:par>
                            </p:childTnLst>
                          </p:cTn>
                        </p:par>
                        <p:par>
                          <p:cTn id="74" fill="hold" nodeType="afterGroup">
                            <p:stCondLst>
                              <p:cond delay="3000"/>
                            </p:stCondLst>
                            <p:childTnLst>
                              <p:par>
                                <p:cTn id="75" presetID="23" presetClass="entr" presetSubtype="16" fill="hold" grpId="0" nodeType="afterEffect">
                                  <p:stCondLst>
                                    <p:cond delay="0"/>
                                  </p:stCondLst>
                                  <p:childTnLst>
                                    <p:set>
                                      <p:cBhvr>
                                        <p:cTn id="76" dur="1" fill="hold">
                                          <p:stCondLst>
                                            <p:cond delay="0"/>
                                          </p:stCondLst>
                                        </p:cTn>
                                        <p:tgtEl>
                                          <p:spTgt spid="224476"/>
                                        </p:tgtEl>
                                        <p:attrNameLst>
                                          <p:attrName>style.visibility</p:attrName>
                                        </p:attrNameLst>
                                      </p:cBhvr>
                                      <p:to>
                                        <p:strVal val="visible"/>
                                      </p:to>
                                    </p:set>
                                    <p:anim calcmode="lin" valueType="num">
                                      <p:cBhvr>
                                        <p:cTn id="77" dur="500" fill="hold"/>
                                        <p:tgtEl>
                                          <p:spTgt spid="224476"/>
                                        </p:tgtEl>
                                        <p:attrNameLst>
                                          <p:attrName>ppt_w</p:attrName>
                                        </p:attrNameLst>
                                      </p:cBhvr>
                                      <p:tavLst>
                                        <p:tav tm="0">
                                          <p:val>
                                            <p:fltVal val="0"/>
                                          </p:val>
                                        </p:tav>
                                        <p:tav tm="100000">
                                          <p:val>
                                            <p:strVal val="#ppt_w"/>
                                          </p:val>
                                        </p:tav>
                                      </p:tavLst>
                                    </p:anim>
                                    <p:anim calcmode="lin" valueType="num">
                                      <p:cBhvr>
                                        <p:cTn id="78" dur="500" fill="hold"/>
                                        <p:tgtEl>
                                          <p:spTgt spid="224476"/>
                                        </p:tgtEl>
                                        <p:attrNameLst>
                                          <p:attrName>ppt_h</p:attrName>
                                        </p:attrNameLst>
                                      </p:cBhvr>
                                      <p:tavLst>
                                        <p:tav tm="0">
                                          <p:val>
                                            <p:fltVal val="0"/>
                                          </p:val>
                                        </p:tav>
                                        <p:tav tm="100000">
                                          <p:val>
                                            <p:strVal val="#ppt_h"/>
                                          </p:val>
                                        </p:tav>
                                      </p:tavLst>
                                    </p:anim>
                                  </p:childTnLst>
                                </p:cTn>
                              </p:par>
                            </p:childTnLst>
                          </p:cTn>
                        </p:par>
                        <p:par>
                          <p:cTn id="79" fill="hold" nodeType="afterGroup">
                            <p:stCondLst>
                              <p:cond delay="3500"/>
                            </p:stCondLst>
                            <p:childTnLst>
                              <p:par>
                                <p:cTn id="80" presetID="1" presetClass="exit" presetSubtype="0" fill="hold" grpId="1" nodeType="afterEffect">
                                  <p:stCondLst>
                                    <p:cond delay="0"/>
                                  </p:stCondLst>
                                  <p:childTnLst>
                                    <p:set>
                                      <p:cBhvr>
                                        <p:cTn id="81" dur="1" fill="hold">
                                          <p:stCondLst>
                                            <p:cond delay="0"/>
                                          </p:stCondLst>
                                        </p:cTn>
                                        <p:tgtEl>
                                          <p:spTgt spid="224476"/>
                                        </p:tgtEl>
                                        <p:attrNameLst>
                                          <p:attrName>style.visibility</p:attrName>
                                        </p:attrNameLst>
                                      </p:cBhvr>
                                      <p:to>
                                        <p:strVal val="hidden"/>
                                      </p:to>
                                    </p:set>
                                  </p:childTnLst>
                                </p:cTn>
                              </p:par>
                            </p:childTnLst>
                          </p:cTn>
                        </p:par>
                        <p:par>
                          <p:cTn id="82" fill="hold" nodeType="afterGroup">
                            <p:stCondLst>
                              <p:cond delay="3500"/>
                            </p:stCondLst>
                            <p:childTnLst>
                              <p:par>
                                <p:cTn id="83" presetID="23" presetClass="entr" presetSubtype="16" fill="hold" grpId="0" nodeType="afterEffect">
                                  <p:stCondLst>
                                    <p:cond delay="0"/>
                                  </p:stCondLst>
                                  <p:childTnLst>
                                    <p:set>
                                      <p:cBhvr>
                                        <p:cTn id="84" dur="1" fill="hold">
                                          <p:stCondLst>
                                            <p:cond delay="0"/>
                                          </p:stCondLst>
                                        </p:cTn>
                                        <p:tgtEl>
                                          <p:spTgt spid="224477"/>
                                        </p:tgtEl>
                                        <p:attrNameLst>
                                          <p:attrName>style.visibility</p:attrName>
                                        </p:attrNameLst>
                                      </p:cBhvr>
                                      <p:to>
                                        <p:strVal val="visible"/>
                                      </p:to>
                                    </p:set>
                                    <p:anim calcmode="lin" valueType="num">
                                      <p:cBhvr>
                                        <p:cTn id="85" dur="500" fill="hold"/>
                                        <p:tgtEl>
                                          <p:spTgt spid="224477"/>
                                        </p:tgtEl>
                                        <p:attrNameLst>
                                          <p:attrName>ppt_w</p:attrName>
                                        </p:attrNameLst>
                                      </p:cBhvr>
                                      <p:tavLst>
                                        <p:tav tm="0">
                                          <p:val>
                                            <p:fltVal val="0"/>
                                          </p:val>
                                        </p:tav>
                                        <p:tav tm="100000">
                                          <p:val>
                                            <p:strVal val="#ppt_w"/>
                                          </p:val>
                                        </p:tav>
                                      </p:tavLst>
                                    </p:anim>
                                    <p:anim calcmode="lin" valueType="num">
                                      <p:cBhvr>
                                        <p:cTn id="86" dur="500" fill="hold"/>
                                        <p:tgtEl>
                                          <p:spTgt spid="224477"/>
                                        </p:tgtEl>
                                        <p:attrNameLst>
                                          <p:attrName>ppt_h</p:attrName>
                                        </p:attrNameLst>
                                      </p:cBhvr>
                                      <p:tavLst>
                                        <p:tav tm="0">
                                          <p:val>
                                            <p:fltVal val="0"/>
                                          </p:val>
                                        </p:tav>
                                        <p:tav tm="100000">
                                          <p:val>
                                            <p:strVal val="#ppt_h"/>
                                          </p:val>
                                        </p:tav>
                                      </p:tavLst>
                                    </p:anim>
                                  </p:childTnLst>
                                </p:cTn>
                              </p:par>
                            </p:childTnLst>
                          </p:cTn>
                        </p:par>
                        <p:par>
                          <p:cTn id="87" fill="hold" nodeType="afterGroup">
                            <p:stCondLst>
                              <p:cond delay="4000"/>
                            </p:stCondLst>
                            <p:childTnLst>
                              <p:par>
                                <p:cTn id="88" presetID="1" presetClass="exit" presetSubtype="0" fill="hold" grpId="1" nodeType="afterEffect">
                                  <p:stCondLst>
                                    <p:cond delay="0"/>
                                  </p:stCondLst>
                                  <p:childTnLst>
                                    <p:set>
                                      <p:cBhvr>
                                        <p:cTn id="89" dur="1" fill="hold">
                                          <p:stCondLst>
                                            <p:cond delay="0"/>
                                          </p:stCondLst>
                                        </p:cTn>
                                        <p:tgtEl>
                                          <p:spTgt spid="224477"/>
                                        </p:tgtEl>
                                        <p:attrNameLst>
                                          <p:attrName>style.visibility</p:attrName>
                                        </p:attrNameLst>
                                      </p:cBhvr>
                                      <p:to>
                                        <p:strVal val="hidden"/>
                                      </p:to>
                                    </p:set>
                                  </p:childTnLst>
                                </p:cTn>
                              </p:par>
                            </p:childTnLst>
                          </p:cTn>
                        </p:par>
                        <p:par>
                          <p:cTn id="90" fill="hold" nodeType="afterGroup">
                            <p:stCondLst>
                              <p:cond delay="4000"/>
                            </p:stCondLst>
                            <p:childTnLst>
                              <p:par>
                                <p:cTn id="91" presetID="23" presetClass="entr" presetSubtype="16" fill="hold" grpId="0" nodeType="afterEffect">
                                  <p:stCondLst>
                                    <p:cond delay="0"/>
                                  </p:stCondLst>
                                  <p:childTnLst>
                                    <p:set>
                                      <p:cBhvr>
                                        <p:cTn id="92" dur="1" fill="hold">
                                          <p:stCondLst>
                                            <p:cond delay="0"/>
                                          </p:stCondLst>
                                        </p:cTn>
                                        <p:tgtEl>
                                          <p:spTgt spid="224478"/>
                                        </p:tgtEl>
                                        <p:attrNameLst>
                                          <p:attrName>style.visibility</p:attrName>
                                        </p:attrNameLst>
                                      </p:cBhvr>
                                      <p:to>
                                        <p:strVal val="visible"/>
                                      </p:to>
                                    </p:set>
                                    <p:anim calcmode="lin" valueType="num">
                                      <p:cBhvr>
                                        <p:cTn id="93" dur="500" fill="hold"/>
                                        <p:tgtEl>
                                          <p:spTgt spid="224478"/>
                                        </p:tgtEl>
                                        <p:attrNameLst>
                                          <p:attrName>ppt_w</p:attrName>
                                        </p:attrNameLst>
                                      </p:cBhvr>
                                      <p:tavLst>
                                        <p:tav tm="0">
                                          <p:val>
                                            <p:fltVal val="0"/>
                                          </p:val>
                                        </p:tav>
                                        <p:tav tm="100000">
                                          <p:val>
                                            <p:strVal val="#ppt_w"/>
                                          </p:val>
                                        </p:tav>
                                      </p:tavLst>
                                    </p:anim>
                                    <p:anim calcmode="lin" valueType="num">
                                      <p:cBhvr>
                                        <p:cTn id="94" dur="500" fill="hold"/>
                                        <p:tgtEl>
                                          <p:spTgt spid="224478"/>
                                        </p:tgtEl>
                                        <p:attrNameLst>
                                          <p:attrName>ppt_h</p:attrName>
                                        </p:attrNameLst>
                                      </p:cBhvr>
                                      <p:tavLst>
                                        <p:tav tm="0">
                                          <p:val>
                                            <p:fltVal val="0"/>
                                          </p:val>
                                        </p:tav>
                                        <p:tav tm="100000">
                                          <p:val>
                                            <p:strVal val="#ppt_h"/>
                                          </p:val>
                                        </p:tav>
                                      </p:tavLst>
                                    </p:anim>
                                  </p:childTnLst>
                                </p:cTn>
                              </p:par>
                            </p:childTnLst>
                          </p:cTn>
                        </p:par>
                        <p:par>
                          <p:cTn id="95" fill="hold" nodeType="afterGroup">
                            <p:stCondLst>
                              <p:cond delay="4500"/>
                            </p:stCondLst>
                            <p:childTnLst>
                              <p:par>
                                <p:cTn id="96" presetID="1" presetClass="exit" presetSubtype="0" fill="hold" grpId="1" nodeType="afterEffect">
                                  <p:stCondLst>
                                    <p:cond delay="0"/>
                                  </p:stCondLst>
                                  <p:childTnLst>
                                    <p:set>
                                      <p:cBhvr>
                                        <p:cTn id="97" dur="1" fill="hold">
                                          <p:stCondLst>
                                            <p:cond delay="0"/>
                                          </p:stCondLst>
                                        </p:cTn>
                                        <p:tgtEl>
                                          <p:spTgt spid="224478"/>
                                        </p:tgtEl>
                                        <p:attrNameLst>
                                          <p:attrName>style.visibility</p:attrName>
                                        </p:attrNameLst>
                                      </p:cBhvr>
                                      <p:to>
                                        <p:strVal val="hidden"/>
                                      </p:to>
                                    </p:set>
                                  </p:childTnLst>
                                </p:cTn>
                              </p:par>
                            </p:childTnLst>
                          </p:cTn>
                        </p:par>
                        <p:par>
                          <p:cTn id="98" fill="hold" nodeType="afterGroup">
                            <p:stCondLst>
                              <p:cond delay="4500"/>
                            </p:stCondLst>
                            <p:childTnLst>
                              <p:par>
                                <p:cTn id="99" presetID="23" presetClass="entr" presetSubtype="16" fill="hold" grpId="0" nodeType="afterEffect">
                                  <p:stCondLst>
                                    <p:cond delay="0"/>
                                  </p:stCondLst>
                                  <p:childTnLst>
                                    <p:set>
                                      <p:cBhvr>
                                        <p:cTn id="100" dur="1" fill="hold">
                                          <p:stCondLst>
                                            <p:cond delay="0"/>
                                          </p:stCondLst>
                                        </p:cTn>
                                        <p:tgtEl>
                                          <p:spTgt spid="224479"/>
                                        </p:tgtEl>
                                        <p:attrNameLst>
                                          <p:attrName>style.visibility</p:attrName>
                                        </p:attrNameLst>
                                      </p:cBhvr>
                                      <p:to>
                                        <p:strVal val="visible"/>
                                      </p:to>
                                    </p:set>
                                    <p:anim calcmode="lin" valueType="num">
                                      <p:cBhvr>
                                        <p:cTn id="101" dur="500" fill="hold"/>
                                        <p:tgtEl>
                                          <p:spTgt spid="224479"/>
                                        </p:tgtEl>
                                        <p:attrNameLst>
                                          <p:attrName>ppt_w</p:attrName>
                                        </p:attrNameLst>
                                      </p:cBhvr>
                                      <p:tavLst>
                                        <p:tav tm="0">
                                          <p:val>
                                            <p:fltVal val="0"/>
                                          </p:val>
                                        </p:tav>
                                        <p:tav tm="100000">
                                          <p:val>
                                            <p:strVal val="#ppt_w"/>
                                          </p:val>
                                        </p:tav>
                                      </p:tavLst>
                                    </p:anim>
                                    <p:anim calcmode="lin" valueType="num">
                                      <p:cBhvr>
                                        <p:cTn id="102" dur="500" fill="hold"/>
                                        <p:tgtEl>
                                          <p:spTgt spid="224479"/>
                                        </p:tgtEl>
                                        <p:attrNameLst>
                                          <p:attrName>ppt_h</p:attrName>
                                        </p:attrNameLst>
                                      </p:cBhvr>
                                      <p:tavLst>
                                        <p:tav tm="0">
                                          <p:val>
                                            <p:fltVal val="0"/>
                                          </p:val>
                                        </p:tav>
                                        <p:tav tm="100000">
                                          <p:val>
                                            <p:strVal val="#ppt_h"/>
                                          </p:val>
                                        </p:tav>
                                      </p:tavLst>
                                    </p:anim>
                                  </p:childTnLst>
                                </p:cTn>
                              </p:par>
                            </p:childTnLst>
                          </p:cTn>
                        </p:par>
                        <p:par>
                          <p:cTn id="103" fill="hold" nodeType="afterGroup">
                            <p:stCondLst>
                              <p:cond delay="5000"/>
                            </p:stCondLst>
                            <p:childTnLst>
                              <p:par>
                                <p:cTn id="104" presetID="1" presetClass="exit" presetSubtype="0" fill="hold" grpId="1" nodeType="afterEffect">
                                  <p:stCondLst>
                                    <p:cond delay="0"/>
                                  </p:stCondLst>
                                  <p:childTnLst>
                                    <p:set>
                                      <p:cBhvr>
                                        <p:cTn id="105" dur="1" fill="hold">
                                          <p:stCondLst>
                                            <p:cond delay="0"/>
                                          </p:stCondLst>
                                        </p:cTn>
                                        <p:tgtEl>
                                          <p:spTgt spid="224479"/>
                                        </p:tgtEl>
                                        <p:attrNameLst>
                                          <p:attrName>style.visibility</p:attrName>
                                        </p:attrNameLst>
                                      </p:cBhvr>
                                      <p:to>
                                        <p:strVal val="hidden"/>
                                      </p:to>
                                    </p:set>
                                  </p:childTnLst>
                                </p:cTn>
                              </p:par>
                            </p:childTnLst>
                          </p:cTn>
                        </p:par>
                        <p:par>
                          <p:cTn id="106" fill="hold" nodeType="afterGroup">
                            <p:stCondLst>
                              <p:cond delay="5000"/>
                            </p:stCondLst>
                            <p:childTnLst>
                              <p:par>
                                <p:cTn id="107" presetID="23" presetClass="entr" presetSubtype="16" fill="hold" grpId="0" nodeType="afterEffect">
                                  <p:stCondLst>
                                    <p:cond delay="0"/>
                                  </p:stCondLst>
                                  <p:childTnLst>
                                    <p:set>
                                      <p:cBhvr>
                                        <p:cTn id="108" dur="1" fill="hold">
                                          <p:stCondLst>
                                            <p:cond delay="0"/>
                                          </p:stCondLst>
                                        </p:cTn>
                                        <p:tgtEl>
                                          <p:spTgt spid="224480"/>
                                        </p:tgtEl>
                                        <p:attrNameLst>
                                          <p:attrName>style.visibility</p:attrName>
                                        </p:attrNameLst>
                                      </p:cBhvr>
                                      <p:to>
                                        <p:strVal val="visible"/>
                                      </p:to>
                                    </p:set>
                                    <p:anim calcmode="lin" valueType="num">
                                      <p:cBhvr>
                                        <p:cTn id="109" dur="500" fill="hold"/>
                                        <p:tgtEl>
                                          <p:spTgt spid="224480"/>
                                        </p:tgtEl>
                                        <p:attrNameLst>
                                          <p:attrName>ppt_w</p:attrName>
                                        </p:attrNameLst>
                                      </p:cBhvr>
                                      <p:tavLst>
                                        <p:tav tm="0">
                                          <p:val>
                                            <p:fltVal val="0"/>
                                          </p:val>
                                        </p:tav>
                                        <p:tav tm="100000">
                                          <p:val>
                                            <p:strVal val="#ppt_w"/>
                                          </p:val>
                                        </p:tav>
                                      </p:tavLst>
                                    </p:anim>
                                    <p:anim calcmode="lin" valueType="num">
                                      <p:cBhvr>
                                        <p:cTn id="110" dur="500" fill="hold"/>
                                        <p:tgtEl>
                                          <p:spTgt spid="224480"/>
                                        </p:tgtEl>
                                        <p:attrNameLst>
                                          <p:attrName>ppt_h</p:attrName>
                                        </p:attrNameLst>
                                      </p:cBhvr>
                                      <p:tavLst>
                                        <p:tav tm="0">
                                          <p:val>
                                            <p:fltVal val="0"/>
                                          </p:val>
                                        </p:tav>
                                        <p:tav tm="100000">
                                          <p:val>
                                            <p:strVal val="#ppt_h"/>
                                          </p:val>
                                        </p:tav>
                                      </p:tavLst>
                                    </p:anim>
                                  </p:childTnLst>
                                </p:cTn>
                              </p:par>
                            </p:childTnLst>
                          </p:cTn>
                        </p:par>
                        <p:par>
                          <p:cTn id="111" fill="hold" nodeType="afterGroup">
                            <p:stCondLst>
                              <p:cond delay="5500"/>
                            </p:stCondLst>
                            <p:childTnLst>
                              <p:par>
                                <p:cTn id="112" presetID="1" presetClass="exit" presetSubtype="0" fill="hold" grpId="1" nodeType="afterEffect">
                                  <p:stCondLst>
                                    <p:cond delay="0"/>
                                  </p:stCondLst>
                                  <p:childTnLst>
                                    <p:set>
                                      <p:cBhvr>
                                        <p:cTn id="113" dur="1" fill="hold">
                                          <p:stCondLst>
                                            <p:cond delay="0"/>
                                          </p:stCondLst>
                                        </p:cTn>
                                        <p:tgtEl>
                                          <p:spTgt spid="224480"/>
                                        </p:tgtEl>
                                        <p:attrNameLst>
                                          <p:attrName>style.visibility</p:attrName>
                                        </p:attrNameLst>
                                      </p:cBhvr>
                                      <p:to>
                                        <p:strVal val="hidden"/>
                                      </p:to>
                                    </p:set>
                                  </p:childTnLst>
                                </p:cTn>
                              </p:par>
                            </p:childTnLst>
                          </p:cTn>
                        </p:par>
                        <p:par>
                          <p:cTn id="114" fill="hold" nodeType="afterGroup">
                            <p:stCondLst>
                              <p:cond delay="5500"/>
                            </p:stCondLst>
                            <p:childTnLst>
                              <p:par>
                                <p:cTn id="115" presetID="23" presetClass="entr" presetSubtype="16" fill="hold" grpId="0" nodeType="afterEffect">
                                  <p:stCondLst>
                                    <p:cond delay="0"/>
                                  </p:stCondLst>
                                  <p:childTnLst>
                                    <p:set>
                                      <p:cBhvr>
                                        <p:cTn id="116" dur="1" fill="hold">
                                          <p:stCondLst>
                                            <p:cond delay="0"/>
                                          </p:stCondLst>
                                        </p:cTn>
                                        <p:tgtEl>
                                          <p:spTgt spid="224481"/>
                                        </p:tgtEl>
                                        <p:attrNameLst>
                                          <p:attrName>style.visibility</p:attrName>
                                        </p:attrNameLst>
                                      </p:cBhvr>
                                      <p:to>
                                        <p:strVal val="visible"/>
                                      </p:to>
                                    </p:set>
                                    <p:anim calcmode="lin" valueType="num">
                                      <p:cBhvr>
                                        <p:cTn id="117" dur="500" fill="hold"/>
                                        <p:tgtEl>
                                          <p:spTgt spid="224481"/>
                                        </p:tgtEl>
                                        <p:attrNameLst>
                                          <p:attrName>ppt_w</p:attrName>
                                        </p:attrNameLst>
                                      </p:cBhvr>
                                      <p:tavLst>
                                        <p:tav tm="0">
                                          <p:val>
                                            <p:fltVal val="0"/>
                                          </p:val>
                                        </p:tav>
                                        <p:tav tm="100000">
                                          <p:val>
                                            <p:strVal val="#ppt_w"/>
                                          </p:val>
                                        </p:tav>
                                      </p:tavLst>
                                    </p:anim>
                                    <p:anim calcmode="lin" valueType="num">
                                      <p:cBhvr>
                                        <p:cTn id="118" dur="500" fill="hold"/>
                                        <p:tgtEl>
                                          <p:spTgt spid="224481"/>
                                        </p:tgtEl>
                                        <p:attrNameLst>
                                          <p:attrName>ppt_h</p:attrName>
                                        </p:attrNameLst>
                                      </p:cBhvr>
                                      <p:tavLst>
                                        <p:tav tm="0">
                                          <p:val>
                                            <p:fltVal val="0"/>
                                          </p:val>
                                        </p:tav>
                                        <p:tav tm="100000">
                                          <p:val>
                                            <p:strVal val="#ppt_h"/>
                                          </p:val>
                                        </p:tav>
                                      </p:tavLst>
                                    </p:anim>
                                  </p:childTnLst>
                                </p:cTn>
                              </p:par>
                            </p:childTnLst>
                          </p:cTn>
                        </p:par>
                        <p:par>
                          <p:cTn id="119" fill="hold" nodeType="afterGroup">
                            <p:stCondLst>
                              <p:cond delay="6000"/>
                            </p:stCondLst>
                            <p:childTnLst>
                              <p:par>
                                <p:cTn id="120" presetID="1" presetClass="exit" presetSubtype="0" fill="hold" grpId="1" nodeType="afterEffect">
                                  <p:stCondLst>
                                    <p:cond delay="0"/>
                                  </p:stCondLst>
                                  <p:childTnLst>
                                    <p:set>
                                      <p:cBhvr>
                                        <p:cTn id="121" dur="1" fill="hold">
                                          <p:stCondLst>
                                            <p:cond delay="0"/>
                                          </p:stCondLst>
                                        </p:cTn>
                                        <p:tgtEl>
                                          <p:spTgt spid="224481"/>
                                        </p:tgtEl>
                                        <p:attrNameLst>
                                          <p:attrName>style.visibility</p:attrName>
                                        </p:attrNameLst>
                                      </p:cBhvr>
                                      <p:to>
                                        <p:strVal val="hidden"/>
                                      </p:to>
                                    </p:set>
                                  </p:childTnLst>
                                </p:cTn>
                              </p:par>
                            </p:childTnLst>
                          </p:cTn>
                        </p:par>
                        <p:par>
                          <p:cTn id="122" fill="hold" nodeType="afterGroup">
                            <p:stCondLst>
                              <p:cond delay="6000"/>
                            </p:stCondLst>
                            <p:childTnLst>
                              <p:par>
                                <p:cTn id="123" presetID="23" presetClass="entr" presetSubtype="16" fill="hold" grpId="0" nodeType="afterEffect">
                                  <p:stCondLst>
                                    <p:cond delay="0"/>
                                  </p:stCondLst>
                                  <p:childTnLst>
                                    <p:set>
                                      <p:cBhvr>
                                        <p:cTn id="124" dur="1" fill="hold">
                                          <p:stCondLst>
                                            <p:cond delay="0"/>
                                          </p:stCondLst>
                                        </p:cTn>
                                        <p:tgtEl>
                                          <p:spTgt spid="224482"/>
                                        </p:tgtEl>
                                        <p:attrNameLst>
                                          <p:attrName>style.visibility</p:attrName>
                                        </p:attrNameLst>
                                      </p:cBhvr>
                                      <p:to>
                                        <p:strVal val="visible"/>
                                      </p:to>
                                    </p:set>
                                    <p:anim calcmode="lin" valueType="num">
                                      <p:cBhvr>
                                        <p:cTn id="125" dur="500" fill="hold"/>
                                        <p:tgtEl>
                                          <p:spTgt spid="224482"/>
                                        </p:tgtEl>
                                        <p:attrNameLst>
                                          <p:attrName>ppt_w</p:attrName>
                                        </p:attrNameLst>
                                      </p:cBhvr>
                                      <p:tavLst>
                                        <p:tav tm="0">
                                          <p:val>
                                            <p:fltVal val="0"/>
                                          </p:val>
                                        </p:tav>
                                        <p:tav tm="100000">
                                          <p:val>
                                            <p:strVal val="#ppt_w"/>
                                          </p:val>
                                        </p:tav>
                                      </p:tavLst>
                                    </p:anim>
                                    <p:anim calcmode="lin" valueType="num">
                                      <p:cBhvr>
                                        <p:cTn id="126" dur="500" fill="hold"/>
                                        <p:tgtEl>
                                          <p:spTgt spid="224482"/>
                                        </p:tgtEl>
                                        <p:attrNameLst>
                                          <p:attrName>ppt_h</p:attrName>
                                        </p:attrNameLst>
                                      </p:cBhvr>
                                      <p:tavLst>
                                        <p:tav tm="0">
                                          <p:val>
                                            <p:fltVal val="0"/>
                                          </p:val>
                                        </p:tav>
                                        <p:tav tm="100000">
                                          <p:val>
                                            <p:strVal val="#ppt_h"/>
                                          </p:val>
                                        </p:tav>
                                      </p:tavLst>
                                    </p:anim>
                                  </p:childTnLst>
                                </p:cTn>
                              </p:par>
                            </p:childTnLst>
                          </p:cTn>
                        </p:par>
                        <p:par>
                          <p:cTn id="127" fill="hold" nodeType="afterGroup">
                            <p:stCondLst>
                              <p:cond delay="6500"/>
                            </p:stCondLst>
                            <p:childTnLst>
                              <p:par>
                                <p:cTn id="128" presetID="1" presetClass="exit" presetSubtype="0" fill="hold" grpId="1" nodeType="afterEffect">
                                  <p:stCondLst>
                                    <p:cond delay="0"/>
                                  </p:stCondLst>
                                  <p:childTnLst>
                                    <p:set>
                                      <p:cBhvr>
                                        <p:cTn id="129" dur="1" fill="hold">
                                          <p:stCondLst>
                                            <p:cond delay="0"/>
                                          </p:stCondLst>
                                        </p:cTn>
                                        <p:tgtEl>
                                          <p:spTgt spid="224482"/>
                                        </p:tgtEl>
                                        <p:attrNameLst>
                                          <p:attrName>style.visibility</p:attrName>
                                        </p:attrNameLst>
                                      </p:cBhvr>
                                      <p:to>
                                        <p:strVal val="hidden"/>
                                      </p:to>
                                    </p:set>
                                  </p:childTnLst>
                                </p:cTn>
                              </p:par>
                            </p:childTnLst>
                          </p:cTn>
                        </p:par>
                        <p:par>
                          <p:cTn id="130" fill="hold" nodeType="afterGroup">
                            <p:stCondLst>
                              <p:cond delay="6500"/>
                            </p:stCondLst>
                            <p:childTnLst>
                              <p:par>
                                <p:cTn id="131" presetID="23" presetClass="entr" presetSubtype="16" fill="hold" grpId="0" nodeType="afterEffect">
                                  <p:stCondLst>
                                    <p:cond delay="0"/>
                                  </p:stCondLst>
                                  <p:childTnLst>
                                    <p:set>
                                      <p:cBhvr>
                                        <p:cTn id="132" dur="1" fill="hold">
                                          <p:stCondLst>
                                            <p:cond delay="0"/>
                                          </p:stCondLst>
                                        </p:cTn>
                                        <p:tgtEl>
                                          <p:spTgt spid="224483"/>
                                        </p:tgtEl>
                                        <p:attrNameLst>
                                          <p:attrName>style.visibility</p:attrName>
                                        </p:attrNameLst>
                                      </p:cBhvr>
                                      <p:to>
                                        <p:strVal val="visible"/>
                                      </p:to>
                                    </p:set>
                                    <p:anim calcmode="lin" valueType="num">
                                      <p:cBhvr>
                                        <p:cTn id="133" dur="500" fill="hold"/>
                                        <p:tgtEl>
                                          <p:spTgt spid="224483"/>
                                        </p:tgtEl>
                                        <p:attrNameLst>
                                          <p:attrName>ppt_w</p:attrName>
                                        </p:attrNameLst>
                                      </p:cBhvr>
                                      <p:tavLst>
                                        <p:tav tm="0">
                                          <p:val>
                                            <p:fltVal val="0"/>
                                          </p:val>
                                        </p:tav>
                                        <p:tav tm="100000">
                                          <p:val>
                                            <p:strVal val="#ppt_w"/>
                                          </p:val>
                                        </p:tav>
                                      </p:tavLst>
                                    </p:anim>
                                    <p:anim calcmode="lin" valueType="num">
                                      <p:cBhvr>
                                        <p:cTn id="134" dur="500" fill="hold"/>
                                        <p:tgtEl>
                                          <p:spTgt spid="224483"/>
                                        </p:tgtEl>
                                        <p:attrNameLst>
                                          <p:attrName>ppt_h</p:attrName>
                                        </p:attrNameLst>
                                      </p:cBhvr>
                                      <p:tavLst>
                                        <p:tav tm="0">
                                          <p:val>
                                            <p:fltVal val="0"/>
                                          </p:val>
                                        </p:tav>
                                        <p:tav tm="100000">
                                          <p:val>
                                            <p:strVal val="#ppt_h"/>
                                          </p:val>
                                        </p:tav>
                                      </p:tavLst>
                                    </p:anim>
                                  </p:childTnLst>
                                </p:cTn>
                              </p:par>
                            </p:childTnLst>
                          </p:cTn>
                        </p:par>
                        <p:par>
                          <p:cTn id="135" fill="hold" nodeType="afterGroup">
                            <p:stCondLst>
                              <p:cond delay="7000"/>
                            </p:stCondLst>
                            <p:childTnLst>
                              <p:par>
                                <p:cTn id="136" presetID="1" presetClass="exit" presetSubtype="0" fill="hold" grpId="1" nodeType="afterEffect">
                                  <p:stCondLst>
                                    <p:cond delay="0"/>
                                  </p:stCondLst>
                                  <p:childTnLst>
                                    <p:set>
                                      <p:cBhvr>
                                        <p:cTn id="137" dur="1" fill="hold">
                                          <p:stCondLst>
                                            <p:cond delay="0"/>
                                          </p:stCondLst>
                                        </p:cTn>
                                        <p:tgtEl>
                                          <p:spTgt spid="224483"/>
                                        </p:tgtEl>
                                        <p:attrNameLst>
                                          <p:attrName>style.visibility</p:attrName>
                                        </p:attrNameLst>
                                      </p:cBhvr>
                                      <p:to>
                                        <p:strVal val="hidden"/>
                                      </p:to>
                                    </p:set>
                                  </p:childTnLst>
                                </p:cTn>
                              </p:par>
                            </p:childTnLst>
                          </p:cTn>
                        </p:par>
                        <p:par>
                          <p:cTn id="138" fill="hold" nodeType="afterGroup">
                            <p:stCondLst>
                              <p:cond delay="7000"/>
                            </p:stCondLst>
                            <p:childTnLst>
                              <p:par>
                                <p:cTn id="139" presetID="23" presetClass="entr" presetSubtype="16" fill="hold" grpId="0" nodeType="afterEffect">
                                  <p:stCondLst>
                                    <p:cond delay="0"/>
                                  </p:stCondLst>
                                  <p:childTnLst>
                                    <p:set>
                                      <p:cBhvr>
                                        <p:cTn id="140" dur="1" fill="hold">
                                          <p:stCondLst>
                                            <p:cond delay="0"/>
                                          </p:stCondLst>
                                        </p:cTn>
                                        <p:tgtEl>
                                          <p:spTgt spid="224484"/>
                                        </p:tgtEl>
                                        <p:attrNameLst>
                                          <p:attrName>style.visibility</p:attrName>
                                        </p:attrNameLst>
                                      </p:cBhvr>
                                      <p:to>
                                        <p:strVal val="visible"/>
                                      </p:to>
                                    </p:set>
                                    <p:anim calcmode="lin" valueType="num">
                                      <p:cBhvr>
                                        <p:cTn id="141" dur="500" fill="hold"/>
                                        <p:tgtEl>
                                          <p:spTgt spid="224484"/>
                                        </p:tgtEl>
                                        <p:attrNameLst>
                                          <p:attrName>ppt_w</p:attrName>
                                        </p:attrNameLst>
                                      </p:cBhvr>
                                      <p:tavLst>
                                        <p:tav tm="0">
                                          <p:val>
                                            <p:fltVal val="0"/>
                                          </p:val>
                                        </p:tav>
                                        <p:tav tm="100000">
                                          <p:val>
                                            <p:strVal val="#ppt_w"/>
                                          </p:val>
                                        </p:tav>
                                      </p:tavLst>
                                    </p:anim>
                                    <p:anim calcmode="lin" valueType="num">
                                      <p:cBhvr>
                                        <p:cTn id="142" dur="500" fill="hold"/>
                                        <p:tgtEl>
                                          <p:spTgt spid="224484"/>
                                        </p:tgtEl>
                                        <p:attrNameLst>
                                          <p:attrName>ppt_h</p:attrName>
                                        </p:attrNameLst>
                                      </p:cBhvr>
                                      <p:tavLst>
                                        <p:tav tm="0">
                                          <p:val>
                                            <p:fltVal val="0"/>
                                          </p:val>
                                        </p:tav>
                                        <p:tav tm="100000">
                                          <p:val>
                                            <p:strVal val="#ppt_h"/>
                                          </p:val>
                                        </p:tav>
                                      </p:tavLst>
                                    </p:anim>
                                  </p:childTnLst>
                                </p:cTn>
                              </p:par>
                            </p:childTnLst>
                          </p:cTn>
                        </p:par>
                        <p:par>
                          <p:cTn id="143" fill="hold" nodeType="afterGroup">
                            <p:stCondLst>
                              <p:cond delay="7500"/>
                            </p:stCondLst>
                            <p:childTnLst>
                              <p:par>
                                <p:cTn id="144" presetID="1" presetClass="exit" presetSubtype="0" fill="hold" grpId="1" nodeType="afterEffect">
                                  <p:stCondLst>
                                    <p:cond delay="0"/>
                                  </p:stCondLst>
                                  <p:childTnLst>
                                    <p:set>
                                      <p:cBhvr>
                                        <p:cTn id="145" dur="1" fill="hold">
                                          <p:stCondLst>
                                            <p:cond delay="0"/>
                                          </p:stCondLst>
                                        </p:cTn>
                                        <p:tgtEl>
                                          <p:spTgt spid="224484"/>
                                        </p:tgtEl>
                                        <p:attrNameLst>
                                          <p:attrName>style.visibility</p:attrName>
                                        </p:attrNameLst>
                                      </p:cBhvr>
                                      <p:to>
                                        <p:strVal val="hidden"/>
                                      </p:to>
                                    </p:set>
                                  </p:childTnLst>
                                </p:cTn>
                              </p:par>
                            </p:childTnLst>
                          </p:cTn>
                        </p:par>
                        <p:par>
                          <p:cTn id="146" fill="hold" nodeType="afterGroup">
                            <p:stCondLst>
                              <p:cond delay="7500"/>
                            </p:stCondLst>
                            <p:childTnLst>
                              <p:par>
                                <p:cTn id="147" presetID="23" presetClass="entr" presetSubtype="16" fill="hold" grpId="0" nodeType="afterEffect">
                                  <p:stCondLst>
                                    <p:cond delay="0"/>
                                  </p:stCondLst>
                                  <p:childTnLst>
                                    <p:set>
                                      <p:cBhvr>
                                        <p:cTn id="148" dur="1" fill="hold">
                                          <p:stCondLst>
                                            <p:cond delay="0"/>
                                          </p:stCondLst>
                                        </p:cTn>
                                        <p:tgtEl>
                                          <p:spTgt spid="224485"/>
                                        </p:tgtEl>
                                        <p:attrNameLst>
                                          <p:attrName>style.visibility</p:attrName>
                                        </p:attrNameLst>
                                      </p:cBhvr>
                                      <p:to>
                                        <p:strVal val="visible"/>
                                      </p:to>
                                    </p:set>
                                    <p:anim calcmode="lin" valueType="num">
                                      <p:cBhvr>
                                        <p:cTn id="149" dur="500" fill="hold"/>
                                        <p:tgtEl>
                                          <p:spTgt spid="224485"/>
                                        </p:tgtEl>
                                        <p:attrNameLst>
                                          <p:attrName>ppt_w</p:attrName>
                                        </p:attrNameLst>
                                      </p:cBhvr>
                                      <p:tavLst>
                                        <p:tav tm="0">
                                          <p:val>
                                            <p:fltVal val="0"/>
                                          </p:val>
                                        </p:tav>
                                        <p:tav tm="100000">
                                          <p:val>
                                            <p:strVal val="#ppt_w"/>
                                          </p:val>
                                        </p:tav>
                                      </p:tavLst>
                                    </p:anim>
                                    <p:anim calcmode="lin" valueType="num">
                                      <p:cBhvr>
                                        <p:cTn id="150" dur="500" fill="hold"/>
                                        <p:tgtEl>
                                          <p:spTgt spid="224485"/>
                                        </p:tgtEl>
                                        <p:attrNameLst>
                                          <p:attrName>ppt_h</p:attrName>
                                        </p:attrNameLst>
                                      </p:cBhvr>
                                      <p:tavLst>
                                        <p:tav tm="0">
                                          <p:val>
                                            <p:fltVal val="0"/>
                                          </p:val>
                                        </p:tav>
                                        <p:tav tm="100000">
                                          <p:val>
                                            <p:strVal val="#ppt_h"/>
                                          </p:val>
                                        </p:tav>
                                      </p:tavLst>
                                    </p:anim>
                                  </p:childTnLst>
                                </p:cTn>
                              </p:par>
                            </p:childTnLst>
                          </p:cTn>
                        </p:par>
                        <p:par>
                          <p:cTn id="151" fill="hold" nodeType="afterGroup">
                            <p:stCondLst>
                              <p:cond delay="8000"/>
                            </p:stCondLst>
                            <p:childTnLst>
                              <p:par>
                                <p:cTn id="152" presetID="1" presetClass="exit" presetSubtype="0" fill="hold" grpId="1" nodeType="afterEffect">
                                  <p:stCondLst>
                                    <p:cond delay="0"/>
                                  </p:stCondLst>
                                  <p:childTnLst>
                                    <p:set>
                                      <p:cBhvr>
                                        <p:cTn id="153" dur="1" fill="hold">
                                          <p:stCondLst>
                                            <p:cond delay="0"/>
                                          </p:stCondLst>
                                        </p:cTn>
                                        <p:tgtEl>
                                          <p:spTgt spid="224485"/>
                                        </p:tgtEl>
                                        <p:attrNameLst>
                                          <p:attrName>style.visibility</p:attrName>
                                        </p:attrNameLst>
                                      </p:cBhvr>
                                      <p:to>
                                        <p:strVal val="hidden"/>
                                      </p:to>
                                    </p:set>
                                  </p:childTnLst>
                                </p:cTn>
                              </p:par>
                            </p:childTnLst>
                          </p:cTn>
                        </p:par>
                        <p:par>
                          <p:cTn id="154" fill="hold" nodeType="afterGroup">
                            <p:stCondLst>
                              <p:cond delay="8000"/>
                            </p:stCondLst>
                            <p:childTnLst>
                              <p:par>
                                <p:cTn id="155" presetID="23" presetClass="entr" presetSubtype="16" fill="hold" grpId="0" nodeType="afterEffect">
                                  <p:stCondLst>
                                    <p:cond delay="0"/>
                                  </p:stCondLst>
                                  <p:childTnLst>
                                    <p:set>
                                      <p:cBhvr>
                                        <p:cTn id="156" dur="1" fill="hold">
                                          <p:stCondLst>
                                            <p:cond delay="0"/>
                                          </p:stCondLst>
                                        </p:cTn>
                                        <p:tgtEl>
                                          <p:spTgt spid="224486"/>
                                        </p:tgtEl>
                                        <p:attrNameLst>
                                          <p:attrName>style.visibility</p:attrName>
                                        </p:attrNameLst>
                                      </p:cBhvr>
                                      <p:to>
                                        <p:strVal val="visible"/>
                                      </p:to>
                                    </p:set>
                                    <p:anim calcmode="lin" valueType="num">
                                      <p:cBhvr>
                                        <p:cTn id="157" dur="500" fill="hold"/>
                                        <p:tgtEl>
                                          <p:spTgt spid="224486"/>
                                        </p:tgtEl>
                                        <p:attrNameLst>
                                          <p:attrName>ppt_w</p:attrName>
                                        </p:attrNameLst>
                                      </p:cBhvr>
                                      <p:tavLst>
                                        <p:tav tm="0">
                                          <p:val>
                                            <p:fltVal val="0"/>
                                          </p:val>
                                        </p:tav>
                                        <p:tav tm="100000">
                                          <p:val>
                                            <p:strVal val="#ppt_w"/>
                                          </p:val>
                                        </p:tav>
                                      </p:tavLst>
                                    </p:anim>
                                    <p:anim calcmode="lin" valueType="num">
                                      <p:cBhvr>
                                        <p:cTn id="158" dur="500" fill="hold"/>
                                        <p:tgtEl>
                                          <p:spTgt spid="224486"/>
                                        </p:tgtEl>
                                        <p:attrNameLst>
                                          <p:attrName>ppt_h</p:attrName>
                                        </p:attrNameLst>
                                      </p:cBhvr>
                                      <p:tavLst>
                                        <p:tav tm="0">
                                          <p:val>
                                            <p:fltVal val="0"/>
                                          </p:val>
                                        </p:tav>
                                        <p:tav tm="100000">
                                          <p:val>
                                            <p:strVal val="#ppt_h"/>
                                          </p:val>
                                        </p:tav>
                                      </p:tavLst>
                                    </p:anim>
                                  </p:childTnLst>
                                </p:cTn>
                              </p:par>
                            </p:childTnLst>
                          </p:cTn>
                        </p:par>
                        <p:par>
                          <p:cTn id="159" fill="hold" nodeType="afterGroup">
                            <p:stCondLst>
                              <p:cond delay="8500"/>
                            </p:stCondLst>
                            <p:childTnLst>
                              <p:par>
                                <p:cTn id="160" presetID="1" presetClass="exit" presetSubtype="0" fill="hold" grpId="1" nodeType="afterEffect">
                                  <p:stCondLst>
                                    <p:cond delay="0"/>
                                  </p:stCondLst>
                                  <p:childTnLst>
                                    <p:set>
                                      <p:cBhvr>
                                        <p:cTn id="161" dur="1" fill="hold">
                                          <p:stCondLst>
                                            <p:cond delay="0"/>
                                          </p:stCondLst>
                                        </p:cTn>
                                        <p:tgtEl>
                                          <p:spTgt spid="224486"/>
                                        </p:tgtEl>
                                        <p:attrNameLst>
                                          <p:attrName>style.visibility</p:attrName>
                                        </p:attrNameLst>
                                      </p:cBhvr>
                                      <p:to>
                                        <p:strVal val="hidden"/>
                                      </p:to>
                                    </p:set>
                                  </p:childTnLst>
                                </p:cTn>
                              </p:par>
                            </p:childTnLst>
                          </p:cTn>
                        </p:par>
                        <p:par>
                          <p:cTn id="162" fill="hold" nodeType="afterGroup">
                            <p:stCondLst>
                              <p:cond delay="8500"/>
                            </p:stCondLst>
                            <p:childTnLst>
                              <p:par>
                                <p:cTn id="163" presetID="23" presetClass="entr" presetSubtype="16" fill="hold" grpId="0" nodeType="afterEffect">
                                  <p:stCondLst>
                                    <p:cond delay="0"/>
                                  </p:stCondLst>
                                  <p:childTnLst>
                                    <p:set>
                                      <p:cBhvr>
                                        <p:cTn id="164" dur="1" fill="hold">
                                          <p:stCondLst>
                                            <p:cond delay="0"/>
                                          </p:stCondLst>
                                        </p:cTn>
                                        <p:tgtEl>
                                          <p:spTgt spid="224487"/>
                                        </p:tgtEl>
                                        <p:attrNameLst>
                                          <p:attrName>style.visibility</p:attrName>
                                        </p:attrNameLst>
                                      </p:cBhvr>
                                      <p:to>
                                        <p:strVal val="visible"/>
                                      </p:to>
                                    </p:set>
                                    <p:anim calcmode="lin" valueType="num">
                                      <p:cBhvr>
                                        <p:cTn id="165" dur="500" fill="hold"/>
                                        <p:tgtEl>
                                          <p:spTgt spid="224487"/>
                                        </p:tgtEl>
                                        <p:attrNameLst>
                                          <p:attrName>ppt_w</p:attrName>
                                        </p:attrNameLst>
                                      </p:cBhvr>
                                      <p:tavLst>
                                        <p:tav tm="0">
                                          <p:val>
                                            <p:fltVal val="0"/>
                                          </p:val>
                                        </p:tav>
                                        <p:tav tm="100000">
                                          <p:val>
                                            <p:strVal val="#ppt_w"/>
                                          </p:val>
                                        </p:tav>
                                      </p:tavLst>
                                    </p:anim>
                                    <p:anim calcmode="lin" valueType="num">
                                      <p:cBhvr>
                                        <p:cTn id="166" dur="500" fill="hold"/>
                                        <p:tgtEl>
                                          <p:spTgt spid="224487"/>
                                        </p:tgtEl>
                                        <p:attrNameLst>
                                          <p:attrName>ppt_h</p:attrName>
                                        </p:attrNameLst>
                                      </p:cBhvr>
                                      <p:tavLst>
                                        <p:tav tm="0">
                                          <p:val>
                                            <p:fltVal val="0"/>
                                          </p:val>
                                        </p:tav>
                                        <p:tav tm="100000">
                                          <p:val>
                                            <p:strVal val="#ppt_h"/>
                                          </p:val>
                                        </p:tav>
                                      </p:tavLst>
                                    </p:anim>
                                  </p:childTnLst>
                                </p:cTn>
                              </p:par>
                            </p:childTnLst>
                          </p:cTn>
                        </p:par>
                        <p:par>
                          <p:cTn id="167" fill="hold" nodeType="afterGroup">
                            <p:stCondLst>
                              <p:cond delay="9000"/>
                            </p:stCondLst>
                            <p:childTnLst>
                              <p:par>
                                <p:cTn id="168" presetID="1" presetClass="exit" presetSubtype="0" fill="hold" grpId="1" nodeType="afterEffect">
                                  <p:stCondLst>
                                    <p:cond delay="0"/>
                                  </p:stCondLst>
                                  <p:childTnLst>
                                    <p:set>
                                      <p:cBhvr>
                                        <p:cTn id="169" dur="1" fill="hold">
                                          <p:stCondLst>
                                            <p:cond delay="0"/>
                                          </p:stCondLst>
                                        </p:cTn>
                                        <p:tgtEl>
                                          <p:spTgt spid="224487"/>
                                        </p:tgtEl>
                                        <p:attrNameLst>
                                          <p:attrName>style.visibility</p:attrName>
                                        </p:attrNameLst>
                                      </p:cBhvr>
                                      <p:to>
                                        <p:strVal val="hidden"/>
                                      </p:to>
                                    </p:set>
                                  </p:childTnLst>
                                </p:cTn>
                              </p:par>
                            </p:childTnLst>
                          </p:cTn>
                        </p:par>
                        <p:par>
                          <p:cTn id="170" fill="hold" nodeType="afterGroup">
                            <p:stCondLst>
                              <p:cond delay="9000"/>
                            </p:stCondLst>
                            <p:childTnLst>
                              <p:par>
                                <p:cTn id="171" presetID="23" presetClass="entr" presetSubtype="16" fill="hold" grpId="0" nodeType="afterEffect">
                                  <p:stCondLst>
                                    <p:cond delay="0"/>
                                  </p:stCondLst>
                                  <p:childTnLst>
                                    <p:set>
                                      <p:cBhvr>
                                        <p:cTn id="172" dur="1" fill="hold">
                                          <p:stCondLst>
                                            <p:cond delay="0"/>
                                          </p:stCondLst>
                                        </p:cTn>
                                        <p:tgtEl>
                                          <p:spTgt spid="224488"/>
                                        </p:tgtEl>
                                        <p:attrNameLst>
                                          <p:attrName>style.visibility</p:attrName>
                                        </p:attrNameLst>
                                      </p:cBhvr>
                                      <p:to>
                                        <p:strVal val="visible"/>
                                      </p:to>
                                    </p:set>
                                    <p:anim calcmode="lin" valueType="num">
                                      <p:cBhvr>
                                        <p:cTn id="173" dur="500" fill="hold"/>
                                        <p:tgtEl>
                                          <p:spTgt spid="224488"/>
                                        </p:tgtEl>
                                        <p:attrNameLst>
                                          <p:attrName>ppt_w</p:attrName>
                                        </p:attrNameLst>
                                      </p:cBhvr>
                                      <p:tavLst>
                                        <p:tav tm="0">
                                          <p:val>
                                            <p:fltVal val="0"/>
                                          </p:val>
                                        </p:tav>
                                        <p:tav tm="100000">
                                          <p:val>
                                            <p:strVal val="#ppt_w"/>
                                          </p:val>
                                        </p:tav>
                                      </p:tavLst>
                                    </p:anim>
                                    <p:anim calcmode="lin" valueType="num">
                                      <p:cBhvr>
                                        <p:cTn id="174" dur="500" fill="hold"/>
                                        <p:tgtEl>
                                          <p:spTgt spid="224488"/>
                                        </p:tgtEl>
                                        <p:attrNameLst>
                                          <p:attrName>ppt_h</p:attrName>
                                        </p:attrNameLst>
                                      </p:cBhvr>
                                      <p:tavLst>
                                        <p:tav tm="0">
                                          <p:val>
                                            <p:fltVal val="0"/>
                                          </p:val>
                                        </p:tav>
                                        <p:tav tm="100000">
                                          <p:val>
                                            <p:strVal val="#ppt_h"/>
                                          </p:val>
                                        </p:tav>
                                      </p:tavLst>
                                    </p:anim>
                                  </p:childTnLst>
                                </p:cTn>
                              </p:par>
                            </p:childTnLst>
                          </p:cTn>
                        </p:par>
                        <p:par>
                          <p:cTn id="175" fill="hold" nodeType="afterGroup">
                            <p:stCondLst>
                              <p:cond delay="9500"/>
                            </p:stCondLst>
                            <p:childTnLst>
                              <p:par>
                                <p:cTn id="176" presetID="1" presetClass="exit" presetSubtype="0" fill="hold" grpId="1" nodeType="afterEffect">
                                  <p:stCondLst>
                                    <p:cond delay="0"/>
                                  </p:stCondLst>
                                  <p:childTnLst>
                                    <p:set>
                                      <p:cBhvr>
                                        <p:cTn id="177" dur="1" fill="hold">
                                          <p:stCondLst>
                                            <p:cond delay="0"/>
                                          </p:stCondLst>
                                        </p:cTn>
                                        <p:tgtEl>
                                          <p:spTgt spid="224488"/>
                                        </p:tgtEl>
                                        <p:attrNameLst>
                                          <p:attrName>style.visibility</p:attrName>
                                        </p:attrNameLst>
                                      </p:cBhvr>
                                      <p:to>
                                        <p:strVal val="hidden"/>
                                      </p:to>
                                    </p:set>
                                  </p:childTnLst>
                                </p:cTn>
                              </p:par>
                            </p:childTnLst>
                          </p:cTn>
                        </p:par>
                        <p:par>
                          <p:cTn id="178" fill="hold" nodeType="afterGroup">
                            <p:stCondLst>
                              <p:cond delay="9500"/>
                            </p:stCondLst>
                            <p:childTnLst>
                              <p:par>
                                <p:cTn id="179" presetID="23" presetClass="entr" presetSubtype="16" fill="hold" grpId="0" nodeType="afterEffect">
                                  <p:stCondLst>
                                    <p:cond delay="0"/>
                                  </p:stCondLst>
                                  <p:childTnLst>
                                    <p:set>
                                      <p:cBhvr>
                                        <p:cTn id="180" dur="1" fill="hold">
                                          <p:stCondLst>
                                            <p:cond delay="0"/>
                                          </p:stCondLst>
                                        </p:cTn>
                                        <p:tgtEl>
                                          <p:spTgt spid="224489"/>
                                        </p:tgtEl>
                                        <p:attrNameLst>
                                          <p:attrName>style.visibility</p:attrName>
                                        </p:attrNameLst>
                                      </p:cBhvr>
                                      <p:to>
                                        <p:strVal val="visible"/>
                                      </p:to>
                                    </p:set>
                                    <p:anim calcmode="lin" valueType="num">
                                      <p:cBhvr>
                                        <p:cTn id="181" dur="500" fill="hold"/>
                                        <p:tgtEl>
                                          <p:spTgt spid="224489"/>
                                        </p:tgtEl>
                                        <p:attrNameLst>
                                          <p:attrName>ppt_w</p:attrName>
                                        </p:attrNameLst>
                                      </p:cBhvr>
                                      <p:tavLst>
                                        <p:tav tm="0">
                                          <p:val>
                                            <p:fltVal val="0"/>
                                          </p:val>
                                        </p:tav>
                                        <p:tav tm="100000">
                                          <p:val>
                                            <p:strVal val="#ppt_w"/>
                                          </p:val>
                                        </p:tav>
                                      </p:tavLst>
                                    </p:anim>
                                    <p:anim calcmode="lin" valueType="num">
                                      <p:cBhvr>
                                        <p:cTn id="182" dur="500" fill="hold"/>
                                        <p:tgtEl>
                                          <p:spTgt spid="224489"/>
                                        </p:tgtEl>
                                        <p:attrNameLst>
                                          <p:attrName>ppt_h</p:attrName>
                                        </p:attrNameLst>
                                      </p:cBhvr>
                                      <p:tavLst>
                                        <p:tav tm="0">
                                          <p:val>
                                            <p:fltVal val="0"/>
                                          </p:val>
                                        </p:tav>
                                        <p:tav tm="100000">
                                          <p:val>
                                            <p:strVal val="#ppt_h"/>
                                          </p:val>
                                        </p:tav>
                                      </p:tavLst>
                                    </p:anim>
                                  </p:childTnLst>
                                </p:cTn>
                              </p:par>
                            </p:childTnLst>
                          </p:cTn>
                        </p:par>
                        <p:par>
                          <p:cTn id="183" fill="hold" nodeType="afterGroup">
                            <p:stCondLst>
                              <p:cond delay="10000"/>
                            </p:stCondLst>
                            <p:childTnLst>
                              <p:par>
                                <p:cTn id="184" presetID="1" presetClass="exit" presetSubtype="0" fill="hold" grpId="1" nodeType="afterEffect">
                                  <p:stCondLst>
                                    <p:cond delay="0"/>
                                  </p:stCondLst>
                                  <p:childTnLst>
                                    <p:set>
                                      <p:cBhvr>
                                        <p:cTn id="185" dur="1" fill="hold">
                                          <p:stCondLst>
                                            <p:cond delay="0"/>
                                          </p:stCondLst>
                                        </p:cTn>
                                        <p:tgtEl>
                                          <p:spTgt spid="224489"/>
                                        </p:tgtEl>
                                        <p:attrNameLst>
                                          <p:attrName>style.visibility</p:attrName>
                                        </p:attrNameLst>
                                      </p:cBhvr>
                                      <p:to>
                                        <p:strVal val="hidden"/>
                                      </p:to>
                                    </p:set>
                                  </p:childTnLst>
                                </p:cTn>
                              </p:par>
                            </p:childTnLst>
                          </p:cTn>
                        </p:par>
                        <p:par>
                          <p:cTn id="186" fill="hold" nodeType="afterGroup">
                            <p:stCondLst>
                              <p:cond delay="10000"/>
                            </p:stCondLst>
                            <p:childTnLst>
                              <p:par>
                                <p:cTn id="187" presetID="23" presetClass="entr" presetSubtype="16" fill="hold" grpId="0" nodeType="afterEffect">
                                  <p:stCondLst>
                                    <p:cond delay="0"/>
                                  </p:stCondLst>
                                  <p:childTnLst>
                                    <p:set>
                                      <p:cBhvr>
                                        <p:cTn id="188" dur="1" fill="hold">
                                          <p:stCondLst>
                                            <p:cond delay="0"/>
                                          </p:stCondLst>
                                        </p:cTn>
                                        <p:tgtEl>
                                          <p:spTgt spid="224491"/>
                                        </p:tgtEl>
                                        <p:attrNameLst>
                                          <p:attrName>style.visibility</p:attrName>
                                        </p:attrNameLst>
                                      </p:cBhvr>
                                      <p:to>
                                        <p:strVal val="visible"/>
                                      </p:to>
                                    </p:set>
                                    <p:anim calcmode="lin" valueType="num">
                                      <p:cBhvr>
                                        <p:cTn id="189" dur="500" fill="hold"/>
                                        <p:tgtEl>
                                          <p:spTgt spid="224491"/>
                                        </p:tgtEl>
                                        <p:attrNameLst>
                                          <p:attrName>ppt_w</p:attrName>
                                        </p:attrNameLst>
                                      </p:cBhvr>
                                      <p:tavLst>
                                        <p:tav tm="0">
                                          <p:val>
                                            <p:fltVal val="0"/>
                                          </p:val>
                                        </p:tav>
                                        <p:tav tm="100000">
                                          <p:val>
                                            <p:strVal val="#ppt_w"/>
                                          </p:val>
                                        </p:tav>
                                      </p:tavLst>
                                    </p:anim>
                                    <p:anim calcmode="lin" valueType="num">
                                      <p:cBhvr>
                                        <p:cTn id="190" dur="500" fill="hold"/>
                                        <p:tgtEl>
                                          <p:spTgt spid="224491"/>
                                        </p:tgtEl>
                                        <p:attrNameLst>
                                          <p:attrName>ppt_h</p:attrName>
                                        </p:attrNameLst>
                                      </p:cBhvr>
                                      <p:tavLst>
                                        <p:tav tm="0">
                                          <p:val>
                                            <p:fltVal val="0"/>
                                          </p:val>
                                        </p:tav>
                                        <p:tav tm="100000">
                                          <p:val>
                                            <p:strVal val="#ppt_h"/>
                                          </p:val>
                                        </p:tav>
                                      </p:tavLst>
                                    </p:anim>
                                  </p:childTnLst>
                                </p:cTn>
                              </p:par>
                            </p:childTnLst>
                          </p:cTn>
                        </p:par>
                        <p:par>
                          <p:cTn id="191" fill="hold" nodeType="afterGroup">
                            <p:stCondLst>
                              <p:cond delay="10500"/>
                            </p:stCondLst>
                            <p:childTnLst>
                              <p:par>
                                <p:cTn id="192" presetID="1" presetClass="exit" presetSubtype="0" fill="hold" grpId="1" nodeType="afterEffect">
                                  <p:stCondLst>
                                    <p:cond delay="0"/>
                                  </p:stCondLst>
                                  <p:childTnLst>
                                    <p:set>
                                      <p:cBhvr>
                                        <p:cTn id="193" dur="1" fill="hold">
                                          <p:stCondLst>
                                            <p:cond delay="0"/>
                                          </p:stCondLst>
                                        </p:cTn>
                                        <p:tgtEl>
                                          <p:spTgt spid="224491"/>
                                        </p:tgtEl>
                                        <p:attrNameLst>
                                          <p:attrName>style.visibility</p:attrName>
                                        </p:attrNameLst>
                                      </p:cBhvr>
                                      <p:to>
                                        <p:strVal val="hidden"/>
                                      </p:to>
                                    </p:set>
                                  </p:childTnLst>
                                </p:cTn>
                              </p:par>
                            </p:childTnLst>
                          </p:cTn>
                        </p:par>
                        <p:par>
                          <p:cTn id="194" fill="hold" nodeType="afterGroup">
                            <p:stCondLst>
                              <p:cond delay="10500"/>
                            </p:stCondLst>
                            <p:childTnLst>
                              <p:par>
                                <p:cTn id="195" presetID="23" presetClass="entr" presetSubtype="16" fill="hold" grpId="0" nodeType="afterEffect">
                                  <p:stCondLst>
                                    <p:cond delay="0"/>
                                  </p:stCondLst>
                                  <p:childTnLst>
                                    <p:set>
                                      <p:cBhvr>
                                        <p:cTn id="196" dur="1" fill="hold">
                                          <p:stCondLst>
                                            <p:cond delay="0"/>
                                          </p:stCondLst>
                                        </p:cTn>
                                        <p:tgtEl>
                                          <p:spTgt spid="224492"/>
                                        </p:tgtEl>
                                        <p:attrNameLst>
                                          <p:attrName>style.visibility</p:attrName>
                                        </p:attrNameLst>
                                      </p:cBhvr>
                                      <p:to>
                                        <p:strVal val="visible"/>
                                      </p:to>
                                    </p:set>
                                    <p:anim calcmode="lin" valueType="num">
                                      <p:cBhvr>
                                        <p:cTn id="197" dur="500" fill="hold"/>
                                        <p:tgtEl>
                                          <p:spTgt spid="224492"/>
                                        </p:tgtEl>
                                        <p:attrNameLst>
                                          <p:attrName>ppt_w</p:attrName>
                                        </p:attrNameLst>
                                      </p:cBhvr>
                                      <p:tavLst>
                                        <p:tav tm="0">
                                          <p:val>
                                            <p:fltVal val="0"/>
                                          </p:val>
                                        </p:tav>
                                        <p:tav tm="100000">
                                          <p:val>
                                            <p:strVal val="#ppt_w"/>
                                          </p:val>
                                        </p:tav>
                                      </p:tavLst>
                                    </p:anim>
                                    <p:anim calcmode="lin" valueType="num">
                                      <p:cBhvr>
                                        <p:cTn id="198" dur="500" fill="hold"/>
                                        <p:tgtEl>
                                          <p:spTgt spid="224492"/>
                                        </p:tgtEl>
                                        <p:attrNameLst>
                                          <p:attrName>ppt_h</p:attrName>
                                        </p:attrNameLst>
                                      </p:cBhvr>
                                      <p:tavLst>
                                        <p:tav tm="0">
                                          <p:val>
                                            <p:fltVal val="0"/>
                                          </p:val>
                                        </p:tav>
                                        <p:tav tm="100000">
                                          <p:val>
                                            <p:strVal val="#ppt_h"/>
                                          </p:val>
                                        </p:tav>
                                      </p:tavLst>
                                    </p:anim>
                                  </p:childTnLst>
                                </p:cTn>
                              </p:par>
                            </p:childTnLst>
                          </p:cTn>
                        </p:par>
                        <p:par>
                          <p:cTn id="199" fill="hold" nodeType="afterGroup">
                            <p:stCondLst>
                              <p:cond delay="11000"/>
                            </p:stCondLst>
                            <p:childTnLst>
                              <p:par>
                                <p:cTn id="200" presetID="1" presetClass="exit" presetSubtype="0" fill="hold" grpId="1" nodeType="afterEffect">
                                  <p:stCondLst>
                                    <p:cond delay="0"/>
                                  </p:stCondLst>
                                  <p:childTnLst>
                                    <p:set>
                                      <p:cBhvr>
                                        <p:cTn id="201" dur="1" fill="hold">
                                          <p:stCondLst>
                                            <p:cond delay="0"/>
                                          </p:stCondLst>
                                        </p:cTn>
                                        <p:tgtEl>
                                          <p:spTgt spid="224492"/>
                                        </p:tgtEl>
                                        <p:attrNameLst>
                                          <p:attrName>style.visibility</p:attrName>
                                        </p:attrNameLst>
                                      </p:cBhvr>
                                      <p:to>
                                        <p:strVal val="hidden"/>
                                      </p:to>
                                    </p:set>
                                  </p:childTnLst>
                                </p:cTn>
                              </p:par>
                            </p:childTnLst>
                          </p:cTn>
                        </p:par>
                        <p:par>
                          <p:cTn id="202" fill="hold" nodeType="afterGroup">
                            <p:stCondLst>
                              <p:cond delay="11000"/>
                            </p:stCondLst>
                            <p:childTnLst>
                              <p:par>
                                <p:cTn id="203" presetID="23" presetClass="entr" presetSubtype="16" fill="hold" grpId="0" nodeType="afterEffect">
                                  <p:stCondLst>
                                    <p:cond delay="0"/>
                                  </p:stCondLst>
                                  <p:childTnLst>
                                    <p:set>
                                      <p:cBhvr>
                                        <p:cTn id="204" dur="1" fill="hold">
                                          <p:stCondLst>
                                            <p:cond delay="0"/>
                                          </p:stCondLst>
                                        </p:cTn>
                                        <p:tgtEl>
                                          <p:spTgt spid="224493"/>
                                        </p:tgtEl>
                                        <p:attrNameLst>
                                          <p:attrName>style.visibility</p:attrName>
                                        </p:attrNameLst>
                                      </p:cBhvr>
                                      <p:to>
                                        <p:strVal val="visible"/>
                                      </p:to>
                                    </p:set>
                                    <p:anim calcmode="lin" valueType="num">
                                      <p:cBhvr>
                                        <p:cTn id="205" dur="500" fill="hold"/>
                                        <p:tgtEl>
                                          <p:spTgt spid="224493"/>
                                        </p:tgtEl>
                                        <p:attrNameLst>
                                          <p:attrName>ppt_w</p:attrName>
                                        </p:attrNameLst>
                                      </p:cBhvr>
                                      <p:tavLst>
                                        <p:tav tm="0">
                                          <p:val>
                                            <p:fltVal val="0"/>
                                          </p:val>
                                        </p:tav>
                                        <p:tav tm="100000">
                                          <p:val>
                                            <p:strVal val="#ppt_w"/>
                                          </p:val>
                                        </p:tav>
                                      </p:tavLst>
                                    </p:anim>
                                    <p:anim calcmode="lin" valueType="num">
                                      <p:cBhvr>
                                        <p:cTn id="206" dur="500" fill="hold"/>
                                        <p:tgtEl>
                                          <p:spTgt spid="224493"/>
                                        </p:tgtEl>
                                        <p:attrNameLst>
                                          <p:attrName>ppt_h</p:attrName>
                                        </p:attrNameLst>
                                      </p:cBhvr>
                                      <p:tavLst>
                                        <p:tav tm="0">
                                          <p:val>
                                            <p:fltVal val="0"/>
                                          </p:val>
                                        </p:tav>
                                        <p:tav tm="100000">
                                          <p:val>
                                            <p:strVal val="#ppt_h"/>
                                          </p:val>
                                        </p:tav>
                                      </p:tavLst>
                                    </p:anim>
                                  </p:childTnLst>
                                </p:cTn>
                              </p:par>
                            </p:childTnLst>
                          </p:cTn>
                        </p:par>
                        <p:par>
                          <p:cTn id="207" fill="hold" nodeType="afterGroup">
                            <p:stCondLst>
                              <p:cond delay="11500"/>
                            </p:stCondLst>
                            <p:childTnLst>
                              <p:par>
                                <p:cTn id="208" presetID="1" presetClass="exit" presetSubtype="0" fill="hold" grpId="1" nodeType="afterEffect">
                                  <p:stCondLst>
                                    <p:cond delay="0"/>
                                  </p:stCondLst>
                                  <p:childTnLst>
                                    <p:set>
                                      <p:cBhvr>
                                        <p:cTn id="209" dur="1" fill="hold">
                                          <p:stCondLst>
                                            <p:cond delay="0"/>
                                          </p:stCondLst>
                                        </p:cTn>
                                        <p:tgtEl>
                                          <p:spTgt spid="224493"/>
                                        </p:tgtEl>
                                        <p:attrNameLst>
                                          <p:attrName>style.visibility</p:attrName>
                                        </p:attrNameLst>
                                      </p:cBhvr>
                                      <p:to>
                                        <p:strVal val="hidden"/>
                                      </p:to>
                                    </p:set>
                                  </p:childTnLst>
                                </p:cTn>
                              </p:par>
                            </p:childTnLst>
                          </p:cTn>
                        </p:par>
                        <p:par>
                          <p:cTn id="210" fill="hold" nodeType="afterGroup">
                            <p:stCondLst>
                              <p:cond delay="11500"/>
                            </p:stCondLst>
                            <p:childTnLst>
                              <p:par>
                                <p:cTn id="211" presetID="23" presetClass="entr" presetSubtype="16" fill="hold" grpId="0" nodeType="afterEffect">
                                  <p:stCondLst>
                                    <p:cond delay="0"/>
                                  </p:stCondLst>
                                  <p:childTnLst>
                                    <p:set>
                                      <p:cBhvr>
                                        <p:cTn id="212" dur="1" fill="hold">
                                          <p:stCondLst>
                                            <p:cond delay="0"/>
                                          </p:stCondLst>
                                        </p:cTn>
                                        <p:tgtEl>
                                          <p:spTgt spid="224494"/>
                                        </p:tgtEl>
                                        <p:attrNameLst>
                                          <p:attrName>style.visibility</p:attrName>
                                        </p:attrNameLst>
                                      </p:cBhvr>
                                      <p:to>
                                        <p:strVal val="visible"/>
                                      </p:to>
                                    </p:set>
                                    <p:anim calcmode="lin" valueType="num">
                                      <p:cBhvr>
                                        <p:cTn id="213" dur="500" fill="hold"/>
                                        <p:tgtEl>
                                          <p:spTgt spid="224494"/>
                                        </p:tgtEl>
                                        <p:attrNameLst>
                                          <p:attrName>ppt_w</p:attrName>
                                        </p:attrNameLst>
                                      </p:cBhvr>
                                      <p:tavLst>
                                        <p:tav tm="0">
                                          <p:val>
                                            <p:fltVal val="0"/>
                                          </p:val>
                                        </p:tav>
                                        <p:tav tm="100000">
                                          <p:val>
                                            <p:strVal val="#ppt_w"/>
                                          </p:val>
                                        </p:tav>
                                      </p:tavLst>
                                    </p:anim>
                                    <p:anim calcmode="lin" valueType="num">
                                      <p:cBhvr>
                                        <p:cTn id="214" dur="500" fill="hold"/>
                                        <p:tgtEl>
                                          <p:spTgt spid="224494"/>
                                        </p:tgtEl>
                                        <p:attrNameLst>
                                          <p:attrName>ppt_h</p:attrName>
                                        </p:attrNameLst>
                                      </p:cBhvr>
                                      <p:tavLst>
                                        <p:tav tm="0">
                                          <p:val>
                                            <p:fltVal val="0"/>
                                          </p:val>
                                        </p:tav>
                                        <p:tav tm="100000">
                                          <p:val>
                                            <p:strVal val="#ppt_h"/>
                                          </p:val>
                                        </p:tav>
                                      </p:tavLst>
                                    </p:anim>
                                  </p:childTnLst>
                                </p:cTn>
                              </p:par>
                            </p:childTnLst>
                          </p:cTn>
                        </p:par>
                        <p:par>
                          <p:cTn id="215" fill="hold" nodeType="afterGroup">
                            <p:stCondLst>
                              <p:cond delay="12000"/>
                            </p:stCondLst>
                            <p:childTnLst>
                              <p:par>
                                <p:cTn id="216" presetID="1" presetClass="exit" presetSubtype="0" fill="hold" grpId="1" nodeType="afterEffect">
                                  <p:stCondLst>
                                    <p:cond delay="0"/>
                                  </p:stCondLst>
                                  <p:childTnLst>
                                    <p:set>
                                      <p:cBhvr>
                                        <p:cTn id="217" dur="1" fill="hold">
                                          <p:stCondLst>
                                            <p:cond delay="0"/>
                                          </p:stCondLst>
                                        </p:cTn>
                                        <p:tgtEl>
                                          <p:spTgt spid="224494"/>
                                        </p:tgtEl>
                                        <p:attrNameLst>
                                          <p:attrName>style.visibility</p:attrName>
                                        </p:attrNameLst>
                                      </p:cBhvr>
                                      <p:to>
                                        <p:strVal val="hidden"/>
                                      </p:to>
                                    </p:set>
                                  </p:childTnLst>
                                </p:cTn>
                              </p:par>
                            </p:childTnLst>
                          </p:cTn>
                        </p:par>
                        <p:par>
                          <p:cTn id="218" fill="hold" nodeType="afterGroup">
                            <p:stCondLst>
                              <p:cond delay="12000"/>
                            </p:stCondLst>
                            <p:childTnLst>
                              <p:par>
                                <p:cTn id="219" presetID="23" presetClass="entr" presetSubtype="16" fill="hold" grpId="0" nodeType="afterEffect">
                                  <p:stCondLst>
                                    <p:cond delay="0"/>
                                  </p:stCondLst>
                                  <p:childTnLst>
                                    <p:set>
                                      <p:cBhvr>
                                        <p:cTn id="220" dur="1" fill="hold">
                                          <p:stCondLst>
                                            <p:cond delay="0"/>
                                          </p:stCondLst>
                                        </p:cTn>
                                        <p:tgtEl>
                                          <p:spTgt spid="224495"/>
                                        </p:tgtEl>
                                        <p:attrNameLst>
                                          <p:attrName>style.visibility</p:attrName>
                                        </p:attrNameLst>
                                      </p:cBhvr>
                                      <p:to>
                                        <p:strVal val="visible"/>
                                      </p:to>
                                    </p:set>
                                    <p:anim calcmode="lin" valueType="num">
                                      <p:cBhvr>
                                        <p:cTn id="221" dur="500" fill="hold"/>
                                        <p:tgtEl>
                                          <p:spTgt spid="224495"/>
                                        </p:tgtEl>
                                        <p:attrNameLst>
                                          <p:attrName>ppt_w</p:attrName>
                                        </p:attrNameLst>
                                      </p:cBhvr>
                                      <p:tavLst>
                                        <p:tav tm="0">
                                          <p:val>
                                            <p:fltVal val="0"/>
                                          </p:val>
                                        </p:tav>
                                        <p:tav tm="100000">
                                          <p:val>
                                            <p:strVal val="#ppt_w"/>
                                          </p:val>
                                        </p:tav>
                                      </p:tavLst>
                                    </p:anim>
                                    <p:anim calcmode="lin" valueType="num">
                                      <p:cBhvr>
                                        <p:cTn id="222" dur="500" fill="hold"/>
                                        <p:tgtEl>
                                          <p:spTgt spid="224495"/>
                                        </p:tgtEl>
                                        <p:attrNameLst>
                                          <p:attrName>ppt_h</p:attrName>
                                        </p:attrNameLst>
                                      </p:cBhvr>
                                      <p:tavLst>
                                        <p:tav tm="0">
                                          <p:val>
                                            <p:fltVal val="0"/>
                                          </p:val>
                                        </p:tav>
                                        <p:tav tm="100000">
                                          <p:val>
                                            <p:strVal val="#ppt_h"/>
                                          </p:val>
                                        </p:tav>
                                      </p:tavLst>
                                    </p:anim>
                                  </p:childTnLst>
                                </p:cTn>
                              </p:par>
                            </p:childTnLst>
                          </p:cTn>
                        </p:par>
                        <p:par>
                          <p:cTn id="223" fill="hold" nodeType="afterGroup">
                            <p:stCondLst>
                              <p:cond delay="12500"/>
                            </p:stCondLst>
                            <p:childTnLst>
                              <p:par>
                                <p:cTn id="224" presetID="1" presetClass="exit" presetSubtype="0" fill="hold" grpId="1" nodeType="afterEffect">
                                  <p:stCondLst>
                                    <p:cond delay="0"/>
                                  </p:stCondLst>
                                  <p:childTnLst>
                                    <p:set>
                                      <p:cBhvr>
                                        <p:cTn id="225" dur="1" fill="hold">
                                          <p:stCondLst>
                                            <p:cond delay="0"/>
                                          </p:stCondLst>
                                        </p:cTn>
                                        <p:tgtEl>
                                          <p:spTgt spid="224495"/>
                                        </p:tgtEl>
                                        <p:attrNameLst>
                                          <p:attrName>style.visibility</p:attrName>
                                        </p:attrNameLst>
                                      </p:cBhvr>
                                      <p:to>
                                        <p:strVal val="hidden"/>
                                      </p:to>
                                    </p:set>
                                  </p:childTnLst>
                                </p:cTn>
                              </p:par>
                            </p:childTnLst>
                          </p:cTn>
                        </p:par>
                        <p:par>
                          <p:cTn id="226" fill="hold" nodeType="afterGroup">
                            <p:stCondLst>
                              <p:cond delay="12500"/>
                            </p:stCondLst>
                            <p:childTnLst>
                              <p:par>
                                <p:cTn id="227" presetID="23" presetClass="entr" presetSubtype="16" fill="hold" grpId="0" nodeType="afterEffect">
                                  <p:stCondLst>
                                    <p:cond delay="0"/>
                                  </p:stCondLst>
                                  <p:childTnLst>
                                    <p:set>
                                      <p:cBhvr>
                                        <p:cTn id="228" dur="1" fill="hold">
                                          <p:stCondLst>
                                            <p:cond delay="0"/>
                                          </p:stCondLst>
                                        </p:cTn>
                                        <p:tgtEl>
                                          <p:spTgt spid="224497"/>
                                        </p:tgtEl>
                                        <p:attrNameLst>
                                          <p:attrName>style.visibility</p:attrName>
                                        </p:attrNameLst>
                                      </p:cBhvr>
                                      <p:to>
                                        <p:strVal val="visible"/>
                                      </p:to>
                                    </p:set>
                                    <p:anim calcmode="lin" valueType="num">
                                      <p:cBhvr>
                                        <p:cTn id="229" dur="500" fill="hold"/>
                                        <p:tgtEl>
                                          <p:spTgt spid="224497"/>
                                        </p:tgtEl>
                                        <p:attrNameLst>
                                          <p:attrName>ppt_w</p:attrName>
                                        </p:attrNameLst>
                                      </p:cBhvr>
                                      <p:tavLst>
                                        <p:tav tm="0">
                                          <p:val>
                                            <p:fltVal val="0"/>
                                          </p:val>
                                        </p:tav>
                                        <p:tav tm="100000">
                                          <p:val>
                                            <p:strVal val="#ppt_w"/>
                                          </p:val>
                                        </p:tav>
                                      </p:tavLst>
                                    </p:anim>
                                    <p:anim calcmode="lin" valueType="num">
                                      <p:cBhvr>
                                        <p:cTn id="230" dur="500" fill="hold"/>
                                        <p:tgtEl>
                                          <p:spTgt spid="224497"/>
                                        </p:tgtEl>
                                        <p:attrNameLst>
                                          <p:attrName>ppt_h</p:attrName>
                                        </p:attrNameLst>
                                      </p:cBhvr>
                                      <p:tavLst>
                                        <p:tav tm="0">
                                          <p:val>
                                            <p:fltVal val="0"/>
                                          </p:val>
                                        </p:tav>
                                        <p:tav tm="100000">
                                          <p:val>
                                            <p:strVal val="#ppt_h"/>
                                          </p:val>
                                        </p:tav>
                                      </p:tavLst>
                                    </p:anim>
                                  </p:childTnLst>
                                </p:cTn>
                              </p:par>
                            </p:childTnLst>
                          </p:cTn>
                        </p:par>
                        <p:par>
                          <p:cTn id="231" fill="hold" nodeType="afterGroup">
                            <p:stCondLst>
                              <p:cond delay="13000"/>
                            </p:stCondLst>
                            <p:childTnLst>
                              <p:par>
                                <p:cTn id="232" presetID="1" presetClass="exit" presetSubtype="0" fill="hold" grpId="1" nodeType="afterEffect">
                                  <p:stCondLst>
                                    <p:cond delay="0"/>
                                  </p:stCondLst>
                                  <p:childTnLst>
                                    <p:set>
                                      <p:cBhvr>
                                        <p:cTn id="233" dur="1" fill="hold">
                                          <p:stCondLst>
                                            <p:cond delay="0"/>
                                          </p:stCondLst>
                                        </p:cTn>
                                        <p:tgtEl>
                                          <p:spTgt spid="224497"/>
                                        </p:tgtEl>
                                        <p:attrNameLst>
                                          <p:attrName>style.visibility</p:attrName>
                                        </p:attrNameLst>
                                      </p:cBhvr>
                                      <p:to>
                                        <p:strVal val="hidden"/>
                                      </p:to>
                                    </p:set>
                                  </p:childTnLst>
                                </p:cTn>
                              </p:par>
                            </p:childTnLst>
                          </p:cTn>
                        </p:par>
                        <p:par>
                          <p:cTn id="234" fill="hold" nodeType="afterGroup">
                            <p:stCondLst>
                              <p:cond delay="13000"/>
                            </p:stCondLst>
                            <p:childTnLst>
                              <p:par>
                                <p:cTn id="235" presetID="23" presetClass="entr" presetSubtype="16" fill="hold" grpId="0" nodeType="afterEffect">
                                  <p:stCondLst>
                                    <p:cond delay="0"/>
                                  </p:stCondLst>
                                  <p:childTnLst>
                                    <p:set>
                                      <p:cBhvr>
                                        <p:cTn id="236" dur="1" fill="hold">
                                          <p:stCondLst>
                                            <p:cond delay="0"/>
                                          </p:stCondLst>
                                        </p:cTn>
                                        <p:tgtEl>
                                          <p:spTgt spid="224498"/>
                                        </p:tgtEl>
                                        <p:attrNameLst>
                                          <p:attrName>style.visibility</p:attrName>
                                        </p:attrNameLst>
                                      </p:cBhvr>
                                      <p:to>
                                        <p:strVal val="visible"/>
                                      </p:to>
                                    </p:set>
                                    <p:anim calcmode="lin" valueType="num">
                                      <p:cBhvr>
                                        <p:cTn id="237" dur="500" fill="hold"/>
                                        <p:tgtEl>
                                          <p:spTgt spid="224498"/>
                                        </p:tgtEl>
                                        <p:attrNameLst>
                                          <p:attrName>ppt_w</p:attrName>
                                        </p:attrNameLst>
                                      </p:cBhvr>
                                      <p:tavLst>
                                        <p:tav tm="0">
                                          <p:val>
                                            <p:fltVal val="0"/>
                                          </p:val>
                                        </p:tav>
                                        <p:tav tm="100000">
                                          <p:val>
                                            <p:strVal val="#ppt_w"/>
                                          </p:val>
                                        </p:tav>
                                      </p:tavLst>
                                    </p:anim>
                                    <p:anim calcmode="lin" valueType="num">
                                      <p:cBhvr>
                                        <p:cTn id="238" dur="500" fill="hold"/>
                                        <p:tgtEl>
                                          <p:spTgt spid="224498"/>
                                        </p:tgtEl>
                                        <p:attrNameLst>
                                          <p:attrName>ppt_h</p:attrName>
                                        </p:attrNameLst>
                                      </p:cBhvr>
                                      <p:tavLst>
                                        <p:tav tm="0">
                                          <p:val>
                                            <p:fltVal val="0"/>
                                          </p:val>
                                        </p:tav>
                                        <p:tav tm="100000">
                                          <p:val>
                                            <p:strVal val="#ppt_h"/>
                                          </p:val>
                                        </p:tav>
                                      </p:tavLst>
                                    </p:anim>
                                  </p:childTnLst>
                                </p:cTn>
                              </p:par>
                            </p:childTnLst>
                          </p:cTn>
                        </p:par>
                        <p:par>
                          <p:cTn id="239" fill="hold" nodeType="afterGroup">
                            <p:stCondLst>
                              <p:cond delay="13500"/>
                            </p:stCondLst>
                            <p:childTnLst>
                              <p:par>
                                <p:cTn id="240" presetID="1" presetClass="exit" presetSubtype="0" fill="hold" grpId="1" nodeType="afterEffect">
                                  <p:stCondLst>
                                    <p:cond delay="0"/>
                                  </p:stCondLst>
                                  <p:childTnLst>
                                    <p:set>
                                      <p:cBhvr>
                                        <p:cTn id="241" dur="1" fill="hold">
                                          <p:stCondLst>
                                            <p:cond delay="0"/>
                                          </p:stCondLst>
                                        </p:cTn>
                                        <p:tgtEl>
                                          <p:spTgt spid="224498"/>
                                        </p:tgtEl>
                                        <p:attrNameLst>
                                          <p:attrName>style.visibility</p:attrName>
                                        </p:attrNameLst>
                                      </p:cBhvr>
                                      <p:to>
                                        <p:strVal val="hidden"/>
                                      </p:to>
                                    </p:set>
                                  </p:childTnLst>
                                </p:cTn>
                              </p:par>
                            </p:childTnLst>
                          </p:cTn>
                        </p:par>
                        <p:par>
                          <p:cTn id="242" fill="hold" nodeType="afterGroup">
                            <p:stCondLst>
                              <p:cond delay="13500"/>
                            </p:stCondLst>
                            <p:childTnLst>
                              <p:par>
                                <p:cTn id="243" presetID="23" presetClass="entr" presetSubtype="16" fill="hold" grpId="0" nodeType="afterEffect">
                                  <p:stCondLst>
                                    <p:cond delay="0"/>
                                  </p:stCondLst>
                                  <p:childTnLst>
                                    <p:set>
                                      <p:cBhvr>
                                        <p:cTn id="244" dur="1" fill="hold">
                                          <p:stCondLst>
                                            <p:cond delay="0"/>
                                          </p:stCondLst>
                                        </p:cTn>
                                        <p:tgtEl>
                                          <p:spTgt spid="224499"/>
                                        </p:tgtEl>
                                        <p:attrNameLst>
                                          <p:attrName>style.visibility</p:attrName>
                                        </p:attrNameLst>
                                      </p:cBhvr>
                                      <p:to>
                                        <p:strVal val="visible"/>
                                      </p:to>
                                    </p:set>
                                    <p:anim calcmode="lin" valueType="num">
                                      <p:cBhvr>
                                        <p:cTn id="245" dur="500" fill="hold"/>
                                        <p:tgtEl>
                                          <p:spTgt spid="224499"/>
                                        </p:tgtEl>
                                        <p:attrNameLst>
                                          <p:attrName>ppt_w</p:attrName>
                                        </p:attrNameLst>
                                      </p:cBhvr>
                                      <p:tavLst>
                                        <p:tav tm="0">
                                          <p:val>
                                            <p:fltVal val="0"/>
                                          </p:val>
                                        </p:tav>
                                        <p:tav tm="100000">
                                          <p:val>
                                            <p:strVal val="#ppt_w"/>
                                          </p:val>
                                        </p:tav>
                                      </p:tavLst>
                                    </p:anim>
                                    <p:anim calcmode="lin" valueType="num">
                                      <p:cBhvr>
                                        <p:cTn id="246" dur="500" fill="hold"/>
                                        <p:tgtEl>
                                          <p:spTgt spid="224499"/>
                                        </p:tgtEl>
                                        <p:attrNameLst>
                                          <p:attrName>ppt_h</p:attrName>
                                        </p:attrNameLst>
                                      </p:cBhvr>
                                      <p:tavLst>
                                        <p:tav tm="0">
                                          <p:val>
                                            <p:fltVal val="0"/>
                                          </p:val>
                                        </p:tav>
                                        <p:tav tm="100000">
                                          <p:val>
                                            <p:strVal val="#ppt_h"/>
                                          </p:val>
                                        </p:tav>
                                      </p:tavLst>
                                    </p:anim>
                                  </p:childTnLst>
                                </p:cTn>
                              </p:par>
                            </p:childTnLst>
                          </p:cTn>
                        </p:par>
                        <p:par>
                          <p:cTn id="247" fill="hold" nodeType="afterGroup">
                            <p:stCondLst>
                              <p:cond delay="14000"/>
                            </p:stCondLst>
                            <p:childTnLst>
                              <p:par>
                                <p:cTn id="248" presetID="1" presetClass="exit" presetSubtype="0" fill="hold" grpId="1" nodeType="afterEffect">
                                  <p:stCondLst>
                                    <p:cond delay="0"/>
                                  </p:stCondLst>
                                  <p:childTnLst>
                                    <p:set>
                                      <p:cBhvr>
                                        <p:cTn id="249" dur="1" fill="hold">
                                          <p:stCondLst>
                                            <p:cond delay="0"/>
                                          </p:stCondLst>
                                        </p:cTn>
                                        <p:tgtEl>
                                          <p:spTgt spid="224499"/>
                                        </p:tgtEl>
                                        <p:attrNameLst>
                                          <p:attrName>style.visibility</p:attrName>
                                        </p:attrNameLst>
                                      </p:cBhvr>
                                      <p:to>
                                        <p:strVal val="hidden"/>
                                      </p:to>
                                    </p:set>
                                  </p:childTnLst>
                                </p:cTn>
                              </p:par>
                            </p:childTnLst>
                          </p:cTn>
                        </p:par>
                        <p:par>
                          <p:cTn id="250" fill="hold" nodeType="afterGroup">
                            <p:stCondLst>
                              <p:cond delay="14000"/>
                            </p:stCondLst>
                            <p:childTnLst>
                              <p:par>
                                <p:cTn id="251" presetID="23" presetClass="entr" presetSubtype="16" fill="hold" grpId="0" nodeType="afterEffect">
                                  <p:stCondLst>
                                    <p:cond delay="0"/>
                                  </p:stCondLst>
                                  <p:childTnLst>
                                    <p:set>
                                      <p:cBhvr>
                                        <p:cTn id="252" dur="1" fill="hold">
                                          <p:stCondLst>
                                            <p:cond delay="0"/>
                                          </p:stCondLst>
                                        </p:cTn>
                                        <p:tgtEl>
                                          <p:spTgt spid="224500"/>
                                        </p:tgtEl>
                                        <p:attrNameLst>
                                          <p:attrName>style.visibility</p:attrName>
                                        </p:attrNameLst>
                                      </p:cBhvr>
                                      <p:to>
                                        <p:strVal val="visible"/>
                                      </p:to>
                                    </p:set>
                                    <p:anim calcmode="lin" valueType="num">
                                      <p:cBhvr>
                                        <p:cTn id="253" dur="500" fill="hold"/>
                                        <p:tgtEl>
                                          <p:spTgt spid="224500"/>
                                        </p:tgtEl>
                                        <p:attrNameLst>
                                          <p:attrName>ppt_w</p:attrName>
                                        </p:attrNameLst>
                                      </p:cBhvr>
                                      <p:tavLst>
                                        <p:tav tm="0">
                                          <p:val>
                                            <p:fltVal val="0"/>
                                          </p:val>
                                        </p:tav>
                                        <p:tav tm="100000">
                                          <p:val>
                                            <p:strVal val="#ppt_w"/>
                                          </p:val>
                                        </p:tav>
                                      </p:tavLst>
                                    </p:anim>
                                    <p:anim calcmode="lin" valueType="num">
                                      <p:cBhvr>
                                        <p:cTn id="254" dur="500" fill="hold"/>
                                        <p:tgtEl>
                                          <p:spTgt spid="224500"/>
                                        </p:tgtEl>
                                        <p:attrNameLst>
                                          <p:attrName>ppt_h</p:attrName>
                                        </p:attrNameLst>
                                      </p:cBhvr>
                                      <p:tavLst>
                                        <p:tav tm="0">
                                          <p:val>
                                            <p:fltVal val="0"/>
                                          </p:val>
                                        </p:tav>
                                        <p:tav tm="100000">
                                          <p:val>
                                            <p:strVal val="#ppt_h"/>
                                          </p:val>
                                        </p:tav>
                                      </p:tavLst>
                                    </p:anim>
                                  </p:childTnLst>
                                </p:cTn>
                              </p:par>
                            </p:childTnLst>
                          </p:cTn>
                        </p:par>
                        <p:par>
                          <p:cTn id="255" fill="hold" nodeType="afterGroup">
                            <p:stCondLst>
                              <p:cond delay="14500"/>
                            </p:stCondLst>
                            <p:childTnLst>
                              <p:par>
                                <p:cTn id="256" presetID="1" presetClass="exit" presetSubtype="0" fill="hold" grpId="1" nodeType="afterEffect">
                                  <p:stCondLst>
                                    <p:cond delay="0"/>
                                  </p:stCondLst>
                                  <p:childTnLst>
                                    <p:set>
                                      <p:cBhvr>
                                        <p:cTn id="257" dur="1" fill="hold">
                                          <p:stCondLst>
                                            <p:cond delay="0"/>
                                          </p:stCondLst>
                                        </p:cTn>
                                        <p:tgtEl>
                                          <p:spTgt spid="224500"/>
                                        </p:tgtEl>
                                        <p:attrNameLst>
                                          <p:attrName>style.visibility</p:attrName>
                                        </p:attrNameLst>
                                      </p:cBhvr>
                                      <p:to>
                                        <p:strVal val="hidden"/>
                                      </p:to>
                                    </p:set>
                                  </p:childTnLst>
                                </p:cTn>
                              </p:par>
                            </p:childTnLst>
                          </p:cTn>
                        </p:par>
                        <p:par>
                          <p:cTn id="258" fill="hold" nodeType="afterGroup">
                            <p:stCondLst>
                              <p:cond delay="14500"/>
                            </p:stCondLst>
                            <p:childTnLst>
                              <p:par>
                                <p:cTn id="259" presetID="23" presetClass="entr" presetSubtype="16" fill="hold" grpId="0" nodeType="afterEffect">
                                  <p:stCondLst>
                                    <p:cond delay="0"/>
                                  </p:stCondLst>
                                  <p:childTnLst>
                                    <p:set>
                                      <p:cBhvr>
                                        <p:cTn id="260" dur="1" fill="hold">
                                          <p:stCondLst>
                                            <p:cond delay="0"/>
                                          </p:stCondLst>
                                        </p:cTn>
                                        <p:tgtEl>
                                          <p:spTgt spid="224501"/>
                                        </p:tgtEl>
                                        <p:attrNameLst>
                                          <p:attrName>style.visibility</p:attrName>
                                        </p:attrNameLst>
                                      </p:cBhvr>
                                      <p:to>
                                        <p:strVal val="visible"/>
                                      </p:to>
                                    </p:set>
                                    <p:anim calcmode="lin" valueType="num">
                                      <p:cBhvr>
                                        <p:cTn id="261" dur="500" fill="hold"/>
                                        <p:tgtEl>
                                          <p:spTgt spid="224501"/>
                                        </p:tgtEl>
                                        <p:attrNameLst>
                                          <p:attrName>ppt_w</p:attrName>
                                        </p:attrNameLst>
                                      </p:cBhvr>
                                      <p:tavLst>
                                        <p:tav tm="0">
                                          <p:val>
                                            <p:fltVal val="0"/>
                                          </p:val>
                                        </p:tav>
                                        <p:tav tm="100000">
                                          <p:val>
                                            <p:strVal val="#ppt_w"/>
                                          </p:val>
                                        </p:tav>
                                      </p:tavLst>
                                    </p:anim>
                                    <p:anim calcmode="lin" valueType="num">
                                      <p:cBhvr>
                                        <p:cTn id="262" dur="500" fill="hold"/>
                                        <p:tgtEl>
                                          <p:spTgt spid="224501"/>
                                        </p:tgtEl>
                                        <p:attrNameLst>
                                          <p:attrName>ppt_h</p:attrName>
                                        </p:attrNameLst>
                                      </p:cBhvr>
                                      <p:tavLst>
                                        <p:tav tm="0">
                                          <p:val>
                                            <p:fltVal val="0"/>
                                          </p:val>
                                        </p:tav>
                                        <p:tav tm="100000">
                                          <p:val>
                                            <p:strVal val="#ppt_h"/>
                                          </p:val>
                                        </p:tav>
                                      </p:tavLst>
                                    </p:anim>
                                  </p:childTnLst>
                                </p:cTn>
                              </p:par>
                            </p:childTnLst>
                          </p:cTn>
                        </p:par>
                        <p:par>
                          <p:cTn id="263" fill="hold" nodeType="afterGroup">
                            <p:stCondLst>
                              <p:cond delay="15000"/>
                            </p:stCondLst>
                            <p:childTnLst>
                              <p:par>
                                <p:cTn id="264" presetID="1" presetClass="exit" presetSubtype="0" fill="hold" grpId="1" nodeType="afterEffect">
                                  <p:stCondLst>
                                    <p:cond delay="0"/>
                                  </p:stCondLst>
                                  <p:childTnLst>
                                    <p:set>
                                      <p:cBhvr>
                                        <p:cTn id="265" dur="1" fill="hold">
                                          <p:stCondLst>
                                            <p:cond delay="0"/>
                                          </p:stCondLst>
                                        </p:cTn>
                                        <p:tgtEl>
                                          <p:spTgt spid="224501"/>
                                        </p:tgtEl>
                                        <p:attrNameLst>
                                          <p:attrName>style.visibility</p:attrName>
                                        </p:attrNameLst>
                                      </p:cBhvr>
                                      <p:to>
                                        <p:strVal val="hidden"/>
                                      </p:to>
                                    </p:set>
                                  </p:childTnLst>
                                </p:cTn>
                              </p:par>
                            </p:childTnLst>
                          </p:cTn>
                        </p:par>
                        <p:par>
                          <p:cTn id="266" fill="hold" nodeType="afterGroup">
                            <p:stCondLst>
                              <p:cond delay="15000"/>
                            </p:stCondLst>
                            <p:childTnLst>
                              <p:par>
                                <p:cTn id="267" presetID="23" presetClass="entr" presetSubtype="16" fill="hold" grpId="0" nodeType="afterEffect">
                                  <p:stCondLst>
                                    <p:cond delay="0"/>
                                  </p:stCondLst>
                                  <p:childTnLst>
                                    <p:set>
                                      <p:cBhvr>
                                        <p:cTn id="268" dur="1" fill="hold">
                                          <p:stCondLst>
                                            <p:cond delay="0"/>
                                          </p:stCondLst>
                                        </p:cTn>
                                        <p:tgtEl>
                                          <p:spTgt spid="224503"/>
                                        </p:tgtEl>
                                        <p:attrNameLst>
                                          <p:attrName>style.visibility</p:attrName>
                                        </p:attrNameLst>
                                      </p:cBhvr>
                                      <p:to>
                                        <p:strVal val="visible"/>
                                      </p:to>
                                    </p:set>
                                    <p:anim calcmode="lin" valueType="num">
                                      <p:cBhvr>
                                        <p:cTn id="269" dur="500" fill="hold"/>
                                        <p:tgtEl>
                                          <p:spTgt spid="224503"/>
                                        </p:tgtEl>
                                        <p:attrNameLst>
                                          <p:attrName>ppt_w</p:attrName>
                                        </p:attrNameLst>
                                      </p:cBhvr>
                                      <p:tavLst>
                                        <p:tav tm="0">
                                          <p:val>
                                            <p:fltVal val="0"/>
                                          </p:val>
                                        </p:tav>
                                        <p:tav tm="100000">
                                          <p:val>
                                            <p:strVal val="#ppt_w"/>
                                          </p:val>
                                        </p:tav>
                                      </p:tavLst>
                                    </p:anim>
                                    <p:anim calcmode="lin" valueType="num">
                                      <p:cBhvr>
                                        <p:cTn id="270" dur="500" fill="hold"/>
                                        <p:tgtEl>
                                          <p:spTgt spid="224503"/>
                                        </p:tgtEl>
                                        <p:attrNameLst>
                                          <p:attrName>ppt_h</p:attrName>
                                        </p:attrNameLst>
                                      </p:cBhvr>
                                      <p:tavLst>
                                        <p:tav tm="0">
                                          <p:val>
                                            <p:fltVal val="0"/>
                                          </p:val>
                                        </p:tav>
                                        <p:tav tm="100000">
                                          <p:val>
                                            <p:strVal val="#ppt_h"/>
                                          </p:val>
                                        </p:tav>
                                      </p:tavLst>
                                    </p:anim>
                                  </p:childTnLst>
                                </p:cTn>
                              </p:par>
                            </p:childTnLst>
                          </p:cTn>
                        </p:par>
                        <p:par>
                          <p:cTn id="271" fill="hold" nodeType="afterGroup">
                            <p:stCondLst>
                              <p:cond delay="15500"/>
                            </p:stCondLst>
                            <p:childTnLst>
                              <p:par>
                                <p:cTn id="272" presetID="1" presetClass="exit" presetSubtype="0" fill="hold" grpId="1" nodeType="afterEffect">
                                  <p:stCondLst>
                                    <p:cond delay="0"/>
                                  </p:stCondLst>
                                  <p:childTnLst>
                                    <p:set>
                                      <p:cBhvr>
                                        <p:cTn id="273" dur="1" fill="hold">
                                          <p:stCondLst>
                                            <p:cond delay="0"/>
                                          </p:stCondLst>
                                        </p:cTn>
                                        <p:tgtEl>
                                          <p:spTgt spid="224503"/>
                                        </p:tgtEl>
                                        <p:attrNameLst>
                                          <p:attrName>style.visibility</p:attrName>
                                        </p:attrNameLst>
                                      </p:cBhvr>
                                      <p:to>
                                        <p:strVal val="hidden"/>
                                      </p:to>
                                    </p:set>
                                  </p:childTnLst>
                                </p:cTn>
                              </p:par>
                            </p:childTnLst>
                          </p:cTn>
                        </p:par>
                        <p:par>
                          <p:cTn id="274" fill="hold" nodeType="afterGroup">
                            <p:stCondLst>
                              <p:cond delay="15500"/>
                            </p:stCondLst>
                            <p:childTnLst>
                              <p:par>
                                <p:cTn id="275" presetID="23" presetClass="entr" presetSubtype="16" fill="hold" grpId="0" nodeType="afterEffect">
                                  <p:stCondLst>
                                    <p:cond delay="0"/>
                                  </p:stCondLst>
                                  <p:childTnLst>
                                    <p:set>
                                      <p:cBhvr>
                                        <p:cTn id="276" dur="1" fill="hold">
                                          <p:stCondLst>
                                            <p:cond delay="0"/>
                                          </p:stCondLst>
                                        </p:cTn>
                                        <p:tgtEl>
                                          <p:spTgt spid="224504"/>
                                        </p:tgtEl>
                                        <p:attrNameLst>
                                          <p:attrName>style.visibility</p:attrName>
                                        </p:attrNameLst>
                                      </p:cBhvr>
                                      <p:to>
                                        <p:strVal val="visible"/>
                                      </p:to>
                                    </p:set>
                                    <p:anim calcmode="lin" valueType="num">
                                      <p:cBhvr>
                                        <p:cTn id="277" dur="500" fill="hold"/>
                                        <p:tgtEl>
                                          <p:spTgt spid="224504"/>
                                        </p:tgtEl>
                                        <p:attrNameLst>
                                          <p:attrName>ppt_w</p:attrName>
                                        </p:attrNameLst>
                                      </p:cBhvr>
                                      <p:tavLst>
                                        <p:tav tm="0">
                                          <p:val>
                                            <p:fltVal val="0"/>
                                          </p:val>
                                        </p:tav>
                                        <p:tav tm="100000">
                                          <p:val>
                                            <p:strVal val="#ppt_w"/>
                                          </p:val>
                                        </p:tav>
                                      </p:tavLst>
                                    </p:anim>
                                    <p:anim calcmode="lin" valueType="num">
                                      <p:cBhvr>
                                        <p:cTn id="278" dur="500" fill="hold"/>
                                        <p:tgtEl>
                                          <p:spTgt spid="224504"/>
                                        </p:tgtEl>
                                        <p:attrNameLst>
                                          <p:attrName>ppt_h</p:attrName>
                                        </p:attrNameLst>
                                      </p:cBhvr>
                                      <p:tavLst>
                                        <p:tav tm="0">
                                          <p:val>
                                            <p:fltVal val="0"/>
                                          </p:val>
                                        </p:tav>
                                        <p:tav tm="100000">
                                          <p:val>
                                            <p:strVal val="#ppt_h"/>
                                          </p:val>
                                        </p:tav>
                                      </p:tavLst>
                                    </p:anim>
                                  </p:childTnLst>
                                </p:cTn>
                              </p:par>
                            </p:childTnLst>
                          </p:cTn>
                        </p:par>
                        <p:par>
                          <p:cTn id="279" fill="hold" nodeType="afterGroup">
                            <p:stCondLst>
                              <p:cond delay="16000"/>
                            </p:stCondLst>
                            <p:childTnLst>
                              <p:par>
                                <p:cTn id="280" presetID="1" presetClass="exit" presetSubtype="0" fill="hold" grpId="1" nodeType="afterEffect">
                                  <p:stCondLst>
                                    <p:cond delay="0"/>
                                  </p:stCondLst>
                                  <p:childTnLst>
                                    <p:set>
                                      <p:cBhvr>
                                        <p:cTn id="281" dur="1" fill="hold">
                                          <p:stCondLst>
                                            <p:cond delay="0"/>
                                          </p:stCondLst>
                                        </p:cTn>
                                        <p:tgtEl>
                                          <p:spTgt spid="224504"/>
                                        </p:tgtEl>
                                        <p:attrNameLst>
                                          <p:attrName>style.visibility</p:attrName>
                                        </p:attrNameLst>
                                      </p:cBhvr>
                                      <p:to>
                                        <p:strVal val="hidden"/>
                                      </p:to>
                                    </p:set>
                                  </p:childTnLst>
                                </p:cTn>
                              </p:par>
                            </p:childTnLst>
                          </p:cTn>
                        </p:par>
                        <p:par>
                          <p:cTn id="282" fill="hold" nodeType="afterGroup">
                            <p:stCondLst>
                              <p:cond delay="16000"/>
                            </p:stCondLst>
                            <p:childTnLst>
                              <p:par>
                                <p:cTn id="283" presetID="23" presetClass="entr" presetSubtype="16" fill="hold" grpId="0" nodeType="afterEffect">
                                  <p:stCondLst>
                                    <p:cond delay="0"/>
                                  </p:stCondLst>
                                  <p:childTnLst>
                                    <p:set>
                                      <p:cBhvr>
                                        <p:cTn id="284" dur="1" fill="hold">
                                          <p:stCondLst>
                                            <p:cond delay="0"/>
                                          </p:stCondLst>
                                        </p:cTn>
                                        <p:tgtEl>
                                          <p:spTgt spid="224505"/>
                                        </p:tgtEl>
                                        <p:attrNameLst>
                                          <p:attrName>style.visibility</p:attrName>
                                        </p:attrNameLst>
                                      </p:cBhvr>
                                      <p:to>
                                        <p:strVal val="visible"/>
                                      </p:to>
                                    </p:set>
                                    <p:anim calcmode="lin" valueType="num">
                                      <p:cBhvr>
                                        <p:cTn id="285" dur="500" fill="hold"/>
                                        <p:tgtEl>
                                          <p:spTgt spid="224505"/>
                                        </p:tgtEl>
                                        <p:attrNameLst>
                                          <p:attrName>ppt_w</p:attrName>
                                        </p:attrNameLst>
                                      </p:cBhvr>
                                      <p:tavLst>
                                        <p:tav tm="0">
                                          <p:val>
                                            <p:fltVal val="0"/>
                                          </p:val>
                                        </p:tav>
                                        <p:tav tm="100000">
                                          <p:val>
                                            <p:strVal val="#ppt_w"/>
                                          </p:val>
                                        </p:tav>
                                      </p:tavLst>
                                    </p:anim>
                                    <p:anim calcmode="lin" valueType="num">
                                      <p:cBhvr>
                                        <p:cTn id="286" dur="500" fill="hold"/>
                                        <p:tgtEl>
                                          <p:spTgt spid="224505"/>
                                        </p:tgtEl>
                                        <p:attrNameLst>
                                          <p:attrName>ppt_h</p:attrName>
                                        </p:attrNameLst>
                                      </p:cBhvr>
                                      <p:tavLst>
                                        <p:tav tm="0">
                                          <p:val>
                                            <p:fltVal val="0"/>
                                          </p:val>
                                        </p:tav>
                                        <p:tav tm="100000">
                                          <p:val>
                                            <p:strVal val="#ppt_h"/>
                                          </p:val>
                                        </p:tav>
                                      </p:tavLst>
                                    </p:anim>
                                  </p:childTnLst>
                                </p:cTn>
                              </p:par>
                            </p:childTnLst>
                          </p:cTn>
                        </p:par>
                        <p:par>
                          <p:cTn id="287" fill="hold" nodeType="afterGroup">
                            <p:stCondLst>
                              <p:cond delay="16500"/>
                            </p:stCondLst>
                            <p:childTnLst>
                              <p:par>
                                <p:cTn id="288" presetID="1" presetClass="exit" presetSubtype="0" fill="hold" grpId="1" nodeType="afterEffect">
                                  <p:stCondLst>
                                    <p:cond delay="0"/>
                                  </p:stCondLst>
                                  <p:childTnLst>
                                    <p:set>
                                      <p:cBhvr>
                                        <p:cTn id="289" dur="1" fill="hold">
                                          <p:stCondLst>
                                            <p:cond delay="0"/>
                                          </p:stCondLst>
                                        </p:cTn>
                                        <p:tgtEl>
                                          <p:spTgt spid="224505"/>
                                        </p:tgtEl>
                                        <p:attrNameLst>
                                          <p:attrName>style.visibility</p:attrName>
                                        </p:attrNameLst>
                                      </p:cBhvr>
                                      <p:to>
                                        <p:strVal val="hidden"/>
                                      </p:to>
                                    </p:set>
                                  </p:childTnLst>
                                </p:cTn>
                              </p:par>
                            </p:childTnLst>
                          </p:cTn>
                        </p:par>
                        <p:par>
                          <p:cTn id="290" fill="hold" nodeType="afterGroup">
                            <p:stCondLst>
                              <p:cond delay="16500"/>
                            </p:stCondLst>
                            <p:childTnLst>
                              <p:par>
                                <p:cTn id="291" presetID="23" presetClass="entr" presetSubtype="16" fill="hold" grpId="0" nodeType="afterEffect">
                                  <p:stCondLst>
                                    <p:cond delay="0"/>
                                  </p:stCondLst>
                                  <p:childTnLst>
                                    <p:set>
                                      <p:cBhvr>
                                        <p:cTn id="292" dur="1" fill="hold">
                                          <p:stCondLst>
                                            <p:cond delay="0"/>
                                          </p:stCondLst>
                                        </p:cTn>
                                        <p:tgtEl>
                                          <p:spTgt spid="224506"/>
                                        </p:tgtEl>
                                        <p:attrNameLst>
                                          <p:attrName>style.visibility</p:attrName>
                                        </p:attrNameLst>
                                      </p:cBhvr>
                                      <p:to>
                                        <p:strVal val="visible"/>
                                      </p:to>
                                    </p:set>
                                    <p:anim calcmode="lin" valueType="num">
                                      <p:cBhvr>
                                        <p:cTn id="293" dur="500" fill="hold"/>
                                        <p:tgtEl>
                                          <p:spTgt spid="224506"/>
                                        </p:tgtEl>
                                        <p:attrNameLst>
                                          <p:attrName>ppt_w</p:attrName>
                                        </p:attrNameLst>
                                      </p:cBhvr>
                                      <p:tavLst>
                                        <p:tav tm="0">
                                          <p:val>
                                            <p:fltVal val="0"/>
                                          </p:val>
                                        </p:tav>
                                        <p:tav tm="100000">
                                          <p:val>
                                            <p:strVal val="#ppt_w"/>
                                          </p:val>
                                        </p:tav>
                                      </p:tavLst>
                                    </p:anim>
                                    <p:anim calcmode="lin" valueType="num">
                                      <p:cBhvr>
                                        <p:cTn id="294" dur="500" fill="hold"/>
                                        <p:tgtEl>
                                          <p:spTgt spid="224506"/>
                                        </p:tgtEl>
                                        <p:attrNameLst>
                                          <p:attrName>ppt_h</p:attrName>
                                        </p:attrNameLst>
                                      </p:cBhvr>
                                      <p:tavLst>
                                        <p:tav tm="0">
                                          <p:val>
                                            <p:fltVal val="0"/>
                                          </p:val>
                                        </p:tav>
                                        <p:tav tm="100000">
                                          <p:val>
                                            <p:strVal val="#ppt_h"/>
                                          </p:val>
                                        </p:tav>
                                      </p:tavLst>
                                    </p:anim>
                                  </p:childTnLst>
                                </p:cTn>
                              </p:par>
                            </p:childTnLst>
                          </p:cTn>
                        </p:par>
                        <p:par>
                          <p:cTn id="295" fill="hold" nodeType="afterGroup">
                            <p:stCondLst>
                              <p:cond delay="17000"/>
                            </p:stCondLst>
                            <p:childTnLst>
                              <p:par>
                                <p:cTn id="296" presetID="1" presetClass="exit" presetSubtype="0" fill="hold" grpId="1" nodeType="afterEffect">
                                  <p:stCondLst>
                                    <p:cond delay="0"/>
                                  </p:stCondLst>
                                  <p:childTnLst>
                                    <p:set>
                                      <p:cBhvr>
                                        <p:cTn id="297" dur="1" fill="hold">
                                          <p:stCondLst>
                                            <p:cond delay="0"/>
                                          </p:stCondLst>
                                        </p:cTn>
                                        <p:tgtEl>
                                          <p:spTgt spid="224506"/>
                                        </p:tgtEl>
                                        <p:attrNameLst>
                                          <p:attrName>style.visibility</p:attrName>
                                        </p:attrNameLst>
                                      </p:cBhvr>
                                      <p:to>
                                        <p:strVal val="hidden"/>
                                      </p:to>
                                    </p:set>
                                  </p:childTnLst>
                                </p:cTn>
                              </p:par>
                            </p:childTnLst>
                          </p:cTn>
                        </p:par>
                        <p:par>
                          <p:cTn id="298" fill="hold" nodeType="afterGroup">
                            <p:stCondLst>
                              <p:cond delay="17000"/>
                            </p:stCondLst>
                            <p:childTnLst>
                              <p:par>
                                <p:cTn id="299" presetID="23" presetClass="entr" presetSubtype="16" fill="hold" grpId="0" nodeType="afterEffect">
                                  <p:stCondLst>
                                    <p:cond delay="0"/>
                                  </p:stCondLst>
                                  <p:childTnLst>
                                    <p:set>
                                      <p:cBhvr>
                                        <p:cTn id="300" dur="1" fill="hold">
                                          <p:stCondLst>
                                            <p:cond delay="0"/>
                                          </p:stCondLst>
                                        </p:cTn>
                                        <p:tgtEl>
                                          <p:spTgt spid="224507"/>
                                        </p:tgtEl>
                                        <p:attrNameLst>
                                          <p:attrName>style.visibility</p:attrName>
                                        </p:attrNameLst>
                                      </p:cBhvr>
                                      <p:to>
                                        <p:strVal val="visible"/>
                                      </p:to>
                                    </p:set>
                                    <p:anim calcmode="lin" valueType="num">
                                      <p:cBhvr>
                                        <p:cTn id="301" dur="500" fill="hold"/>
                                        <p:tgtEl>
                                          <p:spTgt spid="224507"/>
                                        </p:tgtEl>
                                        <p:attrNameLst>
                                          <p:attrName>ppt_w</p:attrName>
                                        </p:attrNameLst>
                                      </p:cBhvr>
                                      <p:tavLst>
                                        <p:tav tm="0">
                                          <p:val>
                                            <p:fltVal val="0"/>
                                          </p:val>
                                        </p:tav>
                                        <p:tav tm="100000">
                                          <p:val>
                                            <p:strVal val="#ppt_w"/>
                                          </p:val>
                                        </p:tav>
                                      </p:tavLst>
                                    </p:anim>
                                    <p:anim calcmode="lin" valueType="num">
                                      <p:cBhvr>
                                        <p:cTn id="302" dur="500" fill="hold"/>
                                        <p:tgtEl>
                                          <p:spTgt spid="224507"/>
                                        </p:tgtEl>
                                        <p:attrNameLst>
                                          <p:attrName>ppt_h</p:attrName>
                                        </p:attrNameLst>
                                      </p:cBhvr>
                                      <p:tavLst>
                                        <p:tav tm="0">
                                          <p:val>
                                            <p:fltVal val="0"/>
                                          </p:val>
                                        </p:tav>
                                        <p:tav tm="100000">
                                          <p:val>
                                            <p:strVal val="#ppt_h"/>
                                          </p:val>
                                        </p:tav>
                                      </p:tavLst>
                                    </p:anim>
                                  </p:childTnLst>
                                </p:cTn>
                              </p:par>
                            </p:childTnLst>
                          </p:cTn>
                        </p:par>
                        <p:par>
                          <p:cTn id="303" fill="hold" nodeType="afterGroup">
                            <p:stCondLst>
                              <p:cond delay="17500"/>
                            </p:stCondLst>
                            <p:childTnLst>
                              <p:par>
                                <p:cTn id="304" presetID="1" presetClass="exit" presetSubtype="0" fill="hold" grpId="1" nodeType="afterEffect">
                                  <p:stCondLst>
                                    <p:cond delay="0"/>
                                  </p:stCondLst>
                                  <p:childTnLst>
                                    <p:set>
                                      <p:cBhvr>
                                        <p:cTn id="305" dur="1" fill="hold">
                                          <p:stCondLst>
                                            <p:cond delay="0"/>
                                          </p:stCondLst>
                                        </p:cTn>
                                        <p:tgtEl>
                                          <p:spTgt spid="224507"/>
                                        </p:tgtEl>
                                        <p:attrNameLst>
                                          <p:attrName>style.visibility</p:attrName>
                                        </p:attrNameLst>
                                      </p:cBhvr>
                                      <p:to>
                                        <p:strVal val="hidden"/>
                                      </p:to>
                                    </p:set>
                                  </p:childTnLst>
                                </p:cTn>
                              </p:par>
                            </p:childTnLst>
                          </p:cTn>
                        </p:par>
                        <p:par>
                          <p:cTn id="306" fill="hold" nodeType="afterGroup">
                            <p:stCondLst>
                              <p:cond delay="17500"/>
                            </p:stCondLst>
                            <p:childTnLst>
                              <p:par>
                                <p:cTn id="307" presetID="23" presetClass="entr" presetSubtype="16" fill="hold" grpId="0" nodeType="afterEffect">
                                  <p:stCondLst>
                                    <p:cond delay="0"/>
                                  </p:stCondLst>
                                  <p:childTnLst>
                                    <p:set>
                                      <p:cBhvr>
                                        <p:cTn id="308" dur="1" fill="hold">
                                          <p:stCondLst>
                                            <p:cond delay="0"/>
                                          </p:stCondLst>
                                        </p:cTn>
                                        <p:tgtEl>
                                          <p:spTgt spid="224508"/>
                                        </p:tgtEl>
                                        <p:attrNameLst>
                                          <p:attrName>style.visibility</p:attrName>
                                        </p:attrNameLst>
                                      </p:cBhvr>
                                      <p:to>
                                        <p:strVal val="visible"/>
                                      </p:to>
                                    </p:set>
                                    <p:anim calcmode="lin" valueType="num">
                                      <p:cBhvr>
                                        <p:cTn id="309" dur="500" fill="hold"/>
                                        <p:tgtEl>
                                          <p:spTgt spid="224508"/>
                                        </p:tgtEl>
                                        <p:attrNameLst>
                                          <p:attrName>ppt_w</p:attrName>
                                        </p:attrNameLst>
                                      </p:cBhvr>
                                      <p:tavLst>
                                        <p:tav tm="0">
                                          <p:val>
                                            <p:fltVal val="0"/>
                                          </p:val>
                                        </p:tav>
                                        <p:tav tm="100000">
                                          <p:val>
                                            <p:strVal val="#ppt_w"/>
                                          </p:val>
                                        </p:tav>
                                      </p:tavLst>
                                    </p:anim>
                                    <p:anim calcmode="lin" valueType="num">
                                      <p:cBhvr>
                                        <p:cTn id="310" dur="500" fill="hold"/>
                                        <p:tgtEl>
                                          <p:spTgt spid="224508"/>
                                        </p:tgtEl>
                                        <p:attrNameLst>
                                          <p:attrName>ppt_h</p:attrName>
                                        </p:attrNameLst>
                                      </p:cBhvr>
                                      <p:tavLst>
                                        <p:tav tm="0">
                                          <p:val>
                                            <p:fltVal val="0"/>
                                          </p:val>
                                        </p:tav>
                                        <p:tav tm="100000">
                                          <p:val>
                                            <p:strVal val="#ppt_h"/>
                                          </p:val>
                                        </p:tav>
                                      </p:tavLst>
                                    </p:anim>
                                  </p:childTnLst>
                                </p:cTn>
                              </p:par>
                            </p:childTnLst>
                          </p:cTn>
                        </p:par>
                        <p:par>
                          <p:cTn id="311" fill="hold" nodeType="afterGroup">
                            <p:stCondLst>
                              <p:cond delay="18000"/>
                            </p:stCondLst>
                            <p:childTnLst>
                              <p:par>
                                <p:cTn id="312" presetID="1" presetClass="exit" presetSubtype="0" fill="hold" grpId="1" nodeType="afterEffect">
                                  <p:stCondLst>
                                    <p:cond delay="0"/>
                                  </p:stCondLst>
                                  <p:childTnLst>
                                    <p:set>
                                      <p:cBhvr>
                                        <p:cTn id="313" dur="1" fill="hold">
                                          <p:stCondLst>
                                            <p:cond delay="0"/>
                                          </p:stCondLst>
                                        </p:cTn>
                                        <p:tgtEl>
                                          <p:spTgt spid="224508"/>
                                        </p:tgtEl>
                                        <p:attrNameLst>
                                          <p:attrName>style.visibility</p:attrName>
                                        </p:attrNameLst>
                                      </p:cBhvr>
                                      <p:to>
                                        <p:strVal val="hidden"/>
                                      </p:to>
                                    </p:set>
                                  </p:childTnLst>
                                </p:cTn>
                              </p:par>
                            </p:childTnLst>
                          </p:cTn>
                        </p:par>
                        <p:par>
                          <p:cTn id="314" fill="hold" nodeType="afterGroup">
                            <p:stCondLst>
                              <p:cond delay="18000"/>
                            </p:stCondLst>
                            <p:childTnLst>
                              <p:par>
                                <p:cTn id="315" presetID="23" presetClass="entr" presetSubtype="16" fill="hold" grpId="0" nodeType="afterEffect">
                                  <p:stCondLst>
                                    <p:cond delay="0"/>
                                  </p:stCondLst>
                                  <p:childTnLst>
                                    <p:set>
                                      <p:cBhvr>
                                        <p:cTn id="316" dur="1" fill="hold">
                                          <p:stCondLst>
                                            <p:cond delay="0"/>
                                          </p:stCondLst>
                                        </p:cTn>
                                        <p:tgtEl>
                                          <p:spTgt spid="224509"/>
                                        </p:tgtEl>
                                        <p:attrNameLst>
                                          <p:attrName>style.visibility</p:attrName>
                                        </p:attrNameLst>
                                      </p:cBhvr>
                                      <p:to>
                                        <p:strVal val="visible"/>
                                      </p:to>
                                    </p:set>
                                    <p:anim calcmode="lin" valueType="num">
                                      <p:cBhvr>
                                        <p:cTn id="317" dur="500" fill="hold"/>
                                        <p:tgtEl>
                                          <p:spTgt spid="224509"/>
                                        </p:tgtEl>
                                        <p:attrNameLst>
                                          <p:attrName>ppt_w</p:attrName>
                                        </p:attrNameLst>
                                      </p:cBhvr>
                                      <p:tavLst>
                                        <p:tav tm="0">
                                          <p:val>
                                            <p:fltVal val="0"/>
                                          </p:val>
                                        </p:tav>
                                        <p:tav tm="100000">
                                          <p:val>
                                            <p:strVal val="#ppt_w"/>
                                          </p:val>
                                        </p:tav>
                                      </p:tavLst>
                                    </p:anim>
                                    <p:anim calcmode="lin" valueType="num">
                                      <p:cBhvr>
                                        <p:cTn id="318" dur="500" fill="hold"/>
                                        <p:tgtEl>
                                          <p:spTgt spid="224509"/>
                                        </p:tgtEl>
                                        <p:attrNameLst>
                                          <p:attrName>ppt_h</p:attrName>
                                        </p:attrNameLst>
                                      </p:cBhvr>
                                      <p:tavLst>
                                        <p:tav tm="0">
                                          <p:val>
                                            <p:fltVal val="0"/>
                                          </p:val>
                                        </p:tav>
                                        <p:tav tm="100000">
                                          <p:val>
                                            <p:strVal val="#ppt_h"/>
                                          </p:val>
                                        </p:tav>
                                      </p:tavLst>
                                    </p:anim>
                                  </p:childTnLst>
                                </p:cTn>
                              </p:par>
                            </p:childTnLst>
                          </p:cTn>
                        </p:par>
                        <p:par>
                          <p:cTn id="319" fill="hold" nodeType="afterGroup">
                            <p:stCondLst>
                              <p:cond delay="18500"/>
                            </p:stCondLst>
                            <p:childTnLst>
                              <p:par>
                                <p:cTn id="320" presetID="1" presetClass="exit" presetSubtype="0" fill="hold" grpId="1" nodeType="afterEffect">
                                  <p:stCondLst>
                                    <p:cond delay="0"/>
                                  </p:stCondLst>
                                  <p:childTnLst>
                                    <p:set>
                                      <p:cBhvr>
                                        <p:cTn id="321" dur="1" fill="hold">
                                          <p:stCondLst>
                                            <p:cond delay="0"/>
                                          </p:stCondLst>
                                        </p:cTn>
                                        <p:tgtEl>
                                          <p:spTgt spid="224509"/>
                                        </p:tgtEl>
                                        <p:attrNameLst>
                                          <p:attrName>style.visibility</p:attrName>
                                        </p:attrNameLst>
                                      </p:cBhvr>
                                      <p:to>
                                        <p:strVal val="hidden"/>
                                      </p:to>
                                    </p:set>
                                  </p:childTnLst>
                                </p:cTn>
                              </p:par>
                            </p:childTnLst>
                          </p:cTn>
                        </p:par>
                        <p:par>
                          <p:cTn id="322" fill="hold" nodeType="afterGroup">
                            <p:stCondLst>
                              <p:cond delay="18500"/>
                            </p:stCondLst>
                            <p:childTnLst>
                              <p:par>
                                <p:cTn id="323" presetID="23" presetClass="entr" presetSubtype="16" fill="hold" grpId="0" nodeType="afterEffect">
                                  <p:stCondLst>
                                    <p:cond delay="0"/>
                                  </p:stCondLst>
                                  <p:childTnLst>
                                    <p:set>
                                      <p:cBhvr>
                                        <p:cTn id="324" dur="1" fill="hold">
                                          <p:stCondLst>
                                            <p:cond delay="0"/>
                                          </p:stCondLst>
                                        </p:cTn>
                                        <p:tgtEl>
                                          <p:spTgt spid="224510"/>
                                        </p:tgtEl>
                                        <p:attrNameLst>
                                          <p:attrName>style.visibility</p:attrName>
                                        </p:attrNameLst>
                                      </p:cBhvr>
                                      <p:to>
                                        <p:strVal val="visible"/>
                                      </p:to>
                                    </p:set>
                                    <p:anim calcmode="lin" valueType="num">
                                      <p:cBhvr>
                                        <p:cTn id="325" dur="500" fill="hold"/>
                                        <p:tgtEl>
                                          <p:spTgt spid="224510"/>
                                        </p:tgtEl>
                                        <p:attrNameLst>
                                          <p:attrName>ppt_w</p:attrName>
                                        </p:attrNameLst>
                                      </p:cBhvr>
                                      <p:tavLst>
                                        <p:tav tm="0">
                                          <p:val>
                                            <p:fltVal val="0"/>
                                          </p:val>
                                        </p:tav>
                                        <p:tav tm="100000">
                                          <p:val>
                                            <p:strVal val="#ppt_w"/>
                                          </p:val>
                                        </p:tav>
                                      </p:tavLst>
                                    </p:anim>
                                    <p:anim calcmode="lin" valueType="num">
                                      <p:cBhvr>
                                        <p:cTn id="326" dur="500" fill="hold"/>
                                        <p:tgtEl>
                                          <p:spTgt spid="224510"/>
                                        </p:tgtEl>
                                        <p:attrNameLst>
                                          <p:attrName>ppt_h</p:attrName>
                                        </p:attrNameLst>
                                      </p:cBhvr>
                                      <p:tavLst>
                                        <p:tav tm="0">
                                          <p:val>
                                            <p:fltVal val="0"/>
                                          </p:val>
                                        </p:tav>
                                        <p:tav tm="100000">
                                          <p:val>
                                            <p:strVal val="#ppt_h"/>
                                          </p:val>
                                        </p:tav>
                                      </p:tavLst>
                                    </p:anim>
                                  </p:childTnLst>
                                </p:cTn>
                              </p:par>
                            </p:childTnLst>
                          </p:cTn>
                        </p:par>
                        <p:par>
                          <p:cTn id="327" fill="hold" nodeType="afterGroup">
                            <p:stCondLst>
                              <p:cond delay="19000"/>
                            </p:stCondLst>
                            <p:childTnLst>
                              <p:par>
                                <p:cTn id="328" presetID="1" presetClass="exit" presetSubtype="0" fill="hold" grpId="1" nodeType="afterEffect">
                                  <p:stCondLst>
                                    <p:cond delay="0"/>
                                  </p:stCondLst>
                                  <p:childTnLst>
                                    <p:set>
                                      <p:cBhvr>
                                        <p:cTn id="329" dur="1" fill="hold">
                                          <p:stCondLst>
                                            <p:cond delay="0"/>
                                          </p:stCondLst>
                                        </p:cTn>
                                        <p:tgtEl>
                                          <p:spTgt spid="224510"/>
                                        </p:tgtEl>
                                        <p:attrNameLst>
                                          <p:attrName>style.visibility</p:attrName>
                                        </p:attrNameLst>
                                      </p:cBhvr>
                                      <p:to>
                                        <p:strVal val="hidden"/>
                                      </p:to>
                                    </p:set>
                                  </p:childTnLst>
                                </p:cTn>
                              </p:par>
                            </p:childTnLst>
                          </p:cTn>
                        </p:par>
                        <p:par>
                          <p:cTn id="330" fill="hold" nodeType="afterGroup">
                            <p:stCondLst>
                              <p:cond delay="19000"/>
                            </p:stCondLst>
                            <p:childTnLst>
                              <p:par>
                                <p:cTn id="331" presetID="23" presetClass="entr" presetSubtype="16" fill="hold" grpId="0" nodeType="afterEffect">
                                  <p:stCondLst>
                                    <p:cond delay="0"/>
                                  </p:stCondLst>
                                  <p:childTnLst>
                                    <p:set>
                                      <p:cBhvr>
                                        <p:cTn id="332" dur="1" fill="hold">
                                          <p:stCondLst>
                                            <p:cond delay="0"/>
                                          </p:stCondLst>
                                        </p:cTn>
                                        <p:tgtEl>
                                          <p:spTgt spid="224511"/>
                                        </p:tgtEl>
                                        <p:attrNameLst>
                                          <p:attrName>style.visibility</p:attrName>
                                        </p:attrNameLst>
                                      </p:cBhvr>
                                      <p:to>
                                        <p:strVal val="visible"/>
                                      </p:to>
                                    </p:set>
                                    <p:anim calcmode="lin" valueType="num">
                                      <p:cBhvr>
                                        <p:cTn id="333" dur="500" fill="hold"/>
                                        <p:tgtEl>
                                          <p:spTgt spid="224511"/>
                                        </p:tgtEl>
                                        <p:attrNameLst>
                                          <p:attrName>ppt_w</p:attrName>
                                        </p:attrNameLst>
                                      </p:cBhvr>
                                      <p:tavLst>
                                        <p:tav tm="0">
                                          <p:val>
                                            <p:fltVal val="0"/>
                                          </p:val>
                                        </p:tav>
                                        <p:tav tm="100000">
                                          <p:val>
                                            <p:strVal val="#ppt_w"/>
                                          </p:val>
                                        </p:tav>
                                      </p:tavLst>
                                    </p:anim>
                                    <p:anim calcmode="lin" valueType="num">
                                      <p:cBhvr>
                                        <p:cTn id="334" dur="500" fill="hold"/>
                                        <p:tgtEl>
                                          <p:spTgt spid="224511"/>
                                        </p:tgtEl>
                                        <p:attrNameLst>
                                          <p:attrName>ppt_h</p:attrName>
                                        </p:attrNameLst>
                                      </p:cBhvr>
                                      <p:tavLst>
                                        <p:tav tm="0">
                                          <p:val>
                                            <p:fltVal val="0"/>
                                          </p:val>
                                        </p:tav>
                                        <p:tav tm="100000">
                                          <p:val>
                                            <p:strVal val="#ppt_h"/>
                                          </p:val>
                                        </p:tav>
                                      </p:tavLst>
                                    </p:anim>
                                  </p:childTnLst>
                                </p:cTn>
                              </p:par>
                            </p:childTnLst>
                          </p:cTn>
                        </p:par>
                        <p:par>
                          <p:cTn id="335" fill="hold" nodeType="afterGroup">
                            <p:stCondLst>
                              <p:cond delay="19500"/>
                            </p:stCondLst>
                            <p:childTnLst>
                              <p:par>
                                <p:cTn id="336" presetID="1" presetClass="exit" presetSubtype="0" fill="hold" grpId="1" nodeType="afterEffect">
                                  <p:stCondLst>
                                    <p:cond delay="0"/>
                                  </p:stCondLst>
                                  <p:childTnLst>
                                    <p:set>
                                      <p:cBhvr>
                                        <p:cTn id="337" dur="1" fill="hold">
                                          <p:stCondLst>
                                            <p:cond delay="0"/>
                                          </p:stCondLst>
                                        </p:cTn>
                                        <p:tgtEl>
                                          <p:spTgt spid="224511"/>
                                        </p:tgtEl>
                                        <p:attrNameLst>
                                          <p:attrName>style.visibility</p:attrName>
                                        </p:attrNameLst>
                                      </p:cBhvr>
                                      <p:to>
                                        <p:strVal val="hidden"/>
                                      </p:to>
                                    </p:set>
                                  </p:childTnLst>
                                </p:cTn>
                              </p:par>
                            </p:childTnLst>
                          </p:cTn>
                        </p:par>
                        <p:par>
                          <p:cTn id="338" fill="hold" nodeType="afterGroup">
                            <p:stCondLst>
                              <p:cond delay="19500"/>
                            </p:stCondLst>
                            <p:childTnLst>
                              <p:par>
                                <p:cTn id="339" presetID="23" presetClass="entr" presetSubtype="16" fill="hold" grpId="0" nodeType="afterEffect">
                                  <p:stCondLst>
                                    <p:cond delay="0"/>
                                  </p:stCondLst>
                                  <p:childTnLst>
                                    <p:set>
                                      <p:cBhvr>
                                        <p:cTn id="340" dur="1" fill="hold">
                                          <p:stCondLst>
                                            <p:cond delay="0"/>
                                          </p:stCondLst>
                                        </p:cTn>
                                        <p:tgtEl>
                                          <p:spTgt spid="224512"/>
                                        </p:tgtEl>
                                        <p:attrNameLst>
                                          <p:attrName>style.visibility</p:attrName>
                                        </p:attrNameLst>
                                      </p:cBhvr>
                                      <p:to>
                                        <p:strVal val="visible"/>
                                      </p:to>
                                    </p:set>
                                    <p:anim calcmode="lin" valueType="num">
                                      <p:cBhvr>
                                        <p:cTn id="341" dur="500" fill="hold"/>
                                        <p:tgtEl>
                                          <p:spTgt spid="224512"/>
                                        </p:tgtEl>
                                        <p:attrNameLst>
                                          <p:attrName>ppt_w</p:attrName>
                                        </p:attrNameLst>
                                      </p:cBhvr>
                                      <p:tavLst>
                                        <p:tav tm="0">
                                          <p:val>
                                            <p:fltVal val="0"/>
                                          </p:val>
                                        </p:tav>
                                        <p:tav tm="100000">
                                          <p:val>
                                            <p:strVal val="#ppt_w"/>
                                          </p:val>
                                        </p:tav>
                                      </p:tavLst>
                                    </p:anim>
                                    <p:anim calcmode="lin" valueType="num">
                                      <p:cBhvr>
                                        <p:cTn id="342" dur="500" fill="hold"/>
                                        <p:tgtEl>
                                          <p:spTgt spid="2245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467" grpId="0" autoUpdateAnimBg="0"/>
      <p:bldP spid="224468" grpId="0" autoUpdateAnimBg="0"/>
      <p:bldP spid="224469" grpId="0" autoUpdateAnimBg="0"/>
      <p:bldP spid="224470" grpId="0"/>
      <p:bldP spid="224470" grpId="1"/>
      <p:bldP spid="224471" grpId="0"/>
      <p:bldP spid="224471" grpId="1"/>
      <p:bldP spid="224472" grpId="0"/>
      <p:bldP spid="224472" grpId="1"/>
      <p:bldP spid="224473" grpId="0"/>
      <p:bldP spid="224473" grpId="1"/>
      <p:bldP spid="224474" grpId="0"/>
      <p:bldP spid="224474" grpId="1"/>
      <p:bldP spid="224475" grpId="0"/>
      <p:bldP spid="224475" grpId="1"/>
      <p:bldP spid="224476" grpId="0"/>
      <p:bldP spid="224476" grpId="1"/>
      <p:bldP spid="224477" grpId="0"/>
      <p:bldP spid="224477" grpId="1"/>
      <p:bldP spid="224478" grpId="0"/>
      <p:bldP spid="224478" grpId="1"/>
      <p:bldP spid="224479" grpId="0"/>
      <p:bldP spid="224479" grpId="1"/>
      <p:bldP spid="224480" grpId="0"/>
      <p:bldP spid="224480" grpId="1"/>
      <p:bldP spid="224481" grpId="0"/>
      <p:bldP spid="224481" grpId="1"/>
      <p:bldP spid="224482" grpId="0"/>
      <p:bldP spid="224482" grpId="1"/>
      <p:bldP spid="224483" grpId="0"/>
      <p:bldP spid="224483" grpId="1"/>
      <p:bldP spid="224484" grpId="0"/>
      <p:bldP spid="224484" grpId="1"/>
      <p:bldP spid="224485" grpId="0"/>
      <p:bldP spid="224485" grpId="1"/>
      <p:bldP spid="224486" grpId="0"/>
      <p:bldP spid="224486" grpId="1"/>
      <p:bldP spid="224487" grpId="0"/>
      <p:bldP spid="224487" grpId="1"/>
      <p:bldP spid="224488" grpId="0"/>
      <p:bldP spid="224488" grpId="1"/>
      <p:bldP spid="224489" grpId="0"/>
      <p:bldP spid="224489" grpId="1"/>
      <p:bldP spid="224491" grpId="0"/>
      <p:bldP spid="224491" grpId="1"/>
      <p:bldP spid="224492" grpId="0"/>
      <p:bldP spid="224492" grpId="1"/>
      <p:bldP spid="224493" grpId="0"/>
      <p:bldP spid="224493" grpId="1"/>
      <p:bldP spid="224494" grpId="0"/>
      <p:bldP spid="224494" grpId="1"/>
      <p:bldP spid="224495" grpId="0"/>
      <p:bldP spid="224495" grpId="1"/>
      <p:bldP spid="224497" grpId="0"/>
      <p:bldP spid="224497" grpId="1"/>
      <p:bldP spid="224498" grpId="0"/>
      <p:bldP spid="224498" grpId="1"/>
      <p:bldP spid="224499" grpId="0"/>
      <p:bldP spid="224499" grpId="1"/>
      <p:bldP spid="224500" grpId="0"/>
      <p:bldP spid="224500" grpId="1"/>
      <p:bldP spid="224501" grpId="0"/>
      <p:bldP spid="224501" grpId="1"/>
      <p:bldP spid="224503" grpId="0"/>
      <p:bldP spid="224503" grpId="1"/>
      <p:bldP spid="224504" grpId="0"/>
      <p:bldP spid="224504" grpId="1"/>
      <p:bldP spid="224505" grpId="0"/>
      <p:bldP spid="224505" grpId="1"/>
      <p:bldP spid="224506" grpId="0"/>
      <p:bldP spid="224506" grpId="1"/>
      <p:bldP spid="224507" grpId="0"/>
      <p:bldP spid="224507" grpId="1"/>
      <p:bldP spid="224508" grpId="0"/>
      <p:bldP spid="224508" grpId="1"/>
      <p:bldP spid="224509" grpId="0"/>
      <p:bldP spid="224509" grpId="1"/>
      <p:bldP spid="224510" grpId="0"/>
      <p:bldP spid="224510" grpId="1"/>
      <p:bldP spid="224511" grpId="0"/>
      <p:bldP spid="224511" grpId="1"/>
      <p:bldP spid="2245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Freeform 2"/>
          <p:cNvSpPr>
            <a:spLocks/>
          </p:cNvSpPr>
          <p:nvPr/>
        </p:nvSpPr>
        <p:spPr bwMode="auto">
          <a:xfrm>
            <a:off x="2806700" y="3298825"/>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27"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28" name="Rectangle 4"/>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641029" name="Line 5"/>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30" name="Text Box 6"/>
          <p:cNvSpPr txBox="1">
            <a:spLocks noChangeArrowheads="1"/>
          </p:cNvSpPr>
          <p:nvPr/>
        </p:nvSpPr>
        <p:spPr bwMode="auto">
          <a:xfrm>
            <a:off x="1771650" y="44450"/>
            <a:ext cx="2874963"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latin typeface="Comic Sans MS" pitchFamily="-107" charset="0"/>
                <a:ea typeface="ＭＳ Ｐゴシック" pitchFamily="-107" charset="-128"/>
                <a:cs typeface="ＭＳ Ｐゴシック" pitchFamily="-107" charset="-128"/>
              </a:rPr>
              <a:t>申命記 </a:t>
            </a:r>
            <a:r>
              <a:rPr lang="en-US" sz="1200">
                <a:solidFill>
                  <a:schemeClr val="tx1"/>
                </a:solidFill>
                <a:latin typeface="Comic Sans MS" pitchFamily="-107" charset="0"/>
                <a:ea typeface="ＭＳ Ｐゴシック" pitchFamily="-107" charset="-128"/>
                <a:cs typeface="ＭＳ Ｐゴシック" pitchFamily="-107" charset="-128"/>
              </a:rPr>
              <a:t>32: 48-49</a:t>
            </a:r>
          </a:p>
        </p:txBody>
      </p:sp>
      <p:grpSp>
        <p:nvGrpSpPr>
          <p:cNvPr id="64519" name="Group 12"/>
          <p:cNvGrpSpPr>
            <a:grpSpLocks/>
          </p:cNvGrpSpPr>
          <p:nvPr/>
        </p:nvGrpSpPr>
        <p:grpSpPr bwMode="auto">
          <a:xfrm>
            <a:off x="1376363" y="787400"/>
            <a:ext cx="7115175" cy="5257800"/>
            <a:chOff x="1008" y="520"/>
            <a:chExt cx="4391" cy="3312"/>
          </a:xfrm>
        </p:grpSpPr>
        <p:grpSp>
          <p:nvGrpSpPr>
            <p:cNvPr id="64549" name="Group 13"/>
            <p:cNvGrpSpPr>
              <a:grpSpLocks/>
            </p:cNvGrpSpPr>
            <p:nvPr/>
          </p:nvGrpSpPr>
          <p:grpSpPr bwMode="auto">
            <a:xfrm>
              <a:off x="1008" y="520"/>
              <a:ext cx="4320" cy="3312"/>
              <a:chOff x="1008" y="528"/>
              <a:chExt cx="4320" cy="3312"/>
            </a:xfrm>
          </p:grpSpPr>
          <p:sp>
            <p:nvSpPr>
              <p:cNvPr id="641038" name="Rectangle 14"/>
              <p:cNvSpPr>
                <a:spLocks noChangeArrowheads="1"/>
              </p:cNvSpPr>
              <p:nvPr/>
            </p:nvSpPr>
            <p:spPr bwMode="auto">
              <a:xfrm>
                <a:off x="1008" y="528"/>
                <a:ext cx="4320" cy="3312"/>
              </a:xfrm>
              <a:prstGeom prst="rect">
                <a:avLst/>
              </a:prstGeom>
              <a:gradFill rotWithShape="0">
                <a:gsLst>
                  <a:gs pos="0">
                    <a:srgbClr val="0331B3"/>
                  </a:gs>
                  <a:gs pos="100000">
                    <a:srgbClr val="0331B3">
                      <a:gamma/>
                      <a:shade val="46275"/>
                      <a:invGamma/>
                    </a:srgbClr>
                  </a:gs>
                </a:gsLst>
                <a:path path="shape">
                  <a:fillToRect l="50000" t="50000" r="50000" b="50000"/>
                </a:path>
              </a:gradFill>
              <a:ln w="76200">
                <a:solidFill>
                  <a:schemeClr val="accent2"/>
                </a:solid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39" name="Freeform 15"/>
              <p:cNvSpPr>
                <a:spLocks/>
              </p:cNvSpPr>
              <p:nvPr/>
            </p:nvSpPr>
            <p:spPr bwMode="auto">
              <a:xfrm>
                <a:off x="1018" y="541"/>
                <a:ext cx="1021" cy="1921"/>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0" name="Freeform 16"/>
              <p:cNvSpPr>
                <a:spLocks/>
              </p:cNvSpPr>
              <p:nvPr/>
            </p:nvSpPr>
            <p:spPr bwMode="auto">
              <a:xfrm>
                <a:off x="4406" y="2506"/>
                <a:ext cx="901" cy="1321"/>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1" name="Freeform 17"/>
              <p:cNvSpPr>
                <a:spLocks/>
              </p:cNvSpPr>
              <p:nvPr/>
            </p:nvSpPr>
            <p:spPr bwMode="auto">
              <a:xfrm>
                <a:off x="2244" y="1068"/>
                <a:ext cx="2582" cy="1837"/>
              </a:xfrm>
              <a:custGeom>
                <a:avLst/>
                <a:gdLst/>
                <a:ahLst/>
                <a:cxnLst>
                  <a:cxn ang="0">
                    <a:pos x="2555" y="1824"/>
                  </a:cxn>
                  <a:cxn ang="0">
                    <a:pos x="2494" y="1800"/>
                  </a:cxn>
                  <a:cxn ang="0">
                    <a:pos x="2444" y="1787"/>
                  </a:cxn>
                  <a:cxn ang="0">
                    <a:pos x="2395" y="1763"/>
                  </a:cxn>
                  <a:cxn ang="0">
                    <a:pos x="2345" y="1727"/>
                  </a:cxn>
                  <a:cxn ang="0">
                    <a:pos x="2296" y="1702"/>
                  </a:cxn>
                  <a:cxn ang="0">
                    <a:pos x="2247" y="1678"/>
                  </a:cxn>
                  <a:cxn ang="0">
                    <a:pos x="2185" y="1641"/>
                  </a:cxn>
                  <a:cxn ang="0">
                    <a:pos x="2123" y="1605"/>
                  </a:cxn>
                  <a:cxn ang="0">
                    <a:pos x="2074" y="1581"/>
                  </a:cxn>
                  <a:cxn ang="0">
                    <a:pos x="2024" y="1556"/>
                  </a:cxn>
                  <a:cxn ang="0">
                    <a:pos x="1975" y="1520"/>
                  </a:cxn>
                  <a:cxn ang="0">
                    <a:pos x="1926" y="1496"/>
                  </a:cxn>
                  <a:cxn ang="0">
                    <a:pos x="1889" y="1471"/>
                  </a:cxn>
                  <a:cxn ang="0">
                    <a:pos x="1827" y="1423"/>
                  </a:cxn>
                  <a:cxn ang="0">
                    <a:pos x="1778" y="1410"/>
                  </a:cxn>
                  <a:cxn ang="0">
                    <a:pos x="1728" y="1362"/>
                  </a:cxn>
                  <a:cxn ang="0">
                    <a:pos x="1679" y="1337"/>
                  </a:cxn>
                  <a:cxn ang="0">
                    <a:pos x="1629" y="1301"/>
                  </a:cxn>
                  <a:cxn ang="0">
                    <a:pos x="1555" y="1240"/>
                  </a:cxn>
                  <a:cxn ang="0">
                    <a:pos x="1506" y="1216"/>
                  </a:cxn>
                  <a:cxn ang="0">
                    <a:pos x="1457" y="1167"/>
                  </a:cxn>
                  <a:cxn ang="0">
                    <a:pos x="1395" y="1106"/>
                  </a:cxn>
                  <a:cxn ang="0">
                    <a:pos x="1358" y="1058"/>
                  </a:cxn>
                  <a:cxn ang="0">
                    <a:pos x="1333" y="1009"/>
                  </a:cxn>
                  <a:cxn ang="0">
                    <a:pos x="1296" y="961"/>
                  </a:cxn>
                  <a:cxn ang="0">
                    <a:pos x="1234" y="912"/>
                  </a:cxn>
                  <a:cxn ang="0">
                    <a:pos x="1173" y="851"/>
                  </a:cxn>
                  <a:cxn ang="0">
                    <a:pos x="1136" y="815"/>
                  </a:cxn>
                  <a:cxn ang="0">
                    <a:pos x="1099" y="766"/>
                  </a:cxn>
                  <a:cxn ang="0">
                    <a:pos x="1062" y="730"/>
                  </a:cxn>
                  <a:cxn ang="0">
                    <a:pos x="1012" y="681"/>
                  </a:cxn>
                  <a:cxn ang="0">
                    <a:pos x="963" y="644"/>
                  </a:cxn>
                  <a:cxn ang="0">
                    <a:pos x="938" y="596"/>
                  </a:cxn>
                  <a:cxn ang="0">
                    <a:pos x="901" y="559"/>
                  </a:cxn>
                  <a:cxn ang="0">
                    <a:pos x="876" y="511"/>
                  </a:cxn>
                  <a:cxn ang="0">
                    <a:pos x="852" y="462"/>
                  </a:cxn>
                  <a:cxn ang="0">
                    <a:pos x="815" y="413"/>
                  </a:cxn>
                  <a:cxn ang="0">
                    <a:pos x="790" y="365"/>
                  </a:cxn>
                  <a:cxn ang="0">
                    <a:pos x="753" y="328"/>
                  </a:cxn>
                  <a:cxn ang="0">
                    <a:pos x="704" y="267"/>
                  </a:cxn>
                  <a:cxn ang="0">
                    <a:pos x="667" y="219"/>
                  </a:cxn>
                  <a:cxn ang="0">
                    <a:pos x="630" y="182"/>
                  </a:cxn>
                  <a:cxn ang="0">
                    <a:pos x="580" y="146"/>
                  </a:cxn>
                  <a:cxn ang="0">
                    <a:pos x="543" y="122"/>
                  </a:cxn>
                  <a:cxn ang="0">
                    <a:pos x="494" y="73"/>
                  </a:cxn>
                  <a:cxn ang="0">
                    <a:pos x="444" y="61"/>
                  </a:cxn>
                  <a:cxn ang="0">
                    <a:pos x="383" y="36"/>
                  </a:cxn>
                  <a:cxn ang="0">
                    <a:pos x="321" y="24"/>
                  </a:cxn>
                  <a:cxn ang="0">
                    <a:pos x="272" y="12"/>
                  </a:cxn>
                  <a:cxn ang="0">
                    <a:pos x="222" y="0"/>
                  </a:cxn>
                  <a:cxn ang="0">
                    <a:pos x="173" y="0"/>
                  </a:cxn>
                  <a:cxn ang="0">
                    <a:pos x="123" y="12"/>
                  </a:cxn>
                  <a:cxn ang="0">
                    <a:pos x="74" y="24"/>
                  </a:cxn>
                  <a:cxn ang="0">
                    <a:pos x="25" y="49"/>
                  </a:cxn>
                  <a:cxn ang="0">
                    <a:pos x="0" y="97"/>
                  </a:cxn>
                  <a:cxn ang="0">
                    <a:pos x="0" y="146"/>
                  </a:cxn>
                  <a:cxn ang="0">
                    <a:pos x="12" y="195"/>
                  </a:cxn>
                  <a:cxn ang="0">
                    <a:pos x="37" y="243"/>
                  </a:cxn>
                  <a:cxn ang="0">
                    <a:pos x="74" y="280"/>
                  </a:cxn>
                  <a:cxn ang="0">
                    <a:pos x="136" y="304"/>
                  </a:cxn>
                  <a:cxn ang="0">
                    <a:pos x="185" y="316"/>
                  </a:cxn>
                  <a:cxn ang="0">
                    <a:pos x="235" y="328"/>
                  </a:cxn>
                </a:cxnLst>
                <a:rect l="0" t="0" r="r" b="b"/>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2" name="Rectangle 18"/>
              <p:cNvSpPr>
                <a:spLocks noChangeArrowheads="1"/>
              </p:cNvSpPr>
              <p:nvPr/>
            </p:nvSpPr>
            <p:spPr bwMode="auto">
              <a:xfrm>
                <a:off x="2917" y="1669"/>
                <a:ext cx="958"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ER</a:t>
                </a:r>
              </a:p>
            </p:txBody>
          </p:sp>
          <p:sp>
            <p:nvSpPr>
              <p:cNvPr id="641043" name="Freeform 19"/>
              <p:cNvSpPr>
                <a:spLocks/>
              </p:cNvSpPr>
              <p:nvPr/>
            </p:nvSpPr>
            <p:spPr bwMode="auto">
              <a:xfrm>
                <a:off x="1284" y="2892"/>
                <a:ext cx="1189" cy="937"/>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4" name="Freeform 20"/>
              <p:cNvSpPr>
                <a:spLocks/>
              </p:cNvSpPr>
              <p:nvPr/>
            </p:nvSpPr>
            <p:spPr bwMode="auto">
              <a:xfrm>
                <a:off x="2052" y="1656"/>
                <a:ext cx="169" cy="193"/>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5" name="Freeform 21"/>
              <p:cNvSpPr>
                <a:spLocks/>
              </p:cNvSpPr>
              <p:nvPr/>
            </p:nvSpPr>
            <p:spPr bwMode="auto">
              <a:xfrm>
                <a:off x="1932" y="2100"/>
                <a:ext cx="277" cy="577"/>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6" name="Freeform 22"/>
              <p:cNvSpPr>
                <a:spLocks/>
              </p:cNvSpPr>
              <p:nvPr/>
            </p:nvSpPr>
            <p:spPr bwMode="auto">
              <a:xfrm>
                <a:off x="2100" y="1848"/>
                <a:ext cx="37" cy="265"/>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00AE00"/>
                </a:solidFill>
                <a:prstDash val="solid"/>
                <a:round/>
                <a:headEnd type="none" w="med" len="med"/>
                <a:tailEnd type="none" w="med" len="med"/>
              </a:ln>
              <a:effectLst>
                <a:outerShdw blurRad="63500" dist="12700" dir="108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47" name="Rectangle 23"/>
              <p:cNvSpPr>
                <a:spLocks noChangeArrowheads="1"/>
              </p:cNvSpPr>
              <p:nvPr/>
            </p:nvSpPr>
            <p:spPr bwMode="auto">
              <a:xfrm>
                <a:off x="2173" y="1501"/>
                <a:ext cx="802"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641048" name="Rectangle 24"/>
              <p:cNvSpPr>
                <a:spLocks noChangeArrowheads="1"/>
              </p:cNvSpPr>
              <p:nvPr/>
            </p:nvSpPr>
            <p:spPr bwMode="auto">
              <a:xfrm>
                <a:off x="1585" y="3553"/>
                <a:ext cx="442"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641049" name="Rectangle 25"/>
              <p:cNvSpPr>
                <a:spLocks noChangeArrowheads="1"/>
              </p:cNvSpPr>
              <p:nvPr/>
            </p:nvSpPr>
            <p:spPr bwMode="auto">
              <a:xfrm>
                <a:off x="1273" y="625"/>
                <a:ext cx="524"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641050" name="Rectangle 26"/>
              <p:cNvSpPr>
                <a:spLocks noChangeArrowheads="1"/>
              </p:cNvSpPr>
              <p:nvPr/>
            </p:nvSpPr>
            <p:spPr bwMode="auto">
              <a:xfrm>
                <a:off x="1946" y="2760"/>
                <a:ext cx="1056" cy="288"/>
              </a:xfrm>
              <a:prstGeom prst="rect">
                <a:avLst/>
              </a:prstGeom>
              <a:noFill/>
              <a:ln w="12700">
                <a:noFill/>
                <a:miter lim="800000"/>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51" name="Line 27"/>
              <p:cNvSpPr>
                <a:spLocks noChangeShapeType="1"/>
              </p:cNvSpPr>
              <p:nvPr/>
            </p:nvSpPr>
            <p:spPr bwMode="auto">
              <a:xfrm>
                <a:off x="1100" y="2208"/>
                <a:ext cx="4126" cy="0"/>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52" name="Line 28"/>
              <p:cNvSpPr>
                <a:spLocks noChangeShapeType="1"/>
              </p:cNvSpPr>
              <p:nvPr/>
            </p:nvSpPr>
            <p:spPr bwMode="auto">
              <a:xfrm>
                <a:off x="3146" y="620"/>
                <a:ext cx="0" cy="3152"/>
              </a:xfrm>
              <a:prstGeom prst="line">
                <a:avLst/>
              </a:prstGeom>
              <a:noFill/>
              <a:ln w="25400">
                <a:solidFill>
                  <a:schemeClr val="accent2"/>
                </a:solidFill>
                <a:prstDash val="dashDot"/>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41053" name="Rectangle 29"/>
              <p:cNvSpPr>
                <a:spLocks noChangeArrowheads="1"/>
              </p:cNvSpPr>
              <p:nvPr/>
            </p:nvSpPr>
            <p:spPr bwMode="auto">
              <a:xfrm>
                <a:off x="1646" y="2276"/>
                <a:ext cx="1090"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641054" name="Rectangle 30"/>
              <p:cNvSpPr>
                <a:spLocks noChangeArrowheads="1"/>
              </p:cNvSpPr>
              <p:nvPr/>
            </p:nvSpPr>
            <p:spPr bwMode="auto">
              <a:xfrm>
                <a:off x="2573" y="709"/>
                <a:ext cx="510" cy="327"/>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55" name="Rectangle 31"/>
              <p:cNvSpPr>
                <a:spLocks noChangeArrowheads="1"/>
              </p:cNvSpPr>
              <p:nvPr/>
            </p:nvSpPr>
            <p:spPr bwMode="auto">
              <a:xfrm>
                <a:off x="4346" y="2769"/>
                <a:ext cx="524"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641056" name="Rectangle 32"/>
              <p:cNvSpPr>
                <a:spLocks noChangeArrowheads="1"/>
              </p:cNvSpPr>
              <p:nvPr/>
            </p:nvSpPr>
            <p:spPr bwMode="auto">
              <a:xfrm>
                <a:off x="3675" y="1817"/>
                <a:ext cx="524"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B</a:t>
                </a:r>
              </a:p>
            </p:txBody>
          </p:sp>
          <p:sp>
            <p:nvSpPr>
              <p:cNvPr id="641057" name="Rectangle 33"/>
              <p:cNvSpPr>
                <a:spLocks noChangeArrowheads="1"/>
              </p:cNvSpPr>
              <p:nvPr/>
            </p:nvSpPr>
            <p:spPr bwMode="auto">
              <a:xfrm>
                <a:off x="3457" y="1141"/>
                <a:ext cx="52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H</a:t>
                </a:r>
              </a:p>
            </p:txBody>
          </p:sp>
          <p:sp>
            <p:nvSpPr>
              <p:cNvPr id="641058" name="Rectangle 34"/>
              <p:cNvSpPr>
                <a:spLocks noChangeArrowheads="1"/>
              </p:cNvSpPr>
              <p:nvPr/>
            </p:nvSpPr>
            <p:spPr bwMode="auto">
              <a:xfrm>
                <a:off x="4465" y="961"/>
                <a:ext cx="814"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641059" name="Oval 35"/>
              <p:cNvSpPr>
                <a:spLocks noChangeArrowheads="1"/>
              </p:cNvSpPr>
              <p:nvPr/>
            </p:nvSpPr>
            <p:spPr bwMode="auto">
              <a:xfrm>
                <a:off x="4362" y="1036"/>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60" name="Rectangle 36"/>
              <p:cNvSpPr>
                <a:spLocks noChangeArrowheads="1"/>
              </p:cNvSpPr>
              <p:nvPr/>
            </p:nvSpPr>
            <p:spPr bwMode="auto">
              <a:xfrm>
                <a:off x="1949" y="1618"/>
                <a:ext cx="248"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641061" name="Oval 37"/>
              <p:cNvSpPr>
                <a:spLocks noChangeArrowheads="1"/>
              </p:cNvSpPr>
              <p:nvPr/>
            </p:nvSpPr>
            <p:spPr bwMode="auto">
              <a:xfrm>
                <a:off x="1874" y="2038"/>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62" name="Rectangle 38"/>
              <p:cNvSpPr>
                <a:spLocks noChangeArrowheads="1"/>
              </p:cNvSpPr>
              <p:nvPr/>
            </p:nvSpPr>
            <p:spPr bwMode="auto">
              <a:xfrm>
                <a:off x="1720" y="1939"/>
                <a:ext cx="20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641063" name="Rectangle 39"/>
              <p:cNvSpPr>
                <a:spLocks noChangeArrowheads="1"/>
              </p:cNvSpPr>
              <p:nvPr/>
            </p:nvSpPr>
            <p:spPr bwMode="auto">
              <a:xfrm>
                <a:off x="2007" y="3253"/>
                <a:ext cx="394"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641064" name="Rectangle 40"/>
              <p:cNvSpPr>
                <a:spLocks noChangeArrowheads="1"/>
              </p:cNvSpPr>
              <p:nvPr/>
            </p:nvSpPr>
            <p:spPr bwMode="auto">
              <a:xfrm>
                <a:off x="1142" y="2571"/>
                <a:ext cx="237"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641065" name="Freeform 41"/>
              <p:cNvSpPr>
                <a:spLocks/>
              </p:cNvSpPr>
              <p:nvPr/>
            </p:nvSpPr>
            <p:spPr bwMode="auto">
              <a:xfrm>
                <a:off x="3664" y="1976"/>
                <a:ext cx="594" cy="896"/>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66" name="Freeform 42"/>
              <p:cNvSpPr>
                <a:spLocks/>
              </p:cNvSpPr>
              <p:nvPr/>
            </p:nvSpPr>
            <p:spPr bwMode="auto">
              <a:xfrm>
                <a:off x="1840" y="1167"/>
                <a:ext cx="1816" cy="793"/>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67" name="Freeform 43"/>
              <p:cNvSpPr>
                <a:spLocks/>
              </p:cNvSpPr>
              <p:nvPr/>
            </p:nvSpPr>
            <p:spPr bwMode="auto">
              <a:xfrm>
                <a:off x="1096" y="1784"/>
                <a:ext cx="744" cy="888"/>
              </a:xfrm>
              <a:custGeom>
                <a:avLst/>
                <a:gdLst/>
                <a:ahLst/>
                <a:cxnLst>
                  <a:cxn ang="0">
                    <a:pos x="744" y="0"/>
                  </a:cxn>
                  <a:cxn ang="0">
                    <a:pos x="688" y="344"/>
                  </a:cxn>
                  <a:cxn ang="0">
                    <a:pos x="632" y="616"/>
                  </a:cxn>
                  <a:cxn ang="0">
                    <a:pos x="456" y="752"/>
                  </a:cxn>
                  <a:cxn ang="0">
                    <a:pos x="176" y="824"/>
                  </a:cxn>
                  <a:cxn ang="0">
                    <a:pos x="0" y="888"/>
                  </a:cxn>
                </a:cxnLst>
                <a:rect l="0" t="0" r="r" b="b"/>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68" name="Freeform 44"/>
              <p:cNvSpPr>
                <a:spLocks/>
              </p:cNvSpPr>
              <p:nvPr/>
            </p:nvSpPr>
            <p:spPr bwMode="auto">
              <a:xfrm>
                <a:off x="1039" y="2664"/>
                <a:ext cx="895" cy="749"/>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69" name="Freeform 45"/>
              <p:cNvSpPr>
                <a:spLocks/>
              </p:cNvSpPr>
              <p:nvPr/>
            </p:nvSpPr>
            <p:spPr bwMode="auto">
              <a:xfrm>
                <a:off x="1901" y="2933"/>
                <a:ext cx="170" cy="476"/>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E7E3B"/>
                </a:solidFill>
                <a:prstDash val="solid"/>
                <a:round/>
                <a:headEnd type="none" w="med" len="med"/>
                <a:tailEnd type="none" w="med" len="me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0" name="Rectangle 46"/>
              <p:cNvSpPr>
                <a:spLocks noChangeArrowheads="1"/>
              </p:cNvSpPr>
              <p:nvPr/>
            </p:nvSpPr>
            <p:spPr bwMode="auto">
              <a:xfrm>
                <a:off x="2295" y="1864"/>
                <a:ext cx="1016" cy="440"/>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pPr>
                <a:r>
                  <a:rPr lang="ja-JP" altLang="en-US" sz="4000">
                    <a:solidFill>
                      <a:srgbClr val="EEFF4B"/>
                    </a:solidFill>
                    <a:latin typeface="Times" charset="0"/>
                  </a:rPr>
                  <a:t>ネボ山</a:t>
                </a:r>
              </a:p>
            </p:txBody>
          </p:sp>
          <p:sp>
            <p:nvSpPr>
              <p:cNvPr id="641071" name="Rectangle 47"/>
              <p:cNvSpPr>
                <a:spLocks noChangeArrowheads="1"/>
              </p:cNvSpPr>
              <p:nvPr/>
            </p:nvSpPr>
            <p:spPr bwMode="auto">
              <a:xfrm>
                <a:off x="2071" y="2688"/>
                <a:ext cx="1339" cy="248"/>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lgn="ctr">
                  <a:spcBef>
                    <a:spcPct val="50000"/>
                  </a:spcBef>
                </a:pPr>
                <a:r>
                  <a:rPr lang="ja-JP" altLang="en-US" sz="2000">
                    <a:solidFill>
                      <a:srgbClr val="EEFF4B"/>
                    </a:solidFill>
                    <a:latin typeface="Times" charset="0"/>
                  </a:rPr>
                  <a:t>カデシュ・バルネア</a:t>
                </a:r>
              </a:p>
            </p:txBody>
          </p:sp>
          <p:sp>
            <p:nvSpPr>
              <p:cNvPr id="641072" name="Oval 48"/>
              <p:cNvSpPr>
                <a:spLocks noChangeArrowheads="1"/>
              </p:cNvSpPr>
              <p:nvPr/>
            </p:nvSpPr>
            <p:spPr bwMode="auto">
              <a:xfrm>
                <a:off x="3592" y="1911"/>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3" name="Oval 49"/>
              <p:cNvSpPr>
                <a:spLocks noChangeArrowheads="1"/>
              </p:cNvSpPr>
              <p:nvPr/>
            </p:nvSpPr>
            <p:spPr bwMode="auto">
              <a:xfrm>
                <a:off x="1810" y="172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4" name="Oval 50"/>
              <p:cNvSpPr>
                <a:spLocks noChangeArrowheads="1"/>
              </p:cNvSpPr>
              <p:nvPr/>
            </p:nvSpPr>
            <p:spPr bwMode="auto">
              <a:xfrm>
                <a:off x="3348" y="1249"/>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5" name="Oval 51"/>
              <p:cNvSpPr>
                <a:spLocks noChangeArrowheads="1"/>
              </p:cNvSpPr>
              <p:nvPr/>
            </p:nvSpPr>
            <p:spPr bwMode="auto">
              <a:xfrm>
                <a:off x="4243" y="284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6" name="Oval 52"/>
              <p:cNvSpPr>
                <a:spLocks noChangeArrowheads="1"/>
              </p:cNvSpPr>
              <p:nvPr/>
            </p:nvSpPr>
            <p:spPr bwMode="auto">
              <a:xfrm>
                <a:off x="1053" y="2637"/>
                <a:ext cx="121"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7" name="Oval 53"/>
              <p:cNvSpPr>
                <a:spLocks noChangeArrowheads="1"/>
              </p:cNvSpPr>
              <p:nvPr/>
            </p:nvSpPr>
            <p:spPr bwMode="auto">
              <a:xfrm>
                <a:off x="1831" y="2881"/>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8" name="Oval 54"/>
              <p:cNvSpPr>
                <a:spLocks noChangeArrowheads="1"/>
              </p:cNvSpPr>
              <p:nvPr/>
            </p:nvSpPr>
            <p:spPr bwMode="auto">
              <a:xfrm>
                <a:off x="1885" y="3330"/>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079" name="Oval 55"/>
              <p:cNvSpPr>
                <a:spLocks noChangeArrowheads="1"/>
              </p:cNvSpPr>
              <p:nvPr/>
            </p:nvSpPr>
            <p:spPr bwMode="auto">
              <a:xfrm>
                <a:off x="2215" y="2017"/>
                <a:ext cx="122" cy="118"/>
              </a:xfrm>
              <a:prstGeom prst="ellipse">
                <a:avLst/>
              </a:prstGeom>
              <a:solidFill>
                <a:srgbClr val="FAF200"/>
              </a:solidFill>
              <a:ln w="25400">
                <a:solidFill>
                  <a:srgbClr val="00AE00"/>
                </a:solidFill>
                <a:round/>
                <a:headEnd/>
                <a:tailEnd/>
              </a:ln>
              <a:effectLst>
                <a:outerShdw blurRad="63500" dist="12700" dir="108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641080" name="Rectangle 56"/>
            <p:cNvSpPr>
              <a:spLocks noChangeArrowheads="1"/>
            </p:cNvSpPr>
            <p:nvPr/>
          </p:nvSpPr>
          <p:spPr bwMode="auto">
            <a:xfrm>
              <a:off x="4573" y="3305"/>
              <a:ext cx="826" cy="286"/>
            </a:xfrm>
            <a:prstGeom prst="rect">
              <a:avLst/>
            </a:prstGeom>
            <a:noFill/>
            <a:ln w="12700">
              <a:noFill/>
              <a:miter lim="800000"/>
              <a:headEnd/>
              <a:tailEnd/>
            </a:ln>
            <a:effectLst>
              <a:outerShdw blurRad="63500" dist="63500" dir="3187806"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grpSp>
      <p:sp>
        <p:nvSpPr>
          <p:cNvPr id="64520" name="Rectangle 5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4521" name="Rectangle 5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4522" name="AutoShape 5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4523" name="Rectangle 6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4524" name="AutoShape 6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4525" name="Line 6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6" name="Line 6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7" name="Line 6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8" name="Line 6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29" name="Line 6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0" name="Rectangle 67"/>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64531" name="Rectangle 68"/>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64532" name="Rectangle 69"/>
          <p:cNvSpPr>
            <a:spLocks noChangeArrowheads="1"/>
          </p:cNvSpPr>
          <p:nvPr/>
        </p:nvSpPr>
        <p:spPr bwMode="auto">
          <a:xfrm>
            <a:off x="7881938" y="4024313"/>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64533" name="Rectangle 70"/>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64534" name="Rectangle 71"/>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4535" name="Line 72"/>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4536" name="Rectangle 73"/>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64537" name="Text Box 74"/>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4538" name="Text Box 7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1100" name="Rectangle 7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25</a:t>
            </a:r>
          </a:p>
        </p:txBody>
      </p:sp>
      <p:sp>
        <p:nvSpPr>
          <p:cNvPr id="64540" name="Text Box 7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641102" name="Freeform 78"/>
          <p:cNvSpPr>
            <a:spLocks/>
          </p:cNvSpPr>
          <p:nvPr/>
        </p:nvSpPr>
        <p:spPr bwMode="auto">
          <a:xfrm>
            <a:off x="2759075" y="3290888"/>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41103" name="AutoShape 79"/>
          <p:cNvSpPr>
            <a:spLocks noChangeArrowheads="1"/>
          </p:cNvSpPr>
          <p:nvPr/>
        </p:nvSpPr>
        <p:spPr bwMode="auto">
          <a:xfrm rot="10751171">
            <a:off x="5295900" y="2654300"/>
            <a:ext cx="1219200" cy="11430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EFF4B"/>
          </a:solidFill>
          <a:ln w="28575">
            <a:solidFill>
              <a:srgbClr val="D83104"/>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4" name="Group 80"/>
          <p:cNvGrpSpPr>
            <a:grpSpLocks/>
          </p:cNvGrpSpPr>
          <p:nvPr/>
        </p:nvGrpSpPr>
        <p:grpSpPr bwMode="auto">
          <a:xfrm>
            <a:off x="3386138" y="2819400"/>
            <a:ext cx="1730375" cy="965200"/>
            <a:chOff x="1965" y="1760"/>
            <a:chExt cx="1083" cy="608"/>
          </a:xfrm>
        </p:grpSpPr>
        <p:grpSp>
          <p:nvGrpSpPr>
            <p:cNvPr id="64545" name="Group 81"/>
            <p:cNvGrpSpPr>
              <a:grpSpLocks/>
            </p:cNvGrpSpPr>
            <p:nvPr/>
          </p:nvGrpSpPr>
          <p:grpSpPr bwMode="auto">
            <a:xfrm>
              <a:off x="1965" y="1776"/>
              <a:ext cx="1072" cy="528"/>
              <a:chOff x="1965" y="1776"/>
              <a:chExt cx="1072" cy="528"/>
            </a:xfrm>
          </p:grpSpPr>
          <p:sp>
            <p:nvSpPr>
              <p:cNvPr id="641106" name="Rectangle 82"/>
              <p:cNvSpPr>
                <a:spLocks noChangeArrowheads="1"/>
              </p:cNvSpPr>
              <p:nvPr/>
            </p:nvSpPr>
            <p:spPr bwMode="auto">
              <a:xfrm>
                <a:off x="2476" y="1850"/>
                <a:ext cx="113" cy="44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endParaRPr lang="en-US" sz="4000">
                  <a:solidFill>
                    <a:schemeClr val="tx1"/>
                  </a:solidFill>
                  <a:latin typeface="Times" pitchFamily="-107" charset="0"/>
                  <a:ea typeface="ＭＳ Ｐゴシック" pitchFamily="-107" charset="-128"/>
                  <a:cs typeface="ＭＳ Ｐゴシック" pitchFamily="-107" charset="-128"/>
                </a:endParaRPr>
              </a:p>
            </p:txBody>
          </p:sp>
          <p:sp>
            <p:nvSpPr>
              <p:cNvPr id="641107" name="Oval 83"/>
              <p:cNvSpPr>
                <a:spLocks noChangeArrowheads="1"/>
              </p:cNvSpPr>
              <p:nvPr/>
            </p:nvSpPr>
            <p:spPr bwMode="auto">
              <a:xfrm>
                <a:off x="1965" y="1776"/>
                <a:ext cx="1072" cy="528"/>
              </a:xfrm>
              <a:prstGeom prst="ellipse">
                <a:avLst/>
              </a:prstGeom>
              <a:noFill/>
              <a:ln w="57150">
                <a:no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641108" name="Oval 84"/>
            <p:cNvSpPr>
              <a:spLocks noChangeArrowheads="1"/>
            </p:cNvSpPr>
            <p:nvPr/>
          </p:nvSpPr>
          <p:spPr bwMode="auto">
            <a:xfrm>
              <a:off x="1976" y="1760"/>
              <a:ext cx="1072" cy="608"/>
            </a:xfrm>
            <a:prstGeom prst="ellipse">
              <a:avLst/>
            </a:prstGeom>
            <a:noFill/>
            <a:ln w="57150">
              <a:solidFill>
                <a:schemeClr val="tx1"/>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64544" name="Rectangle 85"/>
          <p:cNvSpPr>
            <a:spLocks noChangeArrowheads="1"/>
          </p:cNvSpPr>
          <p:nvPr/>
        </p:nvSpPr>
        <p:spPr bwMode="auto">
          <a:xfrm>
            <a:off x="8310563" y="634682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41026"/>
                                        </p:tgtEl>
                                        <p:attrNameLst>
                                          <p:attrName>style.visibility</p:attrName>
                                        </p:attrNameLst>
                                      </p:cBhvr>
                                      <p:to>
                                        <p:strVal val="visible"/>
                                      </p:to>
                                    </p:set>
                                    <p:animEffect transition="in" filter="wipe(down)">
                                      <p:cBhvr>
                                        <p:cTn id="7" dur="500"/>
                                        <p:tgtEl>
                                          <p:spTgt spid="641026"/>
                                        </p:tgtEl>
                                      </p:cBhvr>
                                    </p:animEffect>
                                  </p:childTnLst>
                                </p:cTn>
                              </p:par>
                            </p:childTnLst>
                          </p:cTn>
                        </p:par>
                        <p:par>
                          <p:cTn id="8" fill="hold" nodeType="afterGroup">
                            <p:stCondLst>
                              <p:cond delay="500"/>
                            </p:stCondLst>
                            <p:childTnLst>
                              <p:par>
                                <p:cTn id="9" presetID="2" presetClass="entr" presetSubtype="2" fill="hold" grpId="0" nodeType="afterEffect">
                                  <p:stCondLst>
                                    <p:cond delay="100"/>
                                  </p:stCondLst>
                                  <p:childTnLst>
                                    <p:set>
                                      <p:cBhvr>
                                        <p:cTn id="10" dur="1" fill="hold">
                                          <p:stCondLst>
                                            <p:cond delay="0"/>
                                          </p:stCondLst>
                                        </p:cTn>
                                        <p:tgtEl>
                                          <p:spTgt spid="641103"/>
                                        </p:tgtEl>
                                        <p:attrNameLst>
                                          <p:attrName>style.visibility</p:attrName>
                                        </p:attrNameLst>
                                      </p:cBhvr>
                                      <p:to>
                                        <p:strVal val="visible"/>
                                      </p:to>
                                    </p:set>
                                    <p:anim calcmode="lin" valueType="num">
                                      <p:cBhvr additive="base">
                                        <p:cTn id="11" dur="500" fill="hold"/>
                                        <p:tgtEl>
                                          <p:spTgt spid="641103"/>
                                        </p:tgtEl>
                                        <p:attrNameLst>
                                          <p:attrName>ppt_x</p:attrName>
                                        </p:attrNameLst>
                                      </p:cBhvr>
                                      <p:tavLst>
                                        <p:tav tm="0">
                                          <p:val>
                                            <p:strVal val="1+#ppt_w/2"/>
                                          </p:val>
                                        </p:tav>
                                        <p:tav tm="100000">
                                          <p:val>
                                            <p:strVal val="#ppt_x"/>
                                          </p:val>
                                        </p:tav>
                                      </p:tavLst>
                                    </p:anim>
                                    <p:anim calcmode="lin" valueType="num">
                                      <p:cBhvr additive="base">
                                        <p:cTn id="12" dur="500" fill="hold"/>
                                        <p:tgtEl>
                                          <p:spTgt spid="64110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1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600"/>
                            </p:stCondLst>
                            <p:childTnLst>
                              <p:par>
                                <p:cTn id="19" presetID="22" presetClass="entr" presetSubtype="8" fill="hold" grpId="0" nodeType="afterEffect">
                                  <p:stCondLst>
                                    <p:cond delay="0"/>
                                  </p:stCondLst>
                                  <p:childTnLst>
                                    <p:set>
                                      <p:cBhvr>
                                        <p:cTn id="20" dur="1" fill="hold">
                                          <p:stCondLst>
                                            <p:cond delay="0"/>
                                          </p:stCondLst>
                                        </p:cTn>
                                        <p:tgtEl>
                                          <p:spTgt spid="641102"/>
                                        </p:tgtEl>
                                        <p:attrNameLst>
                                          <p:attrName>style.visibility</p:attrName>
                                        </p:attrNameLst>
                                      </p:cBhvr>
                                      <p:to>
                                        <p:strVal val="visible"/>
                                      </p:to>
                                    </p:set>
                                    <p:animEffect transition="in" filter="wipe(left)">
                                      <p:cBhvr>
                                        <p:cTn id="21" dur="5000"/>
                                        <p:tgtEl>
                                          <p:spTgt spid="641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6" grpId="0" animBg="1"/>
      <p:bldP spid="641102" grpId="0" animBg="1"/>
      <p:bldP spid="64110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1"/>
          <p:cNvSpPr txBox="1">
            <a:spLocks noChangeArrowheads="1"/>
          </p:cNvSpPr>
          <p:nvPr/>
        </p:nvSpPr>
        <p:spPr bwMode="auto">
          <a:xfrm>
            <a:off x="1465263" y="365760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pic>
        <p:nvPicPr>
          <p:cNvPr id="66563" name="Picture 35"/>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457200"/>
            <a:ext cx="8008937" cy="56800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593966" name="Rectangle 4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26</a:t>
            </a:r>
          </a:p>
        </p:txBody>
      </p:sp>
      <p:grpSp>
        <p:nvGrpSpPr>
          <p:cNvPr id="66565" name="Group 14"/>
          <p:cNvGrpSpPr>
            <a:grpSpLocks/>
          </p:cNvGrpSpPr>
          <p:nvPr/>
        </p:nvGrpSpPr>
        <p:grpSpPr bwMode="auto">
          <a:xfrm>
            <a:off x="7861300" y="3454400"/>
            <a:ext cx="1144588" cy="1330325"/>
            <a:chOff x="4984" y="2160"/>
            <a:chExt cx="678" cy="838"/>
          </a:xfrm>
        </p:grpSpPr>
        <p:sp>
          <p:nvSpPr>
            <p:cNvPr id="66576" name="Rectangle 15"/>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6577" name="Rectangle 16"/>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6578" name="AutoShape 17"/>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6579" name="Rectangle 18"/>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6580" name="AutoShape 19"/>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6581" name="Line 20"/>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2" name="Line 21"/>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3" name="Line 22"/>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4" name="Line 23"/>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5" name="Line 24"/>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86" name="Rectangle 25"/>
            <p:cNvSpPr>
              <a:spLocks noChangeArrowheads="1"/>
            </p:cNvSpPr>
            <p:nvPr/>
          </p:nvSpPr>
          <p:spPr bwMode="auto">
            <a:xfrm>
              <a:off x="5044" y="2160"/>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66587" name="Rectangle 26"/>
            <p:cNvSpPr>
              <a:spLocks noChangeArrowheads="1"/>
            </p:cNvSpPr>
            <p:nvPr/>
          </p:nvSpPr>
          <p:spPr bwMode="auto">
            <a:xfrm>
              <a:off x="5138" y="2420"/>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66588" name="Rectangle 27"/>
            <p:cNvSpPr>
              <a:spLocks noChangeArrowheads="1"/>
            </p:cNvSpPr>
            <p:nvPr/>
          </p:nvSpPr>
          <p:spPr bwMode="auto">
            <a:xfrm>
              <a:off x="5087" y="2536"/>
              <a:ext cx="4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a:t>
              </a:r>
            </a:p>
          </p:txBody>
        </p:sp>
        <p:sp>
          <p:nvSpPr>
            <p:cNvPr id="66589" name="Rectangle 28"/>
            <p:cNvSpPr>
              <a:spLocks noChangeArrowheads="1"/>
            </p:cNvSpPr>
            <p:nvPr/>
          </p:nvSpPr>
          <p:spPr bwMode="auto">
            <a:xfrm>
              <a:off x="4984" y="2644"/>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66590" name="Rectangle 29"/>
            <p:cNvSpPr>
              <a:spLocks noChangeArrowheads="1"/>
            </p:cNvSpPr>
            <p:nvPr/>
          </p:nvSpPr>
          <p:spPr bwMode="auto">
            <a:xfrm>
              <a:off x="5208" y="2760"/>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6591" name="Line 30"/>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6592" name="Rectangle 31"/>
            <p:cNvSpPr>
              <a:spLocks noChangeArrowheads="1"/>
            </p:cNvSpPr>
            <p:nvPr/>
          </p:nvSpPr>
          <p:spPr bwMode="auto">
            <a:xfrm>
              <a:off x="5115" y="2312"/>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grpSp>
      <p:sp>
        <p:nvSpPr>
          <p:cNvPr id="66566" name="Text Box 4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66567" name="Rectangle 48"/>
          <p:cNvSpPr>
            <a:spLocks noChangeArrowheads="1"/>
          </p:cNvSpPr>
          <p:nvPr/>
        </p:nvSpPr>
        <p:spPr bwMode="auto">
          <a:xfrm>
            <a:off x="614363" y="5140325"/>
            <a:ext cx="5326062" cy="862013"/>
          </a:xfrm>
          <a:prstGeom prst="rect">
            <a:avLst/>
          </a:prstGeom>
          <a:solidFill>
            <a:schemeClr val="bg2">
              <a:alpha val="50195"/>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93956" name="Text Box 36"/>
          <p:cNvSpPr txBox="1">
            <a:spLocks noChangeArrowheads="1"/>
          </p:cNvSpPr>
          <p:nvPr/>
        </p:nvSpPr>
        <p:spPr bwMode="auto">
          <a:xfrm>
            <a:off x="654050" y="5141913"/>
            <a:ext cx="6507163" cy="457200"/>
          </a:xfrm>
          <a:prstGeom prst="rect">
            <a:avLst/>
          </a:prstGeom>
          <a:noFill/>
          <a:ln w="762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ja-JP" altLang="en-US" sz="2400">
                <a:solidFill>
                  <a:srgbClr val="FFEA18"/>
                </a:solidFill>
              </a:rPr>
              <a:t>「約束の地」をネボ山から眺める</a:t>
            </a:r>
          </a:p>
        </p:txBody>
      </p:sp>
      <p:grpSp>
        <p:nvGrpSpPr>
          <p:cNvPr id="3" name="Group 55"/>
          <p:cNvGrpSpPr>
            <a:grpSpLocks/>
          </p:cNvGrpSpPr>
          <p:nvPr/>
        </p:nvGrpSpPr>
        <p:grpSpPr bwMode="auto">
          <a:xfrm>
            <a:off x="1546225" y="620713"/>
            <a:ext cx="6351588" cy="5811837"/>
            <a:chOff x="974" y="391"/>
            <a:chExt cx="4001" cy="3661"/>
          </a:xfrm>
        </p:grpSpPr>
        <p:sp>
          <p:nvSpPr>
            <p:cNvPr id="66573" name="AutoShape 50"/>
            <p:cNvSpPr>
              <a:spLocks noChangeArrowheads="1"/>
            </p:cNvSpPr>
            <p:nvPr/>
          </p:nvSpPr>
          <p:spPr bwMode="auto">
            <a:xfrm rot="-5400000">
              <a:off x="-90" y="202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95" lon="20699996"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6574" name="AutoShape 52"/>
            <p:cNvSpPr>
              <a:spLocks noChangeArrowheads="1"/>
            </p:cNvSpPr>
            <p:nvPr/>
          </p:nvSpPr>
          <p:spPr bwMode="auto">
            <a:xfrm rot="-5400000">
              <a:off x="1418" y="1756"/>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95" lon="20699996"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sp>
          <p:nvSpPr>
            <p:cNvPr id="66575" name="AutoShape 53"/>
            <p:cNvSpPr>
              <a:spLocks noChangeArrowheads="1"/>
            </p:cNvSpPr>
            <p:nvPr/>
          </p:nvSpPr>
          <p:spPr bwMode="auto">
            <a:xfrm rot="-5400000">
              <a:off x="2948" y="1455"/>
              <a:ext cx="3091" cy="963"/>
            </a:xfrm>
            <a:prstGeom prst="notchedRightArrow">
              <a:avLst>
                <a:gd name="adj1" fmla="val 50000"/>
                <a:gd name="adj2" fmla="val 80244"/>
              </a:avLst>
            </a:prstGeom>
            <a:solidFill>
              <a:schemeClr val="accent1"/>
            </a:solidFill>
            <a:ln w="9525">
              <a:miter lim="800000"/>
              <a:headEnd/>
              <a:tailEnd/>
            </a:ln>
            <a:scene3d>
              <a:camera prst="legacyObliqueTopRight">
                <a:rot lat="16199995" lon="20699996" rev="0"/>
              </a:camera>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n-US"/>
            </a:p>
          </p:txBody>
        </p:sp>
      </p:grpSp>
      <p:sp>
        <p:nvSpPr>
          <p:cNvPr id="66570" name="Text Box 56"/>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6571"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
        <p:nvSpPr>
          <p:cNvPr id="593978" name="Text Box 58"/>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申命記 </a:t>
            </a:r>
            <a:r>
              <a:rPr lang="en-US" sz="1200">
                <a:solidFill>
                  <a:schemeClr val="tx1"/>
                </a:solidFill>
              </a:rPr>
              <a:t>34:1</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93956"/>
                                        </p:tgtEl>
                                        <p:attrNameLst>
                                          <p:attrName>style.visibility</p:attrName>
                                        </p:attrNameLst>
                                      </p:cBhvr>
                                      <p:to>
                                        <p:strVal val="visible"/>
                                      </p:to>
                                    </p:set>
                                    <p:animEffect transition="in" filter="fade">
                                      <p:cBhvr>
                                        <p:cTn id="7" dur="1000"/>
                                        <p:tgtEl>
                                          <p:spTgt spid="5939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0" fill="hold"/>
                                        <p:tgtEl>
                                          <p:spTgt spid="3"/>
                                        </p:tgtEl>
                                        <p:attrNameLst>
                                          <p:attrName>ppt_x</p:attrName>
                                        </p:attrNameLst>
                                      </p:cBhvr>
                                      <p:tavLst>
                                        <p:tav tm="0">
                                          <p:val>
                                            <p:strVal val="#ppt_x"/>
                                          </p:val>
                                        </p:tav>
                                        <p:tav tm="100000">
                                          <p:val>
                                            <p:strVal val="#ppt_x"/>
                                          </p:val>
                                        </p:tav>
                                      </p:tavLst>
                                    </p:anim>
                                    <p:anim calcmode="lin" valueType="num">
                                      <p:cBhvr additive="base">
                                        <p:cTn id="13" dur="5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6"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77" descr="Jericho view from Mount of Temptation, 80-06tb sr"/>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a:stretch>
            <a:fillRect/>
          </a:stretch>
        </p:blipFill>
        <p:spPr bwMode="auto">
          <a:xfrm>
            <a:off x="641350" y="568325"/>
            <a:ext cx="7902575" cy="56769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8227" name="Rectangle 35"/>
          <p:cNvSpPr>
            <a:spLocks noChangeArrowheads="1"/>
          </p:cNvSpPr>
          <p:nvPr/>
        </p:nvSpPr>
        <p:spPr bwMode="auto">
          <a:xfrm>
            <a:off x="2273300" y="5167313"/>
            <a:ext cx="4676775"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r>
              <a:rPr lang="ja-JP" altLang="en-US" sz="2400">
                <a:solidFill>
                  <a:srgbClr val="FFEA18"/>
                </a:solidFill>
              </a:rPr>
              <a:t>エリコから</a:t>
            </a:r>
            <a:r>
              <a:rPr lang="en-US" altLang="ja-JP" sz="2400">
                <a:solidFill>
                  <a:srgbClr val="FFEA18"/>
                </a:solidFill>
              </a:rPr>
              <a:t>...</a:t>
            </a:r>
          </a:p>
          <a:p>
            <a:pPr algn="ctr"/>
            <a:r>
              <a:rPr lang="ja-JP" altLang="en-US" sz="2400">
                <a:solidFill>
                  <a:srgbClr val="FFEA18"/>
                </a:solidFill>
              </a:rPr>
              <a:t>ヨルダン川の向こうのネボ山を臨む</a:t>
            </a:r>
          </a:p>
        </p:txBody>
      </p:sp>
      <p:sp>
        <p:nvSpPr>
          <p:cNvPr id="68612" name="Text Box 4"/>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48206" name="Rectangle 14"/>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27</a:t>
            </a:r>
          </a:p>
        </p:txBody>
      </p:sp>
      <p:sp>
        <p:nvSpPr>
          <p:cNvPr id="68614" name="Text Box 4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8615" name="Text Box 3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68616" name="Group 15"/>
          <p:cNvGrpSpPr>
            <a:grpSpLocks/>
          </p:cNvGrpSpPr>
          <p:nvPr/>
        </p:nvGrpSpPr>
        <p:grpSpPr bwMode="auto">
          <a:xfrm>
            <a:off x="7912100" y="3429000"/>
            <a:ext cx="1012825" cy="1330325"/>
            <a:chOff x="4984" y="2160"/>
            <a:chExt cx="638" cy="838"/>
          </a:xfrm>
        </p:grpSpPr>
        <p:sp>
          <p:nvSpPr>
            <p:cNvPr id="68627" name="Rectangle 16"/>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8628" name="Rectangle 17"/>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68629" name="AutoShape 18"/>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68630" name="Rectangle 19"/>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68631" name="AutoShape 20"/>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68632" name="Line 21"/>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3" name="Line 22"/>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4" name="Line 23"/>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5" name="Line 24"/>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6" name="Line 25"/>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37" name="Rectangle 26"/>
            <p:cNvSpPr>
              <a:spLocks noChangeArrowheads="1"/>
            </p:cNvSpPr>
            <p:nvPr/>
          </p:nvSpPr>
          <p:spPr bwMode="auto">
            <a:xfrm>
              <a:off x="5044" y="2160"/>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MOSES</a:t>
              </a:r>
            </a:p>
          </p:txBody>
        </p:sp>
        <p:sp>
          <p:nvSpPr>
            <p:cNvPr id="68638" name="Rectangle 27"/>
            <p:cNvSpPr>
              <a:spLocks noChangeArrowheads="1"/>
            </p:cNvSpPr>
            <p:nvPr/>
          </p:nvSpPr>
          <p:spPr bwMode="auto">
            <a:xfrm>
              <a:off x="5138" y="2420"/>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68639" name="Rectangle 28"/>
            <p:cNvSpPr>
              <a:spLocks noChangeArrowheads="1"/>
            </p:cNvSpPr>
            <p:nvPr/>
          </p:nvSpPr>
          <p:spPr bwMode="auto">
            <a:xfrm>
              <a:off x="5087" y="2536"/>
              <a:ext cx="4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68640" name="Rectangle 29"/>
            <p:cNvSpPr>
              <a:spLocks noChangeArrowheads="1"/>
            </p:cNvSpPr>
            <p:nvPr/>
          </p:nvSpPr>
          <p:spPr bwMode="auto">
            <a:xfrm>
              <a:off x="4984" y="2644"/>
              <a:ext cx="63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Kadesh Barnea</a:t>
              </a:r>
            </a:p>
          </p:txBody>
        </p:sp>
        <p:sp>
          <p:nvSpPr>
            <p:cNvPr id="68641" name="Rectangle 30"/>
            <p:cNvSpPr>
              <a:spLocks noChangeArrowheads="1"/>
            </p:cNvSpPr>
            <p:nvPr/>
          </p:nvSpPr>
          <p:spPr bwMode="auto">
            <a:xfrm>
              <a:off x="5208" y="2760"/>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68642" name="Line 31"/>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8643" name="Rectangle 32"/>
            <p:cNvSpPr>
              <a:spLocks noChangeArrowheads="1"/>
            </p:cNvSpPr>
            <p:nvPr/>
          </p:nvSpPr>
          <p:spPr bwMode="auto">
            <a:xfrm>
              <a:off x="5115" y="2312"/>
              <a:ext cx="37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Exodus</a:t>
              </a:r>
            </a:p>
          </p:txBody>
        </p:sp>
      </p:grpSp>
      <p:sp>
        <p:nvSpPr>
          <p:cNvPr id="68617" name="Text Box 85"/>
          <p:cNvSpPr txBox="1">
            <a:spLocks noChangeArrowheads="1"/>
          </p:cNvSpPr>
          <p:nvPr/>
        </p:nvSpPr>
        <p:spPr bwMode="auto">
          <a:xfrm>
            <a:off x="8661400" y="64071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8618" name="Text Box 86"/>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grpSp>
        <p:nvGrpSpPr>
          <p:cNvPr id="3" name="Group 87"/>
          <p:cNvGrpSpPr>
            <a:grpSpLocks/>
          </p:cNvGrpSpPr>
          <p:nvPr/>
        </p:nvGrpSpPr>
        <p:grpSpPr bwMode="auto">
          <a:xfrm>
            <a:off x="703263" y="228600"/>
            <a:ext cx="7918450" cy="5699125"/>
            <a:chOff x="371" y="340"/>
            <a:chExt cx="5023" cy="3617"/>
          </a:xfrm>
        </p:grpSpPr>
        <p:pic>
          <p:nvPicPr>
            <p:cNvPr id="68621" name="Picture 8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1" y="340"/>
              <a:ext cx="5023" cy="3617"/>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48281" name="Rectangle 89"/>
            <p:cNvSpPr>
              <a:spLocks noChangeArrowheads="1"/>
            </p:cNvSpPr>
            <p:nvPr/>
          </p:nvSpPr>
          <p:spPr bwMode="auto">
            <a:xfrm>
              <a:off x="2563" y="835"/>
              <a:ext cx="2538" cy="252"/>
            </a:xfrm>
            <a:prstGeom prst="rect">
              <a:avLst/>
            </a:prstGeom>
            <a:noFill/>
            <a:ln w="12700">
              <a:noFill/>
              <a:miter lim="800000"/>
              <a:headEnd/>
              <a:tailEnd/>
            </a:ln>
            <a:effectLst>
              <a:outerShdw blurRad="63500" dist="17961" dir="2700000" algn="ctr" rotWithShape="0">
                <a:schemeClr val="bg2">
                  <a:alpha val="74998"/>
                </a:schemeClr>
              </a:outerShdw>
            </a:effectLst>
          </p:spPr>
          <p:txBody>
            <a:bodyPr lIns="90487" tIns="44450" rIns="90487" bIns="44450">
              <a:spAutoFit/>
            </a:bodyPr>
            <a:lstStyle/>
            <a:p>
              <a:pPr algn="ctr">
                <a:spcBef>
                  <a:spcPct val="50000"/>
                </a:spcBef>
              </a:pPr>
              <a:r>
                <a:rPr lang="ja-JP" altLang="en-US" sz="2000">
                  <a:solidFill>
                    <a:schemeClr val="accent1"/>
                  </a:solidFill>
                </a:rPr>
                <a:t>ネボ山はヨルダン川の向こう側に</a:t>
              </a:r>
            </a:p>
          </p:txBody>
        </p:sp>
        <p:sp>
          <p:nvSpPr>
            <p:cNvPr id="648282" name="Oval 90"/>
            <p:cNvSpPr>
              <a:spLocks noChangeArrowheads="1"/>
            </p:cNvSpPr>
            <p:nvPr/>
          </p:nvSpPr>
          <p:spPr bwMode="auto">
            <a:xfrm>
              <a:off x="3472" y="1121"/>
              <a:ext cx="859" cy="371"/>
            </a:xfrm>
            <a:prstGeom prst="ellipse">
              <a:avLst/>
            </a:prstGeom>
            <a:noFill/>
            <a:ln w="50800">
              <a:solidFill>
                <a:srgbClr val="FAFD00"/>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68624" name="Group 91"/>
            <p:cNvGrpSpPr>
              <a:grpSpLocks/>
            </p:cNvGrpSpPr>
            <p:nvPr/>
          </p:nvGrpSpPr>
          <p:grpSpPr bwMode="auto">
            <a:xfrm>
              <a:off x="3564" y="1253"/>
              <a:ext cx="707" cy="83"/>
              <a:chOff x="1696" y="1995"/>
              <a:chExt cx="641" cy="76"/>
            </a:xfrm>
          </p:grpSpPr>
          <p:sp>
            <p:nvSpPr>
              <p:cNvPr id="648284" name="Freeform 92"/>
              <p:cNvSpPr>
                <a:spLocks/>
              </p:cNvSpPr>
              <p:nvPr/>
            </p:nvSpPr>
            <p:spPr bwMode="auto">
              <a:xfrm>
                <a:off x="1696" y="1995"/>
                <a:ext cx="641" cy="66"/>
              </a:xfrm>
              <a:custGeom>
                <a:avLst/>
                <a:gdLst/>
                <a:ahLst/>
                <a:cxnLst>
                  <a:cxn ang="0">
                    <a:pos x="0" y="54"/>
                  </a:cxn>
                  <a:cxn ang="0">
                    <a:pos x="16" y="54"/>
                  </a:cxn>
                  <a:cxn ang="0">
                    <a:pos x="32" y="54"/>
                  </a:cxn>
                  <a:cxn ang="0">
                    <a:pos x="48" y="54"/>
                  </a:cxn>
                  <a:cxn ang="0">
                    <a:pos x="64" y="54"/>
                  </a:cxn>
                  <a:cxn ang="0">
                    <a:pos x="80" y="48"/>
                  </a:cxn>
                  <a:cxn ang="0">
                    <a:pos x="96" y="43"/>
                  </a:cxn>
                  <a:cxn ang="0">
                    <a:pos x="112" y="38"/>
                  </a:cxn>
                  <a:cxn ang="0">
                    <a:pos x="128" y="32"/>
                  </a:cxn>
                  <a:cxn ang="0">
                    <a:pos x="144" y="27"/>
                  </a:cxn>
                  <a:cxn ang="0">
                    <a:pos x="160" y="22"/>
                  </a:cxn>
                  <a:cxn ang="0">
                    <a:pos x="176" y="16"/>
                  </a:cxn>
                  <a:cxn ang="0">
                    <a:pos x="192" y="16"/>
                  </a:cxn>
                  <a:cxn ang="0">
                    <a:pos x="208" y="6"/>
                  </a:cxn>
                  <a:cxn ang="0">
                    <a:pos x="224" y="6"/>
                  </a:cxn>
                  <a:cxn ang="0">
                    <a:pos x="240" y="0"/>
                  </a:cxn>
                  <a:cxn ang="0">
                    <a:pos x="256" y="0"/>
                  </a:cxn>
                  <a:cxn ang="0">
                    <a:pos x="272" y="0"/>
                  </a:cxn>
                  <a:cxn ang="0">
                    <a:pos x="288" y="0"/>
                  </a:cxn>
                  <a:cxn ang="0">
                    <a:pos x="304" y="0"/>
                  </a:cxn>
                  <a:cxn ang="0">
                    <a:pos x="320" y="6"/>
                  </a:cxn>
                  <a:cxn ang="0">
                    <a:pos x="336" y="6"/>
                  </a:cxn>
                  <a:cxn ang="0">
                    <a:pos x="352" y="6"/>
                  </a:cxn>
                  <a:cxn ang="0">
                    <a:pos x="368" y="6"/>
                  </a:cxn>
                  <a:cxn ang="0">
                    <a:pos x="384" y="11"/>
                  </a:cxn>
                  <a:cxn ang="0">
                    <a:pos x="400" y="11"/>
                  </a:cxn>
                  <a:cxn ang="0">
                    <a:pos x="421" y="16"/>
                  </a:cxn>
                  <a:cxn ang="0">
                    <a:pos x="442" y="22"/>
                  </a:cxn>
                  <a:cxn ang="0">
                    <a:pos x="453" y="22"/>
                  </a:cxn>
                  <a:cxn ang="0">
                    <a:pos x="469" y="27"/>
                  </a:cxn>
                  <a:cxn ang="0">
                    <a:pos x="485" y="32"/>
                  </a:cxn>
                  <a:cxn ang="0">
                    <a:pos x="501" y="38"/>
                  </a:cxn>
                  <a:cxn ang="0">
                    <a:pos x="512" y="43"/>
                  </a:cxn>
                  <a:cxn ang="0">
                    <a:pos x="533" y="43"/>
                  </a:cxn>
                  <a:cxn ang="0">
                    <a:pos x="544" y="48"/>
                  </a:cxn>
                  <a:cxn ang="0">
                    <a:pos x="560" y="48"/>
                  </a:cxn>
                  <a:cxn ang="0">
                    <a:pos x="576" y="54"/>
                  </a:cxn>
                  <a:cxn ang="0">
                    <a:pos x="592" y="54"/>
                  </a:cxn>
                  <a:cxn ang="0">
                    <a:pos x="608" y="59"/>
                  </a:cxn>
                  <a:cxn ang="0">
                    <a:pos x="624" y="64"/>
                  </a:cxn>
                  <a:cxn ang="0">
                    <a:pos x="640" y="64"/>
                  </a:cxn>
                </a:cxnLst>
                <a:rect l="0" t="0" r="r" b="b"/>
                <a:pathLst>
                  <a:path w="641" h="65">
                    <a:moveTo>
                      <a:pt x="0" y="54"/>
                    </a:moveTo>
                    <a:lnTo>
                      <a:pt x="16" y="54"/>
                    </a:lnTo>
                    <a:lnTo>
                      <a:pt x="32" y="54"/>
                    </a:lnTo>
                    <a:lnTo>
                      <a:pt x="48" y="54"/>
                    </a:lnTo>
                    <a:lnTo>
                      <a:pt x="64" y="54"/>
                    </a:lnTo>
                    <a:lnTo>
                      <a:pt x="80" y="48"/>
                    </a:lnTo>
                    <a:lnTo>
                      <a:pt x="96" y="43"/>
                    </a:lnTo>
                    <a:lnTo>
                      <a:pt x="112" y="38"/>
                    </a:lnTo>
                    <a:lnTo>
                      <a:pt x="128" y="32"/>
                    </a:lnTo>
                    <a:lnTo>
                      <a:pt x="144" y="27"/>
                    </a:lnTo>
                    <a:lnTo>
                      <a:pt x="160" y="22"/>
                    </a:lnTo>
                    <a:lnTo>
                      <a:pt x="176" y="16"/>
                    </a:lnTo>
                    <a:lnTo>
                      <a:pt x="192" y="16"/>
                    </a:lnTo>
                    <a:lnTo>
                      <a:pt x="208" y="6"/>
                    </a:lnTo>
                    <a:lnTo>
                      <a:pt x="224" y="6"/>
                    </a:lnTo>
                    <a:lnTo>
                      <a:pt x="240" y="0"/>
                    </a:lnTo>
                    <a:lnTo>
                      <a:pt x="256" y="0"/>
                    </a:lnTo>
                    <a:lnTo>
                      <a:pt x="272" y="0"/>
                    </a:lnTo>
                    <a:lnTo>
                      <a:pt x="288" y="0"/>
                    </a:lnTo>
                    <a:lnTo>
                      <a:pt x="304" y="0"/>
                    </a:lnTo>
                    <a:lnTo>
                      <a:pt x="320" y="6"/>
                    </a:lnTo>
                    <a:lnTo>
                      <a:pt x="336" y="6"/>
                    </a:lnTo>
                    <a:lnTo>
                      <a:pt x="352" y="6"/>
                    </a:lnTo>
                    <a:lnTo>
                      <a:pt x="368" y="6"/>
                    </a:lnTo>
                    <a:lnTo>
                      <a:pt x="384" y="11"/>
                    </a:lnTo>
                    <a:lnTo>
                      <a:pt x="400" y="11"/>
                    </a:lnTo>
                    <a:lnTo>
                      <a:pt x="421" y="16"/>
                    </a:lnTo>
                    <a:lnTo>
                      <a:pt x="442" y="22"/>
                    </a:lnTo>
                    <a:lnTo>
                      <a:pt x="453" y="22"/>
                    </a:lnTo>
                    <a:lnTo>
                      <a:pt x="469" y="27"/>
                    </a:lnTo>
                    <a:lnTo>
                      <a:pt x="485" y="32"/>
                    </a:lnTo>
                    <a:lnTo>
                      <a:pt x="501" y="38"/>
                    </a:lnTo>
                    <a:lnTo>
                      <a:pt x="512" y="43"/>
                    </a:lnTo>
                    <a:lnTo>
                      <a:pt x="533" y="43"/>
                    </a:lnTo>
                    <a:lnTo>
                      <a:pt x="544" y="48"/>
                    </a:lnTo>
                    <a:lnTo>
                      <a:pt x="560" y="48"/>
                    </a:lnTo>
                    <a:lnTo>
                      <a:pt x="576" y="54"/>
                    </a:lnTo>
                    <a:lnTo>
                      <a:pt x="592" y="54"/>
                    </a:lnTo>
                    <a:lnTo>
                      <a:pt x="608" y="59"/>
                    </a:lnTo>
                    <a:lnTo>
                      <a:pt x="624" y="64"/>
                    </a:lnTo>
                    <a:lnTo>
                      <a:pt x="640" y="64"/>
                    </a:lnTo>
                  </a:path>
                </a:pathLst>
              </a:custGeom>
              <a:solidFill>
                <a:schemeClr val="accent1"/>
              </a:solidFill>
              <a:ln w="254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648285" name="Freeform 93"/>
              <p:cNvSpPr>
                <a:spLocks/>
              </p:cNvSpPr>
              <p:nvPr/>
            </p:nvSpPr>
            <p:spPr bwMode="auto">
              <a:xfrm>
                <a:off x="1788" y="2038"/>
                <a:ext cx="487" cy="33"/>
              </a:xfrm>
              <a:custGeom>
                <a:avLst/>
                <a:gdLst/>
                <a:ahLst/>
                <a:cxnLst>
                  <a:cxn ang="0">
                    <a:pos x="11" y="0"/>
                  </a:cxn>
                  <a:cxn ang="0">
                    <a:pos x="0" y="16"/>
                  </a:cxn>
                  <a:cxn ang="0">
                    <a:pos x="11" y="16"/>
                  </a:cxn>
                  <a:cxn ang="0">
                    <a:pos x="22" y="16"/>
                  </a:cxn>
                  <a:cxn ang="0">
                    <a:pos x="38" y="16"/>
                  </a:cxn>
                  <a:cxn ang="0">
                    <a:pos x="54" y="11"/>
                  </a:cxn>
                  <a:cxn ang="0">
                    <a:pos x="70" y="16"/>
                  </a:cxn>
                  <a:cxn ang="0">
                    <a:pos x="86" y="21"/>
                  </a:cxn>
                  <a:cxn ang="0">
                    <a:pos x="102" y="21"/>
                  </a:cxn>
                  <a:cxn ang="0">
                    <a:pos x="118" y="21"/>
                  </a:cxn>
                  <a:cxn ang="0">
                    <a:pos x="134" y="27"/>
                  </a:cxn>
                  <a:cxn ang="0">
                    <a:pos x="150" y="27"/>
                  </a:cxn>
                  <a:cxn ang="0">
                    <a:pos x="166" y="27"/>
                  </a:cxn>
                  <a:cxn ang="0">
                    <a:pos x="187" y="27"/>
                  </a:cxn>
                  <a:cxn ang="0">
                    <a:pos x="198" y="27"/>
                  </a:cxn>
                  <a:cxn ang="0">
                    <a:pos x="219" y="27"/>
                  </a:cxn>
                  <a:cxn ang="0">
                    <a:pos x="230" y="27"/>
                  </a:cxn>
                  <a:cxn ang="0">
                    <a:pos x="246" y="21"/>
                  </a:cxn>
                  <a:cxn ang="0">
                    <a:pos x="262" y="16"/>
                  </a:cxn>
                  <a:cxn ang="0">
                    <a:pos x="278" y="16"/>
                  </a:cxn>
                  <a:cxn ang="0">
                    <a:pos x="294" y="21"/>
                  </a:cxn>
                  <a:cxn ang="0">
                    <a:pos x="310" y="27"/>
                  </a:cxn>
                  <a:cxn ang="0">
                    <a:pos x="326" y="32"/>
                  </a:cxn>
                  <a:cxn ang="0">
                    <a:pos x="342" y="32"/>
                  </a:cxn>
                  <a:cxn ang="0">
                    <a:pos x="358" y="32"/>
                  </a:cxn>
                  <a:cxn ang="0">
                    <a:pos x="374" y="27"/>
                  </a:cxn>
                  <a:cxn ang="0">
                    <a:pos x="390" y="32"/>
                  </a:cxn>
                  <a:cxn ang="0">
                    <a:pos x="406" y="32"/>
                  </a:cxn>
                  <a:cxn ang="0">
                    <a:pos x="422" y="32"/>
                  </a:cxn>
                  <a:cxn ang="0">
                    <a:pos x="438" y="27"/>
                  </a:cxn>
                  <a:cxn ang="0">
                    <a:pos x="454" y="27"/>
                  </a:cxn>
                  <a:cxn ang="0">
                    <a:pos x="470" y="27"/>
                  </a:cxn>
                  <a:cxn ang="0">
                    <a:pos x="486" y="27"/>
                  </a:cxn>
                </a:cxnLst>
                <a:rect l="0" t="0" r="r" b="b"/>
                <a:pathLst>
                  <a:path w="487" h="33">
                    <a:moveTo>
                      <a:pt x="11" y="0"/>
                    </a:moveTo>
                    <a:lnTo>
                      <a:pt x="0" y="16"/>
                    </a:lnTo>
                    <a:lnTo>
                      <a:pt x="11" y="16"/>
                    </a:lnTo>
                    <a:lnTo>
                      <a:pt x="22" y="16"/>
                    </a:lnTo>
                    <a:lnTo>
                      <a:pt x="38" y="16"/>
                    </a:lnTo>
                    <a:lnTo>
                      <a:pt x="54" y="11"/>
                    </a:lnTo>
                    <a:lnTo>
                      <a:pt x="70" y="16"/>
                    </a:lnTo>
                    <a:lnTo>
                      <a:pt x="86" y="21"/>
                    </a:lnTo>
                    <a:lnTo>
                      <a:pt x="102" y="21"/>
                    </a:lnTo>
                    <a:lnTo>
                      <a:pt x="118" y="21"/>
                    </a:lnTo>
                    <a:lnTo>
                      <a:pt x="134" y="27"/>
                    </a:lnTo>
                    <a:lnTo>
                      <a:pt x="150" y="27"/>
                    </a:lnTo>
                    <a:lnTo>
                      <a:pt x="166" y="27"/>
                    </a:lnTo>
                    <a:lnTo>
                      <a:pt x="187" y="27"/>
                    </a:lnTo>
                    <a:lnTo>
                      <a:pt x="198" y="27"/>
                    </a:lnTo>
                    <a:lnTo>
                      <a:pt x="219" y="27"/>
                    </a:lnTo>
                    <a:lnTo>
                      <a:pt x="230" y="27"/>
                    </a:lnTo>
                    <a:lnTo>
                      <a:pt x="246" y="21"/>
                    </a:lnTo>
                    <a:lnTo>
                      <a:pt x="262" y="16"/>
                    </a:lnTo>
                    <a:lnTo>
                      <a:pt x="278" y="16"/>
                    </a:lnTo>
                    <a:lnTo>
                      <a:pt x="294" y="21"/>
                    </a:lnTo>
                    <a:lnTo>
                      <a:pt x="310" y="27"/>
                    </a:lnTo>
                    <a:lnTo>
                      <a:pt x="326" y="32"/>
                    </a:lnTo>
                    <a:lnTo>
                      <a:pt x="342" y="32"/>
                    </a:lnTo>
                    <a:lnTo>
                      <a:pt x="358" y="32"/>
                    </a:lnTo>
                    <a:lnTo>
                      <a:pt x="374" y="27"/>
                    </a:lnTo>
                    <a:lnTo>
                      <a:pt x="390" y="32"/>
                    </a:lnTo>
                    <a:lnTo>
                      <a:pt x="406" y="32"/>
                    </a:lnTo>
                    <a:lnTo>
                      <a:pt x="422" y="32"/>
                    </a:lnTo>
                    <a:lnTo>
                      <a:pt x="438" y="27"/>
                    </a:lnTo>
                    <a:lnTo>
                      <a:pt x="454" y="27"/>
                    </a:lnTo>
                    <a:lnTo>
                      <a:pt x="470" y="27"/>
                    </a:lnTo>
                    <a:lnTo>
                      <a:pt x="486" y="27"/>
                    </a:lnTo>
                  </a:path>
                </a:pathLst>
              </a:custGeom>
              <a:solidFill>
                <a:schemeClr val="accent1"/>
              </a:solidFill>
              <a:ln w="12700" cap="rnd" cmpd="sng">
                <a:solidFill>
                  <a:schemeClr val="accent1"/>
                </a:solid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grpSp>
      </p:grpSp>
      <p:sp>
        <p:nvSpPr>
          <p:cNvPr id="648286" name="Text Box 94"/>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申命記 </a:t>
            </a:r>
            <a:r>
              <a:rPr lang="en-US" sz="1200">
                <a:solidFill>
                  <a:schemeClr val="tx1"/>
                </a:solidFill>
              </a:rPr>
              <a:t>34:1</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85"/>
          <p:cNvGrpSpPr>
            <a:grpSpLocks/>
          </p:cNvGrpSpPr>
          <p:nvPr/>
        </p:nvGrpSpPr>
        <p:grpSpPr bwMode="auto">
          <a:xfrm>
            <a:off x="5951538" y="3536950"/>
            <a:ext cx="1262062" cy="1347788"/>
            <a:chOff x="1084" y="711"/>
            <a:chExt cx="2950" cy="2769"/>
          </a:xfrm>
        </p:grpSpPr>
        <p:grpSp>
          <p:nvGrpSpPr>
            <p:cNvPr id="70720" name="Group 86"/>
            <p:cNvGrpSpPr>
              <a:grpSpLocks/>
            </p:cNvGrpSpPr>
            <p:nvPr/>
          </p:nvGrpSpPr>
          <p:grpSpPr bwMode="auto">
            <a:xfrm>
              <a:off x="1084" y="711"/>
              <a:ext cx="2950" cy="2769"/>
              <a:chOff x="2707" y="548"/>
              <a:chExt cx="2950" cy="2769"/>
            </a:xfrm>
          </p:grpSpPr>
          <p:grpSp>
            <p:nvGrpSpPr>
              <p:cNvPr id="70726" name="Group 87"/>
              <p:cNvGrpSpPr>
                <a:grpSpLocks/>
              </p:cNvGrpSpPr>
              <p:nvPr/>
            </p:nvGrpSpPr>
            <p:grpSpPr bwMode="auto">
              <a:xfrm>
                <a:off x="3180" y="1046"/>
                <a:ext cx="2105" cy="1421"/>
                <a:chOff x="578" y="2316"/>
                <a:chExt cx="2105" cy="1421"/>
              </a:xfrm>
            </p:grpSpPr>
            <p:sp>
              <p:nvSpPr>
                <p:cNvPr id="70728" name="Freeform 88"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0729" name="Freeform 89"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0727" name="Picture 9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0721" name="Freeform 91"/>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0722" name="Freeform 92"/>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0723" name="Freeform 93"/>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0724" name="Freeform 94"/>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0725" name="Freeform 95"/>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97282" name="Rectangle 2"/>
          <p:cNvSpPr>
            <a:spLocks noChangeArrowheads="1"/>
          </p:cNvSpPr>
          <p:nvPr/>
        </p:nvSpPr>
        <p:spPr bwMode="auto">
          <a:xfrm>
            <a:off x="3065463" y="13017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70660" name="Rectangle 3"/>
          <p:cNvSpPr>
            <a:spLocks noChangeArrowheads="1"/>
          </p:cNvSpPr>
          <p:nvPr/>
        </p:nvSpPr>
        <p:spPr bwMode="auto">
          <a:xfrm>
            <a:off x="3152775" y="2986088"/>
            <a:ext cx="256857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400">
                <a:solidFill>
                  <a:schemeClr val="bg2"/>
                </a:solidFill>
                <a:latin typeface="Times" charset="0"/>
              </a:rPr>
              <a:t>カデシュ・バルネア</a:t>
            </a:r>
          </a:p>
        </p:txBody>
      </p:sp>
      <p:sp>
        <p:nvSpPr>
          <p:cNvPr id="70661" name="AutoShape 4"/>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70662" name="Rectangle 5"/>
          <p:cNvSpPr>
            <a:spLocks noChangeArrowheads="1"/>
          </p:cNvSpPr>
          <p:nvPr/>
        </p:nvSpPr>
        <p:spPr bwMode="auto">
          <a:xfrm>
            <a:off x="3157538" y="1325563"/>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70663" name="Rectangle 6"/>
          <p:cNvSpPr>
            <a:spLocks noChangeArrowheads="1"/>
          </p:cNvSpPr>
          <p:nvPr/>
        </p:nvSpPr>
        <p:spPr bwMode="auto">
          <a:xfrm>
            <a:off x="3021013" y="866775"/>
            <a:ext cx="1433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a:t>
            </a:r>
            <a:r>
              <a:rPr lang="ja-JP" altLang="en-US" sz="2800">
                <a:solidFill>
                  <a:schemeClr val="accent2"/>
                </a:solidFill>
                <a:latin typeface="Times" charset="0"/>
              </a:rPr>
              <a:t>モーセ</a:t>
            </a:r>
          </a:p>
        </p:txBody>
      </p:sp>
      <p:sp>
        <p:nvSpPr>
          <p:cNvPr id="70664" name="Line 7"/>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5" name="Line 8"/>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6" name="Line 9"/>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7" name="Line 10"/>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8" name="Line 11"/>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69" name="Line 12"/>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70" name="Rectangle 13"/>
          <p:cNvSpPr>
            <a:spLocks noChangeArrowheads="1"/>
          </p:cNvSpPr>
          <p:nvPr/>
        </p:nvSpPr>
        <p:spPr bwMode="auto">
          <a:xfrm>
            <a:off x="3630613" y="1568450"/>
            <a:ext cx="1719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出エジプト</a:t>
            </a:r>
          </a:p>
        </p:txBody>
      </p:sp>
      <p:sp>
        <p:nvSpPr>
          <p:cNvPr id="70671" name="Rectangle 14"/>
          <p:cNvSpPr>
            <a:spLocks noChangeArrowheads="1"/>
          </p:cNvSpPr>
          <p:nvPr/>
        </p:nvSpPr>
        <p:spPr bwMode="auto">
          <a:xfrm>
            <a:off x="3897313" y="2025650"/>
            <a:ext cx="11287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シナイ</a:t>
            </a:r>
          </a:p>
        </p:txBody>
      </p:sp>
      <p:sp>
        <p:nvSpPr>
          <p:cNvPr id="70672" name="Rectangle 15"/>
          <p:cNvSpPr>
            <a:spLocks noChangeArrowheads="1"/>
          </p:cNvSpPr>
          <p:nvPr/>
        </p:nvSpPr>
        <p:spPr bwMode="auto">
          <a:xfrm>
            <a:off x="3270250" y="2482850"/>
            <a:ext cx="30813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ja-JP" altLang="en-US" sz="2800">
                <a:solidFill>
                  <a:schemeClr val="bg2"/>
                </a:solidFill>
                <a:latin typeface="Times" charset="0"/>
              </a:rPr>
              <a:t>道徳・民事・儀式</a:t>
            </a:r>
          </a:p>
        </p:txBody>
      </p:sp>
      <p:sp>
        <p:nvSpPr>
          <p:cNvPr id="70673" name="Rectangle 16"/>
          <p:cNvSpPr>
            <a:spLocks noChangeArrowheads="1"/>
          </p:cNvSpPr>
          <p:nvPr/>
        </p:nvSpPr>
        <p:spPr bwMode="auto">
          <a:xfrm>
            <a:off x="4214813" y="3397250"/>
            <a:ext cx="5365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bg2"/>
                </a:solidFill>
                <a:latin typeface="Times" charset="0"/>
              </a:rPr>
              <a:t>40</a:t>
            </a:r>
          </a:p>
        </p:txBody>
      </p:sp>
      <p:sp>
        <p:nvSpPr>
          <p:cNvPr id="97297" name="Rectangle 17"/>
          <p:cNvSpPr>
            <a:spLocks noChangeArrowheads="1"/>
          </p:cNvSpPr>
          <p:nvPr/>
        </p:nvSpPr>
        <p:spPr bwMode="auto">
          <a:xfrm>
            <a:off x="3402013" y="3854450"/>
            <a:ext cx="183038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５つの説教</a:t>
            </a:r>
          </a:p>
        </p:txBody>
      </p:sp>
      <p:sp>
        <p:nvSpPr>
          <p:cNvPr id="97298" name="Rectangle 18"/>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ＭＳ Ｐゴシック" pitchFamily="-107" charset="-128"/>
                <a:cs typeface="ＭＳ Ｐゴシック" pitchFamily="-107" charset="-128"/>
              </a:rPr>
              <a:t>ca. 1500 B.C.</a:t>
            </a:r>
          </a:p>
        </p:txBody>
      </p:sp>
      <p:sp>
        <p:nvSpPr>
          <p:cNvPr id="97300" name="Rectangle 20"/>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7302" name="Oval 22"/>
          <p:cNvSpPr>
            <a:spLocks noChangeArrowheads="1"/>
          </p:cNvSpPr>
          <p:nvPr/>
        </p:nvSpPr>
        <p:spPr bwMode="auto">
          <a:xfrm>
            <a:off x="5911850" y="3570288"/>
            <a:ext cx="1257300" cy="1079500"/>
          </a:xfrm>
          <a:prstGeom prst="ellipse">
            <a:avLst/>
          </a:prstGeom>
          <a:noFill/>
          <a:ln w="50800">
            <a:solidFill>
              <a:srgbClr val="00FF00"/>
            </a:solidFill>
            <a:round/>
            <a:headEnd/>
            <a:tailEnd/>
          </a:ln>
          <a:effectLst>
            <a:outerShdw blurRad="63500" dist="81320" dir="2319588"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7304" name="Rectangle 24"/>
          <p:cNvSpPr>
            <a:spLocks noChangeArrowheads="1"/>
          </p:cNvSpPr>
          <p:nvPr/>
        </p:nvSpPr>
        <p:spPr bwMode="auto">
          <a:xfrm>
            <a:off x="830263" y="2482850"/>
            <a:ext cx="1846262"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a:t>
            </a:r>
            <a:r>
              <a:rPr lang="en-US" sz="8000" b="0">
                <a:solidFill>
                  <a:srgbClr val="00FF00"/>
                </a:solidFill>
                <a:latin typeface="Times" pitchFamily="-107" charset="0"/>
                <a:ea typeface="ＭＳ Ｐゴシック" pitchFamily="-107" charset="-128"/>
                <a:cs typeface="ＭＳ Ｐゴシック" pitchFamily="-107" charset="-128"/>
              </a:rPr>
              <a:t>M</a:t>
            </a:r>
            <a:r>
              <a:rPr lang="en-US" sz="4000" b="0">
                <a:solidFill>
                  <a:schemeClr val="tx2"/>
                </a:solidFill>
                <a:latin typeface="Times" pitchFamily="-107" charset="0"/>
                <a:ea typeface="ＭＳ Ｐゴシック" pitchFamily="-107" charset="-128"/>
                <a:cs typeface="ＭＳ Ｐゴシック" pitchFamily="-107" charset="-128"/>
              </a:rPr>
              <a:t>J</a:t>
            </a:r>
          </a:p>
        </p:txBody>
      </p:sp>
      <p:sp>
        <p:nvSpPr>
          <p:cNvPr id="70679" name="Rectangle 25"/>
          <p:cNvSpPr>
            <a:spLocks noChangeArrowheads="1"/>
          </p:cNvSpPr>
          <p:nvPr/>
        </p:nvSpPr>
        <p:spPr bwMode="auto">
          <a:xfrm>
            <a:off x="7315200" y="56086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329" name="Text Box 49"/>
          <p:cNvSpPr txBox="1">
            <a:spLocks noChangeArrowheads="1"/>
          </p:cNvSpPr>
          <p:nvPr/>
        </p:nvSpPr>
        <p:spPr bwMode="auto">
          <a:xfrm>
            <a:off x="195263" y="5557838"/>
            <a:ext cx="8772525" cy="57943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chemeClr val="tx1"/>
                </a:solidFill>
                <a:cs typeface="Times" charset="0"/>
              </a:rPr>
              <a:t>新たな若い世代へ </a:t>
            </a:r>
          </a:p>
        </p:txBody>
      </p:sp>
      <p:sp>
        <p:nvSpPr>
          <p:cNvPr id="97333" name="Text Box 53"/>
          <p:cNvSpPr txBox="1">
            <a:spLocks noChangeArrowheads="1"/>
          </p:cNvSpPr>
          <p:nvPr/>
        </p:nvSpPr>
        <p:spPr bwMode="auto">
          <a:xfrm>
            <a:off x="2425700" y="5551488"/>
            <a:ext cx="4779963" cy="579437"/>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200">
                <a:solidFill>
                  <a:schemeClr val="tx1"/>
                </a:solidFill>
                <a:cs typeface="Times" charset="0"/>
              </a:rPr>
              <a:t>彼らの神とは</a:t>
            </a:r>
            <a:r>
              <a:rPr lang="en-US" altLang="ja-JP" sz="3200">
                <a:solidFill>
                  <a:schemeClr val="tx1"/>
                </a:solidFill>
                <a:cs typeface="Times" charset="0"/>
              </a:rPr>
              <a:t>?</a:t>
            </a:r>
            <a:endParaRPr lang="en-US" sz="3200">
              <a:solidFill>
                <a:schemeClr val="tx1"/>
              </a:solidFill>
              <a:cs typeface="Times" charset="0"/>
            </a:endParaRPr>
          </a:p>
        </p:txBody>
      </p:sp>
      <p:sp>
        <p:nvSpPr>
          <p:cNvPr id="97334" name="Text Box 54"/>
          <p:cNvSpPr txBox="1">
            <a:spLocks noChangeArrowheads="1"/>
          </p:cNvSpPr>
          <p:nvPr/>
        </p:nvSpPr>
        <p:spPr bwMode="auto">
          <a:xfrm>
            <a:off x="2801938" y="5505450"/>
            <a:ext cx="3967162"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chemeClr val="tx1"/>
                </a:solidFill>
                <a:cs typeface="Times" charset="0"/>
              </a:rPr>
              <a:t>彼らは誰？</a:t>
            </a:r>
          </a:p>
        </p:txBody>
      </p:sp>
      <p:sp>
        <p:nvSpPr>
          <p:cNvPr id="97335" name="Text Box 55"/>
          <p:cNvSpPr txBox="1">
            <a:spLocks noChangeArrowheads="1"/>
          </p:cNvSpPr>
          <p:nvPr/>
        </p:nvSpPr>
        <p:spPr bwMode="auto">
          <a:xfrm>
            <a:off x="1490663" y="5483225"/>
            <a:ext cx="64389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chemeClr val="tx1"/>
                </a:solidFill>
                <a:cs typeface="Times" charset="0"/>
              </a:rPr>
              <a:t>どのように生きるべきか</a:t>
            </a:r>
            <a:r>
              <a:rPr lang="en-US" altLang="ja-JP" sz="3200">
                <a:solidFill>
                  <a:schemeClr val="tx1"/>
                </a:solidFill>
                <a:cs typeface="Times" charset="0"/>
              </a:rPr>
              <a:t>! </a:t>
            </a:r>
            <a:endParaRPr lang="en-US" sz="3200">
              <a:solidFill>
                <a:schemeClr val="tx1"/>
              </a:solidFill>
              <a:cs typeface="Times" charset="0"/>
            </a:endParaRPr>
          </a:p>
        </p:txBody>
      </p:sp>
      <p:sp>
        <p:nvSpPr>
          <p:cNvPr id="97336" name="Text Box 56"/>
          <p:cNvSpPr txBox="1">
            <a:spLocks noChangeArrowheads="1"/>
          </p:cNvSpPr>
          <p:nvPr/>
        </p:nvSpPr>
        <p:spPr bwMode="auto">
          <a:xfrm>
            <a:off x="1171575" y="5499100"/>
            <a:ext cx="8775700" cy="579438"/>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a:solidFill>
                  <a:schemeClr val="tx1"/>
                </a:solidFill>
                <a:cs typeface="Times" charset="0"/>
              </a:rPr>
              <a:t>ユニークな国民遺産</a:t>
            </a:r>
            <a:r>
              <a:rPr lang="en-US" altLang="ja-JP" sz="3200">
                <a:solidFill>
                  <a:schemeClr val="tx1"/>
                </a:solidFill>
                <a:cs typeface="Times" charset="0"/>
              </a:rPr>
              <a:t>! </a:t>
            </a:r>
            <a:endParaRPr lang="en-US" sz="3200">
              <a:solidFill>
                <a:schemeClr val="tx1"/>
              </a:solidFill>
              <a:cs typeface="Times" charset="0"/>
            </a:endParaRPr>
          </a:p>
        </p:txBody>
      </p:sp>
      <p:sp>
        <p:nvSpPr>
          <p:cNvPr id="97337" name="Text Box 57"/>
          <p:cNvSpPr txBox="1">
            <a:spLocks noChangeArrowheads="1"/>
          </p:cNvSpPr>
          <p:nvPr/>
        </p:nvSpPr>
        <p:spPr bwMode="auto">
          <a:xfrm>
            <a:off x="444500" y="4592638"/>
            <a:ext cx="6769100" cy="701675"/>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4000">
                <a:solidFill>
                  <a:srgbClr val="FFFF00"/>
                </a:solidFill>
                <a:cs typeface="Times" charset="0"/>
              </a:rPr>
              <a:t>申命記</a:t>
            </a:r>
            <a:r>
              <a:rPr lang="en-US" altLang="ja-JP" sz="4000">
                <a:solidFill>
                  <a:srgbClr val="FFFF00"/>
                </a:solidFill>
                <a:cs typeface="Times" charset="0"/>
              </a:rPr>
              <a:t>: </a:t>
            </a:r>
            <a:r>
              <a:rPr lang="ja-JP" altLang="en-US" sz="4000">
                <a:solidFill>
                  <a:srgbClr val="FFFF00"/>
                </a:solidFill>
                <a:cs typeface="Times" charset="0"/>
              </a:rPr>
              <a:t>第２の律法</a:t>
            </a:r>
            <a:r>
              <a:rPr lang="en-US" altLang="ja-JP" sz="4000">
                <a:solidFill>
                  <a:srgbClr val="FFFF00"/>
                </a:solidFill>
                <a:cs typeface="Times" charset="0"/>
              </a:rPr>
              <a:t>! </a:t>
            </a:r>
            <a:endParaRPr lang="en-US" sz="4000">
              <a:solidFill>
                <a:srgbClr val="FFFF00"/>
              </a:solidFill>
              <a:cs typeface="Times" charset="0"/>
            </a:endParaRPr>
          </a:p>
        </p:txBody>
      </p:sp>
      <p:sp>
        <p:nvSpPr>
          <p:cNvPr id="97338" name="Text Box 58"/>
          <p:cNvSpPr txBox="1">
            <a:spLocks noChangeArrowheads="1"/>
          </p:cNvSpPr>
          <p:nvPr/>
        </p:nvSpPr>
        <p:spPr bwMode="auto">
          <a:xfrm>
            <a:off x="412750" y="3624263"/>
            <a:ext cx="6534150" cy="823912"/>
          </a:xfrm>
          <a:prstGeom prst="rect">
            <a:avLst/>
          </a:prstGeom>
          <a:noFill/>
          <a:ln w="12700">
            <a:noFill/>
            <a:miter lim="800000"/>
            <a:headEnd/>
            <a:tailEnd/>
          </a:ln>
          <a:effectLst>
            <a:outerShdw blurRad="63500" dist="81320" dir="3080412"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4800">
                <a:solidFill>
                  <a:srgbClr val="66FF66"/>
                </a:solidFill>
                <a:cs typeface="Times" charset="0"/>
              </a:rPr>
              <a:t>契約の地 </a:t>
            </a:r>
          </a:p>
        </p:txBody>
      </p:sp>
      <p:sp>
        <p:nvSpPr>
          <p:cNvPr id="70687" name="Rectangle 59"/>
          <p:cNvSpPr>
            <a:spLocks noChangeArrowheads="1"/>
          </p:cNvSpPr>
          <p:nvPr/>
        </p:nvSpPr>
        <p:spPr bwMode="auto">
          <a:xfrm>
            <a:off x="2955925" y="32019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endParaRPr lang="en-US" b="0"/>
          </a:p>
        </p:txBody>
      </p:sp>
      <p:sp>
        <p:nvSpPr>
          <p:cNvPr id="70688" name="Rectangle 60"/>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0689" name="Rectangle 61"/>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0690" name="AutoShape 62"/>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0691" name="Rectangle 63"/>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0692" name="AutoShape 64"/>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0693" name="Line 65"/>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4" name="Line 66"/>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5" name="Line 67"/>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6" name="Line 68"/>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7" name="Line 69"/>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698" name="Rectangle 70"/>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0699" name="Rectangle 71"/>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70700" name="Rectangle 72"/>
          <p:cNvSpPr>
            <a:spLocks noChangeArrowheads="1"/>
          </p:cNvSpPr>
          <p:nvPr/>
        </p:nvSpPr>
        <p:spPr bwMode="auto">
          <a:xfrm>
            <a:off x="7959725" y="3989388"/>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0701" name="Rectangle 73"/>
          <p:cNvSpPr>
            <a:spLocks noChangeArrowheads="1"/>
          </p:cNvSpPr>
          <p:nvPr/>
        </p:nvSpPr>
        <p:spPr bwMode="auto">
          <a:xfrm>
            <a:off x="7912100" y="4197350"/>
            <a:ext cx="10191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70702" name="Rectangle 74"/>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0703" name="Rectangle 75"/>
          <p:cNvSpPr>
            <a:spLocks noChangeArrowheads="1"/>
          </p:cNvSpPr>
          <p:nvPr/>
        </p:nvSpPr>
        <p:spPr bwMode="auto">
          <a:xfrm>
            <a:off x="8032750" y="4552950"/>
            <a:ext cx="7112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0704" name="Line 76"/>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705" name="Rectangle 77"/>
          <p:cNvSpPr>
            <a:spLocks noChangeArrowheads="1"/>
          </p:cNvSpPr>
          <p:nvPr/>
        </p:nvSpPr>
        <p:spPr bwMode="auto">
          <a:xfrm>
            <a:off x="8120063" y="3670300"/>
            <a:ext cx="687387"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出でじぷと</a:t>
            </a:r>
          </a:p>
        </p:txBody>
      </p:sp>
      <p:sp>
        <p:nvSpPr>
          <p:cNvPr id="70706" name="Text Box 7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0707" name="Text Box 81"/>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97363" name="Rectangle 8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28</a:t>
            </a:r>
          </a:p>
        </p:txBody>
      </p:sp>
      <p:sp>
        <p:nvSpPr>
          <p:cNvPr id="70709" name="Text Box 8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5" name="Group 99"/>
          <p:cNvGrpSpPr>
            <a:grpSpLocks/>
          </p:cNvGrpSpPr>
          <p:nvPr/>
        </p:nvGrpSpPr>
        <p:grpSpPr bwMode="auto">
          <a:xfrm>
            <a:off x="4497388" y="2946400"/>
            <a:ext cx="4487862" cy="2695575"/>
            <a:chOff x="2857" y="1832"/>
            <a:chExt cx="2827" cy="1698"/>
          </a:xfrm>
        </p:grpSpPr>
        <p:sp>
          <p:nvSpPr>
            <p:cNvPr id="97303" name="Rectangle 23"/>
            <p:cNvSpPr>
              <a:spLocks noChangeArrowheads="1"/>
            </p:cNvSpPr>
            <p:nvPr/>
          </p:nvSpPr>
          <p:spPr bwMode="auto">
            <a:xfrm>
              <a:off x="2857" y="3128"/>
              <a:ext cx="2827" cy="402"/>
            </a:xfrm>
            <a:prstGeom prst="rect">
              <a:avLst/>
            </a:prstGeom>
            <a:noFill/>
            <a:ln w="12700">
              <a:noFill/>
              <a:miter lim="800000"/>
              <a:headEnd/>
              <a:tailEnd/>
            </a:ln>
            <a:effectLst>
              <a:outerShdw blurRad="63500" dist="57501" dir="3723739" algn="ctr" rotWithShape="0">
                <a:schemeClr val="bg2">
                  <a:alpha val="74998"/>
                </a:schemeClr>
              </a:outerShdw>
            </a:effectLst>
          </p:spPr>
          <p:txBody>
            <a:bodyPr wrap="none" lIns="90487" tIns="44450" rIns="90487" bIns="44450">
              <a:spAutoFit/>
            </a:bodyPr>
            <a:lstStyle/>
            <a:p>
              <a:pPr algn="ctr"/>
              <a:r>
                <a:rPr lang="ja-JP" altLang="en-US" sz="3600" i="1">
                  <a:solidFill>
                    <a:schemeClr val="tx1"/>
                  </a:solidFill>
                  <a:latin typeface="Arial" charset="0"/>
                </a:rPr>
                <a:t>申命記３０章１～１０節</a:t>
              </a:r>
            </a:p>
          </p:txBody>
        </p:sp>
        <p:grpSp>
          <p:nvGrpSpPr>
            <p:cNvPr id="70717" name="Group 98"/>
            <p:cNvGrpSpPr>
              <a:grpSpLocks/>
            </p:cNvGrpSpPr>
            <p:nvPr/>
          </p:nvGrpSpPr>
          <p:grpSpPr bwMode="auto">
            <a:xfrm>
              <a:off x="3925" y="1832"/>
              <a:ext cx="754" cy="387"/>
              <a:chOff x="3925" y="1840"/>
              <a:chExt cx="754" cy="387"/>
            </a:xfrm>
          </p:grpSpPr>
          <p:sp>
            <p:nvSpPr>
              <p:cNvPr id="97376" name="Rectangle 96"/>
              <p:cNvSpPr>
                <a:spLocks noChangeArrowheads="1"/>
              </p:cNvSpPr>
              <p:nvPr/>
            </p:nvSpPr>
            <p:spPr bwMode="auto">
              <a:xfrm>
                <a:off x="3929" y="1840"/>
                <a:ext cx="114" cy="286"/>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defRPr/>
                </a:pPr>
                <a:endParaRPr lang="en-US" sz="2400" b="0" i="1">
                  <a:solidFill>
                    <a:srgbClr val="FFFFFF"/>
                  </a:solidFill>
                  <a:latin typeface="Helvetica" pitchFamily="-107" charset="0"/>
                  <a:ea typeface="ＭＳ Ｐゴシック" pitchFamily="-107" charset="-128"/>
                  <a:cs typeface="ＭＳ Ｐゴシック" pitchFamily="-107" charset="-128"/>
                </a:endParaRPr>
              </a:p>
            </p:txBody>
          </p:sp>
          <p:sp>
            <p:nvSpPr>
              <p:cNvPr id="97377" name="Rectangle 97"/>
              <p:cNvSpPr>
                <a:spLocks noChangeArrowheads="1"/>
              </p:cNvSpPr>
              <p:nvPr/>
            </p:nvSpPr>
            <p:spPr bwMode="auto">
              <a:xfrm>
                <a:off x="3925" y="1979"/>
                <a:ext cx="754" cy="248"/>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r>
                  <a:rPr lang="ja-JP" altLang="en-US" sz="2000" b="0" i="1">
                    <a:solidFill>
                      <a:srgbClr val="FFFFFF"/>
                    </a:solidFill>
                    <a:latin typeface="Helvetica" charset="0"/>
                  </a:rPr>
                  <a:t>契約の地</a:t>
                </a:r>
              </a:p>
            </p:txBody>
          </p:sp>
        </p:grpSp>
      </p:grpSp>
      <p:grpSp>
        <p:nvGrpSpPr>
          <p:cNvPr id="70711" name="Group 104"/>
          <p:cNvGrpSpPr>
            <a:grpSpLocks/>
          </p:cNvGrpSpPr>
          <p:nvPr/>
        </p:nvGrpSpPr>
        <p:grpSpPr bwMode="auto">
          <a:xfrm>
            <a:off x="519113" y="7938"/>
            <a:ext cx="854075" cy="1704975"/>
            <a:chOff x="327" y="5"/>
            <a:chExt cx="538" cy="1074"/>
          </a:xfrm>
        </p:grpSpPr>
        <p:sp>
          <p:nvSpPr>
            <p:cNvPr id="97385" name="Rectangle 10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97386" name="Line 10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97387" name="Oval 107"/>
          <p:cNvSpPr>
            <a:spLocks noChangeArrowheads="1"/>
          </p:cNvSpPr>
          <p:nvPr/>
        </p:nvSpPr>
        <p:spPr bwMode="auto">
          <a:xfrm>
            <a:off x="3036888" y="3797300"/>
            <a:ext cx="2944812" cy="652463"/>
          </a:xfrm>
          <a:prstGeom prst="ellipse">
            <a:avLst/>
          </a:prstGeom>
          <a:noFill/>
          <a:ln w="5715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70713" name="Text Box 108"/>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8</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7297"/>
                                        </p:tgtEl>
                                        <p:attrNameLst>
                                          <p:attrName>style.visibility</p:attrName>
                                        </p:attrNameLst>
                                      </p:cBhvr>
                                      <p:to>
                                        <p:strVal val="visible"/>
                                      </p:to>
                                    </p:set>
                                    <p:anim calcmode="lin" valueType="num">
                                      <p:cBhvr>
                                        <p:cTn id="7" dur="500" fill="hold"/>
                                        <p:tgtEl>
                                          <p:spTgt spid="97297"/>
                                        </p:tgtEl>
                                        <p:attrNameLst>
                                          <p:attrName>ppt_x</p:attrName>
                                        </p:attrNameLst>
                                      </p:cBhvr>
                                      <p:tavLst>
                                        <p:tav tm="0">
                                          <p:val>
                                            <p:strVal val="#ppt_x-#ppt_w/2"/>
                                          </p:val>
                                        </p:tav>
                                        <p:tav tm="100000">
                                          <p:val>
                                            <p:strVal val="#ppt_x"/>
                                          </p:val>
                                        </p:tav>
                                      </p:tavLst>
                                    </p:anim>
                                    <p:anim calcmode="lin" valueType="num">
                                      <p:cBhvr>
                                        <p:cTn id="8" dur="500" fill="hold"/>
                                        <p:tgtEl>
                                          <p:spTgt spid="97297"/>
                                        </p:tgtEl>
                                        <p:attrNameLst>
                                          <p:attrName>ppt_y</p:attrName>
                                        </p:attrNameLst>
                                      </p:cBhvr>
                                      <p:tavLst>
                                        <p:tav tm="0">
                                          <p:val>
                                            <p:strVal val="#ppt_y"/>
                                          </p:val>
                                        </p:tav>
                                        <p:tav tm="100000">
                                          <p:val>
                                            <p:strVal val="#ppt_y"/>
                                          </p:val>
                                        </p:tav>
                                      </p:tavLst>
                                    </p:anim>
                                    <p:anim calcmode="lin" valueType="num">
                                      <p:cBhvr>
                                        <p:cTn id="9" dur="500" fill="hold"/>
                                        <p:tgtEl>
                                          <p:spTgt spid="97297"/>
                                        </p:tgtEl>
                                        <p:attrNameLst>
                                          <p:attrName>ppt_w</p:attrName>
                                        </p:attrNameLst>
                                      </p:cBhvr>
                                      <p:tavLst>
                                        <p:tav tm="0">
                                          <p:val>
                                            <p:fltVal val="0"/>
                                          </p:val>
                                        </p:tav>
                                        <p:tav tm="100000">
                                          <p:val>
                                            <p:strVal val="#ppt_w"/>
                                          </p:val>
                                        </p:tav>
                                      </p:tavLst>
                                    </p:anim>
                                    <p:anim calcmode="lin" valueType="num">
                                      <p:cBhvr>
                                        <p:cTn id="10" dur="500" fill="hold"/>
                                        <p:tgtEl>
                                          <p:spTgt spid="9729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7387"/>
                                        </p:tgtEl>
                                        <p:attrNameLst>
                                          <p:attrName>style.visibility</p:attrName>
                                        </p:attrNameLst>
                                      </p:cBhvr>
                                      <p:to>
                                        <p:strVal val="visible"/>
                                      </p:to>
                                    </p:set>
                                    <p:animEffect transition="in" filter="fade">
                                      <p:cBhvr>
                                        <p:cTn id="14" dur="500"/>
                                        <p:tgtEl>
                                          <p:spTgt spid="9738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7329"/>
                                        </p:tgtEl>
                                        <p:attrNameLst>
                                          <p:attrName>style.visibility</p:attrName>
                                        </p:attrNameLst>
                                      </p:cBhvr>
                                      <p:to>
                                        <p:strVal val="visible"/>
                                      </p:to>
                                    </p:set>
                                    <p:anim calcmode="lin" valueType="num">
                                      <p:cBhvr>
                                        <p:cTn id="19" dur="500" fill="hold"/>
                                        <p:tgtEl>
                                          <p:spTgt spid="97329"/>
                                        </p:tgtEl>
                                        <p:attrNameLst>
                                          <p:attrName>ppt_w</p:attrName>
                                        </p:attrNameLst>
                                      </p:cBhvr>
                                      <p:tavLst>
                                        <p:tav tm="0">
                                          <p:val>
                                            <p:fltVal val="0"/>
                                          </p:val>
                                        </p:tav>
                                        <p:tav tm="100000">
                                          <p:val>
                                            <p:strVal val="#ppt_w"/>
                                          </p:val>
                                        </p:tav>
                                      </p:tavLst>
                                    </p:anim>
                                    <p:anim calcmode="lin" valueType="num">
                                      <p:cBhvr>
                                        <p:cTn id="20" dur="500" fill="hold"/>
                                        <p:tgtEl>
                                          <p:spTgt spid="97329"/>
                                        </p:tgtEl>
                                        <p:attrNameLst>
                                          <p:attrName>ppt_h</p:attrName>
                                        </p:attrNameLst>
                                      </p:cBhvr>
                                      <p:tavLst>
                                        <p:tav tm="0">
                                          <p:val>
                                            <p:fltVal val="0"/>
                                          </p:val>
                                        </p:tav>
                                        <p:tav tm="100000">
                                          <p:val>
                                            <p:strVal val="#ppt_h"/>
                                          </p:val>
                                        </p:tav>
                                      </p:tavLst>
                                    </p:anim>
                                    <p:anim calcmode="lin" valueType="num">
                                      <p:cBhvr>
                                        <p:cTn id="21" dur="500" fill="hold"/>
                                        <p:tgtEl>
                                          <p:spTgt spid="97329"/>
                                        </p:tgtEl>
                                        <p:attrNameLst>
                                          <p:attrName>ppt_x</p:attrName>
                                        </p:attrNameLst>
                                      </p:cBhvr>
                                      <p:tavLst>
                                        <p:tav tm="0">
                                          <p:val>
                                            <p:fltVal val="0.5"/>
                                          </p:val>
                                        </p:tav>
                                        <p:tav tm="100000">
                                          <p:val>
                                            <p:strVal val="#ppt_x"/>
                                          </p:val>
                                        </p:tav>
                                      </p:tavLst>
                                    </p:anim>
                                    <p:anim calcmode="lin" valueType="num">
                                      <p:cBhvr>
                                        <p:cTn id="22" dur="500" fill="hold"/>
                                        <p:tgtEl>
                                          <p:spTgt spid="97329"/>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29"/>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97333"/>
                                        </p:tgtEl>
                                        <p:attrNameLst>
                                          <p:attrName>style.visibility</p:attrName>
                                        </p:attrNameLst>
                                      </p:cBhvr>
                                      <p:to>
                                        <p:strVal val="visible"/>
                                      </p:to>
                                    </p:set>
                                    <p:anim calcmode="lin" valueType="num">
                                      <p:cBhvr>
                                        <p:cTn id="27" dur="500" fill="hold"/>
                                        <p:tgtEl>
                                          <p:spTgt spid="97333"/>
                                        </p:tgtEl>
                                        <p:attrNameLst>
                                          <p:attrName>ppt_w</p:attrName>
                                        </p:attrNameLst>
                                      </p:cBhvr>
                                      <p:tavLst>
                                        <p:tav tm="0">
                                          <p:val>
                                            <p:fltVal val="0"/>
                                          </p:val>
                                        </p:tav>
                                        <p:tav tm="100000">
                                          <p:val>
                                            <p:strVal val="#ppt_w"/>
                                          </p:val>
                                        </p:tav>
                                      </p:tavLst>
                                    </p:anim>
                                    <p:anim calcmode="lin" valueType="num">
                                      <p:cBhvr>
                                        <p:cTn id="28" dur="500" fill="hold"/>
                                        <p:tgtEl>
                                          <p:spTgt spid="97333"/>
                                        </p:tgtEl>
                                        <p:attrNameLst>
                                          <p:attrName>ppt_h</p:attrName>
                                        </p:attrNameLst>
                                      </p:cBhvr>
                                      <p:tavLst>
                                        <p:tav tm="0">
                                          <p:val>
                                            <p:fltVal val="0"/>
                                          </p:val>
                                        </p:tav>
                                        <p:tav tm="100000">
                                          <p:val>
                                            <p:strVal val="#ppt_h"/>
                                          </p:val>
                                        </p:tav>
                                      </p:tavLst>
                                    </p:anim>
                                    <p:anim calcmode="lin" valueType="num">
                                      <p:cBhvr>
                                        <p:cTn id="29" dur="500" fill="hold"/>
                                        <p:tgtEl>
                                          <p:spTgt spid="97333"/>
                                        </p:tgtEl>
                                        <p:attrNameLst>
                                          <p:attrName>ppt_x</p:attrName>
                                        </p:attrNameLst>
                                      </p:cBhvr>
                                      <p:tavLst>
                                        <p:tav tm="0">
                                          <p:val>
                                            <p:fltVal val="0.5"/>
                                          </p:val>
                                        </p:tav>
                                        <p:tav tm="100000">
                                          <p:val>
                                            <p:strVal val="#ppt_x"/>
                                          </p:val>
                                        </p:tav>
                                      </p:tavLst>
                                    </p:anim>
                                    <p:anim calcmode="lin" valueType="num">
                                      <p:cBhvr>
                                        <p:cTn id="30" dur="500" fill="hold"/>
                                        <p:tgtEl>
                                          <p:spTgt spid="97333"/>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3"/>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grpId="0" nodeType="clickEffect">
                                  <p:stCondLst>
                                    <p:cond delay="0"/>
                                  </p:stCondLst>
                                  <p:childTnLst>
                                    <p:set>
                                      <p:cBhvr>
                                        <p:cTn id="34" dur="1" fill="hold">
                                          <p:stCondLst>
                                            <p:cond delay="0"/>
                                          </p:stCondLst>
                                        </p:cTn>
                                        <p:tgtEl>
                                          <p:spTgt spid="97334"/>
                                        </p:tgtEl>
                                        <p:attrNameLst>
                                          <p:attrName>style.visibility</p:attrName>
                                        </p:attrNameLst>
                                      </p:cBhvr>
                                      <p:to>
                                        <p:strVal val="visible"/>
                                      </p:to>
                                    </p:set>
                                    <p:anim calcmode="lin" valueType="num">
                                      <p:cBhvr>
                                        <p:cTn id="35" dur="500" fill="hold"/>
                                        <p:tgtEl>
                                          <p:spTgt spid="97334"/>
                                        </p:tgtEl>
                                        <p:attrNameLst>
                                          <p:attrName>ppt_w</p:attrName>
                                        </p:attrNameLst>
                                      </p:cBhvr>
                                      <p:tavLst>
                                        <p:tav tm="0">
                                          <p:val>
                                            <p:fltVal val="0"/>
                                          </p:val>
                                        </p:tav>
                                        <p:tav tm="100000">
                                          <p:val>
                                            <p:strVal val="#ppt_w"/>
                                          </p:val>
                                        </p:tav>
                                      </p:tavLst>
                                    </p:anim>
                                    <p:anim calcmode="lin" valueType="num">
                                      <p:cBhvr>
                                        <p:cTn id="36" dur="500" fill="hold"/>
                                        <p:tgtEl>
                                          <p:spTgt spid="97334"/>
                                        </p:tgtEl>
                                        <p:attrNameLst>
                                          <p:attrName>ppt_h</p:attrName>
                                        </p:attrNameLst>
                                      </p:cBhvr>
                                      <p:tavLst>
                                        <p:tav tm="0">
                                          <p:val>
                                            <p:fltVal val="0"/>
                                          </p:val>
                                        </p:tav>
                                        <p:tav tm="100000">
                                          <p:val>
                                            <p:strVal val="#ppt_h"/>
                                          </p:val>
                                        </p:tav>
                                      </p:tavLst>
                                    </p:anim>
                                    <p:anim calcmode="lin" valueType="num">
                                      <p:cBhvr>
                                        <p:cTn id="37" dur="500" fill="hold"/>
                                        <p:tgtEl>
                                          <p:spTgt spid="97334"/>
                                        </p:tgtEl>
                                        <p:attrNameLst>
                                          <p:attrName>ppt_x</p:attrName>
                                        </p:attrNameLst>
                                      </p:cBhvr>
                                      <p:tavLst>
                                        <p:tav tm="0">
                                          <p:val>
                                            <p:fltVal val="0.5"/>
                                          </p:val>
                                        </p:tav>
                                        <p:tav tm="100000">
                                          <p:val>
                                            <p:strVal val="#ppt_x"/>
                                          </p:val>
                                        </p:tav>
                                      </p:tavLst>
                                    </p:anim>
                                    <p:anim calcmode="lin" valueType="num">
                                      <p:cBhvr>
                                        <p:cTn id="38" dur="500" fill="hold"/>
                                        <p:tgtEl>
                                          <p:spTgt spid="97334"/>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4"/>
                                        </p:tgtEl>
                                        <p:attrNameLst>
                                          <p:attrName>style.visibility</p:attrName>
                                        </p:attrNameLst>
                                      </p:cBhvr>
                                      <p:to>
                                        <p:strVal val="hidden"/>
                                      </p:to>
                                    </p:set>
                                  </p:sub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97336"/>
                                        </p:tgtEl>
                                        <p:attrNameLst>
                                          <p:attrName>style.visibility</p:attrName>
                                        </p:attrNameLst>
                                      </p:cBhvr>
                                      <p:to>
                                        <p:strVal val="visible"/>
                                      </p:to>
                                    </p:set>
                                    <p:anim calcmode="lin" valueType="num">
                                      <p:cBhvr>
                                        <p:cTn id="43" dur="500" fill="hold"/>
                                        <p:tgtEl>
                                          <p:spTgt spid="97336"/>
                                        </p:tgtEl>
                                        <p:attrNameLst>
                                          <p:attrName>ppt_w</p:attrName>
                                        </p:attrNameLst>
                                      </p:cBhvr>
                                      <p:tavLst>
                                        <p:tav tm="0">
                                          <p:val>
                                            <p:fltVal val="0"/>
                                          </p:val>
                                        </p:tav>
                                        <p:tav tm="100000">
                                          <p:val>
                                            <p:strVal val="#ppt_w"/>
                                          </p:val>
                                        </p:tav>
                                      </p:tavLst>
                                    </p:anim>
                                    <p:anim calcmode="lin" valueType="num">
                                      <p:cBhvr>
                                        <p:cTn id="44" dur="500" fill="hold"/>
                                        <p:tgtEl>
                                          <p:spTgt spid="97336"/>
                                        </p:tgtEl>
                                        <p:attrNameLst>
                                          <p:attrName>ppt_h</p:attrName>
                                        </p:attrNameLst>
                                      </p:cBhvr>
                                      <p:tavLst>
                                        <p:tav tm="0">
                                          <p:val>
                                            <p:fltVal val="0"/>
                                          </p:val>
                                        </p:tav>
                                        <p:tav tm="100000">
                                          <p:val>
                                            <p:strVal val="#ppt_h"/>
                                          </p:val>
                                        </p:tav>
                                      </p:tavLst>
                                    </p:anim>
                                    <p:anim calcmode="lin" valueType="num">
                                      <p:cBhvr>
                                        <p:cTn id="45" dur="500" fill="hold"/>
                                        <p:tgtEl>
                                          <p:spTgt spid="97336"/>
                                        </p:tgtEl>
                                        <p:attrNameLst>
                                          <p:attrName>ppt_x</p:attrName>
                                        </p:attrNameLst>
                                      </p:cBhvr>
                                      <p:tavLst>
                                        <p:tav tm="0">
                                          <p:val>
                                            <p:fltVal val="0.5"/>
                                          </p:val>
                                        </p:tav>
                                        <p:tav tm="100000">
                                          <p:val>
                                            <p:strVal val="#ppt_x"/>
                                          </p:val>
                                        </p:tav>
                                      </p:tavLst>
                                    </p:anim>
                                    <p:anim calcmode="lin" valueType="num">
                                      <p:cBhvr>
                                        <p:cTn id="46" dur="500" fill="hold"/>
                                        <p:tgtEl>
                                          <p:spTgt spid="97336"/>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6"/>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97335"/>
                                        </p:tgtEl>
                                        <p:attrNameLst>
                                          <p:attrName>style.visibility</p:attrName>
                                        </p:attrNameLst>
                                      </p:cBhvr>
                                      <p:to>
                                        <p:strVal val="visible"/>
                                      </p:to>
                                    </p:set>
                                    <p:anim calcmode="lin" valueType="num">
                                      <p:cBhvr>
                                        <p:cTn id="51" dur="500" fill="hold"/>
                                        <p:tgtEl>
                                          <p:spTgt spid="97335"/>
                                        </p:tgtEl>
                                        <p:attrNameLst>
                                          <p:attrName>ppt_w</p:attrName>
                                        </p:attrNameLst>
                                      </p:cBhvr>
                                      <p:tavLst>
                                        <p:tav tm="0">
                                          <p:val>
                                            <p:fltVal val="0"/>
                                          </p:val>
                                        </p:tav>
                                        <p:tav tm="100000">
                                          <p:val>
                                            <p:strVal val="#ppt_w"/>
                                          </p:val>
                                        </p:tav>
                                      </p:tavLst>
                                    </p:anim>
                                    <p:anim calcmode="lin" valueType="num">
                                      <p:cBhvr>
                                        <p:cTn id="52" dur="500" fill="hold"/>
                                        <p:tgtEl>
                                          <p:spTgt spid="97335"/>
                                        </p:tgtEl>
                                        <p:attrNameLst>
                                          <p:attrName>ppt_h</p:attrName>
                                        </p:attrNameLst>
                                      </p:cBhvr>
                                      <p:tavLst>
                                        <p:tav tm="0">
                                          <p:val>
                                            <p:fltVal val="0"/>
                                          </p:val>
                                        </p:tav>
                                        <p:tav tm="100000">
                                          <p:val>
                                            <p:strVal val="#ppt_h"/>
                                          </p:val>
                                        </p:tav>
                                      </p:tavLst>
                                    </p:anim>
                                    <p:anim calcmode="lin" valueType="num">
                                      <p:cBhvr>
                                        <p:cTn id="53" dur="500" fill="hold"/>
                                        <p:tgtEl>
                                          <p:spTgt spid="97335"/>
                                        </p:tgtEl>
                                        <p:attrNameLst>
                                          <p:attrName>ppt_x</p:attrName>
                                        </p:attrNameLst>
                                      </p:cBhvr>
                                      <p:tavLst>
                                        <p:tav tm="0">
                                          <p:val>
                                            <p:fltVal val="0.5"/>
                                          </p:val>
                                        </p:tav>
                                        <p:tav tm="100000">
                                          <p:val>
                                            <p:strVal val="#ppt_x"/>
                                          </p:val>
                                        </p:tav>
                                      </p:tavLst>
                                    </p:anim>
                                    <p:anim calcmode="lin" valueType="num">
                                      <p:cBhvr>
                                        <p:cTn id="54" dur="500" fill="hold"/>
                                        <p:tgtEl>
                                          <p:spTgt spid="97335"/>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5"/>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grpId="0" nodeType="clickEffect">
                                  <p:stCondLst>
                                    <p:cond delay="0"/>
                                  </p:stCondLst>
                                  <p:childTnLst>
                                    <p:set>
                                      <p:cBhvr>
                                        <p:cTn id="58" dur="1" fill="hold">
                                          <p:stCondLst>
                                            <p:cond delay="0"/>
                                          </p:stCondLst>
                                        </p:cTn>
                                        <p:tgtEl>
                                          <p:spTgt spid="97337"/>
                                        </p:tgtEl>
                                        <p:attrNameLst>
                                          <p:attrName>style.visibility</p:attrName>
                                        </p:attrNameLst>
                                      </p:cBhvr>
                                      <p:to>
                                        <p:strVal val="visible"/>
                                      </p:to>
                                    </p:set>
                                    <p:anim calcmode="lin" valueType="num">
                                      <p:cBhvr>
                                        <p:cTn id="59" dur="500" fill="hold"/>
                                        <p:tgtEl>
                                          <p:spTgt spid="97337"/>
                                        </p:tgtEl>
                                        <p:attrNameLst>
                                          <p:attrName>ppt_w</p:attrName>
                                        </p:attrNameLst>
                                      </p:cBhvr>
                                      <p:tavLst>
                                        <p:tav tm="0">
                                          <p:val>
                                            <p:fltVal val="0"/>
                                          </p:val>
                                        </p:tav>
                                        <p:tav tm="100000">
                                          <p:val>
                                            <p:strVal val="#ppt_w"/>
                                          </p:val>
                                        </p:tav>
                                      </p:tavLst>
                                    </p:anim>
                                    <p:anim calcmode="lin" valueType="num">
                                      <p:cBhvr>
                                        <p:cTn id="60" dur="500" fill="hold"/>
                                        <p:tgtEl>
                                          <p:spTgt spid="97337"/>
                                        </p:tgtEl>
                                        <p:attrNameLst>
                                          <p:attrName>ppt_h</p:attrName>
                                        </p:attrNameLst>
                                      </p:cBhvr>
                                      <p:tavLst>
                                        <p:tav tm="0">
                                          <p:val>
                                            <p:fltVal val="0"/>
                                          </p:val>
                                        </p:tav>
                                        <p:tav tm="100000">
                                          <p:val>
                                            <p:strVal val="#ppt_h"/>
                                          </p:val>
                                        </p:tav>
                                      </p:tavLst>
                                    </p:anim>
                                    <p:anim calcmode="lin" valueType="num">
                                      <p:cBhvr>
                                        <p:cTn id="61" dur="500" fill="hold"/>
                                        <p:tgtEl>
                                          <p:spTgt spid="97337"/>
                                        </p:tgtEl>
                                        <p:attrNameLst>
                                          <p:attrName>ppt_x</p:attrName>
                                        </p:attrNameLst>
                                      </p:cBhvr>
                                      <p:tavLst>
                                        <p:tav tm="0">
                                          <p:val>
                                            <p:fltVal val="0.5"/>
                                          </p:val>
                                        </p:tav>
                                        <p:tav tm="100000">
                                          <p:val>
                                            <p:strVal val="#ppt_x"/>
                                          </p:val>
                                        </p:tav>
                                      </p:tavLst>
                                    </p:anim>
                                    <p:anim calcmode="lin" valueType="num">
                                      <p:cBhvr>
                                        <p:cTn id="62" dur="500" fill="hold"/>
                                        <p:tgtEl>
                                          <p:spTgt spid="97337"/>
                                        </p:tgtEl>
                                        <p:attrNameLst>
                                          <p:attrName>ppt_y</p:attrName>
                                        </p:attrNameLst>
                                      </p:cBhvr>
                                      <p:tavLst>
                                        <p:tav tm="0">
                                          <p:val>
                                            <p:fltVal val="0.5"/>
                                          </p:val>
                                        </p:tav>
                                        <p:tav tm="100000">
                                          <p:val>
                                            <p:strVal val="#ppt_y"/>
                                          </p:val>
                                        </p:tav>
                                      </p:tavLst>
                                    </p:anim>
                                  </p:childTnLst>
                                  <p:subTnLst>
                                    <p:set>
                                      <p:cBhvr override="childStyle">
                                        <p:cTn dur="1" fill="hold" display="0" masterRel="nextClick" afterEffect="1"/>
                                        <p:tgtEl>
                                          <p:spTgt spid="97337"/>
                                        </p:tgtEl>
                                        <p:attrNameLst>
                                          <p:attrName>style.visibility</p:attrName>
                                        </p:attrNameLst>
                                      </p:cBhvr>
                                      <p:to>
                                        <p:strVal val="hidden"/>
                                      </p:to>
                                    </p:set>
                                  </p:sub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grpId="0" nodeType="clickEffect">
                                  <p:stCondLst>
                                    <p:cond delay="0"/>
                                  </p:stCondLst>
                                  <p:childTnLst>
                                    <p:set>
                                      <p:cBhvr>
                                        <p:cTn id="66" dur="1" fill="hold">
                                          <p:stCondLst>
                                            <p:cond delay="0"/>
                                          </p:stCondLst>
                                        </p:cTn>
                                        <p:tgtEl>
                                          <p:spTgt spid="97338"/>
                                        </p:tgtEl>
                                        <p:attrNameLst>
                                          <p:attrName>style.visibility</p:attrName>
                                        </p:attrNameLst>
                                      </p:cBhvr>
                                      <p:to>
                                        <p:strVal val="visible"/>
                                      </p:to>
                                    </p:set>
                                    <p:anim calcmode="lin" valueType="num">
                                      <p:cBhvr>
                                        <p:cTn id="67" dur="500" fill="hold"/>
                                        <p:tgtEl>
                                          <p:spTgt spid="97338"/>
                                        </p:tgtEl>
                                        <p:attrNameLst>
                                          <p:attrName>ppt_w</p:attrName>
                                        </p:attrNameLst>
                                      </p:cBhvr>
                                      <p:tavLst>
                                        <p:tav tm="0">
                                          <p:val>
                                            <p:fltVal val="0"/>
                                          </p:val>
                                        </p:tav>
                                        <p:tav tm="100000">
                                          <p:val>
                                            <p:strVal val="#ppt_w"/>
                                          </p:val>
                                        </p:tav>
                                      </p:tavLst>
                                    </p:anim>
                                    <p:anim calcmode="lin" valueType="num">
                                      <p:cBhvr>
                                        <p:cTn id="68" dur="500" fill="hold"/>
                                        <p:tgtEl>
                                          <p:spTgt spid="97338"/>
                                        </p:tgtEl>
                                        <p:attrNameLst>
                                          <p:attrName>ppt_h</p:attrName>
                                        </p:attrNameLst>
                                      </p:cBhvr>
                                      <p:tavLst>
                                        <p:tav tm="0">
                                          <p:val>
                                            <p:fltVal val="0"/>
                                          </p:val>
                                        </p:tav>
                                        <p:tav tm="100000">
                                          <p:val>
                                            <p:strVal val="#ppt_h"/>
                                          </p:val>
                                        </p:tav>
                                      </p:tavLst>
                                    </p:anim>
                                    <p:anim calcmode="lin" valueType="num">
                                      <p:cBhvr>
                                        <p:cTn id="69" dur="500" fill="hold"/>
                                        <p:tgtEl>
                                          <p:spTgt spid="97338"/>
                                        </p:tgtEl>
                                        <p:attrNameLst>
                                          <p:attrName>ppt_x</p:attrName>
                                        </p:attrNameLst>
                                      </p:cBhvr>
                                      <p:tavLst>
                                        <p:tav tm="0">
                                          <p:val>
                                            <p:fltVal val="0.5"/>
                                          </p:val>
                                        </p:tav>
                                        <p:tav tm="100000">
                                          <p:val>
                                            <p:strVal val="#ppt_x"/>
                                          </p:val>
                                        </p:tav>
                                      </p:tavLst>
                                    </p:anim>
                                    <p:anim calcmode="lin" valueType="num">
                                      <p:cBhvr>
                                        <p:cTn id="70" dur="500" fill="hold"/>
                                        <p:tgtEl>
                                          <p:spTgt spid="97338"/>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2"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1+#ppt_w/2"/>
                                          </p:val>
                                        </p:tav>
                                        <p:tav tm="100000">
                                          <p:val>
                                            <p:strVal val="#ppt_x"/>
                                          </p:val>
                                        </p:tav>
                                      </p:tavLst>
                                    </p:anim>
                                    <p:anim calcmode="lin" valueType="num">
                                      <p:cBhvr additive="base">
                                        <p:cTn id="76" dur="500" fill="hold"/>
                                        <p:tgtEl>
                                          <p:spTgt spid="5"/>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500"/>
                            </p:stCondLst>
                            <p:childTnLst>
                              <p:par>
                                <p:cTn id="78" presetID="2" presetClass="entr" presetSubtype="2" fill="hold" grpId="0" nodeType="afterEffect">
                                  <p:stCondLst>
                                    <p:cond delay="0"/>
                                  </p:stCondLst>
                                  <p:childTnLst>
                                    <p:set>
                                      <p:cBhvr>
                                        <p:cTn id="79" dur="1" fill="hold">
                                          <p:stCondLst>
                                            <p:cond delay="0"/>
                                          </p:stCondLst>
                                        </p:cTn>
                                        <p:tgtEl>
                                          <p:spTgt spid="97302"/>
                                        </p:tgtEl>
                                        <p:attrNameLst>
                                          <p:attrName>style.visibility</p:attrName>
                                        </p:attrNameLst>
                                      </p:cBhvr>
                                      <p:to>
                                        <p:strVal val="visible"/>
                                      </p:to>
                                    </p:set>
                                    <p:anim calcmode="lin" valueType="num">
                                      <p:cBhvr additive="base">
                                        <p:cTn id="80" dur="500" fill="hold"/>
                                        <p:tgtEl>
                                          <p:spTgt spid="97302"/>
                                        </p:tgtEl>
                                        <p:attrNameLst>
                                          <p:attrName>ppt_x</p:attrName>
                                        </p:attrNameLst>
                                      </p:cBhvr>
                                      <p:tavLst>
                                        <p:tav tm="0">
                                          <p:val>
                                            <p:strVal val="1+#ppt_w/2"/>
                                          </p:val>
                                        </p:tav>
                                        <p:tav tm="100000">
                                          <p:val>
                                            <p:strVal val="#ppt_x"/>
                                          </p:val>
                                        </p:tav>
                                      </p:tavLst>
                                    </p:anim>
                                    <p:anim calcmode="lin" valueType="num">
                                      <p:cBhvr additive="base">
                                        <p:cTn id="81" dur="500" fill="hold"/>
                                        <p:tgtEl>
                                          <p:spTgt spid="973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7" grpId="0" autoUpdateAnimBg="0"/>
      <p:bldP spid="97302" grpId="0" animBg="1"/>
      <p:bldP spid="97329" grpId="0" autoUpdateAnimBg="0"/>
      <p:bldP spid="97333" grpId="0" autoUpdateAnimBg="0"/>
      <p:bldP spid="97334" grpId="0" autoUpdateAnimBg="0"/>
      <p:bldP spid="97335" grpId="0" autoUpdateAnimBg="0"/>
      <p:bldP spid="97336" grpId="0" autoUpdateAnimBg="0"/>
      <p:bldP spid="97337" grpId="0" autoUpdateAnimBg="0"/>
      <p:bldP spid="97338" grpId="0" autoUpdateAnimBg="0"/>
      <p:bldP spid="9738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
          <p:cNvGrpSpPr>
            <a:grpSpLocks/>
          </p:cNvGrpSpPr>
          <p:nvPr/>
        </p:nvGrpSpPr>
        <p:grpSpPr bwMode="auto">
          <a:xfrm>
            <a:off x="2438400" y="1493838"/>
            <a:ext cx="4362450" cy="3598862"/>
            <a:chOff x="1512" y="1397"/>
            <a:chExt cx="2748" cy="2267"/>
          </a:xfrm>
        </p:grpSpPr>
        <p:sp>
          <p:nvSpPr>
            <p:cNvPr id="17422"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76806"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17424"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7425"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26"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76810" name="Rectangle 10"/>
            <p:cNvSpPr>
              <a:spLocks noChangeArrowheads="1"/>
            </p:cNvSpPr>
            <p:nvPr/>
          </p:nvSpPr>
          <p:spPr bwMode="auto">
            <a:xfrm>
              <a:off x="1560" y="1399"/>
              <a:ext cx="640"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天地創造</a:t>
              </a:r>
            </a:p>
          </p:txBody>
        </p:sp>
        <p:sp>
          <p:nvSpPr>
            <p:cNvPr id="17428" name="Line 11"/>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9" name="Line 12"/>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0"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76814"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17432"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7433"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7434"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18" name="Rectangle 18"/>
            <p:cNvSpPr>
              <a:spLocks noChangeArrowheads="1"/>
            </p:cNvSpPr>
            <p:nvPr/>
          </p:nvSpPr>
          <p:spPr bwMode="auto">
            <a:xfrm>
              <a:off x="1644" y="1566"/>
              <a:ext cx="739"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a:t>
              </a:r>
              <a:r>
                <a:rPr lang="ja-JP" altLang="en-US" sz="1800">
                  <a:solidFill>
                    <a:srgbClr val="790015"/>
                  </a:solidFill>
                  <a:latin typeface="Helvetica" charset="0"/>
                </a:rPr>
                <a:t>アブラハム</a:t>
              </a:r>
              <a:endParaRPr lang="ja-JP" altLang="en-US" sz="2800">
                <a:solidFill>
                  <a:srgbClr val="FFA27C"/>
                </a:solidFill>
                <a:effectLst>
                  <a:outerShdw blurRad="38100" dist="38100" dir="2700000" algn="tl">
                    <a:srgbClr val="000000"/>
                  </a:outerShdw>
                </a:effectLst>
                <a:latin typeface="Helvetica" charset="0"/>
              </a:endParaRPr>
            </a:p>
          </p:txBody>
        </p:sp>
        <p:sp>
          <p:nvSpPr>
            <p:cNvPr id="17436" name="Line 19"/>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7" name="Line 20"/>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76822"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17440"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17441"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42"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7443" name="Rectangle 26"/>
            <p:cNvSpPr>
              <a:spLocks noChangeArrowheads="1"/>
            </p:cNvSpPr>
            <p:nvPr/>
          </p:nvSpPr>
          <p:spPr bwMode="auto">
            <a:xfrm>
              <a:off x="1931" y="1735"/>
              <a:ext cx="43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Helvetica" charset="0"/>
                </a:rPr>
                <a:t>  </a:t>
              </a:r>
              <a:r>
                <a:rPr lang="ja-JP" altLang="en-US" sz="1800">
                  <a:solidFill>
                    <a:srgbClr val="790015"/>
                  </a:solidFill>
                  <a:latin typeface="Helvetica" charset="0"/>
                </a:rPr>
                <a:t>ヨセフ</a:t>
              </a:r>
            </a:p>
          </p:txBody>
        </p:sp>
        <p:sp>
          <p:nvSpPr>
            <p:cNvPr id="17444" name="Line 27"/>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5" name="Line 28"/>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6"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7447"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48"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32" name="Rectangle 32"/>
            <p:cNvSpPr>
              <a:spLocks noChangeArrowheads="1"/>
            </p:cNvSpPr>
            <p:nvPr/>
          </p:nvSpPr>
          <p:spPr bwMode="auto">
            <a:xfrm>
              <a:off x="2091" y="1896"/>
              <a:ext cx="479"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a:t>
              </a:r>
              <a:r>
                <a:rPr lang="ja-JP" altLang="en-US" sz="1800">
                  <a:solidFill>
                    <a:srgbClr val="790015"/>
                  </a:solidFill>
                  <a:latin typeface="Helvetica" charset="0"/>
                </a:rPr>
                <a:t>モーセ</a:t>
              </a:r>
              <a:endParaRPr lang="ja-JP" altLang="en-US" sz="2800">
                <a:solidFill>
                  <a:srgbClr val="FFA27C"/>
                </a:solidFill>
                <a:effectLst>
                  <a:outerShdw blurRad="38100" dist="38100" dir="2700000" algn="tl">
                    <a:srgbClr val="000000"/>
                  </a:outerShdw>
                </a:effectLst>
                <a:latin typeface="Helvetica" charset="0"/>
              </a:endParaRPr>
            </a:p>
          </p:txBody>
        </p:sp>
        <p:sp>
          <p:nvSpPr>
            <p:cNvPr id="17450" name="Line 33"/>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1" name="Line 34"/>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2"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7453"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54"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76838" name="Rectangle 38"/>
            <p:cNvSpPr>
              <a:spLocks noChangeArrowheads="1"/>
            </p:cNvSpPr>
            <p:nvPr/>
          </p:nvSpPr>
          <p:spPr bwMode="auto">
            <a:xfrm>
              <a:off x="2193" y="2071"/>
              <a:ext cx="534"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ヨシュア</a:t>
              </a:r>
            </a:p>
          </p:txBody>
        </p:sp>
        <p:sp>
          <p:nvSpPr>
            <p:cNvPr id="17456" name="Line 39"/>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7"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7458"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17459"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76843" name="Rectangle 43"/>
            <p:cNvSpPr>
              <a:spLocks noChangeArrowheads="1"/>
            </p:cNvSpPr>
            <p:nvPr/>
          </p:nvSpPr>
          <p:spPr bwMode="auto">
            <a:xfrm>
              <a:off x="2359" y="2233"/>
              <a:ext cx="480"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無政府</a:t>
              </a:r>
            </a:p>
          </p:txBody>
        </p:sp>
        <p:sp>
          <p:nvSpPr>
            <p:cNvPr id="17461" name="Line 44"/>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2"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17463"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64"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76848" name="Rectangle 48"/>
            <p:cNvSpPr>
              <a:spLocks noChangeArrowheads="1"/>
            </p:cNvSpPr>
            <p:nvPr/>
          </p:nvSpPr>
          <p:spPr bwMode="auto">
            <a:xfrm>
              <a:off x="2612" y="2416"/>
              <a:ext cx="288" cy="173"/>
            </a:xfrm>
            <a:prstGeom prst="rect">
              <a:avLst/>
            </a:prstGeom>
            <a:noFill/>
            <a:ln w="9525">
              <a:noFill/>
              <a:miter lim="800000"/>
              <a:headEnd/>
              <a:tailEnd/>
            </a:ln>
          </p:spPr>
          <p:txBody>
            <a:bodyPr wrap="none" lIns="0" tIns="0" rIns="0" bIns="0">
              <a:spAutoFit/>
            </a:bodyPr>
            <a:lstStyle/>
            <a:p>
              <a:pPr algn="ctr"/>
              <a:r>
                <a:rPr lang="ja-JP" altLang="en-US" sz="1800">
                  <a:solidFill>
                    <a:srgbClr val="790015"/>
                  </a:solidFill>
                  <a:latin typeface="Helvetica" charset="0"/>
                </a:rPr>
                <a:t>王制</a:t>
              </a:r>
              <a:endParaRPr lang="ja-JP" altLang="en-US" sz="2800">
                <a:solidFill>
                  <a:srgbClr val="FFA27C"/>
                </a:solidFill>
                <a:effectLst>
                  <a:outerShdw blurRad="38100" dist="38100" dir="2700000" algn="tl">
                    <a:srgbClr val="000000"/>
                  </a:outerShdw>
                </a:effectLst>
                <a:latin typeface="Helvetica" charset="0"/>
              </a:endParaRPr>
            </a:p>
          </p:txBody>
        </p:sp>
        <p:sp>
          <p:nvSpPr>
            <p:cNvPr id="17466" name="Line 49"/>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7"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17468"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17469"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76853" name="Rectangle 53"/>
            <p:cNvSpPr>
              <a:spLocks noChangeArrowheads="1"/>
            </p:cNvSpPr>
            <p:nvPr/>
          </p:nvSpPr>
          <p:spPr bwMode="auto">
            <a:xfrm>
              <a:off x="2737" y="2591"/>
              <a:ext cx="288" cy="173"/>
            </a:xfrm>
            <a:prstGeom prst="rect">
              <a:avLst/>
            </a:prstGeom>
            <a:noFill/>
            <a:ln w="9525">
              <a:noFill/>
              <a:miter lim="800000"/>
              <a:headEnd/>
              <a:tailEnd/>
            </a:ln>
          </p:spPr>
          <p:txBody>
            <a:bodyPr wrap="none" lIns="0" tIns="0" rIns="0" bIns="0">
              <a:spAutoFit/>
            </a:bodyPr>
            <a:lstStyle/>
            <a:p>
              <a:pPr algn="ctr"/>
              <a:r>
                <a:rPr lang="ja-JP" altLang="en-US" sz="1800">
                  <a:solidFill>
                    <a:srgbClr val="790015"/>
                  </a:solidFill>
                  <a:latin typeface="Helvetica" charset="0"/>
                </a:rPr>
                <a:t>捕囚</a:t>
              </a:r>
              <a:endParaRPr lang="ja-JP" altLang="en-US" sz="2800">
                <a:solidFill>
                  <a:srgbClr val="FFA27C"/>
                </a:solidFill>
                <a:effectLst>
                  <a:outerShdw blurRad="38100" dist="38100" dir="2700000" algn="tl">
                    <a:srgbClr val="000000"/>
                  </a:outerShdw>
                </a:effectLst>
                <a:latin typeface="Helvetica" charset="0"/>
              </a:endParaRPr>
            </a:p>
          </p:txBody>
        </p:sp>
        <p:sp>
          <p:nvSpPr>
            <p:cNvPr id="17471" name="Line 54"/>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2" name="Line 55"/>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3"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17474"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75"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76859" name="Rectangle 59"/>
            <p:cNvSpPr>
              <a:spLocks noChangeArrowheads="1"/>
            </p:cNvSpPr>
            <p:nvPr/>
          </p:nvSpPr>
          <p:spPr bwMode="auto">
            <a:xfrm>
              <a:off x="2908" y="2777"/>
              <a:ext cx="288" cy="173"/>
            </a:xfrm>
            <a:prstGeom prst="rect">
              <a:avLst/>
            </a:prstGeom>
            <a:noFill/>
            <a:ln w="9525">
              <a:noFill/>
              <a:miter lim="800000"/>
              <a:headEnd/>
              <a:tailEnd/>
            </a:ln>
          </p:spPr>
          <p:txBody>
            <a:bodyPr wrap="none" lIns="0" tIns="0" rIns="0" bIns="0">
              <a:spAutoFit/>
            </a:bodyPr>
            <a:lstStyle/>
            <a:p>
              <a:pPr algn="ctr"/>
              <a:r>
                <a:rPr lang="ja-JP" altLang="en-US" sz="1800">
                  <a:solidFill>
                    <a:srgbClr val="790015"/>
                  </a:solidFill>
                  <a:latin typeface="Helvetica" charset="0"/>
                </a:rPr>
                <a:t>沈黙</a:t>
              </a:r>
              <a:endParaRPr lang="ja-JP" altLang="en-US" sz="2800">
                <a:solidFill>
                  <a:srgbClr val="FFA27C"/>
                </a:solidFill>
                <a:effectLst>
                  <a:outerShdw blurRad="38100" dist="38100" dir="2700000" algn="tl">
                    <a:srgbClr val="000000"/>
                  </a:outerShdw>
                </a:effectLst>
                <a:latin typeface="Helvetica" charset="0"/>
              </a:endParaRPr>
            </a:p>
          </p:txBody>
        </p:sp>
        <p:sp>
          <p:nvSpPr>
            <p:cNvPr id="17477" name="Line 60"/>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8" name="Line 61"/>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79"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17480"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17481"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17482" name="Group 65"/>
            <p:cNvGrpSpPr>
              <a:grpSpLocks/>
            </p:cNvGrpSpPr>
            <p:nvPr/>
          </p:nvGrpSpPr>
          <p:grpSpPr bwMode="auto">
            <a:xfrm>
              <a:off x="2974" y="2965"/>
              <a:ext cx="621" cy="280"/>
              <a:chOff x="3062" y="3101"/>
              <a:chExt cx="621" cy="280"/>
            </a:xfrm>
          </p:grpSpPr>
          <p:sp>
            <p:nvSpPr>
              <p:cNvPr id="76866"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a:r>
                  <a:rPr lang="en-US" sz="2800">
                    <a:solidFill>
                      <a:schemeClr val="accent1"/>
                    </a:solidFill>
                    <a:latin typeface="Helvetica" charset="0"/>
                  </a:rPr>
                  <a:t>   </a:t>
                </a:r>
                <a:endParaRPr lang="en-US" sz="4000">
                  <a:solidFill>
                    <a:schemeClr val="accent1"/>
                  </a:solidFill>
                  <a:effectLst>
                    <a:outerShdw blurRad="38100" dist="38100" dir="2700000" algn="tl">
                      <a:srgbClr val="000000"/>
                    </a:outerShdw>
                  </a:effectLst>
                  <a:latin typeface="Helvetica" charset="0"/>
                </a:endParaRPr>
              </a:p>
            </p:txBody>
          </p:sp>
          <p:sp>
            <p:nvSpPr>
              <p:cNvPr id="76867" name="Rectangle 67"/>
              <p:cNvSpPr>
                <a:spLocks noChangeArrowheads="1"/>
              </p:cNvSpPr>
              <p:nvPr/>
            </p:nvSpPr>
            <p:spPr bwMode="auto">
              <a:xfrm>
                <a:off x="3074" y="3101"/>
                <a:ext cx="609" cy="278"/>
              </a:xfrm>
              <a:prstGeom prst="rect">
                <a:avLst/>
              </a:prstGeom>
              <a:noFill/>
              <a:ln w="9525">
                <a:noFill/>
                <a:miter lim="800000"/>
                <a:headEnd/>
                <a:tailEnd/>
              </a:ln>
            </p:spPr>
            <p:txBody>
              <a:bodyPr wrap="none" lIns="0" tIns="0" rIns="0" bIns="0">
                <a:spAutoFit/>
              </a:bodyPr>
              <a:lstStyle/>
              <a:p>
                <a:pPr algn="ctr"/>
                <a:r>
                  <a:rPr lang="ja-JP" altLang="en-US" sz="2900">
                    <a:solidFill>
                      <a:schemeClr val="accent1"/>
                    </a:solidFill>
                    <a:latin typeface="Helvetica" charset="0"/>
                  </a:rPr>
                  <a:t>イエス</a:t>
                </a:r>
                <a:endParaRPr lang="ja-JP" altLang="en-US" sz="4000">
                  <a:solidFill>
                    <a:schemeClr val="accent1"/>
                  </a:solidFill>
                  <a:effectLst>
                    <a:outerShdw blurRad="38100" dist="38100" dir="2700000" algn="tl">
                      <a:srgbClr val="000000"/>
                    </a:outerShdw>
                  </a:effectLst>
                  <a:latin typeface="Helvetica" charset="0"/>
                </a:endParaRPr>
              </a:p>
            </p:txBody>
          </p:sp>
        </p:grpSp>
        <p:sp>
          <p:nvSpPr>
            <p:cNvPr id="17483" name="Line 68"/>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84" name="Line 69"/>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6803" name="AutoShape 3"/>
          <p:cNvSpPr>
            <a:spLocks noChangeArrowheads="1"/>
          </p:cNvSpPr>
          <p:nvPr/>
        </p:nvSpPr>
        <p:spPr bwMode="auto">
          <a:xfrm rot="-1440000">
            <a:off x="1960563" y="2489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76871" name="Text Box 71"/>
          <p:cNvSpPr txBox="1">
            <a:spLocks noChangeArrowheads="1"/>
          </p:cNvSpPr>
          <p:nvPr/>
        </p:nvSpPr>
        <p:spPr bwMode="auto">
          <a:xfrm>
            <a:off x="1763713" y="23813"/>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2:10</a:t>
            </a:r>
            <a:endParaRPr lang="en-US" sz="1400" u="sng">
              <a:solidFill>
                <a:srgbClr val="000000"/>
              </a:solidFill>
              <a:latin typeface="Geneva" charset="0"/>
            </a:endParaRPr>
          </a:p>
        </p:txBody>
      </p:sp>
      <p:sp>
        <p:nvSpPr>
          <p:cNvPr id="17413" name="Text Box 7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76881" name="Rectangle 8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02</a:t>
            </a:r>
          </a:p>
        </p:txBody>
      </p:sp>
      <p:sp>
        <p:nvSpPr>
          <p:cNvPr id="17415" name="Text Box 8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76891" name="AutoShape 91"/>
          <p:cNvSpPr>
            <a:spLocks noChangeArrowheads="1"/>
          </p:cNvSpPr>
          <p:nvPr/>
        </p:nvSpPr>
        <p:spPr bwMode="auto">
          <a:xfrm rot="-5400000">
            <a:off x="5267325" y="8636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76892" name="Rectangle 92"/>
          <p:cNvSpPr>
            <a:spLocks noChangeArrowheads="1"/>
          </p:cNvSpPr>
          <p:nvPr/>
        </p:nvSpPr>
        <p:spPr bwMode="auto">
          <a:xfrm>
            <a:off x="5635625" y="1836738"/>
            <a:ext cx="2408238" cy="10033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r>
              <a:rPr lang="ja-JP" altLang="en-US" sz="2000">
                <a:solidFill>
                  <a:srgbClr val="62D6AC"/>
                </a:solidFill>
                <a:latin typeface="Arial" charset="0"/>
              </a:rPr>
              <a:t>“</a:t>
            </a:r>
            <a:r>
              <a:rPr lang="ja-JP" altLang="en-US" sz="2000">
                <a:solidFill>
                  <a:srgbClr val="FAFD00"/>
                </a:solidFill>
                <a:latin typeface="Arial" charset="0"/>
              </a:rPr>
              <a:t>審判は</a:t>
            </a:r>
          </a:p>
          <a:p>
            <a:r>
              <a:rPr lang="ja-JP" altLang="en-US" sz="2000">
                <a:solidFill>
                  <a:srgbClr val="FAFD00"/>
                </a:solidFill>
                <a:latin typeface="Arial" charset="0"/>
              </a:rPr>
              <a:t>下されなくて</a:t>
            </a:r>
          </a:p>
          <a:p>
            <a:r>
              <a:rPr lang="ja-JP" altLang="en-US" sz="2000">
                <a:solidFill>
                  <a:srgbClr val="FAFD00"/>
                </a:solidFill>
                <a:latin typeface="Arial" charset="0"/>
              </a:rPr>
              <a:t>はならない。</a:t>
            </a:r>
          </a:p>
        </p:txBody>
      </p:sp>
      <p:sp>
        <p:nvSpPr>
          <p:cNvPr id="76893" name="Oval 93"/>
          <p:cNvSpPr>
            <a:spLocks noChangeArrowheads="1"/>
          </p:cNvSpPr>
          <p:nvPr/>
        </p:nvSpPr>
        <p:spPr bwMode="auto">
          <a:xfrm>
            <a:off x="5659438" y="1854200"/>
            <a:ext cx="933450" cy="350838"/>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17419" name="Group 94"/>
          <p:cNvGrpSpPr>
            <a:grpSpLocks/>
          </p:cNvGrpSpPr>
          <p:nvPr/>
        </p:nvGrpSpPr>
        <p:grpSpPr bwMode="auto">
          <a:xfrm>
            <a:off x="519113" y="7938"/>
            <a:ext cx="854075" cy="1704975"/>
            <a:chOff x="327" y="5"/>
            <a:chExt cx="538" cy="1074"/>
          </a:xfrm>
        </p:grpSpPr>
        <p:sp>
          <p:nvSpPr>
            <p:cNvPr id="76895" name="Rectangle 9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76896" name="Line 9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3"/>
                                        </p:tgtEl>
                                        <p:attrNameLst>
                                          <p:attrName>style.visibility</p:attrName>
                                        </p:attrNameLst>
                                      </p:cBhvr>
                                      <p:to>
                                        <p:strVal val="visible"/>
                                      </p:to>
                                    </p:set>
                                    <p:anim calcmode="lin" valueType="num">
                                      <p:cBhvr additive="base">
                                        <p:cTn id="7" dur="500" fill="hold"/>
                                        <p:tgtEl>
                                          <p:spTgt spid="76803"/>
                                        </p:tgtEl>
                                        <p:attrNameLst>
                                          <p:attrName>ppt_x</p:attrName>
                                        </p:attrNameLst>
                                      </p:cBhvr>
                                      <p:tavLst>
                                        <p:tav tm="0">
                                          <p:val>
                                            <p:strVal val="0-#ppt_w/2"/>
                                          </p:val>
                                        </p:tav>
                                        <p:tav tm="100000">
                                          <p:val>
                                            <p:strVal val="#ppt_x"/>
                                          </p:val>
                                        </p:tav>
                                      </p:tavLst>
                                    </p:anim>
                                    <p:anim calcmode="lin" valueType="num">
                                      <p:cBhvr additive="base">
                                        <p:cTn id="8" dur="500" fill="hold"/>
                                        <p:tgtEl>
                                          <p:spTgt spid="7680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6891"/>
                                        </p:tgtEl>
                                        <p:attrNameLst>
                                          <p:attrName>style.visibility</p:attrName>
                                        </p:attrNameLst>
                                      </p:cBhvr>
                                      <p:to>
                                        <p:strVal val="visible"/>
                                      </p:to>
                                    </p:set>
                                    <p:anim calcmode="lin" valueType="num">
                                      <p:cBhvr additive="base">
                                        <p:cTn id="12" dur="500" fill="hold"/>
                                        <p:tgtEl>
                                          <p:spTgt spid="76891"/>
                                        </p:tgtEl>
                                        <p:attrNameLst>
                                          <p:attrName>ppt_x</p:attrName>
                                        </p:attrNameLst>
                                      </p:cBhvr>
                                      <p:tavLst>
                                        <p:tav tm="0">
                                          <p:val>
                                            <p:strVal val="1+#ppt_w/2"/>
                                          </p:val>
                                        </p:tav>
                                        <p:tav tm="100000">
                                          <p:val>
                                            <p:strVal val="#ppt_x"/>
                                          </p:val>
                                        </p:tav>
                                      </p:tavLst>
                                    </p:anim>
                                    <p:anim calcmode="lin" valueType="num">
                                      <p:cBhvr additive="base">
                                        <p:cTn id="13" dur="500" fill="hold"/>
                                        <p:tgtEl>
                                          <p:spTgt spid="76891"/>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76892"/>
                                        </p:tgtEl>
                                        <p:attrNameLst>
                                          <p:attrName>style.visibility</p:attrName>
                                        </p:attrNameLst>
                                      </p:cBhvr>
                                      <p:to>
                                        <p:strVal val="visible"/>
                                      </p:to>
                                    </p:set>
                                    <p:animEffect transition="in" filter="fade">
                                      <p:cBhvr>
                                        <p:cTn id="17" dur="1000"/>
                                        <p:tgtEl>
                                          <p:spTgt spid="76892"/>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76893"/>
                                        </p:tgtEl>
                                        <p:attrNameLst>
                                          <p:attrName>style.visibility</p:attrName>
                                        </p:attrNameLst>
                                      </p:cBhvr>
                                      <p:to>
                                        <p:strVal val="visible"/>
                                      </p:to>
                                    </p:set>
                                    <p:anim calcmode="lin" valueType="num">
                                      <p:cBhvr additive="base">
                                        <p:cTn id="21" dur="500" fill="hold"/>
                                        <p:tgtEl>
                                          <p:spTgt spid="76893"/>
                                        </p:tgtEl>
                                        <p:attrNameLst>
                                          <p:attrName>ppt_x</p:attrName>
                                        </p:attrNameLst>
                                      </p:cBhvr>
                                      <p:tavLst>
                                        <p:tav tm="0">
                                          <p:val>
                                            <p:strVal val="#ppt_x"/>
                                          </p:val>
                                        </p:tav>
                                        <p:tav tm="100000">
                                          <p:val>
                                            <p:strVal val="#ppt_x"/>
                                          </p:val>
                                        </p:tav>
                                      </p:tavLst>
                                    </p:anim>
                                    <p:anim calcmode="lin" valueType="num">
                                      <p:cBhvr additive="base">
                                        <p:cTn id="22" dur="500" fill="hold"/>
                                        <p:tgtEl>
                                          <p:spTgt spid="7689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nimBg="1"/>
      <p:bldP spid="76891" grpId="0" animBg="1"/>
      <p:bldP spid="76892" grpId="0" autoUpdateAnimBg="0"/>
      <p:bldP spid="7689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ChangeArrowheads="1"/>
          </p:cNvSpPr>
          <p:nvPr/>
        </p:nvSpPr>
        <p:spPr bwMode="auto">
          <a:xfrm>
            <a:off x="1008063" y="1754188"/>
            <a:ext cx="7215187" cy="222408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2800" dirty="0">
                <a:solidFill>
                  <a:schemeClr val="tx1"/>
                </a:solidFill>
                <a:latin typeface="Times" pitchFamily="-107" charset="0"/>
                <a:ea typeface="ＭＳ Ｐゴシック" pitchFamily="-107" charset="-128"/>
                <a:cs typeface="ＭＳ Ｐゴシック" pitchFamily="-107" charset="-128"/>
              </a:rPr>
              <a:t>                 </a:t>
            </a:r>
            <a:endParaRPr lang="en-US" sz="2400" dirty="0">
              <a:solidFill>
                <a:schemeClr val="tx1"/>
              </a:solidFill>
              <a:latin typeface="Times" pitchFamily="-107" charset="0"/>
              <a:ea typeface="ＭＳ Ｐゴシック" pitchFamily="-107" charset="-128"/>
              <a:cs typeface="ＭＳ Ｐゴシック" pitchFamily="-107" charset="-128"/>
            </a:endParaRPr>
          </a:p>
          <a:p>
            <a:pPr>
              <a:defRPr/>
            </a:pPr>
            <a:r>
              <a:rPr lang="en-US" sz="2400" dirty="0">
                <a:solidFill>
                  <a:schemeClr val="tx1"/>
                </a:solidFill>
                <a:latin typeface="Times" pitchFamily="-107" charset="0"/>
                <a:ea typeface="ＭＳ Ｐゴシック" pitchFamily="-107" charset="-128"/>
                <a:cs typeface="ＭＳ Ｐゴシック" pitchFamily="-107" charset="-128"/>
              </a:rPr>
              <a:t>	</a:t>
            </a:r>
            <a:r>
              <a:rPr lang="en-US" sz="3200" baseline="30000" dirty="0">
                <a:solidFill>
                  <a:schemeClr val="tx1"/>
                </a:solidFill>
                <a:latin typeface="Times" pitchFamily="-107" charset="0"/>
                <a:ea typeface="ＭＳ Ｐゴシック" pitchFamily="-107" charset="-128"/>
                <a:cs typeface="ＭＳ Ｐゴシック" pitchFamily="-107" charset="-128"/>
              </a:rPr>
              <a:t>5 </a:t>
            </a:r>
            <a:r>
              <a:rPr lang="en-US" sz="2800" dirty="0">
                <a:solidFill>
                  <a:schemeClr val="tx1"/>
                </a:solidFill>
                <a:latin typeface="Times" pitchFamily="-107" charset="0"/>
                <a:ea typeface="ＭＳ Ｐゴシック" pitchFamily="-107" charset="-128"/>
                <a:cs typeface="ＭＳ Ｐゴシック" pitchFamily="-107" charset="-128"/>
              </a:rPr>
              <a:t> </a:t>
            </a:r>
            <a:r>
              <a:rPr lang="ja-JP" altLang="en-US" sz="2800" dirty="0">
                <a:solidFill>
                  <a:schemeClr val="tx1"/>
                </a:solidFill>
                <a:latin typeface="Times" pitchFamily="-107" charset="0"/>
                <a:ea typeface="ＭＳ Ｐゴシック" pitchFamily="-107" charset="-128"/>
                <a:cs typeface="ＭＳ Ｐゴシック" pitchFamily="-107" charset="-128"/>
              </a:rPr>
              <a:t>あなたの神、主は、かつてあなたの先祖のものであった土地にあなたを導きいれ、これを得させ、幸いにし、あなたの数を先祖よりも増やされる。</a:t>
            </a:r>
          </a:p>
        </p:txBody>
      </p:sp>
      <p:sp>
        <p:nvSpPr>
          <p:cNvPr id="357380" name="Rectangle 4"/>
          <p:cNvSpPr>
            <a:spLocks noChangeArrowheads="1"/>
          </p:cNvSpPr>
          <p:nvPr/>
        </p:nvSpPr>
        <p:spPr bwMode="auto">
          <a:xfrm>
            <a:off x="1687513" y="541338"/>
            <a:ext cx="7089775" cy="97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lnSpc>
                <a:spcPct val="50000"/>
              </a:lnSpc>
              <a:spcBef>
                <a:spcPct val="50000"/>
              </a:spcBef>
            </a:pPr>
            <a:r>
              <a:rPr lang="ja-JP" altLang="en-US" sz="3200">
                <a:solidFill>
                  <a:schemeClr val="tx1"/>
                </a:solidFill>
                <a:latin typeface="Times" charset="0"/>
              </a:rPr>
              <a:t>申命記 </a:t>
            </a:r>
            <a:r>
              <a:rPr lang="en-US" sz="3200">
                <a:solidFill>
                  <a:schemeClr val="tx1"/>
                </a:solidFill>
                <a:latin typeface="Times" charset="0"/>
              </a:rPr>
              <a:t>30</a:t>
            </a:r>
            <a:r>
              <a:rPr lang="en-US" sz="2800">
                <a:solidFill>
                  <a:schemeClr val="tx1"/>
                </a:solidFill>
                <a:latin typeface="Times" charset="0"/>
              </a:rPr>
              <a:t> </a:t>
            </a:r>
            <a:r>
              <a:rPr lang="ja-JP" altLang="en-US" sz="2800">
                <a:solidFill>
                  <a:schemeClr val="tx1"/>
                </a:solidFill>
                <a:latin typeface="Times" charset="0"/>
              </a:rPr>
              <a:t>章</a:t>
            </a:r>
          </a:p>
          <a:p>
            <a:pPr algn="ctr">
              <a:spcBef>
                <a:spcPct val="50000"/>
              </a:spcBef>
            </a:pPr>
            <a:r>
              <a:rPr lang="ja-JP" altLang="en-US" sz="2800">
                <a:solidFill>
                  <a:srgbClr val="00FFCC"/>
                </a:solidFill>
                <a:latin typeface="Times" charset="0"/>
              </a:rPr>
              <a:t>土地 </a:t>
            </a:r>
            <a:r>
              <a:rPr lang="en-US" altLang="ja-JP" sz="2800">
                <a:solidFill>
                  <a:srgbClr val="00FFCC"/>
                </a:solidFill>
                <a:latin typeface="Times" charset="0"/>
              </a:rPr>
              <a:t>(</a:t>
            </a:r>
            <a:r>
              <a:rPr lang="ja-JP" altLang="en-US" sz="2800">
                <a:solidFill>
                  <a:srgbClr val="00FFCC"/>
                </a:solidFill>
                <a:latin typeface="Times" charset="0"/>
              </a:rPr>
              <a:t>パレスチナ</a:t>
            </a:r>
            <a:r>
              <a:rPr lang="en-US" altLang="ja-JP" sz="2800">
                <a:solidFill>
                  <a:srgbClr val="00FFCC"/>
                </a:solidFill>
                <a:latin typeface="Times" charset="0"/>
              </a:rPr>
              <a:t>) </a:t>
            </a:r>
            <a:r>
              <a:rPr lang="ja-JP" altLang="en-US" sz="2800">
                <a:solidFill>
                  <a:srgbClr val="00FFCC"/>
                </a:solidFill>
                <a:latin typeface="Times" charset="0"/>
              </a:rPr>
              <a:t>の約束</a:t>
            </a:r>
            <a:endParaRPr lang="ja-JP" altLang="en-US" sz="2800">
              <a:solidFill>
                <a:schemeClr val="tx2"/>
              </a:solidFill>
              <a:latin typeface="Times" charset="0"/>
            </a:endParaRPr>
          </a:p>
        </p:txBody>
      </p:sp>
      <p:sp>
        <p:nvSpPr>
          <p:cNvPr id="357383" name="Oval 7"/>
          <p:cNvSpPr>
            <a:spLocks noChangeArrowheads="1"/>
          </p:cNvSpPr>
          <p:nvPr/>
        </p:nvSpPr>
        <p:spPr bwMode="auto">
          <a:xfrm>
            <a:off x="3419475" y="260985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72709" name="Rectangle 2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2710" name="Rectangle 2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2711" name="AutoShape 3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2712" name="Rectangle 3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2713" name="AutoShape 3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2714" name="Line 3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5" name="Line 3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6" name="Line 3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7" name="Line 3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8" name="Line 3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9" name="Rectangle 38"/>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2720" name="Rectangle 39"/>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72721" name="Rectangle 40"/>
          <p:cNvSpPr>
            <a:spLocks noChangeArrowheads="1"/>
          </p:cNvSpPr>
          <p:nvPr/>
        </p:nvSpPr>
        <p:spPr bwMode="auto">
          <a:xfrm>
            <a:off x="7934325" y="3962400"/>
            <a:ext cx="9810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2722" name="Rectangle 41"/>
          <p:cNvSpPr>
            <a:spLocks noChangeArrowheads="1"/>
          </p:cNvSpPr>
          <p:nvPr/>
        </p:nvSpPr>
        <p:spPr bwMode="auto">
          <a:xfrm>
            <a:off x="7912100" y="4197350"/>
            <a:ext cx="10763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72723" name="Rectangle 42"/>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2724" name="Rectangle 43"/>
          <p:cNvSpPr>
            <a:spLocks noChangeArrowheads="1"/>
          </p:cNvSpPr>
          <p:nvPr/>
        </p:nvSpPr>
        <p:spPr bwMode="auto">
          <a:xfrm>
            <a:off x="8032750" y="4552950"/>
            <a:ext cx="7112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2725" name="Line 44"/>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6" name="Rectangle 45"/>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72727" name="Text Box 46"/>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57426" name="Rectangle 5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29</a:t>
            </a:r>
          </a:p>
        </p:txBody>
      </p:sp>
      <p:sp>
        <p:nvSpPr>
          <p:cNvPr id="72729"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72730" name="Text Box 52"/>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grpSp>
        <p:nvGrpSpPr>
          <p:cNvPr id="72731" name="Group 53"/>
          <p:cNvGrpSpPr>
            <a:grpSpLocks/>
          </p:cNvGrpSpPr>
          <p:nvPr/>
        </p:nvGrpSpPr>
        <p:grpSpPr bwMode="auto">
          <a:xfrm>
            <a:off x="519113" y="7938"/>
            <a:ext cx="854075" cy="1704975"/>
            <a:chOff x="327" y="5"/>
            <a:chExt cx="538" cy="1074"/>
          </a:xfrm>
        </p:grpSpPr>
        <p:sp>
          <p:nvSpPr>
            <p:cNvPr id="357430" name="Rectangle 5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357431" name="Line 5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357432" name="Text Box 56"/>
          <p:cNvSpPr txBox="1">
            <a:spLocks noChangeArrowheads="1"/>
          </p:cNvSpPr>
          <p:nvPr/>
        </p:nvSpPr>
        <p:spPr bwMode="auto">
          <a:xfrm>
            <a:off x="1016000" y="3910013"/>
            <a:ext cx="6959600" cy="18002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r>
              <a:rPr lang="en-US"/>
              <a:t> </a:t>
            </a:r>
            <a:r>
              <a:rPr lang="en-US">
                <a:solidFill>
                  <a:schemeClr val="tx1"/>
                </a:solidFill>
              </a:rPr>
              <a:t>	</a:t>
            </a:r>
            <a:r>
              <a:rPr lang="en-US" sz="2800" baseline="30000">
                <a:solidFill>
                  <a:schemeClr val="tx1"/>
                </a:solidFill>
                <a:latin typeface="Times" charset="0"/>
              </a:rPr>
              <a:t>6</a:t>
            </a:r>
            <a:r>
              <a:rPr lang="en-US" sz="2800">
                <a:solidFill>
                  <a:schemeClr val="tx1"/>
                </a:solidFill>
                <a:latin typeface="Times" charset="0"/>
              </a:rPr>
              <a:t> </a:t>
            </a:r>
            <a:r>
              <a:rPr lang="ja-JP" altLang="en-US" sz="2800">
                <a:solidFill>
                  <a:schemeClr val="tx1"/>
                </a:solidFill>
                <a:latin typeface="Times" charset="0"/>
              </a:rPr>
              <a:t>あなたの神、主はあなたとあなたの子孫の心に割礼を施し、心を尽くし、魂を尽くして、あなたの神、主を愛して命を得ることが出来るようにしてくださる。 </a:t>
            </a:r>
            <a:r>
              <a:rPr lang="en-US" altLang="ja-JP" sz="2800">
                <a:solidFill>
                  <a:schemeClr val="tx1"/>
                </a:solidFill>
                <a:latin typeface="Times" charset="0"/>
              </a:rPr>
              <a:t>(</a:t>
            </a:r>
            <a:r>
              <a:rPr lang="ja-JP" altLang="en-US" sz="2800">
                <a:solidFill>
                  <a:schemeClr val="tx1"/>
                </a:solidFill>
                <a:latin typeface="Times" charset="0"/>
              </a:rPr>
              <a:t>新共同訳</a:t>
            </a:r>
            <a:r>
              <a:rPr lang="en-US" altLang="ja-JP" sz="2800">
                <a:solidFill>
                  <a:schemeClr val="tx1"/>
                </a:solidFill>
                <a:latin typeface="Times" charset="0"/>
              </a:rPr>
              <a:t>)</a:t>
            </a:r>
            <a:endParaRPr lang="en-US" altLang="ja-JP" sz="2800">
              <a:latin typeface="Times" charset="0"/>
            </a:endParaRPr>
          </a:p>
        </p:txBody>
      </p:sp>
      <p:sp>
        <p:nvSpPr>
          <p:cNvPr id="72733" name="Text Box 5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57383"/>
                                        </p:tgtEl>
                                        <p:attrNameLst>
                                          <p:attrName>style.visibility</p:attrName>
                                        </p:attrNameLst>
                                      </p:cBhvr>
                                      <p:to>
                                        <p:strVal val="visible"/>
                                      </p:to>
                                    </p:set>
                                    <p:anim calcmode="lin" valueType="num">
                                      <p:cBhvr>
                                        <p:cTn id="7" dur="500" fill="hold"/>
                                        <p:tgtEl>
                                          <p:spTgt spid="357383"/>
                                        </p:tgtEl>
                                        <p:attrNameLst>
                                          <p:attrName>ppt_w</p:attrName>
                                        </p:attrNameLst>
                                      </p:cBhvr>
                                      <p:tavLst>
                                        <p:tav tm="0">
                                          <p:val>
                                            <p:fltVal val="0"/>
                                          </p:val>
                                        </p:tav>
                                        <p:tav tm="100000">
                                          <p:val>
                                            <p:strVal val="#ppt_w"/>
                                          </p:val>
                                        </p:tav>
                                      </p:tavLst>
                                    </p:anim>
                                    <p:anim calcmode="lin" valueType="num">
                                      <p:cBhvr>
                                        <p:cTn id="8" dur="500" fill="hold"/>
                                        <p:tgtEl>
                                          <p:spTgt spid="357383"/>
                                        </p:tgtEl>
                                        <p:attrNameLst>
                                          <p:attrName>ppt_h</p:attrName>
                                        </p:attrNameLst>
                                      </p:cBhvr>
                                      <p:tavLst>
                                        <p:tav tm="0">
                                          <p:val>
                                            <p:fltVal val="0"/>
                                          </p:val>
                                        </p:tav>
                                        <p:tav tm="100000">
                                          <p:val>
                                            <p:strVal val="#ppt_h"/>
                                          </p:val>
                                        </p:tav>
                                      </p:tavLst>
                                    </p:anim>
                                    <p:anim calcmode="lin" valueType="num">
                                      <p:cBhvr>
                                        <p:cTn id="9" dur="500" fill="hold"/>
                                        <p:tgtEl>
                                          <p:spTgt spid="357383"/>
                                        </p:tgtEl>
                                        <p:attrNameLst>
                                          <p:attrName>ppt_x</p:attrName>
                                        </p:attrNameLst>
                                      </p:cBhvr>
                                      <p:tavLst>
                                        <p:tav tm="0">
                                          <p:val>
                                            <p:fltVal val="0.5"/>
                                          </p:val>
                                        </p:tav>
                                        <p:tav tm="100000">
                                          <p:val>
                                            <p:strVal val="#ppt_x"/>
                                          </p:val>
                                        </p:tav>
                                      </p:tavLst>
                                    </p:anim>
                                    <p:anim calcmode="lin" valueType="num">
                                      <p:cBhvr>
                                        <p:cTn id="10" dur="500" fill="hold"/>
                                        <p:tgtEl>
                                          <p:spTgt spid="35738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7432"/>
                                        </p:tgtEl>
                                        <p:attrNameLst>
                                          <p:attrName>style.visibility</p:attrName>
                                        </p:attrNameLst>
                                      </p:cBhvr>
                                      <p:to>
                                        <p:strVal val="visible"/>
                                      </p:to>
                                    </p:set>
                                    <p:animEffect transition="in" filter="fade">
                                      <p:cBhvr>
                                        <p:cTn id="15" dur="500"/>
                                        <p:tgtEl>
                                          <p:spTgt spid="35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3" grpId="0" animBg="1"/>
      <p:bldP spid="3574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654339" name="Rectangle 3"/>
          <p:cNvSpPr>
            <a:spLocks noChangeArrowheads="1"/>
          </p:cNvSpPr>
          <p:nvPr/>
        </p:nvSpPr>
        <p:spPr bwMode="auto">
          <a:xfrm>
            <a:off x="852488" y="612775"/>
            <a:ext cx="7505700" cy="758825"/>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ja-JP" altLang="en-US" sz="4400">
                <a:solidFill>
                  <a:srgbClr val="FAFD00"/>
                </a:solidFill>
                <a:latin typeface="Arial" charset="0"/>
              </a:rPr>
              <a:t>アブラハムの契約</a:t>
            </a:r>
            <a:endParaRPr lang="ja-JP" altLang="en-US" sz="3600" b="0">
              <a:solidFill>
                <a:srgbClr val="00FF00"/>
              </a:solidFill>
              <a:latin typeface="Arial" charset="0"/>
            </a:endParaRPr>
          </a:p>
        </p:txBody>
      </p:sp>
      <p:sp>
        <p:nvSpPr>
          <p:cNvPr id="654341" name="Rectangle 5"/>
          <p:cNvSpPr>
            <a:spLocks noChangeArrowheads="1"/>
          </p:cNvSpPr>
          <p:nvPr/>
        </p:nvSpPr>
        <p:spPr bwMode="auto">
          <a:xfrm>
            <a:off x="1196975" y="5154613"/>
            <a:ext cx="22209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r>
              <a:rPr lang="ja-JP" altLang="en-US" sz="2800" i="1">
                <a:solidFill>
                  <a:srgbClr val="00FF00"/>
                </a:solidFill>
                <a:latin typeface="Arial" charset="0"/>
              </a:rPr>
              <a:t>申命記</a:t>
            </a:r>
          </a:p>
          <a:p>
            <a:pPr algn="ctr"/>
            <a:r>
              <a:rPr lang="en-US" sz="2800" i="1">
                <a:solidFill>
                  <a:srgbClr val="00FF00"/>
                </a:solidFill>
                <a:latin typeface="Arial" charset="0"/>
              </a:rPr>
              <a:t>30</a:t>
            </a:r>
            <a:r>
              <a:rPr lang="ja-JP" altLang="en-US" sz="2800" i="1">
                <a:solidFill>
                  <a:srgbClr val="00FF00"/>
                </a:solidFill>
                <a:latin typeface="Arial" charset="0"/>
              </a:rPr>
              <a:t>章</a:t>
            </a:r>
            <a:r>
              <a:rPr lang="en-US" altLang="ja-JP" sz="2800" i="1">
                <a:solidFill>
                  <a:srgbClr val="00FF00"/>
                </a:solidFill>
                <a:latin typeface="Arial" charset="0"/>
              </a:rPr>
              <a:t>: 1-10</a:t>
            </a:r>
            <a:r>
              <a:rPr lang="ja-JP" altLang="en-US" sz="2800" i="1">
                <a:solidFill>
                  <a:srgbClr val="00FF00"/>
                </a:solidFill>
                <a:latin typeface="Arial" charset="0"/>
              </a:rPr>
              <a:t>節</a:t>
            </a:r>
          </a:p>
        </p:txBody>
      </p:sp>
      <p:sp>
        <p:nvSpPr>
          <p:cNvPr id="654342"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74758"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latin typeface="Arial" charset="0"/>
              </a:rPr>
              <a:t> </a:t>
            </a:r>
          </a:p>
        </p:txBody>
      </p:sp>
      <p:sp>
        <p:nvSpPr>
          <p:cNvPr id="74759"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sz="3600">
              <a:solidFill>
                <a:srgbClr val="00FF00"/>
              </a:solidFill>
              <a:latin typeface="Arial" charset="0"/>
            </a:endParaRPr>
          </a:p>
        </p:txBody>
      </p:sp>
      <p:sp>
        <p:nvSpPr>
          <p:cNvPr id="654346"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rgbClr val="00FF00"/>
                </a:solidFill>
                <a:latin typeface="Arial" charset="0"/>
              </a:rPr>
              <a:t>祝福</a:t>
            </a:r>
          </a:p>
        </p:txBody>
      </p:sp>
      <p:sp>
        <p:nvSpPr>
          <p:cNvPr id="654347"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rgbClr val="00FF00"/>
                </a:solidFill>
                <a:latin typeface="Arial" charset="0"/>
              </a:rPr>
              <a:t>種</a:t>
            </a:r>
          </a:p>
        </p:txBody>
      </p:sp>
      <p:sp>
        <p:nvSpPr>
          <p:cNvPr id="654348"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rgbClr val="00FF00"/>
                </a:solidFill>
                <a:latin typeface="Arial" charset="0"/>
              </a:rPr>
              <a:t>土地</a:t>
            </a:r>
          </a:p>
        </p:txBody>
      </p:sp>
      <p:sp>
        <p:nvSpPr>
          <p:cNvPr id="65434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4000" b="0">
                <a:solidFill>
                  <a:srgbClr val="FAFD00"/>
                </a:solidFill>
                <a:latin typeface="Arial" charset="0"/>
              </a:rPr>
              <a:t>土地</a:t>
            </a:r>
          </a:p>
        </p:txBody>
      </p:sp>
      <p:sp>
        <p:nvSpPr>
          <p:cNvPr id="65435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200" i="1">
                <a:solidFill>
                  <a:srgbClr val="00FF00"/>
                </a:solidFill>
                <a:latin typeface="Arial" charset="0"/>
              </a:rPr>
              <a:t>創世記 </a:t>
            </a:r>
            <a:r>
              <a:rPr lang="en-US" sz="3200" i="1">
                <a:solidFill>
                  <a:srgbClr val="00FF00"/>
                </a:solidFill>
                <a:latin typeface="Arial" charset="0"/>
              </a:rPr>
              <a:t>12</a:t>
            </a:r>
            <a:r>
              <a:rPr lang="ja-JP" altLang="en-US" sz="3200" i="1">
                <a:solidFill>
                  <a:srgbClr val="00FF00"/>
                </a:solidFill>
                <a:latin typeface="Arial" charset="0"/>
              </a:rPr>
              <a:t>章</a:t>
            </a:r>
            <a:r>
              <a:rPr lang="en-US" altLang="ja-JP" sz="3200" i="1">
                <a:solidFill>
                  <a:srgbClr val="00FF00"/>
                </a:solidFill>
                <a:latin typeface="Arial" charset="0"/>
              </a:rPr>
              <a:t>: 1-3</a:t>
            </a:r>
            <a:r>
              <a:rPr lang="ja-JP" altLang="en-US" sz="3200" i="1">
                <a:solidFill>
                  <a:srgbClr val="00FF00"/>
                </a:solidFill>
                <a:latin typeface="Arial" charset="0"/>
              </a:rPr>
              <a:t>節</a:t>
            </a:r>
          </a:p>
        </p:txBody>
      </p:sp>
      <p:sp>
        <p:nvSpPr>
          <p:cNvPr id="654353" name="Rectangle 17"/>
          <p:cNvSpPr>
            <a:spLocks noChangeArrowheads="1"/>
          </p:cNvSpPr>
          <p:nvPr/>
        </p:nvSpPr>
        <p:spPr bwMode="auto">
          <a:xfrm>
            <a:off x="3249613" y="1323975"/>
            <a:ext cx="2651125" cy="57626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r>
              <a:rPr lang="en-US" sz="3200">
                <a:solidFill>
                  <a:srgbClr val="FAFD00"/>
                </a:solidFill>
                <a:latin typeface="Arial" charset="0"/>
              </a:rPr>
              <a:t>(</a:t>
            </a:r>
            <a:r>
              <a:rPr lang="ja-JP" altLang="en-US" sz="3200">
                <a:solidFill>
                  <a:srgbClr val="FAFD00"/>
                </a:solidFill>
                <a:latin typeface="Arial" charset="0"/>
              </a:rPr>
              <a:t>“召命”</a:t>
            </a:r>
            <a:r>
              <a:rPr lang="en-US" sz="3200">
                <a:solidFill>
                  <a:srgbClr val="FAFD00"/>
                </a:solidFill>
                <a:latin typeface="Arial" charset="0"/>
              </a:rPr>
              <a:t>)</a:t>
            </a:r>
            <a:endParaRPr lang="en-US" sz="2400" b="0">
              <a:solidFill>
                <a:srgbClr val="00FF00"/>
              </a:solidFill>
              <a:latin typeface="Arial" charset="0"/>
            </a:endParaRPr>
          </a:p>
        </p:txBody>
      </p:sp>
      <p:sp>
        <p:nvSpPr>
          <p:cNvPr id="65435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5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65435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74769" name="Group 21"/>
          <p:cNvGrpSpPr>
            <a:grpSpLocks/>
          </p:cNvGrpSpPr>
          <p:nvPr/>
        </p:nvGrpSpPr>
        <p:grpSpPr bwMode="auto">
          <a:xfrm>
            <a:off x="7999413" y="3443288"/>
            <a:ext cx="1144587" cy="1349375"/>
            <a:chOff x="4984" y="2160"/>
            <a:chExt cx="721" cy="850"/>
          </a:xfrm>
        </p:grpSpPr>
        <p:sp>
          <p:nvSpPr>
            <p:cNvPr id="74772" name="Rectangle 22"/>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4773" name="Rectangle 23"/>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4774" name="AutoShape 24"/>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4775" name="Rectangle 25"/>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4776" name="AutoShape 26"/>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4777" name="Line 27"/>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8" name="Line 28"/>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79" name="Line 29"/>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0" name="Line 30"/>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1" name="Line 31"/>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2" name="Rectangle 32"/>
            <p:cNvSpPr>
              <a:spLocks noChangeArrowheads="1"/>
            </p:cNvSpPr>
            <p:nvPr/>
          </p:nvSpPr>
          <p:spPr bwMode="auto">
            <a:xfrm>
              <a:off x="5044" y="2160"/>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4783" name="Rectangle 33"/>
            <p:cNvSpPr>
              <a:spLocks noChangeArrowheads="1"/>
            </p:cNvSpPr>
            <p:nvPr/>
          </p:nvSpPr>
          <p:spPr bwMode="auto">
            <a:xfrm>
              <a:off x="5138" y="2420"/>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74784" name="Rectangle 34"/>
            <p:cNvSpPr>
              <a:spLocks noChangeArrowheads="1"/>
            </p:cNvSpPr>
            <p:nvPr/>
          </p:nvSpPr>
          <p:spPr bwMode="auto">
            <a:xfrm>
              <a:off x="5087" y="2536"/>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4785" name="Rectangle 35"/>
            <p:cNvSpPr>
              <a:spLocks noChangeArrowheads="1"/>
            </p:cNvSpPr>
            <p:nvPr/>
          </p:nvSpPr>
          <p:spPr bwMode="auto">
            <a:xfrm>
              <a:off x="4984" y="2644"/>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74786" name="Rectangle 36"/>
            <p:cNvSpPr>
              <a:spLocks noChangeArrowheads="1"/>
            </p:cNvSpPr>
            <p:nvPr/>
          </p:nvSpPr>
          <p:spPr bwMode="auto">
            <a:xfrm>
              <a:off x="5208" y="2760"/>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4787" name="Rectangle 37"/>
            <p:cNvSpPr>
              <a:spLocks noChangeArrowheads="1"/>
            </p:cNvSpPr>
            <p:nvPr/>
          </p:nvSpPr>
          <p:spPr bwMode="auto">
            <a:xfrm>
              <a:off x="5060" y="2868"/>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4788" name="Line 38"/>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789" name="Rectangle 39"/>
            <p:cNvSpPr>
              <a:spLocks noChangeArrowheads="1"/>
            </p:cNvSpPr>
            <p:nvPr/>
          </p:nvSpPr>
          <p:spPr bwMode="auto">
            <a:xfrm>
              <a:off x="5115" y="2312"/>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grpSp>
      <p:sp>
        <p:nvSpPr>
          <p:cNvPr id="654376" name="Rectangle 40"/>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30</a:t>
            </a:r>
          </a:p>
        </p:txBody>
      </p:sp>
      <p:sp>
        <p:nvSpPr>
          <p:cNvPr id="654377" name="AutoShape 41"/>
          <p:cNvSpPr>
            <a:spLocks noChangeArrowheads="1"/>
          </p:cNvSpPr>
          <p:nvPr/>
        </p:nvSpPr>
        <p:spPr bwMode="auto">
          <a:xfrm>
            <a:off x="1089025" y="4365625"/>
            <a:ext cx="2476500" cy="1695450"/>
          </a:xfrm>
          <a:prstGeom prst="roundRect">
            <a:avLst>
              <a:gd name="adj" fmla="val 16667"/>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54377"/>
                                        </p:tgtEl>
                                        <p:attrNameLst>
                                          <p:attrName>style.visibility</p:attrName>
                                        </p:attrNameLst>
                                      </p:cBhvr>
                                      <p:to>
                                        <p:strVal val="visible"/>
                                      </p:to>
                                    </p:set>
                                    <p:anim calcmode="lin" valueType="num">
                                      <p:cBhvr>
                                        <p:cTn id="7" dur="500" fill="hold"/>
                                        <p:tgtEl>
                                          <p:spTgt spid="654377"/>
                                        </p:tgtEl>
                                        <p:attrNameLst>
                                          <p:attrName>ppt_w</p:attrName>
                                        </p:attrNameLst>
                                      </p:cBhvr>
                                      <p:tavLst>
                                        <p:tav tm="0">
                                          <p:val>
                                            <p:fltVal val="0"/>
                                          </p:val>
                                        </p:tav>
                                        <p:tav tm="100000">
                                          <p:val>
                                            <p:strVal val="#ppt_w"/>
                                          </p:val>
                                        </p:tav>
                                      </p:tavLst>
                                    </p:anim>
                                    <p:anim calcmode="lin" valueType="num">
                                      <p:cBhvr>
                                        <p:cTn id="8" dur="500" fill="hold"/>
                                        <p:tgtEl>
                                          <p:spTgt spid="654377"/>
                                        </p:tgtEl>
                                        <p:attrNameLst>
                                          <p:attrName>ppt_h</p:attrName>
                                        </p:attrNameLst>
                                      </p:cBhvr>
                                      <p:tavLst>
                                        <p:tav tm="0">
                                          <p:val>
                                            <p:fltVal val="0"/>
                                          </p:val>
                                        </p:tav>
                                        <p:tav tm="100000">
                                          <p:val>
                                            <p:strVal val="#ppt_h"/>
                                          </p:val>
                                        </p:tav>
                                      </p:tavLst>
                                    </p:anim>
                                    <p:anim calcmode="lin" valueType="num">
                                      <p:cBhvr>
                                        <p:cTn id="9" dur="500" fill="hold"/>
                                        <p:tgtEl>
                                          <p:spTgt spid="654377"/>
                                        </p:tgtEl>
                                        <p:attrNameLst>
                                          <p:attrName>ppt_x</p:attrName>
                                        </p:attrNameLst>
                                      </p:cBhvr>
                                      <p:tavLst>
                                        <p:tav tm="0">
                                          <p:val>
                                            <p:fltVal val="0.5"/>
                                          </p:val>
                                        </p:tav>
                                        <p:tav tm="100000">
                                          <p:val>
                                            <p:strVal val="#ppt_x"/>
                                          </p:val>
                                        </p:tav>
                                      </p:tavLst>
                                    </p:anim>
                                    <p:anim calcmode="lin" valueType="num">
                                      <p:cBhvr>
                                        <p:cTn id="10" dur="500" fill="hold"/>
                                        <p:tgtEl>
                                          <p:spTgt spid="6543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7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2" name="Group 2"/>
          <p:cNvGrpSpPr>
            <a:grpSpLocks/>
          </p:cNvGrpSpPr>
          <p:nvPr/>
        </p:nvGrpSpPr>
        <p:grpSpPr bwMode="auto">
          <a:xfrm>
            <a:off x="4067175" y="547688"/>
            <a:ext cx="1217613" cy="5048250"/>
            <a:chOff x="2602" y="344"/>
            <a:chExt cx="767" cy="3180"/>
          </a:xfrm>
        </p:grpSpPr>
        <p:sp>
          <p:nvSpPr>
            <p:cNvPr id="77194"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195"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196"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197"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198"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199"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200"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201"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202"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7203"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204"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205"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206"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207"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208"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209"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7210"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211"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212"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213"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14"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15"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16"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17"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18"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19" name="Rectangle 28"/>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77220" name="Rectangle 29"/>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始めの福音</a:t>
              </a:r>
            </a:p>
          </p:txBody>
        </p:sp>
        <p:sp>
          <p:nvSpPr>
            <p:cNvPr id="77221" name="Rectangle 30"/>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始めの家族</a:t>
              </a:r>
            </a:p>
          </p:txBody>
        </p:sp>
        <p:sp>
          <p:nvSpPr>
            <p:cNvPr id="77222" name="Rectangle 31"/>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始めの殺人</a:t>
              </a:r>
            </a:p>
          </p:txBody>
        </p:sp>
        <p:sp>
          <p:nvSpPr>
            <p:cNvPr id="77223" name="Rectangle 32"/>
            <p:cNvSpPr>
              <a:spLocks noChangeArrowheads="1"/>
            </p:cNvSpPr>
            <p:nvPr/>
          </p:nvSpPr>
          <p:spPr bwMode="auto">
            <a:xfrm>
              <a:off x="2627" y="938"/>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洪水と虹</a:t>
              </a:r>
            </a:p>
          </p:txBody>
        </p:sp>
        <p:sp>
          <p:nvSpPr>
            <p:cNvPr id="77224" name="Rectangle 33"/>
            <p:cNvSpPr>
              <a:spLocks noChangeArrowheads="1"/>
            </p:cNvSpPr>
            <p:nvPr/>
          </p:nvSpPr>
          <p:spPr bwMode="auto">
            <a:xfrm>
              <a:off x="2781" y="1042"/>
              <a:ext cx="2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塔</a:t>
              </a:r>
              <a:r>
                <a:rPr lang="en-US" altLang="ja-JP" sz="900">
                  <a:solidFill>
                    <a:srgbClr val="000000"/>
                  </a:solidFill>
                  <a:latin typeface="Helvetica" charset="0"/>
                </a:rPr>
                <a:t>r</a:t>
              </a:r>
              <a:endParaRPr lang="en-US" sz="900">
                <a:solidFill>
                  <a:srgbClr val="000000"/>
                </a:solidFill>
                <a:latin typeface="Helvetica" charset="0"/>
              </a:endParaRPr>
            </a:p>
          </p:txBody>
        </p:sp>
        <p:sp>
          <p:nvSpPr>
            <p:cNvPr id="77225" name="Rectangle 34"/>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天地創造</a:t>
              </a:r>
            </a:p>
          </p:txBody>
        </p:sp>
        <p:sp>
          <p:nvSpPr>
            <p:cNvPr id="77226" name="Rectangle 35"/>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p:txBody>
        </p:sp>
        <p:sp>
          <p:nvSpPr>
            <p:cNvPr id="77227"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28"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29"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230" name="Rectangle 39"/>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a:solidFill>
                    <a:srgbClr val="000000"/>
                  </a:solidFill>
                  <a:latin typeface="Helvetica" charset="0"/>
                </a:rPr>
                <a:t>土地・種・祝福</a:t>
              </a:r>
            </a:p>
          </p:txBody>
        </p:sp>
        <p:sp>
          <p:nvSpPr>
            <p:cNvPr id="77231" name="Rectangle 40"/>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77232" name="Rectangle 41"/>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77233" name="Rectangle 42"/>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召命</a:t>
              </a:r>
            </a:p>
          </p:txBody>
        </p:sp>
        <p:sp>
          <p:nvSpPr>
            <p:cNvPr id="77234" name="Rectangle 43"/>
            <p:cNvSpPr>
              <a:spLocks noChangeArrowheads="1"/>
            </p:cNvSpPr>
            <p:nvPr/>
          </p:nvSpPr>
          <p:spPr bwMode="auto">
            <a:xfrm>
              <a:off x="2634" y="1274"/>
              <a:ext cx="4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アブラハム</a:t>
              </a:r>
            </a:p>
          </p:txBody>
        </p:sp>
        <p:sp>
          <p:nvSpPr>
            <p:cNvPr id="77235" name="Rectangle 44"/>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77236"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37"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38" name="Rectangle 47"/>
            <p:cNvSpPr>
              <a:spLocks noChangeArrowheads="1"/>
            </p:cNvSpPr>
            <p:nvPr/>
          </p:nvSpPr>
          <p:spPr bwMode="auto">
            <a:xfrm>
              <a:off x="2694" y="2152"/>
              <a:ext cx="2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ヨセフ</a:t>
              </a:r>
            </a:p>
          </p:txBody>
        </p:sp>
        <p:sp>
          <p:nvSpPr>
            <p:cNvPr id="77239" name="Rectangle 48"/>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奴隷</a:t>
              </a:r>
            </a:p>
          </p:txBody>
        </p:sp>
        <p:sp>
          <p:nvSpPr>
            <p:cNvPr id="77240" name="Rectangle 49"/>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77241"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2"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3"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4" name="Line 53"/>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5" name="Line 54"/>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6" name="Line 55"/>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7" name="Line 56"/>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8" name="Line 57"/>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49" name="Rectangle 58"/>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7250" name="Rectangle 59"/>
            <p:cNvSpPr>
              <a:spLocks noChangeArrowheads="1"/>
            </p:cNvSpPr>
            <p:nvPr/>
          </p:nvSpPr>
          <p:spPr bwMode="auto">
            <a:xfrm>
              <a:off x="2802" y="293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77251" name="Rectangle 60"/>
            <p:cNvSpPr>
              <a:spLocks noChangeArrowheads="1"/>
            </p:cNvSpPr>
            <p:nvPr/>
          </p:nvSpPr>
          <p:spPr bwMode="auto">
            <a:xfrm>
              <a:off x="2751" y="3050"/>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7252" name="Rectangle 61"/>
            <p:cNvSpPr>
              <a:spLocks noChangeArrowheads="1"/>
            </p:cNvSpPr>
            <p:nvPr/>
          </p:nvSpPr>
          <p:spPr bwMode="auto">
            <a:xfrm>
              <a:off x="2648" y="3158"/>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77253" name="Rectangle 62"/>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7254" name="Rectangle 63"/>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7255"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256" name="Rectangle 65"/>
            <p:cNvSpPr>
              <a:spLocks noChangeArrowheads="1"/>
            </p:cNvSpPr>
            <p:nvPr/>
          </p:nvSpPr>
          <p:spPr bwMode="auto">
            <a:xfrm>
              <a:off x="2779" y="282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77257"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6803" name="AutoShape 67"/>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804" name="Freeform 68"/>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5" name="Freeform 69"/>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6" name="Freeform 70"/>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7" name="Freeform 71"/>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8" name="Freeform 72"/>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09" name="Freeform 73"/>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0" name="Freeform 74"/>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1" name="Freeform 75"/>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2" name="Freeform 76"/>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3" name="Freeform 77"/>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4" name="Freeform 78"/>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5" name="Freeform 79"/>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6" name="Freeform 80"/>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7" name="Freeform 81"/>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8" name="Freeform 82"/>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19" name="Freeform 83"/>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0" name="Freeform 84"/>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1" name="Freeform 85"/>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2" name="Freeform 86"/>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3" name="Freeform 87"/>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4" name="Freeform 88"/>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5" name="Freeform 89"/>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6" name="Freeform 90"/>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7" name="Freeform 91"/>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8" name="Freeform 92"/>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29" name="Freeform 93"/>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0" name="Freeform 94"/>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1" name="Freeform 95"/>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2" name="Freeform 96"/>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3" name="Freeform 97"/>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4" name="Freeform 98"/>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5" name="Freeform 99"/>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6" name="Freeform 100"/>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7" name="Freeform 101"/>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8" name="Freeform 102"/>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39" name="Freeform 103"/>
          <p:cNvSpPr>
            <a:spLocks/>
          </p:cNvSpPr>
          <p:nvPr/>
        </p:nvSpPr>
        <p:spPr bwMode="auto">
          <a:xfrm>
            <a:off x="6424613" y="1308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0" name="Freeform 104"/>
          <p:cNvSpPr>
            <a:spLocks/>
          </p:cNvSpPr>
          <p:nvPr/>
        </p:nvSpPr>
        <p:spPr bwMode="auto">
          <a:xfrm>
            <a:off x="6424613" y="1181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1" name="Freeform 105"/>
          <p:cNvSpPr>
            <a:spLocks/>
          </p:cNvSpPr>
          <p:nvPr/>
        </p:nvSpPr>
        <p:spPr bwMode="auto">
          <a:xfrm>
            <a:off x="6424613" y="12001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2" name="Freeform 106"/>
          <p:cNvSpPr>
            <a:spLocks/>
          </p:cNvSpPr>
          <p:nvPr/>
        </p:nvSpPr>
        <p:spPr bwMode="auto">
          <a:xfrm>
            <a:off x="6424613" y="10731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3" name="Freeform 107"/>
          <p:cNvSpPr>
            <a:spLocks/>
          </p:cNvSpPr>
          <p:nvPr/>
        </p:nvSpPr>
        <p:spPr bwMode="auto">
          <a:xfrm>
            <a:off x="6424613" y="10350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4" name="Freeform 108"/>
          <p:cNvSpPr>
            <a:spLocks/>
          </p:cNvSpPr>
          <p:nvPr/>
        </p:nvSpPr>
        <p:spPr bwMode="auto">
          <a:xfrm>
            <a:off x="6424613" y="9080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5" name="Freeform 109"/>
          <p:cNvSpPr>
            <a:spLocks/>
          </p:cNvSpPr>
          <p:nvPr/>
        </p:nvSpPr>
        <p:spPr bwMode="auto">
          <a:xfrm>
            <a:off x="6424613" y="85725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6" name="Freeform 110"/>
          <p:cNvSpPr>
            <a:spLocks/>
          </p:cNvSpPr>
          <p:nvPr/>
        </p:nvSpPr>
        <p:spPr bwMode="auto">
          <a:xfrm>
            <a:off x="6424613" y="7302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47" name="Freeform 114"/>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76848" name="Picture 11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sp>
        <p:nvSpPr>
          <p:cNvPr id="76849" name="Freeform 116"/>
          <p:cNvSpPr>
            <a:spLocks/>
          </p:cNvSpPr>
          <p:nvPr/>
        </p:nvSpPr>
        <p:spPr bwMode="auto">
          <a:xfrm>
            <a:off x="3960813" y="6210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0" name="Freeform 117"/>
          <p:cNvSpPr>
            <a:spLocks/>
          </p:cNvSpPr>
          <p:nvPr/>
        </p:nvSpPr>
        <p:spPr bwMode="auto">
          <a:xfrm>
            <a:off x="3960813" y="61722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1" name="Freeform 118"/>
          <p:cNvSpPr>
            <a:spLocks/>
          </p:cNvSpPr>
          <p:nvPr/>
        </p:nvSpPr>
        <p:spPr bwMode="auto">
          <a:xfrm>
            <a:off x="3960813" y="60452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2" name="Freeform 119"/>
          <p:cNvSpPr>
            <a:spLocks/>
          </p:cNvSpPr>
          <p:nvPr/>
        </p:nvSpPr>
        <p:spPr bwMode="auto">
          <a:xfrm>
            <a:off x="3960813" y="59944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3" name="Freeform 120"/>
          <p:cNvSpPr>
            <a:spLocks/>
          </p:cNvSpPr>
          <p:nvPr/>
        </p:nvSpPr>
        <p:spPr bwMode="auto">
          <a:xfrm>
            <a:off x="3960813" y="5867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4" name="Freeform 121"/>
          <p:cNvSpPr>
            <a:spLocks/>
          </p:cNvSpPr>
          <p:nvPr/>
        </p:nvSpPr>
        <p:spPr bwMode="auto">
          <a:xfrm>
            <a:off x="3960813" y="5829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5" name="Freeform 122"/>
          <p:cNvSpPr>
            <a:spLocks/>
          </p:cNvSpPr>
          <p:nvPr/>
        </p:nvSpPr>
        <p:spPr bwMode="auto">
          <a:xfrm>
            <a:off x="3960813" y="5702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6" name="Freeform 123"/>
          <p:cNvSpPr>
            <a:spLocks/>
          </p:cNvSpPr>
          <p:nvPr/>
        </p:nvSpPr>
        <p:spPr bwMode="auto">
          <a:xfrm>
            <a:off x="3960813" y="5651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7" name="Freeform 124"/>
          <p:cNvSpPr>
            <a:spLocks/>
          </p:cNvSpPr>
          <p:nvPr/>
        </p:nvSpPr>
        <p:spPr bwMode="auto">
          <a:xfrm>
            <a:off x="3960813" y="5486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8" name="Freeform 125"/>
          <p:cNvSpPr>
            <a:spLocks/>
          </p:cNvSpPr>
          <p:nvPr/>
        </p:nvSpPr>
        <p:spPr bwMode="auto">
          <a:xfrm>
            <a:off x="3960813" y="5359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59" name="Freeform 126"/>
          <p:cNvSpPr>
            <a:spLocks/>
          </p:cNvSpPr>
          <p:nvPr/>
        </p:nvSpPr>
        <p:spPr bwMode="auto">
          <a:xfrm>
            <a:off x="3960813" y="53213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0" name="Freeform 127"/>
          <p:cNvSpPr>
            <a:spLocks/>
          </p:cNvSpPr>
          <p:nvPr/>
        </p:nvSpPr>
        <p:spPr bwMode="auto">
          <a:xfrm>
            <a:off x="3960813" y="51943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1" name="Freeform 128"/>
          <p:cNvSpPr>
            <a:spLocks/>
          </p:cNvSpPr>
          <p:nvPr/>
        </p:nvSpPr>
        <p:spPr bwMode="auto">
          <a:xfrm>
            <a:off x="3960813" y="51435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2" name="Freeform 129"/>
          <p:cNvSpPr>
            <a:spLocks/>
          </p:cNvSpPr>
          <p:nvPr/>
        </p:nvSpPr>
        <p:spPr bwMode="auto">
          <a:xfrm>
            <a:off x="3960813" y="5016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3" name="Freeform 130"/>
          <p:cNvSpPr>
            <a:spLocks/>
          </p:cNvSpPr>
          <p:nvPr/>
        </p:nvSpPr>
        <p:spPr bwMode="auto">
          <a:xfrm>
            <a:off x="3960813" y="4978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4" name="Freeform 131"/>
          <p:cNvSpPr>
            <a:spLocks/>
          </p:cNvSpPr>
          <p:nvPr/>
        </p:nvSpPr>
        <p:spPr bwMode="auto">
          <a:xfrm>
            <a:off x="3960813" y="4851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5" name="Freeform 132"/>
          <p:cNvSpPr>
            <a:spLocks/>
          </p:cNvSpPr>
          <p:nvPr/>
        </p:nvSpPr>
        <p:spPr bwMode="auto">
          <a:xfrm>
            <a:off x="3960813" y="4800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6" name="Freeform 133"/>
          <p:cNvSpPr>
            <a:spLocks/>
          </p:cNvSpPr>
          <p:nvPr/>
        </p:nvSpPr>
        <p:spPr bwMode="auto">
          <a:xfrm>
            <a:off x="3960813" y="4673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7" name="Freeform 134"/>
          <p:cNvSpPr>
            <a:spLocks/>
          </p:cNvSpPr>
          <p:nvPr/>
        </p:nvSpPr>
        <p:spPr bwMode="auto">
          <a:xfrm>
            <a:off x="3960813" y="4635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8" name="Freeform 135"/>
          <p:cNvSpPr>
            <a:spLocks/>
          </p:cNvSpPr>
          <p:nvPr/>
        </p:nvSpPr>
        <p:spPr bwMode="auto">
          <a:xfrm>
            <a:off x="3960813" y="4508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69" name="Freeform 136"/>
          <p:cNvSpPr>
            <a:spLocks/>
          </p:cNvSpPr>
          <p:nvPr/>
        </p:nvSpPr>
        <p:spPr bwMode="auto">
          <a:xfrm>
            <a:off x="3960813" y="44704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0" name="Freeform 137"/>
          <p:cNvSpPr>
            <a:spLocks/>
          </p:cNvSpPr>
          <p:nvPr/>
        </p:nvSpPr>
        <p:spPr bwMode="auto">
          <a:xfrm>
            <a:off x="3960813" y="43434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1" name="Freeform 138"/>
          <p:cNvSpPr>
            <a:spLocks/>
          </p:cNvSpPr>
          <p:nvPr/>
        </p:nvSpPr>
        <p:spPr bwMode="auto">
          <a:xfrm>
            <a:off x="3960813" y="42926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2" name="Freeform 139"/>
          <p:cNvSpPr>
            <a:spLocks/>
          </p:cNvSpPr>
          <p:nvPr/>
        </p:nvSpPr>
        <p:spPr bwMode="auto">
          <a:xfrm>
            <a:off x="3960813" y="4165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3" name="Freeform 140"/>
          <p:cNvSpPr>
            <a:spLocks/>
          </p:cNvSpPr>
          <p:nvPr/>
        </p:nvSpPr>
        <p:spPr bwMode="auto">
          <a:xfrm>
            <a:off x="3960813" y="4127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4" name="Freeform 141"/>
          <p:cNvSpPr>
            <a:spLocks/>
          </p:cNvSpPr>
          <p:nvPr/>
        </p:nvSpPr>
        <p:spPr bwMode="auto">
          <a:xfrm>
            <a:off x="3960813" y="4000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5" name="Freeform 142"/>
          <p:cNvSpPr>
            <a:spLocks/>
          </p:cNvSpPr>
          <p:nvPr/>
        </p:nvSpPr>
        <p:spPr bwMode="auto">
          <a:xfrm>
            <a:off x="3960813" y="3949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6" name="Freeform 143"/>
          <p:cNvSpPr>
            <a:spLocks/>
          </p:cNvSpPr>
          <p:nvPr/>
        </p:nvSpPr>
        <p:spPr bwMode="auto">
          <a:xfrm>
            <a:off x="3960813" y="3822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7" name="Freeform 144"/>
          <p:cNvSpPr>
            <a:spLocks/>
          </p:cNvSpPr>
          <p:nvPr/>
        </p:nvSpPr>
        <p:spPr bwMode="auto">
          <a:xfrm>
            <a:off x="3960813" y="3784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8" name="Freeform 145"/>
          <p:cNvSpPr>
            <a:spLocks/>
          </p:cNvSpPr>
          <p:nvPr/>
        </p:nvSpPr>
        <p:spPr bwMode="auto">
          <a:xfrm>
            <a:off x="3960813" y="3657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79" name="Freeform 146"/>
          <p:cNvSpPr>
            <a:spLocks/>
          </p:cNvSpPr>
          <p:nvPr/>
        </p:nvSpPr>
        <p:spPr bwMode="auto">
          <a:xfrm>
            <a:off x="3960813" y="36195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0" name="Freeform 147"/>
          <p:cNvSpPr>
            <a:spLocks/>
          </p:cNvSpPr>
          <p:nvPr/>
        </p:nvSpPr>
        <p:spPr bwMode="auto">
          <a:xfrm>
            <a:off x="3960813" y="34925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1" name="Freeform 148"/>
          <p:cNvSpPr>
            <a:spLocks/>
          </p:cNvSpPr>
          <p:nvPr/>
        </p:nvSpPr>
        <p:spPr bwMode="auto">
          <a:xfrm>
            <a:off x="3960813" y="34417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2" name="Freeform 149"/>
          <p:cNvSpPr>
            <a:spLocks/>
          </p:cNvSpPr>
          <p:nvPr/>
        </p:nvSpPr>
        <p:spPr bwMode="auto">
          <a:xfrm>
            <a:off x="3960813" y="3314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3" name="Freeform 150"/>
          <p:cNvSpPr>
            <a:spLocks/>
          </p:cNvSpPr>
          <p:nvPr/>
        </p:nvSpPr>
        <p:spPr bwMode="auto">
          <a:xfrm>
            <a:off x="3960813" y="32766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4" name="Freeform 151"/>
          <p:cNvSpPr>
            <a:spLocks/>
          </p:cNvSpPr>
          <p:nvPr/>
        </p:nvSpPr>
        <p:spPr bwMode="auto">
          <a:xfrm>
            <a:off x="3960813" y="31496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5" name="Freeform 152"/>
          <p:cNvSpPr>
            <a:spLocks/>
          </p:cNvSpPr>
          <p:nvPr/>
        </p:nvSpPr>
        <p:spPr bwMode="auto">
          <a:xfrm>
            <a:off x="3960813" y="30988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6" name="Freeform 153"/>
          <p:cNvSpPr>
            <a:spLocks/>
          </p:cNvSpPr>
          <p:nvPr/>
        </p:nvSpPr>
        <p:spPr bwMode="auto">
          <a:xfrm>
            <a:off x="3960813" y="2971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7" name="Freeform 154"/>
          <p:cNvSpPr>
            <a:spLocks/>
          </p:cNvSpPr>
          <p:nvPr/>
        </p:nvSpPr>
        <p:spPr bwMode="auto">
          <a:xfrm>
            <a:off x="3960813" y="2933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8" name="Freeform 155"/>
          <p:cNvSpPr>
            <a:spLocks/>
          </p:cNvSpPr>
          <p:nvPr/>
        </p:nvSpPr>
        <p:spPr bwMode="auto">
          <a:xfrm>
            <a:off x="3960813" y="2806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89" name="Freeform 156"/>
          <p:cNvSpPr>
            <a:spLocks/>
          </p:cNvSpPr>
          <p:nvPr/>
        </p:nvSpPr>
        <p:spPr bwMode="auto">
          <a:xfrm>
            <a:off x="3960813" y="2755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0" name="Freeform 157"/>
          <p:cNvSpPr>
            <a:spLocks/>
          </p:cNvSpPr>
          <p:nvPr/>
        </p:nvSpPr>
        <p:spPr bwMode="auto">
          <a:xfrm>
            <a:off x="3960813" y="2628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1" name="Freeform 158"/>
          <p:cNvSpPr>
            <a:spLocks/>
          </p:cNvSpPr>
          <p:nvPr/>
        </p:nvSpPr>
        <p:spPr bwMode="auto">
          <a:xfrm>
            <a:off x="3960813" y="25908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2" name="Freeform 159"/>
          <p:cNvSpPr>
            <a:spLocks/>
          </p:cNvSpPr>
          <p:nvPr/>
        </p:nvSpPr>
        <p:spPr bwMode="auto">
          <a:xfrm>
            <a:off x="3960813" y="24638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3" name="Freeform 160"/>
          <p:cNvSpPr>
            <a:spLocks/>
          </p:cNvSpPr>
          <p:nvPr/>
        </p:nvSpPr>
        <p:spPr bwMode="auto">
          <a:xfrm>
            <a:off x="3960813" y="2425700"/>
            <a:ext cx="26987" cy="26988"/>
          </a:xfrm>
          <a:custGeom>
            <a:avLst/>
            <a:gdLst>
              <a:gd name="T0" fmla="*/ 0 w 17"/>
              <a:gd name="T1" fmla="*/ 25400 h 17"/>
              <a:gd name="T2" fmla="*/ 0 w 17"/>
              <a:gd name="T3" fmla="*/ 0 h 17"/>
              <a:gd name="T4" fmla="*/ 17462 w 17"/>
              <a:gd name="T5" fmla="*/ 0 h 17"/>
              <a:gd name="T6" fmla="*/ 25400 w 17"/>
              <a:gd name="T7" fmla="*/ 0 h 17"/>
              <a:gd name="T8" fmla="*/ 25400 w 17"/>
              <a:gd name="T9" fmla="*/ 25400 h 17"/>
              <a:gd name="T10" fmla="*/ 17462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11" y="0"/>
                </a:lnTo>
                <a:lnTo>
                  <a:pt x="16" y="0"/>
                </a:lnTo>
                <a:lnTo>
                  <a:pt x="16" y="16"/>
                </a:lnTo>
                <a:lnTo>
                  <a:pt x="11"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4" name="Freeform 161"/>
          <p:cNvSpPr>
            <a:spLocks/>
          </p:cNvSpPr>
          <p:nvPr/>
        </p:nvSpPr>
        <p:spPr bwMode="auto">
          <a:xfrm>
            <a:off x="3960813" y="22987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5" name="Freeform 162"/>
          <p:cNvSpPr>
            <a:spLocks/>
          </p:cNvSpPr>
          <p:nvPr/>
        </p:nvSpPr>
        <p:spPr bwMode="auto">
          <a:xfrm>
            <a:off x="3960813" y="2247900"/>
            <a:ext cx="26987" cy="39688"/>
          </a:xfrm>
          <a:custGeom>
            <a:avLst/>
            <a:gdLst>
              <a:gd name="T0" fmla="*/ 0 w 17"/>
              <a:gd name="T1" fmla="*/ 38100 h 25"/>
              <a:gd name="T2" fmla="*/ 0 w 17"/>
              <a:gd name="T3" fmla="*/ 0 h 25"/>
              <a:gd name="T4" fmla="*/ 17462 w 17"/>
              <a:gd name="T5" fmla="*/ 0 h 25"/>
              <a:gd name="T6" fmla="*/ 25400 w 17"/>
              <a:gd name="T7" fmla="*/ 0 h 25"/>
              <a:gd name="T8" fmla="*/ 25400 w 17"/>
              <a:gd name="T9" fmla="*/ 38100 h 25"/>
              <a:gd name="T10" fmla="*/ 17462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11" y="0"/>
                </a:lnTo>
                <a:lnTo>
                  <a:pt x="16" y="0"/>
                </a:lnTo>
                <a:lnTo>
                  <a:pt x="16" y="24"/>
                </a:lnTo>
                <a:lnTo>
                  <a:pt x="11"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896" name="Freeform 163"/>
          <p:cNvSpPr>
            <a:spLocks/>
          </p:cNvSpPr>
          <p:nvPr/>
        </p:nvSpPr>
        <p:spPr bwMode="auto">
          <a:xfrm>
            <a:off x="3960813" y="2120900"/>
            <a:ext cx="26987" cy="115888"/>
          </a:xfrm>
          <a:custGeom>
            <a:avLst/>
            <a:gdLst>
              <a:gd name="T0" fmla="*/ 0 w 17"/>
              <a:gd name="T1" fmla="*/ 114300 h 73"/>
              <a:gd name="T2" fmla="*/ 0 w 17"/>
              <a:gd name="T3" fmla="*/ 0 h 73"/>
              <a:gd name="T4" fmla="*/ 17462 w 17"/>
              <a:gd name="T5" fmla="*/ 0 h 73"/>
              <a:gd name="T6" fmla="*/ 25400 w 17"/>
              <a:gd name="T7" fmla="*/ 0 h 73"/>
              <a:gd name="T8" fmla="*/ 25400 w 17"/>
              <a:gd name="T9" fmla="*/ 114300 h 73"/>
              <a:gd name="T10" fmla="*/ 17462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11" y="0"/>
                </a:lnTo>
                <a:lnTo>
                  <a:pt x="16" y="0"/>
                </a:lnTo>
                <a:lnTo>
                  <a:pt x="16" y="72"/>
                </a:lnTo>
                <a:lnTo>
                  <a:pt x="11"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76897"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6898" name="Line 165"/>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76899" name="Freeform 166"/>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00" name="Rectangle 167"/>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76901" name="Rectangle 168"/>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02" name="Rectangle 169"/>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03" name="Rectangle 170"/>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04" name="Rectangle 171"/>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05" name="Rectangle 172"/>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06" name="Rectangle 173"/>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585902" name="Rectangle 174"/>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pitchFamily="-107" charset="0"/>
                <a:ea typeface="ＭＳ Ｐゴシック" pitchFamily="-107" charset="-128"/>
                <a:cs typeface="ＭＳ Ｐゴシック" pitchFamily="-107" charset="-128"/>
              </a:rPr>
              <a:t>C 7 S J </a:t>
            </a:r>
          </a:p>
        </p:txBody>
      </p:sp>
      <p:sp>
        <p:nvSpPr>
          <p:cNvPr id="585904" name="Rectangle 176"/>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ＭＳ Ｐゴシック" pitchFamily="-107" charset="-128"/>
                <a:cs typeface="ＭＳ Ｐゴシック" pitchFamily="-107" charset="-128"/>
              </a:rPr>
              <a:t>7 = 4 + 3 </a:t>
            </a:r>
          </a:p>
        </p:txBody>
      </p:sp>
      <p:sp>
        <p:nvSpPr>
          <p:cNvPr id="585907" name="Line 179"/>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76910" name="Rectangle 180"/>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09" name="Text Box 181"/>
          <p:cNvSpPr txBox="1">
            <a:spLocks noChangeArrowheads="1"/>
          </p:cNvSpPr>
          <p:nvPr/>
        </p:nvSpPr>
        <p:spPr bwMode="auto">
          <a:xfrm rot="-5400000">
            <a:off x="4987925" y="2570163"/>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latin typeface="Times" charset="0"/>
              </a:rPr>
              <a:t>３つの社会</a:t>
            </a:r>
          </a:p>
        </p:txBody>
      </p:sp>
      <p:sp>
        <p:nvSpPr>
          <p:cNvPr id="76912" name="Rectangle 182"/>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76913" name="Rectangle 183"/>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2" name="Text Box 184"/>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ＭＳ Ｐゴシック" pitchFamily="-107" charset="-128"/>
                <a:cs typeface="ＭＳ Ｐゴシック" pitchFamily="-107" charset="-128"/>
              </a:rPr>
              <a:t>S</a:t>
            </a:r>
          </a:p>
        </p:txBody>
      </p:sp>
      <p:sp>
        <p:nvSpPr>
          <p:cNvPr id="585913" name="Text Box 185"/>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ＭＳ Ｐゴシック" pitchFamily="-107" charset="-128"/>
                <a:cs typeface="ＭＳ Ｐゴシック" pitchFamily="-107" charset="-128"/>
              </a:rPr>
              <a:t>J</a:t>
            </a:r>
          </a:p>
        </p:txBody>
      </p:sp>
      <p:sp>
        <p:nvSpPr>
          <p:cNvPr id="76916" name="Rectangle 186"/>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15" name="Text Box 187"/>
          <p:cNvSpPr txBox="1">
            <a:spLocks noChangeArrowheads="1"/>
          </p:cNvSpPr>
          <p:nvPr/>
        </p:nvSpPr>
        <p:spPr bwMode="auto">
          <a:xfrm rot="-5388536">
            <a:off x="2767012" y="38576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latin typeface="Times" charset="0"/>
              </a:rPr>
              <a:t>４人の人々</a:t>
            </a:r>
          </a:p>
        </p:txBody>
      </p:sp>
      <p:sp>
        <p:nvSpPr>
          <p:cNvPr id="76918" name="Rectangle 188"/>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19" name="Rectangle 189"/>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20" name="Rectangle 190"/>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21" name="Rectangle 191"/>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5920" name="Text Box 192"/>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altLang="ja-JP" sz="2800">
                <a:solidFill>
                  <a:srgbClr val="EEFF4B"/>
                </a:solidFill>
                <a:latin typeface="Times" pitchFamily="-107" charset="0"/>
                <a:ea typeface="ＭＳ Ｐゴシック" pitchFamily="-107" charset="-128"/>
                <a:cs typeface="ＭＳ Ｐゴシック" pitchFamily="-107" charset="-128"/>
              </a:rPr>
              <a:t>C</a:t>
            </a:r>
          </a:p>
        </p:txBody>
      </p:sp>
      <p:sp>
        <p:nvSpPr>
          <p:cNvPr id="76923" name="Freeform 193"/>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4" name="Freeform 194"/>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5" name="Rectangle 195"/>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26" name="AutoShape 196"/>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927" name="Freeform 197"/>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28" name="AutoShape 198"/>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929" name="Rectangle 199"/>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76930" name="AutoShape 200"/>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931" name="Rectangle 201"/>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6932" name="AutoShape 202"/>
          <p:cNvSpPr>
            <a:spLocks noChangeArrowheads="1"/>
          </p:cNvSpPr>
          <p:nvPr/>
        </p:nvSpPr>
        <p:spPr bwMode="auto">
          <a:xfrm>
            <a:off x="6764338"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76933" name="Group 203"/>
          <p:cNvGrpSpPr>
            <a:grpSpLocks/>
          </p:cNvGrpSpPr>
          <p:nvPr/>
        </p:nvGrpSpPr>
        <p:grpSpPr bwMode="auto">
          <a:xfrm>
            <a:off x="6591300" y="4418013"/>
            <a:ext cx="952500" cy="527050"/>
            <a:chOff x="4152" y="2783"/>
            <a:chExt cx="600" cy="332"/>
          </a:xfrm>
        </p:grpSpPr>
        <p:sp>
          <p:nvSpPr>
            <p:cNvPr id="77191" name="AutoShape 204"/>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7192" name="Rectangle 205"/>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7193" name="AutoShape 206"/>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76934" name="Freeform 207"/>
          <p:cNvSpPr>
            <a:spLocks/>
          </p:cNvSpPr>
          <p:nvPr/>
        </p:nvSpPr>
        <p:spPr bwMode="auto">
          <a:xfrm>
            <a:off x="4827588" y="5788025"/>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chemeClr val="tx1"/>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35" name="AutoShape 208"/>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585937" name="Rectangle 209"/>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ＭＳ Ｐゴシック" pitchFamily="-107" charset="-128"/>
                <a:cs typeface="ＭＳ Ｐゴシック" pitchFamily="-107" charset="-128"/>
              </a:rPr>
              <a:t>(500 B.C.)</a:t>
            </a:r>
          </a:p>
        </p:txBody>
      </p:sp>
      <p:sp>
        <p:nvSpPr>
          <p:cNvPr id="585938" name="Rectangle 210"/>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ＭＳ Ｐゴシック" pitchFamily="-107" charset="-128"/>
                <a:cs typeface="ＭＳ Ｐゴシック" pitchFamily="-107" charset="-128"/>
              </a:rPr>
              <a:t>(1000 B.C.)</a:t>
            </a:r>
          </a:p>
        </p:txBody>
      </p:sp>
      <p:sp>
        <p:nvSpPr>
          <p:cNvPr id="76938" name="Line 211"/>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39" name="Line 212"/>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0" name="Line 213"/>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1" name="Line 214"/>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2" name="Line 215"/>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3" name="Line 216"/>
          <p:cNvSpPr>
            <a:spLocks noChangeShapeType="1"/>
          </p:cNvSpPr>
          <p:nvPr/>
        </p:nvSpPr>
        <p:spPr bwMode="auto">
          <a:xfrm>
            <a:off x="70961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4" name="Line 217"/>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5" name="Line 218"/>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6" name="Line 219"/>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7" name="Line 220"/>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8" name="Line 221"/>
          <p:cNvSpPr>
            <a:spLocks noChangeShapeType="1"/>
          </p:cNvSpPr>
          <p:nvPr/>
        </p:nvSpPr>
        <p:spPr bwMode="auto">
          <a:xfrm>
            <a:off x="6632575"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49" name="Line 222"/>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0" name="Rectangle 223"/>
          <p:cNvSpPr>
            <a:spLocks noChangeArrowheads="1"/>
          </p:cNvSpPr>
          <p:nvPr/>
        </p:nvSpPr>
        <p:spPr bwMode="auto">
          <a:xfrm>
            <a:off x="6781800" y="3240088"/>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捕囚</a:t>
            </a:r>
          </a:p>
        </p:txBody>
      </p:sp>
      <p:sp>
        <p:nvSpPr>
          <p:cNvPr id="76951" name="Line 224"/>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2" name="Line 225"/>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3" name="Line 226"/>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4" name="Rectangle 227"/>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静寂</a:t>
            </a:r>
          </a:p>
        </p:txBody>
      </p:sp>
      <p:sp>
        <p:nvSpPr>
          <p:cNvPr id="76955" name="Line 228"/>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6" name="Line 229"/>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57" name="Rectangle 230"/>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6958" name="AutoShape 231"/>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959" name="Rectangle 232"/>
          <p:cNvSpPr>
            <a:spLocks noChangeArrowheads="1"/>
          </p:cNvSpPr>
          <p:nvPr/>
        </p:nvSpPr>
        <p:spPr bwMode="auto">
          <a:xfrm>
            <a:off x="6610350" y="5102225"/>
            <a:ext cx="58102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a:solidFill>
                  <a:srgbClr val="000000"/>
                </a:solidFill>
                <a:latin typeface="Chicago" charset="0"/>
              </a:rPr>
              <a:t>イエス</a:t>
            </a:r>
          </a:p>
        </p:txBody>
      </p:sp>
      <p:sp>
        <p:nvSpPr>
          <p:cNvPr id="76960" name="Line 233"/>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1" name="Line 234"/>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2" name="Line 235"/>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3" name="Line 236"/>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4" name="Line 237"/>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5" name="Line 238"/>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66" name="AutoShape 239"/>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76967" name="Rectangle 240"/>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6968" name="AutoShape 241"/>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969" name="Rectangle 242"/>
          <p:cNvSpPr>
            <a:spLocks noChangeArrowheads="1"/>
          </p:cNvSpPr>
          <p:nvPr/>
        </p:nvSpPr>
        <p:spPr bwMode="auto">
          <a:xfrm>
            <a:off x="6570663" y="561975"/>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無秩序</a:t>
            </a:r>
          </a:p>
        </p:txBody>
      </p:sp>
      <p:sp>
        <p:nvSpPr>
          <p:cNvPr id="76970" name="Line 243"/>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1" name="Line 244"/>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2" name="Rectangle 245"/>
          <p:cNvSpPr>
            <a:spLocks noChangeArrowheads="1"/>
          </p:cNvSpPr>
          <p:nvPr/>
        </p:nvSpPr>
        <p:spPr bwMode="auto">
          <a:xfrm>
            <a:off x="6580188" y="1266825"/>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王制</a:t>
            </a:r>
          </a:p>
        </p:txBody>
      </p:sp>
      <p:sp>
        <p:nvSpPr>
          <p:cNvPr id="76973" name="Rectangle 246"/>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76974" name="AutoShape 247"/>
          <p:cNvSpPr>
            <a:spLocks noChangeArrowheads="1"/>
          </p:cNvSpPr>
          <p:nvPr/>
        </p:nvSpPr>
        <p:spPr bwMode="auto">
          <a:xfrm>
            <a:off x="4265613" y="5700713"/>
            <a:ext cx="701675" cy="33337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6975" name="Rectangle 248"/>
          <p:cNvSpPr>
            <a:spLocks noChangeArrowheads="1"/>
          </p:cNvSpPr>
          <p:nvPr/>
        </p:nvSpPr>
        <p:spPr bwMode="auto">
          <a:xfrm>
            <a:off x="4281488" y="5635625"/>
            <a:ext cx="701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r>
              <a:rPr lang="en-US" sz="900">
                <a:solidFill>
                  <a:srgbClr val="000000"/>
                </a:solidFill>
                <a:latin typeface="Chicago" charset="0"/>
              </a:rPr>
              <a:t>JOSHUA</a:t>
            </a:r>
          </a:p>
        </p:txBody>
      </p:sp>
      <p:sp>
        <p:nvSpPr>
          <p:cNvPr id="76976" name="Line 249"/>
          <p:cNvSpPr>
            <a:spLocks noChangeShapeType="1"/>
          </p:cNvSpPr>
          <p:nvPr/>
        </p:nvSpPr>
        <p:spPr bwMode="auto">
          <a:xfrm>
            <a:off x="4302125" y="6045200"/>
            <a:ext cx="835025"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7" name="Line 250"/>
          <p:cNvSpPr>
            <a:spLocks noChangeShapeType="1"/>
          </p:cNvSpPr>
          <p:nvPr/>
        </p:nvSpPr>
        <p:spPr bwMode="auto">
          <a:xfrm flipV="1">
            <a:off x="4305300" y="6229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8" name="Line 251"/>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6979" name="Rectangle 25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5981" name="Rectangle 253"/>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5984" name="Text Box 256"/>
          <p:cNvSpPr txBox="1">
            <a:spLocks noChangeArrowheads="1"/>
          </p:cNvSpPr>
          <p:nvPr/>
        </p:nvSpPr>
        <p:spPr bwMode="auto">
          <a:xfrm>
            <a:off x="1778000" y="46038"/>
            <a:ext cx="2382838" cy="274637"/>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創世記 </a:t>
            </a:r>
            <a:r>
              <a:rPr lang="en-US" altLang="ja-JP" sz="1200">
                <a:solidFill>
                  <a:schemeClr val="tx1"/>
                </a:solidFill>
              </a:rPr>
              <a:t>1</a:t>
            </a:r>
            <a:r>
              <a:rPr lang="ja-JP" altLang="en-US" sz="1200">
                <a:solidFill>
                  <a:schemeClr val="tx1"/>
                </a:solidFill>
              </a:rPr>
              <a:t>章</a:t>
            </a:r>
            <a:r>
              <a:rPr lang="en-US" altLang="ja-JP" sz="1200">
                <a:solidFill>
                  <a:schemeClr val="tx1"/>
                </a:solidFill>
              </a:rPr>
              <a:t>- </a:t>
            </a:r>
            <a:r>
              <a:rPr lang="ja-JP" altLang="en-US" sz="1200">
                <a:solidFill>
                  <a:schemeClr val="tx1"/>
                </a:solidFill>
              </a:rPr>
              <a:t>申命記 </a:t>
            </a:r>
            <a:r>
              <a:rPr lang="en-US" altLang="ja-JP" sz="1200">
                <a:solidFill>
                  <a:schemeClr val="tx1"/>
                </a:solidFill>
              </a:rPr>
              <a:t>34</a:t>
            </a:r>
            <a:r>
              <a:rPr lang="ja-JP" altLang="en-US" sz="1200">
                <a:solidFill>
                  <a:schemeClr val="tx1"/>
                </a:solidFill>
              </a:rPr>
              <a:t>章</a:t>
            </a:r>
            <a:endParaRPr lang="ja-JP" altLang="en-US" sz="800" u="sng">
              <a:solidFill>
                <a:srgbClr val="000000"/>
              </a:solidFill>
              <a:latin typeface="Geneva" charset="0"/>
            </a:endParaRPr>
          </a:p>
        </p:txBody>
      </p:sp>
      <p:grpSp>
        <p:nvGrpSpPr>
          <p:cNvPr id="76982" name="Group 257"/>
          <p:cNvGrpSpPr>
            <a:grpSpLocks/>
          </p:cNvGrpSpPr>
          <p:nvPr/>
        </p:nvGrpSpPr>
        <p:grpSpPr bwMode="auto">
          <a:xfrm>
            <a:off x="7999413" y="3429000"/>
            <a:ext cx="1144587" cy="1349375"/>
            <a:chOff x="4984" y="2160"/>
            <a:chExt cx="721" cy="850"/>
          </a:xfrm>
        </p:grpSpPr>
        <p:sp>
          <p:nvSpPr>
            <p:cNvPr id="77173" name="Rectangle 258"/>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174" name="Rectangle 259"/>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7175" name="AutoShape 260"/>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176" name="Rectangle 261"/>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177" name="AutoShape 262"/>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178" name="Line 263"/>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79" name="Line 264"/>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80" name="Line 265"/>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81" name="Line 266"/>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82" name="Line 267"/>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83" name="Rectangle 268"/>
            <p:cNvSpPr>
              <a:spLocks noChangeArrowheads="1"/>
            </p:cNvSpPr>
            <p:nvPr/>
          </p:nvSpPr>
          <p:spPr bwMode="auto">
            <a:xfrm>
              <a:off x="5044" y="2160"/>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7184" name="Rectangle 269"/>
            <p:cNvSpPr>
              <a:spLocks noChangeArrowheads="1"/>
            </p:cNvSpPr>
            <p:nvPr/>
          </p:nvSpPr>
          <p:spPr bwMode="auto">
            <a:xfrm>
              <a:off x="5138" y="2420"/>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77185" name="Rectangle 270"/>
            <p:cNvSpPr>
              <a:spLocks noChangeArrowheads="1"/>
            </p:cNvSpPr>
            <p:nvPr/>
          </p:nvSpPr>
          <p:spPr bwMode="auto">
            <a:xfrm>
              <a:off x="5087" y="2536"/>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7186" name="Rectangle 271"/>
            <p:cNvSpPr>
              <a:spLocks noChangeArrowheads="1"/>
            </p:cNvSpPr>
            <p:nvPr/>
          </p:nvSpPr>
          <p:spPr bwMode="auto">
            <a:xfrm>
              <a:off x="4984" y="2644"/>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endParaRPr lang="en-US" altLang="ja-JP" sz="900">
                <a:solidFill>
                  <a:srgbClr val="000000"/>
                </a:solidFill>
                <a:latin typeface="Helvetica" charset="0"/>
              </a:endParaRPr>
            </a:p>
          </p:txBody>
        </p:sp>
        <p:sp>
          <p:nvSpPr>
            <p:cNvPr id="77187" name="Rectangle 272"/>
            <p:cNvSpPr>
              <a:spLocks noChangeArrowheads="1"/>
            </p:cNvSpPr>
            <p:nvPr/>
          </p:nvSpPr>
          <p:spPr bwMode="auto">
            <a:xfrm>
              <a:off x="5208" y="2760"/>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7188" name="Rectangle 273"/>
            <p:cNvSpPr>
              <a:spLocks noChangeArrowheads="1"/>
            </p:cNvSpPr>
            <p:nvPr/>
          </p:nvSpPr>
          <p:spPr bwMode="auto">
            <a:xfrm>
              <a:off x="5060" y="2868"/>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7189" name="Line 274"/>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90" name="Rectangle 275"/>
            <p:cNvSpPr>
              <a:spLocks noChangeArrowheads="1"/>
            </p:cNvSpPr>
            <p:nvPr/>
          </p:nvSpPr>
          <p:spPr bwMode="auto">
            <a:xfrm>
              <a:off x="5115" y="2312"/>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grpSp>
      <p:sp>
        <p:nvSpPr>
          <p:cNvPr id="76983" name="Text Box 27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009" name="Rectangle 28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31</a:t>
            </a:r>
          </a:p>
        </p:txBody>
      </p:sp>
      <p:grpSp>
        <p:nvGrpSpPr>
          <p:cNvPr id="76985" name="Group 335"/>
          <p:cNvGrpSpPr>
            <a:grpSpLocks/>
          </p:cNvGrpSpPr>
          <p:nvPr/>
        </p:nvGrpSpPr>
        <p:grpSpPr bwMode="auto">
          <a:xfrm>
            <a:off x="5154613" y="1331913"/>
            <a:ext cx="2894012" cy="4484687"/>
            <a:chOff x="3247" y="839"/>
            <a:chExt cx="1823" cy="2825"/>
          </a:xfrm>
        </p:grpSpPr>
        <p:grpSp>
          <p:nvGrpSpPr>
            <p:cNvPr id="77121" name="Group 283"/>
            <p:cNvGrpSpPr>
              <a:grpSpLocks/>
            </p:cNvGrpSpPr>
            <p:nvPr/>
          </p:nvGrpSpPr>
          <p:grpSpPr bwMode="auto">
            <a:xfrm>
              <a:off x="3247" y="1390"/>
              <a:ext cx="331" cy="369"/>
              <a:chOff x="1567" y="1192"/>
              <a:chExt cx="331" cy="369"/>
            </a:xfrm>
          </p:grpSpPr>
          <p:grpSp>
            <p:nvGrpSpPr>
              <p:cNvPr id="77161" name="Group 284"/>
              <p:cNvGrpSpPr>
                <a:grpSpLocks/>
              </p:cNvGrpSpPr>
              <p:nvPr/>
            </p:nvGrpSpPr>
            <p:grpSpPr bwMode="auto">
              <a:xfrm>
                <a:off x="1567" y="1192"/>
                <a:ext cx="331" cy="369"/>
                <a:chOff x="1084" y="711"/>
                <a:chExt cx="2950" cy="2769"/>
              </a:xfrm>
            </p:grpSpPr>
            <p:grpSp>
              <p:nvGrpSpPr>
                <p:cNvPr id="77163" name="Group 285"/>
                <p:cNvGrpSpPr>
                  <a:grpSpLocks/>
                </p:cNvGrpSpPr>
                <p:nvPr/>
              </p:nvGrpSpPr>
              <p:grpSpPr bwMode="auto">
                <a:xfrm>
                  <a:off x="1084" y="711"/>
                  <a:ext cx="2950" cy="2769"/>
                  <a:chOff x="2707" y="548"/>
                  <a:chExt cx="2950" cy="2769"/>
                </a:xfrm>
              </p:grpSpPr>
              <p:grpSp>
                <p:nvGrpSpPr>
                  <p:cNvPr id="77169" name="Group 286"/>
                  <p:cNvGrpSpPr>
                    <a:grpSpLocks/>
                  </p:cNvGrpSpPr>
                  <p:nvPr/>
                </p:nvGrpSpPr>
                <p:grpSpPr bwMode="auto">
                  <a:xfrm>
                    <a:off x="3180" y="1046"/>
                    <a:ext cx="2105" cy="1421"/>
                    <a:chOff x="578" y="2316"/>
                    <a:chExt cx="2105" cy="1421"/>
                  </a:xfrm>
                </p:grpSpPr>
                <p:sp>
                  <p:nvSpPr>
                    <p:cNvPr id="77171" name="Freeform 287"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172" name="Freeform 288"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170" name="Picture 28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164" name="Freeform 290"/>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65" name="Freeform 291"/>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66" name="Freeform 292"/>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67" name="Freeform 293"/>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68" name="Freeform 294"/>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162" name="Rectangle 295"/>
              <p:cNvSpPr>
                <a:spLocks noChangeArrowheads="1"/>
              </p:cNvSpPr>
              <p:nvPr/>
            </p:nvSpPr>
            <p:spPr bwMode="auto">
              <a:xfrm>
                <a:off x="1609" y="1237"/>
                <a:ext cx="22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AC</a:t>
                </a:r>
                <a:endParaRPr lang="en-US" b="0" i="1">
                  <a:solidFill>
                    <a:schemeClr val="bg2"/>
                  </a:solidFill>
                  <a:latin typeface="Helvetica" charset="0"/>
                </a:endParaRPr>
              </a:p>
            </p:txBody>
          </p:sp>
        </p:grpSp>
        <p:grpSp>
          <p:nvGrpSpPr>
            <p:cNvPr id="77122" name="Group 296"/>
            <p:cNvGrpSpPr>
              <a:grpSpLocks/>
            </p:cNvGrpSpPr>
            <p:nvPr/>
          </p:nvGrpSpPr>
          <p:grpSpPr bwMode="auto">
            <a:xfrm>
              <a:off x="3250" y="3295"/>
              <a:ext cx="331" cy="369"/>
              <a:chOff x="1567" y="1192"/>
              <a:chExt cx="331" cy="369"/>
            </a:xfrm>
          </p:grpSpPr>
          <p:grpSp>
            <p:nvGrpSpPr>
              <p:cNvPr id="77149" name="Group 297"/>
              <p:cNvGrpSpPr>
                <a:grpSpLocks/>
              </p:cNvGrpSpPr>
              <p:nvPr/>
            </p:nvGrpSpPr>
            <p:grpSpPr bwMode="auto">
              <a:xfrm>
                <a:off x="1567" y="1192"/>
                <a:ext cx="331" cy="369"/>
                <a:chOff x="1084" y="711"/>
                <a:chExt cx="2950" cy="2769"/>
              </a:xfrm>
            </p:grpSpPr>
            <p:grpSp>
              <p:nvGrpSpPr>
                <p:cNvPr id="77151" name="Group 298"/>
                <p:cNvGrpSpPr>
                  <a:grpSpLocks/>
                </p:cNvGrpSpPr>
                <p:nvPr/>
              </p:nvGrpSpPr>
              <p:grpSpPr bwMode="auto">
                <a:xfrm>
                  <a:off x="1084" y="711"/>
                  <a:ext cx="2950" cy="2769"/>
                  <a:chOff x="2707" y="548"/>
                  <a:chExt cx="2950" cy="2769"/>
                </a:xfrm>
              </p:grpSpPr>
              <p:grpSp>
                <p:nvGrpSpPr>
                  <p:cNvPr id="77157" name="Group 299"/>
                  <p:cNvGrpSpPr>
                    <a:grpSpLocks/>
                  </p:cNvGrpSpPr>
                  <p:nvPr/>
                </p:nvGrpSpPr>
                <p:grpSpPr bwMode="auto">
                  <a:xfrm>
                    <a:off x="3180" y="1046"/>
                    <a:ext cx="2105" cy="1421"/>
                    <a:chOff x="578" y="2316"/>
                    <a:chExt cx="2105" cy="1421"/>
                  </a:xfrm>
                </p:grpSpPr>
                <p:sp>
                  <p:nvSpPr>
                    <p:cNvPr id="77159" name="Freeform 300"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160" name="Freeform 301"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158" name="Picture 30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152" name="Freeform 303"/>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53" name="Freeform 304"/>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54" name="Freeform 305"/>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55" name="Freeform 306"/>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56" name="Freeform 307"/>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150" name="Rectangle 308"/>
              <p:cNvSpPr>
                <a:spLocks noChangeArrowheads="1"/>
              </p:cNvSpPr>
              <p:nvPr/>
            </p:nvSpPr>
            <p:spPr bwMode="auto">
              <a:xfrm>
                <a:off x="1609" y="1237"/>
                <a:ext cx="21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bg2"/>
                    </a:solidFill>
                    <a:latin typeface="Kosher-Normal" charset="0"/>
                  </a:rPr>
                  <a:t>LC</a:t>
                </a:r>
                <a:endParaRPr lang="en-US" b="0" i="1">
                  <a:solidFill>
                    <a:schemeClr val="bg2"/>
                  </a:solidFill>
                  <a:latin typeface="Helvetica" charset="0"/>
                </a:endParaRPr>
              </a:p>
            </p:txBody>
          </p:sp>
        </p:grpSp>
        <p:grpSp>
          <p:nvGrpSpPr>
            <p:cNvPr id="77123" name="Group 309"/>
            <p:cNvGrpSpPr>
              <a:grpSpLocks/>
            </p:cNvGrpSpPr>
            <p:nvPr/>
          </p:nvGrpSpPr>
          <p:grpSpPr bwMode="auto">
            <a:xfrm>
              <a:off x="4739" y="839"/>
              <a:ext cx="331" cy="369"/>
              <a:chOff x="1567" y="1192"/>
              <a:chExt cx="331" cy="369"/>
            </a:xfrm>
          </p:grpSpPr>
          <p:grpSp>
            <p:nvGrpSpPr>
              <p:cNvPr id="77137" name="Group 310"/>
              <p:cNvGrpSpPr>
                <a:grpSpLocks/>
              </p:cNvGrpSpPr>
              <p:nvPr/>
            </p:nvGrpSpPr>
            <p:grpSpPr bwMode="auto">
              <a:xfrm>
                <a:off x="1567" y="1192"/>
                <a:ext cx="331" cy="369"/>
                <a:chOff x="1084" y="711"/>
                <a:chExt cx="2950" cy="2769"/>
              </a:xfrm>
            </p:grpSpPr>
            <p:grpSp>
              <p:nvGrpSpPr>
                <p:cNvPr id="77139" name="Group 311"/>
                <p:cNvGrpSpPr>
                  <a:grpSpLocks/>
                </p:cNvGrpSpPr>
                <p:nvPr/>
              </p:nvGrpSpPr>
              <p:grpSpPr bwMode="auto">
                <a:xfrm>
                  <a:off x="1084" y="711"/>
                  <a:ext cx="2950" cy="2769"/>
                  <a:chOff x="2707" y="548"/>
                  <a:chExt cx="2950" cy="2769"/>
                </a:xfrm>
              </p:grpSpPr>
              <p:grpSp>
                <p:nvGrpSpPr>
                  <p:cNvPr id="77145" name="Group 312"/>
                  <p:cNvGrpSpPr>
                    <a:grpSpLocks/>
                  </p:cNvGrpSpPr>
                  <p:nvPr/>
                </p:nvGrpSpPr>
                <p:grpSpPr bwMode="auto">
                  <a:xfrm>
                    <a:off x="3180" y="1046"/>
                    <a:ext cx="2105" cy="1421"/>
                    <a:chOff x="578" y="2316"/>
                    <a:chExt cx="2105" cy="1421"/>
                  </a:xfrm>
                </p:grpSpPr>
                <p:sp>
                  <p:nvSpPr>
                    <p:cNvPr id="77147" name="Freeform 313"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148" name="Freeform 314"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146" name="Picture 31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140" name="Freeform 316"/>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41" name="Freeform 317"/>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42" name="Freeform 318"/>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43" name="Freeform 319"/>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44" name="Freeform 320"/>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138" name="Rectangle 321"/>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77124" name="Group 322"/>
            <p:cNvGrpSpPr>
              <a:grpSpLocks/>
            </p:cNvGrpSpPr>
            <p:nvPr/>
          </p:nvGrpSpPr>
          <p:grpSpPr bwMode="auto">
            <a:xfrm>
              <a:off x="4739" y="1351"/>
              <a:ext cx="331" cy="369"/>
              <a:chOff x="1567" y="1192"/>
              <a:chExt cx="331" cy="369"/>
            </a:xfrm>
          </p:grpSpPr>
          <p:grpSp>
            <p:nvGrpSpPr>
              <p:cNvPr id="77125" name="Group 323"/>
              <p:cNvGrpSpPr>
                <a:grpSpLocks/>
              </p:cNvGrpSpPr>
              <p:nvPr/>
            </p:nvGrpSpPr>
            <p:grpSpPr bwMode="auto">
              <a:xfrm>
                <a:off x="1567" y="1192"/>
                <a:ext cx="331" cy="369"/>
                <a:chOff x="1084" y="711"/>
                <a:chExt cx="2950" cy="2769"/>
              </a:xfrm>
            </p:grpSpPr>
            <p:grpSp>
              <p:nvGrpSpPr>
                <p:cNvPr id="77127" name="Group 324"/>
                <p:cNvGrpSpPr>
                  <a:grpSpLocks/>
                </p:cNvGrpSpPr>
                <p:nvPr/>
              </p:nvGrpSpPr>
              <p:grpSpPr bwMode="auto">
                <a:xfrm>
                  <a:off x="1084" y="711"/>
                  <a:ext cx="2950" cy="2769"/>
                  <a:chOff x="2707" y="548"/>
                  <a:chExt cx="2950" cy="2769"/>
                </a:xfrm>
              </p:grpSpPr>
              <p:grpSp>
                <p:nvGrpSpPr>
                  <p:cNvPr id="77133" name="Group 325"/>
                  <p:cNvGrpSpPr>
                    <a:grpSpLocks/>
                  </p:cNvGrpSpPr>
                  <p:nvPr/>
                </p:nvGrpSpPr>
                <p:grpSpPr bwMode="auto">
                  <a:xfrm>
                    <a:off x="3180" y="1046"/>
                    <a:ext cx="2105" cy="1421"/>
                    <a:chOff x="578" y="2316"/>
                    <a:chExt cx="2105" cy="1421"/>
                  </a:xfrm>
                </p:grpSpPr>
                <p:sp>
                  <p:nvSpPr>
                    <p:cNvPr id="77135" name="Freeform 326"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136" name="Freeform 327"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77134" name="Picture 32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77128" name="Freeform 329"/>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29" name="Freeform 330"/>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30" name="Freeform 331"/>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31" name="Freeform 332"/>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77132" name="Freeform 333"/>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77126" name="Rectangle 334"/>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sp>
        <p:nvSpPr>
          <p:cNvPr id="585982" name="Rectangle 254"/>
          <p:cNvSpPr>
            <a:spLocks noChangeArrowheads="1"/>
          </p:cNvSpPr>
          <p:nvPr/>
        </p:nvSpPr>
        <p:spPr bwMode="auto">
          <a:xfrm>
            <a:off x="4087813" y="2001838"/>
            <a:ext cx="1625600" cy="36671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6004" name="AutoShape 276"/>
          <p:cNvSpPr>
            <a:spLocks noChangeArrowheads="1"/>
          </p:cNvSpPr>
          <p:nvPr/>
        </p:nvSpPr>
        <p:spPr bwMode="auto">
          <a:xfrm rot="-1050159">
            <a:off x="5341938" y="4076700"/>
            <a:ext cx="2732087" cy="463550"/>
          </a:xfrm>
          <a:prstGeom prst="leftArrow">
            <a:avLst>
              <a:gd name="adj1" fmla="val 50000"/>
              <a:gd name="adj2" fmla="val 147346"/>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76988" name="Group 336"/>
          <p:cNvGrpSpPr>
            <a:grpSpLocks/>
          </p:cNvGrpSpPr>
          <p:nvPr/>
        </p:nvGrpSpPr>
        <p:grpSpPr bwMode="auto">
          <a:xfrm>
            <a:off x="519113" y="7938"/>
            <a:ext cx="854075" cy="1704975"/>
            <a:chOff x="327" y="5"/>
            <a:chExt cx="538" cy="1074"/>
          </a:xfrm>
        </p:grpSpPr>
        <p:sp>
          <p:nvSpPr>
            <p:cNvPr id="586065" name="Rectangle 33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586066" name="Line 33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grpSp>
        <p:nvGrpSpPr>
          <p:cNvPr id="76989" name="Group 2"/>
          <p:cNvGrpSpPr>
            <a:grpSpLocks/>
          </p:cNvGrpSpPr>
          <p:nvPr/>
        </p:nvGrpSpPr>
        <p:grpSpPr bwMode="auto">
          <a:xfrm>
            <a:off x="4067175" y="547688"/>
            <a:ext cx="1217613" cy="5048250"/>
            <a:chOff x="2602" y="344"/>
            <a:chExt cx="767" cy="3180"/>
          </a:xfrm>
        </p:grpSpPr>
        <p:sp>
          <p:nvSpPr>
            <p:cNvPr id="77055"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56"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57"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58"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59"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60"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7061"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62"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63"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7064"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65"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66"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67"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68"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69"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70"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7071"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72"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73"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74"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75"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76"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77"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78"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79"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80" name="Rectangle 28"/>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77081" name="Rectangle 29"/>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始めの福音</a:t>
              </a:r>
            </a:p>
          </p:txBody>
        </p:sp>
        <p:sp>
          <p:nvSpPr>
            <p:cNvPr id="77082" name="Rectangle 30"/>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始めの家族</a:t>
              </a:r>
            </a:p>
          </p:txBody>
        </p:sp>
        <p:sp>
          <p:nvSpPr>
            <p:cNvPr id="77083" name="Rectangle 31"/>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始めの殺人</a:t>
              </a:r>
            </a:p>
          </p:txBody>
        </p:sp>
        <p:sp>
          <p:nvSpPr>
            <p:cNvPr id="77084" name="Rectangle 32"/>
            <p:cNvSpPr>
              <a:spLocks noChangeArrowheads="1"/>
            </p:cNvSpPr>
            <p:nvPr/>
          </p:nvSpPr>
          <p:spPr bwMode="auto">
            <a:xfrm>
              <a:off x="2627" y="938"/>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洪水と虹</a:t>
              </a:r>
            </a:p>
          </p:txBody>
        </p:sp>
        <p:sp>
          <p:nvSpPr>
            <p:cNvPr id="77085" name="Rectangle 33"/>
            <p:cNvSpPr>
              <a:spLocks noChangeArrowheads="1"/>
            </p:cNvSpPr>
            <p:nvPr/>
          </p:nvSpPr>
          <p:spPr bwMode="auto">
            <a:xfrm>
              <a:off x="2781" y="1042"/>
              <a:ext cx="2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塔</a:t>
              </a:r>
              <a:r>
                <a:rPr lang="en-US" altLang="ja-JP" sz="900">
                  <a:solidFill>
                    <a:srgbClr val="000000"/>
                  </a:solidFill>
                  <a:latin typeface="Helvetica" charset="0"/>
                </a:rPr>
                <a:t>r</a:t>
              </a:r>
              <a:endParaRPr lang="en-US" sz="900">
                <a:solidFill>
                  <a:srgbClr val="000000"/>
                </a:solidFill>
                <a:latin typeface="Helvetica" charset="0"/>
              </a:endParaRPr>
            </a:p>
          </p:txBody>
        </p:sp>
        <p:sp>
          <p:nvSpPr>
            <p:cNvPr id="77086" name="Rectangle 34"/>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天地創造</a:t>
              </a:r>
            </a:p>
          </p:txBody>
        </p:sp>
        <p:sp>
          <p:nvSpPr>
            <p:cNvPr id="77087" name="Rectangle 35"/>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p:txBody>
        </p:sp>
        <p:sp>
          <p:nvSpPr>
            <p:cNvPr id="77088"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89"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90"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91" name="Rectangle 39"/>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a:solidFill>
                    <a:srgbClr val="000000"/>
                  </a:solidFill>
                  <a:latin typeface="Helvetica" charset="0"/>
                </a:rPr>
                <a:t>土地・種・祝福</a:t>
              </a:r>
            </a:p>
          </p:txBody>
        </p:sp>
        <p:sp>
          <p:nvSpPr>
            <p:cNvPr id="77092" name="Rectangle 40"/>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77093" name="Rectangle 41"/>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77094" name="Rectangle 42"/>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召命</a:t>
              </a:r>
            </a:p>
          </p:txBody>
        </p:sp>
        <p:sp>
          <p:nvSpPr>
            <p:cNvPr id="77095" name="Rectangle 43"/>
            <p:cNvSpPr>
              <a:spLocks noChangeArrowheads="1"/>
            </p:cNvSpPr>
            <p:nvPr/>
          </p:nvSpPr>
          <p:spPr bwMode="auto">
            <a:xfrm>
              <a:off x="2634" y="1274"/>
              <a:ext cx="4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アブラハム</a:t>
              </a:r>
            </a:p>
          </p:txBody>
        </p:sp>
        <p:sp>
          <p:nvSpPr>
            <p:cNvPr id="77096" name="Rectangle 44"/>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77097"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98"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99" name="Rectangle 47"/>
            <p:cNvSpPr>
              <a:spLocks noChangeArrowheads="1"/>
            </p:cNvSpPr>
            <p:nvPr/>
          </p:nvSpPr>
          <p:spPr bwMode="auto">
            <a:xfrm>
              <a:off x="2694" y="2152"/>
              <a:ext cx="2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ヨセフ</a:t>
              </a:r>
            </a:p>
          </p:txBody>
        </p:sp>
        <p:sp>
          <p:nvSpPr>
            <p:cNvPr id="77100" name="Rectangle 48"/>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奴隷</a:t>
              </a:r>
            </a:p>
          </p:txBody>
        </p:sp>
        <p:sp>
          <p:nvSpPr>
            <p:cNvPr id="77101" name="Rectangle 49"/>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77102"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3"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4"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5" name="Line 53"/>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6" name="Line 54"/>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7" name="Line 55"/>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8" name="Line 56"/>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09" name="Line 57"/>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0" name="Rectangle 58"/>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7111" name="Rectangle 59"/>
            <p:cNvSpPr>
              <a:spLocks noChangeArrowheads="1"/>
            </p:cNvSpPr>
            <p:nvPr/>
          </p:nvSpPr>
          <p:spPr bwMode="auto">
            <a:xfrm>
              <a:off x="2802" y="293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77112" name="Rectangle 60"/>
            <p:cNvSpPr>
              <a:spLocks noChangeArrowheads="1"/>
            </p:cNvSpPr>
            <p:nvPr/>
          </p:nvSpPr>
          <p:spPr bwMode="auto">
            <a:xfrm>
              <a:off x="2751" y="3050"/>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7113" name="Rectangle 61"/>
            <p:cNvSpPr>
              <a:spLocks noChangeArrowheads="1"/>
            </p:cNvSpPr>
            <p:nvPr/>
          </p:nvSpPr>
          <p:spPr bwMode="auto">
            <a:xfrm>
              <a:off x="2648" y="3158"/>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77114" name="Rectangle 62"/>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7115" name="Rectangle 63"/>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7116"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117" name="Rectangle 65"/>
            <p:cNvSpPr>
              <a:spLocks noChangeArrowheads="1"/>
            </p:cNvSpPr>
            <p:nvPr/>
          </p:nvSpPr>
          <p:spPr bwMode="auto">
            <a:xfrm>
              <a:off x="2779" y="282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77118"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6990" name="Group 2"/>
          <p:cNvGrpSpPr>
            <a:grpSpLocks/>
          </p:cNvGrpSpPr>
          <p:nvPr/>
        </p:nvGrpSpPr>
        <p:grpSpPr bwMode="auto">
          <a:xfrm>
            <a:off x="4067175" y="547688"/>
            <a:ext cx="1217613" cy="5048250"/>
            <a:chOff x="2602" y="344"/>
            <a:chExt cx="767" cy="3180"/>
          </a:xfrm>
        </p:grpSpPr>
        <p:sp>
          <p:nvSpPr>
            <p:cNvPr id="76991"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92"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6993"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6994"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95"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6996"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76997"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6998"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6999"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77000"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01"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02"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03"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04"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05"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06"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77007"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77008"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77009"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77010" name="Line 22"/>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11" name="Line 23"/>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12" name="Line 24"/>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13" name="Line 25"/>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14" name="Line 26"/>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15" name="Line 27"/>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16" name="Rectangle 28"/>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77017" name="Rectangle 29"/>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始めの福音</a:t>
              </a:r>
            </a:p>
          </p:txBody>
        </p:sp>
        <p:sp>
          <p:nvSpPr>
            <p:cNvPr id="77018" name="Rectangle 30"/>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始めの家族</a:t>
              </a:r>
            </a:p>
          </p:txBody>
        </p:sp>
        <p:sp>
          <p:nvSpPr>
            <p:cNvPr id="77019" name="Rectangle 31"/>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始めの殺人</a:t>
              </a:r>
            </a:p>
          </p:txBody>
        </p:sp>
        <p:sp>
          <p:nvSpPr>
            <p:cNvPr id="77020" name="Rectangle 32"/>
            <p:cNvSpPr>
              <a:spLocks noChangeArrowheads="1"/>
            </p:cNvSpPr>
            <p:nvPr/>
          </p:nvSpPr>
          <p:spPr bwMode="auto">
            <a:xfrm>
              <a:off x="2627" y="938"/>
              <a:ext cx="43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　洪水と虹</a:t>
              </a:r>
            </a:p>
          </p:txBody>
        </p:sp>
        <p:sp>
          <p:nvSpPr>
            <p:cNvPr id="77021" name="Rectangle 33"/>
            <p:cNvSpPr>
              <a:spLocks noChangeArrowheads="1"/>
            </p:cNvSpPr>
            <p:nvPr/>
          </p:nvSpPr>
          <p:spPr bwMode="auto">
            <a:xfrm>
              <a:off x="2781" y="1042"/>
              <a:ext cx="21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塔</a:t>
              </a:r>
              <a:r>
                <a:rPr lang="en-US" altLang="ja-JP" sz="900">
                  <a:solidFill>
                    <a:srgbClr val="000000"/>
                  </a:solidFill>
                  <a:latin typeface="Helvetica" charset="0"/>
                </a:rPr>
                <a:t>r</a:t>
              </a:r>
              <a:endParaRPr lang="en-US" sz="900">
                <a:solidFill>
                  <a:srgbClr val="000000"/>
                </a:solidFill>
                <a:latin typeface="Helvetica" charset="0"/>
              </a:endParaRPr>
            </a:p>
          </p:txBody>
        </p:sp>
        <p:sp>
          <p:nvSpPr>
            <p:cNvPr id="77022" name="Rectangle 34"/>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天地創造</a:t>
              </a:r>
            </a:p>
          </p:txBody>
        </p:sp>
        <p:sp>
          <p:nvSpPr>
            <p:cNvPr id="77023" name="Rectangle 35"/>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p:txBody>
        </p:sp>
        <p:sp>
          <p:nvSpPr>
            <p:cNvPr id="77024" name="Line 36"/>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25" name="Line 37"/>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26" name="Rectangle 38"/>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77027" name="Rectangle 39"/>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a:solidFill>
                    <a:srgbClr val="000000"/>
                  </a:solidFill>
                  <a:latin typeface="Helvetica" charset="0"/>
                </a:rPr>
                <a:t>土地・種・祝福</a:t>
              </a:r>
            </a:p>
          </p:txBody>
        </p:sp>
        <p:sp>
          <p:nvSpPr>
            <p:cNvPr id="77028" name="Rectangle 40"/>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77029" name="Rectangle 41"/>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77030" name="Rectangle 42"/>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召命</a:t>
              </a:r>
            </a:p>
          </p:txBody>
        </p:sp>
        <p:sp>
          <p:nvSpPr>
            <p:cNvPr id="77031" name="Rectangle 43"/>
            <p:cNvSpPr>
              <a:spLocks noChangeArrowheads="1"/>
            </p:cNvSpPr>
            <p:nvPr/>
          </p:nvSpPr>
          <p:spPr bwMode="auto">
            <a:xfrm>
              <a:off x="2634" y="1274"/>
              <a:ext cx="445"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アブラハム</a:t>
              </a:r>
            </a:p>
          </p:txBody>
        </p:sp>
        <p:sp>
          <p:nvSpPr>
            <p:cNvPr id="77032" name="Rectangle 44"/>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77033" name="Line 45"/>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34" name="Line 46"/>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35" name="Rectangle 47"/>
            <p:cNvSpPr>
              <a:spLocks noChangeArrowheads="1"/>
            </p:cNvSpPr>
            <p:nvPr/>
          </p:nvSpPr>
          <p:spPr bwMode="auto">
            <a:xfrm>
              <a:off x="2694" y="2152"/>
              <a:ext cx="29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ヨセフ</a:t>
              </a:r>
            </a:p>
          </p:txBody>
        </p:sp>
        <p:sp>
          <p:nvSpPr>
            <p:cNvPr id="77036" name="Rectangle 48"/>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奴隷</a:t>
              </a:r>
            </a:p>
          </p:txBody>
        </p:sp>
        <p:sp>
          <p:nvSpPr>
            <p:cNvPr id="77037" name="Rectangle 49"/>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77038" name="Line 50"/>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39" name="Line 51"/>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0" name="Line 52"/>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1" name="Line 53"/>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2" name="Line 54"/>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3" name="Line 55"/>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4" name="Line 56"/>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5" name="Line 57"/>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46" name="Rectangle 58"/>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77047" name="Rectangle 59"/>
            <p:cNvSpPr>
              <a:spLocks noChangeArrowheads="1"/>
            </p:cNvSpPr>
            <p:nvPr/>
          </p:nvSpPr>
          <p:spPr bwMode="auto">
            <a:xfrm>
              <a:off x="2802" y="2934"/>
              <a:ext cx="30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77048" name="Rectangle 60"/>
            <p:cNvSpPr>
              <a:spLocks noChangeArrowheads="1"/>
            </p:cNvSpPr>
            <p:nvPr/>
          </p:nvSpPr>
          <p:spPr bwMode="auto">
            <a:xfrm>
              <a:off x="2751" y="3050"/>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77049" name="Rectangle 61"/>
            <p:cNvSpPr>
              <a:spLocks noChangeArrowheads="1"/>
            </p:cNvSpPr>
            <p:nvPr/>
          </p:nvSpPr>
          <p:spPr bwMode="auto">
            <a:xfrm>
              <a:off x="2648" y="3158"/>
              <a:ext cx="67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77050" name="Rectangle 62"/>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77051" name="Rectangle 63"/>
            <p:cNvSpPr>
              <a:spLocks noChangeArrowheads="1"/>
            </p:cNvSpPr>
            <p:nvPr/>
          </p:nvSpPr>
          <p:spPr bwMode="auto">
            <a:xfrm>
              <a:off x="2724" y="3382"/>
              <a:ext cx="44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77052" name="Line 64"/>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7053" name="Rectangle 65"/>
            <p:cNvSpPr>
              <a:spLocks noChangeArrowheads="1"/>
            </p:cNvSpPr>
            <p:nvPr/>
          </p:nvSpPr>
          <p:spPr bwMode="auto">
            <a:xfrm>
              <a:off x="2779" y="2826"/>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77054" name="Line 66"/>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85981"/>
                                        </p:tgtEl>
                                        <p:attrNameLst>
                                          <p:attrName>style.visibility</p:attrName>
                                        </p:attrNameLst>
                                      </p:cBhvr>
                                      <p:to>
                                        <p:strVal val="visible"/>
                                      </p:to>
                                    </p:set>
                                    <p:anim calcmode="lin" valueType="num">
                                      <p:cBhvr>
                                        <p:cTn id="7" dur="500" fill="hold"/>
                                        <p:tgtEl>
                                          <p:spTgt spid="585981"/>
                                        </p:tgtEl>
                                        <p:attrNameLst>
                                          <p:attrName>ppt_w</p:attrName>
                                        </p:attrNameLst>
                                      </p:cBhvr>
                                      <p:tavLst>
                                        <p:tav tm="0">
                                          <p:val>
                                            <p:fltVal val="0"/>
                                          </p:val>
                                        </p:tav>
                                        <p:tav tm="100000">
                                          <p:val>
                                            <p:strVal val="#ppt_w"/>
                                          </p:val>
                                        </p:tav>
                                      </p:tavLst>
                                    </p:anim>
                                    <p:anim calcmode="lin" valueType="num">
                                      <p:cBhvr>
                                        <p:cTn id="8" dur="500" fill="hold"/>
                                        <p:tgtEl>
                                          <p:spTgt spid="585981"/>
                                        </p:tgtEl>
                                        <p:attrNameLst>
                                          <p:attrName>ppt_h</p:attrName>
                                        </p:attrNameLst>
                                      </p:cBhvr>
                                      <p:tavLst>
                                        <p:tav tm="0">
                                          <p:val>
                                            <p:fltVal val="0"/>
                                          </p:val>
                                        </p:tav>
                                        <p:tav tm="100000">
                                          <p:val>
                                            <p:strVal val="#ppt_h"/>
                                          </p:val>
                                        </p:tav>
                                      </p:tavLst>
                                    </p:anim>
                                    <p:anim calcmode="lin" valueType="num">
                                      <p:cBhvr>
                                        <p:cTn id="9" dur="500" fill="hold"/>
                                        <p:tgtEl>
                                          <p:spTgt spid="585981"/>
                                        </p:tgtEl>
                                        <p:attrNameLst>
                                          <p:attrName>ppt_x</p:attrName>
                                        </p:attrNameLst>
                                      </p:cBhvr>
                                      <p:tavLst>
                                        <p:tav tm="0">
                                          <p:val>
                                            <p:fltVal val="0.5"/>
                                          </p:val>
                                        </p:tav>
                                        <p:tav tm="100000">
                                          <p:val>
                                            <p:strVal val="#ppt_x"/>
                                          </p:val>
                                        </p:tav>
                                      </p:tavLst>
                                    </p:anim>
                                    <p:anim calcmode="lin" valueType="num">
                                      <p:cBhvr>
                                        <p:cTn id="10" dur="500" fill="hold"/>
                                        <p:tgtEl>
                                          <p:spTgt spid="585981"/>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85982"/>
                                        </p:tgtEl>
                                        <p:attrNameLst>
                                          <p:attrName>style.visibility</p:attrName>
                                        </p:attrNameLst>
                                      </p:cBhvr>
                                      <p:to>
                                        <p:strVal val="visible"/>
                                      </p:to>
                                    </p:set>
                                    <p:anim calcmode="lin" valueType="num">
                                      <p:cBhvr>
                                        <p:cTn id="14" dur="500" fill="hold"/>
                                        <p:tgtEl>
                                          <p:spTgt spid="585982"/>
                                        </p:tgtEl>
                                        <p:attrNameLst>
                                          <p:attrName>ppt_w</p:attrName>
                                        </p:attrNameLst>
                                      </p:cBhvr>
                                      <p:tavLst>
                                        <p:tav tm="0">
                                          <p:val>
                                            <p:fltVal val="0"/>
                                          </p:val>
                                        </p:tav>
                                        <p:tav tm="100000">
                                          <p:val>
                                            <p:strVal val="#ppt_w"/>
                                          </p:val>
                                        </p:tav>
                                      </p:tavLst>
                                    </p:anim>
                                    <p:anim calcmode="lin" valueType="num">
                                      <p:cBhvr>
                                        <p:cTn id="15" dur="500" fill="hold"/>
                                        <p:tgtEl>
                                          <p:spTgt spid="585982"/>
                                        </p:tgtEl>
                                        <p:attrNameLst>
                                          <p:attrName>ppt_h</p:attrName>
                                        </p:attrNameLst>
                                      </p:cBhvr>
                                      <p:tavLst>
                                        <p:tav tm="0">
                                          <p:val>
                                            <p:fltVal val="0"/>
                                          </p:val>
                                        </p:tav>
                                        <p:tav tm="100000">
                                          <p:val>
                                            <p:strVal val="#ppt_h"/>
                                          </p:val>
                                        </p:tav>
                                      </p:tavLst>
                                    </p:anim>
                                    <p:anim calcmode="lin" valueType="num">
                                      <p:cBhvr>
                                        <p:cTn id="16" dur="500" fill="hold"/>
                                        <p:tgtEl>
                                          <p:spTgt spid="585982"/>
                                        </p:tgtEl>
                                        <p:attrNameLst>
                                          <p:attrName>ppt_x</p:attrName>
                                        </p:attrNameLst>
                                      </p:cBhvr>
                                      <p:tavLst>
                                        <p:tav tm="0">
                                          <p:val>
                                            <p:fltVal val="0.5"/>
                                          </p:val>
                                        </p:tav>
                                        <p:tav tm="100000">
                                          <p:val>
                                            <p:strVal val="#ppt_x"/>
                                          </p:val>
                                        </p:tav>
                                      </p:tavLst>
                                    </p:anim>
                                    <p:anim calcmode="lin" valueType="num">
                                      <p:cBhvr>
                                        <p:cTn id="17" dur="500" fill="hold"/>
                                        <p:tgtEl>
                                          <p:spTgt spid="585982"/>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586004"/>
                                        </p:tgtEl>
                                        <p:attrNameLst>
                                          <p:attrName>style.visibility</p:attrName>
                                        </p:attrNameLst>
                                      </p:cBhvr>
                                      <p:to>
                                        <p:strVal val="visible"/>
                                      </p:to>
                                    </p:set>
                                    <p:animEffect transition="in" filter="wipe(right)">
                                      <p:cBhvr>
                                        <p:cTn id="21" dur="500"/>
                                        <p:tgtEl>
                                          <p:spTgt spid="58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981" grpId="0" animBg="1"/>
      <p:bldP spid="585982" grpId="0" animBg="1"/>
      <p:bldP spid="58600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701675" y="1908175"/>
            <a:ext cx="2382838" cy="1550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3200" b="0">
                <a:solidFill>
                  <a:srgbClr val="FAFD00"/>
                </a:solidFill>
                <a:latin typeface="Times" charset="0"/>
              </a:rPr>
              <a:t>４人目の人とは</a:t>
            </a:r>
            <a:r>
              <a:rPr lang="en-US" altLang="ja-JP" sz="3200" b="0">
                <a:solidFill>
                  <a:srgbClr val="FAFD00"/>
                </a:solidFill>
                <a:latin typeface="Times" charset="0"/>
              </a:rPr>
              <a:t>:</a:t>
            </a:r>
          </a:p>
          <a:p>
            <a:pPr algn="ctr"/>
            <a:endParaRPr lang="en-US" sz="3200" b="0">
              <a:solidFill>
                <a:srgbClr val="FAFD00"/>
              </a:solidFill>
              <a:latin typeface="Times" charset="0"/>
            </a:endParaRPr>
          </a:p>
        </p:txBody>
      </p:sp>
      <p:grpSp>
        <p:nvGrpSpPr>
          <p:cNvPr id="2" name="Group 7"/>
          <p:cNvGrpSpPr>
            <a:grpSpLocks/>
          </p:cNvGrpSpPr>
          <p:nvPr/>
        </p:nvGrpSpPr>
        <p:grpSpPr bwMode="auto">
          <a:xfrm>
            <a:off x="1204913" y="1330325"/>
            <a:ext cx="6583362" cy="5362575"/>
            <a:chOff x="759" y="838"/>
            <a:chExt cx="4147" cy="3378"/>
          </a:xfrm>
        </p:grpSpPr>
        <p:sp>
          <p:nvSpPr>
            <p:cNvPr id="101379" name="Rectangle 3"/>
            <p:cNvSpPr>
              <a:spLocks noChangeArrowheads="1"/>
            </p:cNvSpPr>
            <p:nvPr/>
          </p:nvSpPr>
          <p:spPr bwMode="auto">
            <a:xfrm>
              <a:off x="2471" y="838"/>
              <a:ext cx="2435" cy="2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9600" b="0">
                  <a:solidFill>
                    <a:srgbClr val="FAFD00"/>
                  </a:solidFill>
                  <a:latin typeface="Times" pitchFamily="-107" charset="0"/>
                  <a:ea typeface="ＭＳ Ｐゴシック" pitchFamily="-107" charset="-128"/>
                  <a:cs typeface="ＭＳ Ｐゴシック" pitchFamily="-107" charset="-128"/>
                </a:rPr>
                <a:t>AJM</a:t>
              </a:r>
              <a:r>
                <a:rPr lang="en-US" sz="25200" b="0">
                  <a:solidFill>
                    <a:srgbClr val="00FF00"/>
                  </a:solidFill>
                  <a:latin typeface="Times" pitchFamily="-107" charset="0"/>
                  <a:ea typeface="ＭＳ Ｐゴシック" pitchFamily="-107" charset="-128"/>
                  <a:cs typeface="ＭＳ Ｐゴシック" pitchFamily="-107" charset="-128"/>
                </a:rPr>
                <a:t>J</a:t>
              </a:r>
            </a:p>
          </p:txBody>
        </p:sp>
        <p:sp>
          <p:nvSpPr>
            <p:cNvPr id="101380" name="Rectangle 4"/>
            <p:cNvSpPr>
              <a:spLocks noChangeArrowheads="1"/>
            </p:cNvSpPr>
            <p:nvPr/>
          </p:nvSpPr>
          <p:spPr bwMode="auto">
            <a:xfrm>
              <a:off x="759" y="2662"/>
              <a:ext cx="668" cy="155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r>
                <a:rPr lang="en-US" sz="15600" b="0">
                  <a:solidFill>
                    <a:srgbClr val="D83104"/>
                  </a:solidFill>
                  <a:latin typeface="Times" charset="0"/>
                </a:rPr>
                <a:t>?</a:t>
              </a:r>
              <a:endParaRPr lang="en-US" sz="15600" b="0">
                <a:solidFill>
                  <a:srgbClr val="51DC00"/>
                </a:solidFill>
                <a:latin typeface="Times" charset="0"/>
              </a:endParaRPr>
            </a:p>
          </p:txBody>
        </p:sp>
      </p:grpSp>
      <p:sp>
        <p:nvSpPr>
          <p:cNvPr id="78852"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1389" name="Rectangle 1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32</a:t>
            </a:r>
          </a:p>
        </p:txBody>
      </p:sp>
      <p:grpSp>
        <p:nvGrpSpPr>
          <p:cNvPr id="78854" name="Group 14"/>
          <p:cNvGrpSpPr>
            <a:grpSpLocks/>
          </p:cNvGrpSpPr>
          <p:nvPr/>
        </p:nvGrpSpPr>
        <p:grpSpPr bwMode="auto">
          <a:xfrm>
            <a:off x="519113" y="7938"/>
            <a:ext cx="854075" cy="1704975"/>
            <a:chOff x="327" y="5"/>
            <a:chExt cx="538" cy="1074"/>
          </a:xfrm>
        </p:grpSpPr>
        <p:sp>
          <p:nvSpPr>
            <p:cNvPr id="101391" name="Rectangle 1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101392" name="Line 1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01393" name="Text Box 1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1:1</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3"/>
          <p:cNvSpPr>
            <a:spLocks noChangeArrowheads="1"/>
          </p:cNvSpPr>
          <p:nvPr/>
        </p:nvSpPr>
        <p:spPr bwMode="auto">
          <a:xfrm>
            <a:off x="3922713" y="1330325"/>
            <a:ext cx="3865562" cy="39290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9600" b="0">
                <a:solidFill>
                  <a:srgbClr val="FAFD00"/>
                </a:solidFill>
                <a:latin typeface="Times" pitchFamily="-107" charset="0"/>
                <a:ea typeface="ＭＳ Ｐゴシック" pitchFamily="-107" charset="-128"/>
                <a:cs typeface="ＭＳ Ｐゴシック" pitchFamily="-107" charset="-128"/>
              </a:rPr>
              <a:t>AJM</a:t>
            </a:r>
            <a:r>
              <a:rPr lang="en-US" sz="25200" b="0">
                <a:solidFill>
                  <a:srgbClr val="00FF00"/>
                </a:solidFill>
                <a:latin typeface="Times" pitchFamily="-107" charset="0"/>
                <a:ea typeface="ＭＳ Ｐゴシック" pitchFamily="-107" charset="-128"/>
                <a:cs typeface="ＭＳ Ｐゴシック" pitchFamily="-107" charset="-128"/>
              </a:rPr>
              <a:t>J</a:t>
            </a:r>
          </a:p>
        </p:txBody>
      </p:sp>
      <p:sp>
        <p:nvSpPr>
          <p:cNvPr id="102404" name="Rectangle 4"/>
          <p:cNvSpPr>
            <a:spLocks noChangeArrowheads="1"/>
          </p:cNvSpPr>
          <p:nvPr/>
        </p:nvSpPr>
        <p:spPr bwMode="auto">
          <a:xfrm>
            <a:off x="2676525" y="4756150"/>
            <a:ext cx="3875088"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r>
              <a:rPr lang="ja-JP" altLang="en-US" sz="8000" b="0" i="1">
                <a:solidFill>
                  <a:srgbClr val="00FF00"/>
                </a:solidFill>
                <a:latin typeface="Times" charset="0"/>
              </a:rPr>
              <a:t>“ヨシア”</a:t>
            </a:r>
          </a:p>
        </p:txBody>
      </p:sp>
      <p:sp>
        <p:nvSpPr>
          <p:cNvPr id="102407" name="Rectangle 7"/>
          <p:cNvSpPr>
            <a:spLocks noChangeArrowheads="1"/>
          </p:cNvSpPr>
          <p:nvPr/>
        </p:nvSpPr>
        <p:spPr bwMode="auto">
          <a:xfrm>
            <a:off x="701675" y="1908175"/>
            <a:ext cx="2382838" cy="155098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3200" b="0">
                <a:solidFill>
                  <a:srgbClr val="FAFD00"/>
                </a:solidFill>
                <a:latin typeface="Times" charset="0"/>
              </a:rPr>
              <a:t>四人目の人とは</a:t>
            </a:r>
            <a:r>
              <a:rPr lang="en-US" altLang="ja-JP" sz="3200" b="0">
                <a:solidFill>
                  <a:srgbClr val="FAFD00"/>
                </a:solidFill>
                <a:latin typeface="Times" charset="0"/>
              </a:rPr>
              <a:t>:</a:t>
            </a:r>
          </a:p>
          <a:p>
            <a:pPr algn="ctr"/>
            <a:endParaRPr lang="en-US" sz="3200" b="0">
              <a:solidFill>
                <a:srgbClr val="FAFD00"/>
              </a:solidFill>
              <a:latin typeface="Times" charset="0"/>
            </a:endParaRPr>
          </a:p>
        </p:txBody>
      </p:sp>
      <p:sp>
        <p:nvSpPr>
          <p:cNvPr id="80901" name="Text Box 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2413" name="Rectangle 13"/>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33</a:t>
            </a:r>
          </a:p>
        </p:txBody>
      </p:sp>
      <p:grpSp>
        <p:nvGrpSpPr>
          <p:cNvPr id="80903" name="Group 14"/>
          <p:cNvGrpSpPr>
            <a:grpSpLocks/>
          </p:cNvGrpSpPr>
          <p:nvPr/>
        </p:nvGrpSpPr>
        <p:grpSpPr bwMode="auto">
          <a:xfrm>
            <a:off x="519113" y="7938"/>
            <a:ext cx="854075" cy="1704975"/>
            <a:chOff x="327" y="5"/>
            <a:chExt cx="538" cy="1074"/>
          </a:xfrm>
        </p:grpSpPr>
        <p:sp>
          <p:nvSpPr>
            <p:cNvPr id="102415" name="Rectangle 1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102416" name="Line 1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02417" name="Text Box 17"/>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1:1</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82947"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104452" name="Rectangle 4"/>
          <p:cNvSpPr>
            <a:spLocks noChangeArrowheads="1"/>
          </p:cNvSpPr>
          <p:nvPr/>
        </p:nvSpPr>
        <p:spPr bwMode="auto">
          <a:xfrm>
            <a:off x="738188" y="900113"/>
            <a:ext cx="7921625" cy="4483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3600">
                <a:solidFill>
                  <a:srgbClr val="FAFD00"/>
                </a:solidFill>
              </a:rPr>
              <a:t>おおまかな年代</a:t>
            </a:r>
            <a:r>
              <a:rPr lang="en-US" altLang="ja-JP" sz="3600">
                <a:solidFill>
                  <a:srgbClr val="FAFD00"/>
                </a:solidFill>
                <a:latin typeface="Times" charset="0"/>
              </a:rPr>
              <a:t>:</a:t>
            </a:r>
          </a:p>
          <a:p>
            <a:pPr algn="ctr"/>
            <a:endParaRPr lang="en-US" sz="3600">
              <a:solidFill>
                <a:srgbClr val="FAFD00"/>
              </a:solidFill>
              <a:latin typeface="Times" charset="0"/>
            </a:endParaRPr>
          </a:p>
          <a:p>
            <a:r>
              <a:rPr lang="ja-JP" altLang="en-US" sz="3600">
                <a:solidFill>
                  <a:srgbClr val="FAFD00"/>
                </a:solidFill>
                <a:latin typeface="Times" charset="0"/>
              </a:rPr>
              <a:t>アブラハム～ヨセフ  		</a:t>
            </a:r>
            <a:r>
              <a:rPr lang="en-US" sz="3600">
                <a:solidFill>
                  <a:srgbClr val="FAFD00"/>
                </a:solidFill>
                <a:latin typeface="Times" charset="0"/>
              </a:rPr>
              <a:t>2000 B.C.</a:t>
            </a:r>
          </a:p>
          <a:p>
            <a:endParaRPr lang="en-US" sz="3600">
              <a:solidFill>
                <a:srgbClr val="FAFD00"/>
              </a:solidFill>
              <a:latin typeface="Times" charset="0"/>
            </a:endParaRPr>
          </a:p>
          <a:p>
            <a:r>
              <a:rPr lang="ja-JP" altLang="en-US" sz="3600">
                <a:solidFill>
                  <a:schemeClr val="hlink"/>
                </a:solidFill>
                <a:latin typeface="Times" charset="0"/>
              </a:rPr>
              <a:t>モーセ～ヨシュア	  		</a:t>
            </a:r>
            <a:r>
              <a:rPr lang="en-US" sz="3600">
                <a:solidFill>
                  <a:schemeClr val="hlink"/>
                </a:solidFill>
                <a:latin typeface="Times" charset="0"/>
              </a:rPr>
              <a:t>1500 B.C.</a:t>
            </a:r>
            <a:endParaRPr lang="en-US" sz="3600">
              <a:solidFill>
                <a:srgbClr val="FAFD00"/>
              </a:solidFill>
              <a:latin typeface="Times" charset="0"/>
            </a:endParaRPr>
          </a:p>
          <a:p>
            <a:endParaRPr lang="en-US" sz="3600">
              <a:solidFill>
                <a:srgbClr val="FAFD00"/>
              </a:solidFill>
              <a:latin typeface="Times" charset="0"/>
            </a:endParaRPr>
          </a:p>
          <a:p>
            <a:endParaRPr lang="en-US" sz="3600">
              <a:solidFill>
                <a:srgbClr val="FAFD00"/>
              </a:solidFill>
              <a:latin typeface="Times" charset="0"/>
            </a:endParaRPr>
          </a:p>
          <a:p>
            <a:pPr algn="ctr"/>
            <a:endParaRPr lang="en-US" sz="3600">
              <a:solidFill>
                <a:srgbClr val="FAFD00"/>
              </a:solidFill>
              <a:latin typeface="Times" charset="0"/>
            </a:endParaRPr>
          </a:p>
        </p:txBody>
      </p:sp>
      <p:sp>
        <p:nvSpPr>
          <p:cNvPr id="82949"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2950" name="Text Box 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4459" name="Rectangle 11"/>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34</a:t>
            </a:r>
          </a:p>
        </p:txBody>
      </p:sp>
      <p:sp>
        <p:nvSpPr>
          <p:cNvPr id="104460" name="Text Box 12"/>
          <p:cNvSpPr txBox="1">
            <a:spLocks noChangeArrowheads="1"/>
          </p:cNvSpPr>
          <p:nvPr/>
        </p:nvSpPr>
        <p:spPr bwMode="auto">
          <a:xfrm>
            <a:off x="17684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1:1</a:t>
            </a:r>
            <a:endParaRPr lang="en-US" sz="800" u="sng">
              <a:solidFill>
                <a:srgbClr val="000000"/>
              </a:solidFill>
              <a:latin typeface="Geneva"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94" name="Group 4"/>
          <p:cNvGrpSpPr>
            <a:grpSpLocks/>
          </p:cNvGrpSpPr>
          <p:nvPr/>
        </p:nvGrpSpPr>
        <p:grpSpPr bwMode="auto">
          <a:xfrm>
            <a:off x="2436813" y="1443038"/>
            <a:ext cx="4362450" cy="3598862"/>
            <a:chOff x="1512" y="1397"/>
            <a:chExt cx="2748" cy="2267"/>
          </a:xfrm>
        </p:grpSpPr>
        <p:sp>
          <p:nvSpPr>
            <p:cNvPr id="85007" name="Rectangle 5"/>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endParaRPr lang="en-US"/>
            </a:p>
          </p:txBody>
        </p:sp>
        <p:sp>
          <p:nvSpPr>
            <p:cNvPr id="103430" name="Rectangle 6"/>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85009" name="Rectangle 7"/>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85010" name="AutoShape 8"/>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11" name="Rectangle 9"/>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endParaRPr lang="en-US"/>
            </a:p>
          </p:txBody>
        </p:sp>
        <p:sp>
          <p:nvSpPr>
            <p:cNvPr id="103434" name="Rectangle 10"/>
            <p:cNvSpPr>
              <a:spLocks noChangeArrowheads="1"/>
            </p:cNvSpPr>
            <p:nvPr/>
          </p:nvSpPr>
          <p:spPr bwMode="auto">
            <a:xfrm>
              <a:off x="1621" y="1399"/>
              <a:ext cx="512" cy="154"/>
            </a:xfrm>
            <a:prstGeom prst="rect">
              <a:avLst/>
            </a:prstGeom>
            <a:noFill/>
            <a:ln w="9525">
              <a:noFill/>
              <a:miter lim="800000"/>
              <a:headEnd/>
              <a:tailEnd/>
            </a:ln>
          </p:spPr>
          <p:txBody>
            <a:bodyPr wrap="none" lIns="0" tIns="0" rIns="0" bIns="0">
              <a:spAutoFit/>
            </a:bodyPr>
            <a:lstStyle/>
            <a:p>
              <a:pPr algn="ctr"/>
              <a:r>
                <a:rPr lang="ja-JP" altLang="en-US">
                  <a:solidFill>
                    <a:srgbClr val="FFA27C"/>
                  </a:solidFill>
                  <a:effectLst>
                    <a:outerShdw blurRad="38100" dist="38100" dir="2700000" algn="tl">
                      <a:srgbClr val="000000"/>
                    </a:outerShdw>
                  </a:effectLst>
                  <a:latin typeface="Helvetica" charset="0"/>
                </a:rPr>
                <a:t>天地創造</a:t>
              </a:r>
            </a:p>
          </p:txBody>
        </p:sp>
        <p:sp>
          <p:nvSpPr>
            <p:cNvPr id="85013" name="Line 11"/>
            <p:cNvSpPr>
              <a:spLocks noChangeShapeType="1"/>
            </p:cNvSpPr>
            <p:nvPr/>
          </p:nvSpPr>
          <p:spPr bwMode="auto">
            <a:xfrm>
              <a:off x="1512" y="1559"/>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14" name="Line 12"/>
            <p:cNvSpPr>
              <a:spLocks noChangeShapeType="1"/>
            </p:cNvSpPr>
            <p:nvPr/>
          </p:nvSpPr>
          <p:spPr bwMode="auto">
            <a:xfrm>
              <a:off x="2301" y="1613"/>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15" name="Rectangle 13"/>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endParaRPr lang="en-US"/>
            </a:p>
          </p:txBody>
        </p:sp>
        <p:sp>
          <p:nvSpPr>
            <p:cNvPr id="103438" name="Rectangle 14"/>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85017" name="Rectangle 15"/>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5018" name="AutoShape 16"/>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85019" name="Rectangle 17"/>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03442" name="Rectangle 18"/>
            <p:cNvSpPr>
              <a:spLocks noChangeArrowheads="1"/>
            </p:cNvSpPr>
            <p:nvPr/>
          </p:nvSpPr>
          <p:spPr bwMode="auto">
            <a:xfrm>
              <a:off x="1644" y="1566"/>
              <a:ext cx="739"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a:t>
              </a:r>
              <a:r>
                <a:rPr lang="ja-JP" altLang="en-US" sz="1800">
                  <a:solidFill>
                    <a:srgbClr val="790015"/>
                  </a:solidFill>
                  <a:latin typeface="Helvetica" charset="0"/>
                </a:rPr>
                <a:t>アブラハム</a:t>
              </a:r>
              <a:endParaRPr lang="ja-JP" altLang="en-US" sz="2800">
                <a:solidFill>
                  <a:srgbClr val="FFA27C"/>
                </a:solidFill>
                <a:effectLst>
                  <a:outerShdw blurRad="38100" dist="38100" dir="2700000" algn="tl">
                    <a:srgbClr val="000000"/>
                  </a:outerShdw>
                </a:effectLst>
                <a:latin typeface="Helvetica" charset="0"/>
              </a:endParaRPr>
            </a:p>
          </p:txBody>
        </p:sp>
        <p:sp>
          <p:nvSpPr>
            <p:cNvPr id="85021" name="Line 19"/>
            <p:cNvSpPr>
              <a:spLocks noChangeShapeType="1"/>
            </p:cNvSpPr>
            <p:nvPr/>
          </p:nvSpPr>
          <p:spPr bwMode="auto">
            <a:xfrm>
              <a:off x="1659" y="1734"/>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22" name="Line 20"/>
            <p:cNvSpPr>
              <a:spLocks noChangeShapeType="1"/>
            </p:cNvSpPr>
            <p:nvPr/>
          </p:nvSpPr>
          <p:spPr bwMode="auto">
            <a:xfrm>
              <a:off x="2448" y="1774"/>
              <a:ext cx="429"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23" name="Rectangle 21"/>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endParaRPr lang="en-US"/>
            </a:p>
          </p:txBody>
        </p:sp>
        <p:sp>
          <p:nvSpPr>
            <p:cNvPr id="103446" name="Rectangle 22"/>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lgn="ctr"/>
              <a:r>
                <a:rPr lang="en-US" sz="1800" b="0">
                  <a:solidFill>
                    <a:srgbClr val="790015"/>
                  </a:solidFill>
                  <a:latin typeface="Times" charset="0"/>
                </a:rPr>
                <a:t>ABRAHAM</a:t>
              </a:r>
              <a:endParaRPr lang="en-US" sz="2800" b="0">
                <a:solidFill>
                  <a:srgbClr val="FFA27C"/>
                </a:solidFill>
                <a:effectLst>
                  <a:outerShdw blurRad="38100" dist="38100" dir="2700000" algn="tl">
                    <a:srgbClr val="000000"/>
                  </a:outerShdw>
                </a:effectLst>
                <a:latin typeface="Times" charset="0"/>
              </a:endParaRPr>
            </a:p>
          </p:txBody>
        </p:sp>
        <p:sp>
          <p:nvSpPr>
            <p:cNvPr id="85025" name="Rectangle 23"/>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endParaRPr lang="en-US"/>
            </a:p>
          </p:txBody>
        </p:sp>
        <p:sp>
          <p:nvSpPr>
            <p:cNvPr id="85026" name="AutoShape 24"/>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27" name="Rectangle 25"/>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endParaRPr lang="en-US"/>
            </a:p>
          </p:txBody>
        </p:sp>
        <p:sp>
          <p:nvSpPr>
            <p:cNvPr id="103450" name="Rectangle 26"/>
            <p:cNvSpPr>
              <a:spLocks noChangeArrowheads="1"/>
            </p:cNvSpPr>
            <p:nvPr/>
          </p:nvSpPr>
          <p:spPr bwMode="auto">
            <a:xfrm>
              <a:off x="1992" y="1735"/>
              <a:ext cx="313" cy="154"/>
            </a:xfrm>
            <a:prstGeom prst="rect">
              <a:avLst/>
            </a:prstGeom>
            <a:noFill/>
            <a:ln w="9525">
              <a:noFill/>
              <a:miter lim="800000"/>
              <a:headEnd/>
              <a:tailEnd/>
            </a:ln>
          </p:spPr>
          <p:txBody>
            <a:bodyPr wrap="none" lIns="0" tIns="0" rIns="0" bIns="0">
              <a:spAutoFit/>
            </a:bodyPr>
            <a:lstStyle/>
            <a:p>
              <a:pPr algn="ctr"/>
              <a:r>
                <a:rPr lang="ja-JP" altLang="en-US">
                  <a:solidFill>
                    <a:srgbClr val="FFA27C"/>
                  </a:solidFill>
                  <a:effectLst>
                    <a:outerShdw blurRad="38100" dist="38100" dir="2700000" algn="tl">
                      <a:srgbClr val="000000"/>
                    </a:outerShdw>
                  </a:effectLst>
                  <a:latin typeface="Helvetica" charset="0"/>
                </a:rPr>
                <a:t>ヨセフ</a:t>
              </a:r>
            </a:p>
          </p:txBody>
        </p:sp>
        <p:sp>
          <p:nvSpPr>
            <p:cNvPr id="85029" name="Line 27"/>
            <p:cNvSpPr>
              <a:spLocks noChangeShapeType="1"/>
            </p:cNvSpPr>
            <p:nvPr/>
          </p:nvSpPr>
          <p:spPr bwMode="auto">
            <a:xfrm>
              <a:off x="1806" y="1895"/>
              <a:ext cx="1" cy="47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0" name="Line 28"/>
            <p:cNvSpPr>
              <a:spLocks noChangeShapeType="1"/>
            </p:cNvSpPr>
            <p:nvPr/>
          </p:nvSpPr>
          <p:spPr bwMode="auto">
            <a:xfrm>
              <a:off x="2582" y="1949"/>
              <a:ext cx="442"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1" name="Rectangle 29"/>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5032" name="AutoShape 30"/>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33" name="Rectangle 31"/>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03456" name="Rectangle 32"/>
            <p:cNvSpPr>
              <a:spLocks noChangeArrowheads="1"/>
            </p:cNvSpPr>
            <p:nvPr/>
          </p:nvSpPr>
          <p:spPr bwMode="auto">
            <a:xfrm>
              <a:off x="2130" y="1896"/>
              <a:ext cx="399" cy="173"/>
            </a:xfrm>
            <a:prstGeom prst="rect">
              <a:avLst/>
            </a:prstGeom>
            <a:noFill/>
            <a:ln w="9525">
              <a:noFill/>
              <a:miter lim="800000"/>
              <a:headEnd/>
              <a:tailEnd/>
            </a:ln>
          </p:spPr>
          <p:txBody>
            <a:bodyPr wrap="none" lIns="0" tIns="0" rIns="0" bIns="0">
              <a:spAutoFit/>
            </a:bodyPr>
            <a:lstStyle/>
            <a:p>
              <a:pPr algn="ctr"/>
              <a:r>
                <a:rPr lang="ja-JP" altLang="en-US" sz="1800">
                  <a:solidFill>
                    <a:srgbClr val="790015"/>
                  </a:solidFill>
                  <a:latin typeface="Helvetica" charset="0"/>
                </a:rPr>
                <a:t>モーセ</a:t>
              </a:r>
              <a:endParaRPr lang="ja-JP" altLang="en-US" sz="2800">
                <a:solidFill>
                  <a:srgbClr val="FFA27C"/>
                </a:solidFill>
                <a:effectLst>
                  <a:outerShdw blurRad="38100" dist="38100" dir="2700000" algn="tl">
                    <a:srgbClr val="000000"/>
                  </a:outerShdw>
                </a:effectLst>
                <a:latin typeface="Helvetica" charset="0"/>
              </a:endParaRPr>
            </a:p>
          </p:txBody>
        </p:sp>
        <p:sp>
          <p:nvSpPr>
            <p:cNvPr id="85035" name="Line 33"/>
            <p:cNvSpPr>
              <a:spLocks noChangeShapeType="1"/>
            </p:cNvSpPr>
            <p:nvPr/>
          </p:nvSpPr>
          <p:spPr bwMode="auto">
            <a:xfrm>
              <a:off x="1980" y="2070"/>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6" name="Line 34"/>
            <p:cNvSpPr>
              <a:spLocks noChangeShapeType="1"/>
            </p:cNvSpPr>
            <p:nvPr/>
          </p:nvSpPr>
          <p:spPr bwMode="auto">
            <a:xfrm>
              <a:off x="2770" y="2110"/>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37" name="Rectangle 35"/>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5038" name="AutoShape 36"/>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39" name="Rectangle 37"/>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endParaRPr lang="en-US"/>
            </a:p>
          </p:txBody>
        </p:sp>
        <p:sp>
          <p:nvSpPr>
            <p:cNvPr id="103462" name="Rectangle 38"/>
            <p:cNvSpPr>
              <a:spLocks noChangeArrowheads="1"/>
            </p:cNvSpPr>
            <p:nvPr/>
          </p:nvSpPr>
          <p:spPr bwMode="auto">
            <a:xfrm>
              <a:off x="2159" y="2071"/>
              <a:ext cx="602" cy="173"/>
            </a:xfrm>
            <a:prstGeom prst="rect">
              <a:avLst/>
            </a:prstGeom>
            <a:noFill/>
            <a:ln w="9525">
              <a:noFill/>
              <a:miter lim="800000"/>
              <a:headEnd/>
              <a:tailEnd/>
            </a:ln>
          </p:spPr>
          <p:txBody>
            <a:bodyPr wrap="none" lIns="0" tIns="0" rIns="0" bIns="0">
              <a:spAutoFit/>
            </a:bodyPr>
            <a:lstStyle/>
            <a:p>
              <a:pPr algn="ctr"/>
              <a:r>
                <a:rPr lang="en-US" sz="1800">
                  <a:solidFill>
                    <a:srgbClr val="790015"/>
                  </a:solidFill>
                  <a:latin typeface="Helvetica" charset="0"/>
                </a:rPr>
                <a:t>   </a:t>
              </a:r>
              <a:r>
                <a:rPr lang="ja-JP" altLang="en-US" sz="1800">
                  <a:solidFill>
                    <a:srgbClr val="790015"/>
                  </a:solidFill>
                  <a:latin typeface="Helvetica" charset="0"/>
                </a:rPr>
                <a:t>ヨシュア</a:t>
              </a:r>
              <a:endParaRPr lang="ja-JP" altLang="en-US" sz="2800">
                <a:solidFill>
                  <a:srgbClr val="FFA27C"/>
                </a:solidFill>
                <a:effectLst>
                  <a:outerShdw blurRad="38100" dist="38100" dir="2700000" algn="tl">
                    <a:srgbClr val="000000"/>
                  </a:outerShdw>
                </a:effectLst>
                <a:latin typeface="Helvetica" charset="0"/>
              </a:endParaRPr>
            </a:p>
          </p:txBody>
        </p:sp>
        <p:sp>
          <p:nvSpPr>
            <p:cNvPr id="85041" name="Line 39"/>
            <p:cNvSpPr>
              <a:spLocks noChangeShapeType="1"/>
            </p:cNvSpPr>
            <p:nvPr/>
          </p:nvSpPr>
          <p:spPr bwMode="auto">
            <a:xfrm>
              <a:off x="2127" y="2232"/>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42" name="Rectangle 40"/>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5043" name="AutoShape 41"/>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endParaRPr lang="en-US"/>
            </a:p>
          </p:txBody>
        </p:sp>
        <p:sp>
          <p:nvSpPr>
            <p:cNvPr id="85044" name="Rectangle 42"/>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endParaRPr lang="en-US"/>
            </a:p>
          </p:txBody>
        </p:sp>
        <p:sp>
          <p:nvSpPr>
            <p:cNvPr id="103467" name="Rectangle 43"/>
            <p:cNvSpPr>
              <a:spLocks noChangeArrowheads="1"/>
            </p:cNvSpPr>
            <p:nvPr/>
          </p:nvSpPr>
          <p:spPr bwMode="auto">
            <a:xfrm>
              <a:off x="2359" y="2233"/>
              <a:ext cx="480"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無政府</a:t>
              </a:r>
            </a:p>
          </p:txBody>
        </p:sp>
        <p:sp>
          <p:nvSpPr>
            <p:cNvPr id="85046" name="Line 44"/>
            <p:cNvSpPr>
              <a:spLocks noChangeShapeType="1"/>
            </p:cNvSpPr>
            <p:nvPr/>
          </p:nvSpPr>
          <p:spPr bwMode="auto">
            <a:xfrm>
              <a:off x="2261" y="2415"/>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47" name="Rectangle 45"/>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endParaRPr lang="en-US"/>
            </a:p>
          </p:txBody>
        </p:sp>
        <p:sp>
          <p:nvSpPr>
            <p:cNvPr id="85048" name="AutoShape 46"/>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49" name="Rectangle 47"/>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endParaRPr lang="en-US"/>
            </a:p>
          </p:txBody>
        </p:sp>
        <p:sp>
          <p:nvSpPr>
            <p:cNvPr id="103472" name="Rectangle 48"/>
            <p:cNvSpPr>
              <a:spLocks noChangeArrowheads="1"/>
            </p:cNvSpPr>
            <p:nvPr/>
          </p:nvSpPr>
          <p:spPr bwMode="auto">
            <a:xfrm>
              <a:off x="2600" y="2416"/>
              <a:ext cx="320"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王制</a:t>
              </a:r>
            </a:p>
          </p:txBody>
        </p:sp>
        <p:sp>
          <p:nvSpPr>
            <p:cNvPr id="85051" name="Line 49"/>
            <p:cNvSpPr>
              <a:spLocks noChangeShapeType="1"/>
            </p:cNvSpPr>
            <p:nvPr/>
          </p:nvSpPr>
          <p:spPr bwMode="auto">
            <a:xfrm>
              <a:off x="2400" y="2593"/>
              <a:ext cx="1" cy="47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52" name="Rectangle 50"/>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endParaRPr lang="en-US"/>
            </a:p>
          </p:txBody>
        </p:sp>
        <p:sp>
          <p:nvSpPr>
            <p:cNvPr id="85053" name="AutoShape 51"/>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endParaRPr lang="en-US"/>
            </a:p>
          </p:txBody>
        </p:sp>
        <p:sp>
          <p:nvSpPr>
            <p:cNvPr id="85054" name="Rectangle 52"/>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endParaRPr lang="en-US"/>
            </a:p>
          </p:txBody>
        </p:sp>
        <p:sp>
          <p:nvSpPr>
            <p:cNvPr id="103477" name="Rectangle 53"/>
            <p:cNvSpPr>
              <a:spLocks noChangeArrowheads="1"/>
            </p:cNvSpPr>
            <p:nvPr/>
          </p:nvSpPr>
          <p:spPr bwMode="auto">
            <a:xfrm>
              <a:off x="2723" y="2591"/>
              <a:ext cx="320"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捕囚</a:t>
              </a:r>
            </a:p>
          </p:txBody>
        </p:sp>
        <p:sp>
          <p:nvSpPr>
            <p:cNvPr id="85056" name="Line 54"/>
            <p:cNvSpPr>
              <a:spLocks noChangeShapeType="1"/>
            </p:cNvSpPr>
            <p:nvPr/>
          </p:nvSpPr>
          <p:spPr bwMode="auto">
            <a:xfrm>
              <a:off x="2550" y="2776"/>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57" name="Line 55"/>
            <p:cNvSpPr>
              <a:spLocks noChangeShapeType="1"/>
            </p:cNvSpPr>
            <p:nvPr/>
          </p:nvSpPr>
          <p:spPr bwMode="auto">
            <a:xfrm>
              <a:off x="3340" y="2816"/>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58" name="Rectangle 56"/>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endParaRPr lang="en-US"/>
            </a:p>
          </p:txBody>
        </p:sp>
        <p:sp>
          <p:nvSpPr>
            <p:cNvPr id="85059" name="AutoShape 57"/>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60" name="Rectangle 58"/>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endParaRPr lang="en-US"/>
            </a:p>
          </p:txBody>
        </p:sp>
        <p:sp>
          <p:nvSpPr>
            <p:cNvPr id="103483" name="Rectangle 59"/>
            <p:cNvSpPr>
              <a:spLocks noChangeArrowheads="1"/>
            </p:cNvSpPr>
            <p:nvPr/>
          </p:nvSpPr>
          <p:spPr bwMode="auto">
            <a:xfrm>
              <a:off x="2893" y="2777"/>
              <a:ext cx="320" cy="192"/>
            </a:xfrm>
            <a:prstGeom prst="rect">
              <a:avLst/>
            </a:prstGeom>
            <a:noFill/>
            <a:ln w="9525">
              <a:noFill/>
              <a:miter lim="800000"/>
              <a:headEnd/>
              <a:tailEnd/>
            </a:ln>
          </p:spPr>
          <p:txBody>
            <a:bodyPr wrap="none" lIns="0" tIns="0" rIns="0" bIns="0">
              <a:spAutoFit/>
            </a:bodyPr>
            <a:lstStyle/>
            <a:p>
              <a:pPr algn="ctr"/>
              <a:r>
                <a:rPr lang="ja-JP" altLang="en-US" sz="2000">
                  <a:solidFill>
                    <a:srgbClr val="FFA27C"/>
                  </a:solidFill>
                  <a:effectLst>
                    <a:outerShdw blurRad="38100" dist="38100" dir="2700000" algn="tl">
                      <a:srgbClr val="000000"/>
                    </a:outerShdw>
                  </a:effectLst>
                  <a:latin typeface="Helvetica" charset="0"/>
                </a:rPr>
                <a:t>沈黙</a:t>
              </a:r>
            </a:p>
          </p:txBody>
        </p:sp>
        <p:sp>
          <p:nvSpPr>
            <p:cNvPr id="85062" name="Line 60"/>
            <p:cNvSpPr>
              <a:spLocks noChangeShapeType="1"/>
            </p:cNvSpPr>
            <p:nvPr/>
          </p:nvSpPr>
          <p:spPr bwMode="auto">
            <a:xfrm>
              <a:off x="2722" y="2951"/>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63" name="Line 61"/>
            <p:cNvSpPr>
              <a:spLocks noChangeShapeType="1"/>
            </p:cNvSpPr>
            <p:nvPr/>
          </p:nvSpPr>
          <p:spPr bwMode="auto">
            <a:xfrm>
              <a:off x="3511" y="2991"/>
              <a:ext cx="428" cy="1"/>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64" name="Rectangle 62"/>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endParaRPr lang="en-US"/>
            </a:p>
          </p:txBody>
        </p:sp>
        <p:sp>
          <p:nvSpPr>
            <p:cNvPr id="85065" name="AutoShape 63"/>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endParaRPr lang="en-US"/>
            </a:p>
          </p:txBody>
        </p:sp>
        <p:sp>
          <p:nvSpPr>
            <p:cNvPr id="85066" name="Rectangle 64"/>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endParaRPr lang="en-US"/>
            </a:p>
          </p:txBody>
        </p:sp>
        <p:grpSp>
          <p:nvGrpSpPr>
            <p:cNvPr id="85067" name="Group 65"/>
            <p:cNvGrpSpPr>
              <a:grpSpLocks/>
            </p:cNvGrpSpPr>
            <p:nvPr/>
          </p:nvGrpSpPr>
          <p:grpSpPr bwMode="auto">
            <a:xfrm>
              <a:off x="2974" y="2965"/>
              <a:ext cx="532" cy="280"/>
              <a:chOff x="3062" y="3101"/>
              <a:chExt cx="532" cy="280"/>
            </a:xfrm>
          </p:grpSpPr>
          <p:sp>
            <p:nvSpPr>
              <p:cNvPr id="103490" name="Rectangle 66"/>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lgn="ctr"/>
                <a:r>
                  <a:rPr lang="en-US" sz="2800">
                    <a:solidFill>
                      <a:schemeClr val="accent1"/>
                    </a:solidFill>
                    <a:latin typeface="Helvetica" charset="0"/>
                  </a:rPr>
                  <a:t>   </a:t>
                </a:r>
                <a:endParaRPr lang="en-US" sz="4000">
                  <a:solidFill>
                    <a:schemeClr val="accent1"/>
                  </a:solidFill>
                  <a:effectLst>
                    <a:outerShdw blurRad="38100" dist="38100" dir="2700000" algn="tl">
                      <a:srgbClr val="000000"/>
                    </a:outerShdw>
                  </a:effectLst>
                  <a:latin typeface="Helvetica" charset="0"/>
                </a:endParaRPr>
              </a:p>
            </p:txBody>
          </p:sp>
          <p:sp>
            <p:nvSpPr>
              <p:cNvPr id="103491" name="Rectangle 67"/>
              <p:cNvSpPr>
                <a:spLocks noChangeArrowheads="1"/>
              </p:cNvSpPr>
              <p:nvPr/>
            </p:nvSpPr>
            <p:spPr bwMode="auto">
              <a:xfrm>
                <a:off x="3174" y="3101"/>
                <a:ext cx="420" cy="192"/>
              </a:xfrm>
              <a:prstGeom prst="rect">
                <a:avLst/>
              </a:prstGeom>
              <a:noFill/>
              <a:ln w="9525">
                <a:noFill/>
                <a:miter lim="800000"/>
                <a:headEnd/>
                <a:tailEnd/>
              </a:ln>
            </p:spPr>
            <p:txBody>
              <a:bodyPr wrap="none" lIns="0" tIns="0" rIns="0" bIns="0">
                <a:spAutoFit/>
              </a:bodyPr>
              <a:lstStyle/>
              <a:p>
                <a:pPr algn="ctr"/>
                <a:r>
                  <a:rPr lang="ja-JP" altLang="en-US" sz="2000">
                    <a:solidFill>
                      <a:schemeClr val="accent1"/>
                    </a:solidFill>
                    <a:effectLst>
                      <a:outerShdw blurRad="38100" dist="38100" dir="2700000" algn="tl">
                        <a:srgbClr val="000000"/>
                      </a:outerShdw>
                    </a:effectLst>
                    <a:latin typeface="Helvetica" charset="0"/>
                  </a:rPr>
                  <a:t>イエス</a:t>
                </a:r>
              </a:p>
            </p:txBody>
          </p:sp>
        </p:grpSp>
        <p:sp>
          <p:nvSpPr>
            <p:cNvPr id="85068" name="Line 68"/>
            <p:cNvSpPr>
              <a:spLocks noChangeShapeType="1"/>
            </p:cNvSpPr>
            <p:nvPr/>
          </p:nvSpPr>
          <p:spPr bwMode="auto">
            <a:xfrm>
              <a:off x="2895" y="3153"/>
              <a:ext cx="1" cy="457"/>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069" name="Line 69"/>
            <p:cNvSpPr>
              <a:spLocks noChangeShapeType="1"/>
            </p:cNvSpPr>
            <p:nvPr/>
          </p:nvSpPr>
          <p:spPr bwMode="auto">
            <a:xfrm flipV="1">
              <a:off x="3354" y="2645"/>
              <a:ext cx="158" cy="0"/>
            </a:xfrm>
            <a:prstGeom prst="line">
              <a:avLst/>
            </a:prstGeom>
            <a:noFill/>
            <a:ln w="31750">
              <a:solidFill>
                <a:srgbClr val="1A000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3427" name="AutoShape 3"/>
          <p:cNvSpPr>
            <a:spLocks noChangeArrowheads="1"/>
          </p:cNvSpPr>
          <p:nvPr/>
        </p:nvSpPr>
        <p:spPr bwMode="auto">
          <a:xfrm rot="-1440000">
            <a:off x="2044700" y="27432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en-US"/>
          </a:p>
        </p:txBody>
      </p:sp>
      <p:sp>
        <p:nvSpPr>
          <p:cNvPr id="84996" name="Text Box 7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103496" name="Text Box 72"/>
          <p:cNvSpPr txBox="1">
            <a:spLocks noChangeArrowheads="1"/>
          </p:cNvSpPr>
          <p:nvPr/>
        </p:nvSpPr>
        <p:spPr bwMode="auto">
          <a:xfrm>
            <a:off x="1776413" y="5080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1:1</a:t>
            </a:r>
            <a:endParaRPr lang="en-US" sz="800" u="sng">
              <a:solidFill>
                <a:srgbClr val="000000"/>
              </a:solidFill>
              <a:latin typeface="Geneva" charset="0"/>
            </a:endParaRPr>
          </a:p>
        </p:txBody>
      </p:sp>
      <p:sp>
        <p:nvSpPr>
          <p:cNvPr id="84998" name="Text Box 7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3501" name="Rectangle 7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35</a:t>
            </a:r>
          </a:p>
        </p:txBody>
      </p:sp>
      <p:sp>
        <p:nvSpPr>
          <p:cNvPr id="85000" name="Text Box 7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
        <p:nvSpPr>
          <p:cNvPr id="103509" name="AutoShape 85"/>
          <p:cNvSpPr>
            <a:spLocks noChangeArrowheads="1"/>
          </p:cNvSpPr>
          <p:nvPr/>
        </p:nvSpPr>
        <p:spPr bwMode="auto">
          <a:xfrm rot="-5400000">
            <a:off x="5467350" y="1130301"/>
            <a:ext cx="1387475" cy="3206750"/>
          </a:xfrm>
          <a:prstGeom prst="upArrowCallout">
            <a:avLst>
              <a:gd name="adj1" fmla="val 25000"/>
              <a:gd name="adj2" fmla="val 25000"/>
              <a:gd name="adj3" fmla="val 38520"/>
              <a:gd name="adj4" fmla="val 66667"/>
            </a:avLst>
          </a:prstGeom>
          <a:gradFill rotWithShape="0">
            <a:gsLst>
              <a:gs pos="0">
                <a:srgbClr val="000000"/>
              </a:gs>
              <a:gs pos="50000">
                <a:srgbClr val="1822CD"/>
              </a:gs>
              <a:gs pos="100000">
                <a:srgbClr val="000000"/>
              </a:gs>
            </a:gsLst>
            <a:lin ang="5400000" scaled="1"/>
          </a:gradFill>
          <a:ln w="9525">
            <a:miter lim="800000"/>
            <a:headEnd/>
            <a:tailEnd/>
          </a:ln>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endParaRPr lang="en-US"/>
          </a:p>
        </p:txBody>
      </p:sp>
      <p:sp>
        <p:nvSpPr>
          <p:cNvPr id="103510" name="Rectangle 86"/>
          <p:cNvSpPr>
            <a:spLocks noChangeArrowheads="1"/>
          </p:cNvSpPr>
          <p:nvPr/>
        </p:nvSpPr>
        <p:spPr bwMode="auto">
          <a:xfrm>
            <a:off x="5835650" y="2103438"/>
            <a:ext cx="2166938" cy="1003300"/>
          </a:xfrm>
          <a:prstGeom prst="rect">
            <a:avLst/>
          </a:prstGeom>
          <a:noFill/>
          <a:ln w="12700">
            <a:noFill/>
            <a:miter lim="800000"/>
            <a:headEnd/>
            <a:tailEnd/>
          </a:ln>
          <a:effectLst>
            <a:outerShdw blurRad="63500" dist="99190" dir="3011666" algn="ctr" rotWithShape="0">
              <a:schemeClr val="bg2">
                <a:alpha val="74998"/>
              </a:schemeClr>
            </a:outerShdw>
          </a:effectLst>
        </p:spPr>
        <p:txBody>
          <a:bodyPr lIns="90487" tIns="44450" rIns="90487" bIns="44450">
            <a:spAutoFit/>
          </a:bodyPr>
          <a:lstStyle/>
          <a:p>
            <a:r>
              <a:rPr lang="ja-JP" altLang="en-US" sz="2000">
                <a:solidFill>
                  <a:srgbClr val="62D6AC"/>
                </a:solidFill>
                <a:latin typeface="Arial" charset="0"/>
              </a:rPr>
              <a:t>“</a:t>
            </a:r>
            <a:r>
              <a:rPr lang="ja-JP" altLang="en-US" sz="2000">
                <a:solidFill>
                  <a:srgbClr val="FAFD00"/>
                </a:solidFill>
                <a:latin typeface="Arial" charset="0"/>
              </a:rPr>
              <a:t>審判は</a:t>
            </a:r>
          </a:p>
          <a:p>
            <a:r>
              <a:rPr lang="ja-JP" altLang="en-US" sz="2000">
                <a:solidFill>
                  <a:srgbClr val="FAFD00"/>
                </a:solidFill>
                <a:latin typeface="Arial" charset="0"/>
              </a:rPr>
              <a:t>下さらなくては</a:t>
            </a:r>
          </a:p>
          <a:p>
            <a:r>
              <a:rPr lang="ja-JP" altLang="en-US" sz="2000">
                <a:solidFill>
                  <a:srgbClr val="FAFD00"/>
                </a:solidFill>
                <a:latin typeface="Arial" charset="0"/>
              </a:rPr>
              <a:t>ならない。</a:t>
            </a:r>
            <a:r>
              <a:rPr lang="ja-JP" altLang="en-US" sz="2000">
                <a:solidFill>
                  <a:srgbClr val="62D6AC"/>
                </a:solidFill>
                <a:latin typeface="Arial" charset="0"/>
              </a:rPr>
              <a:t>”</a:t>
            </a:r>
            <a:endParaRPr lang="ja-JP" altLang="en-US" sz="2000">
              <a:solidFill>
                <a:srgbClr val="FAFD00"/>
              </a:solidFill>
              <a:latin typeface="Arial" charset="0"/>
            </a:endParaRPr>
          </a:p>
        </p:txBody>
      </p:sp>
      <p:sp>
        <p:nvSpPr>
          <p:cNvPr id="103511" name="Oval 87"/>
          <p:cNvSpPr>
            <a:spLocks noChangeArrowheads="1"/>
          </p:cNvSpPr>
          <p:nvPr/>
        </p:nvSpPr>
        <p:spPr bwMode="auto">
          <a:xfrm>
            <a:off x="5672138" y="2105025"/>
            <a:ext cx="1255712" cy="377825"/>
          </a:xfrm>
          <a:prstGeom prst="ellipse">
            <a:avLst/>
          </a:prstGeom>
          <a:noFill/>
          <a:ln w="38100">
            <a:solidFill>
              <a:schemeClr val="tx1"/>
            </a:solidFill>
            <a:round/>
            <a:headEnd/>
            <a:tailEnd/>
          </a:ln>
          <a:effectLst>
            <a:outerShdw blurRad="63500" dist="63500" dir="3187806"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85004" name="Group 88"/>
          <p:cNvGrpSpPr>
            <a:grpSpLocks/>
          </p:cNvGrpSpPr>
          <p:nvPr/>
        </p:nvGrpSpPr>
        <p:grpSpPr bwMode="auto">
          <a:xfrm>
            <a:off x="519113" y="7938"/>
            <a:ext cx="854075" cy="1704975"/>
            <a:chOff x="327" y="5"/>
            <a:chExt cx="538" cy="1074"/>
          </a:xfrm>
        </p:grpSpPr>
        <p:sp>
          <p:nvSpPr>
            <p:cNvPr id="103513" name="Rectangle 8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103514" name="Line 9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additive="base">
                                        <p:cTn id="7" dur="500" fill="hold"/>
                                        <p:tgtEl>
                                          <p:spTgt spid="103427"/>
                                        </p:tgtEl>
                                        <p:attrNameLst>
                                          <p:attrName>ppt_x</p:attrName>
                                        </p:attrNameLst>
                                      </p:cBhvr>
                                      <p:tavLst>
                                        <p:tav tm="0">
                                          <p:val>
                                            <p:strVal val="0-#ppt_w/2"/>
                                          </p:val>
                                        </p:tav>
                                        <p:tav tm="100000">
                                          <p:val>
                                            <p:strVal val="#ppt_x"/>
                                          </p:val>
                                        </p:tav>
                                      </p:tavLst>
                                    </p:anim>
                                    <p:anim calcmode="lin" valueType="num">
                                      <p:cBhvr additive="base">
                                        <p:cTn id="8" dur="500" fill="hold"/>
                                        <p:tgtEl>
                                          <p:spTgt spid="1034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3509"/>
                                        </p:tgtEl>
                                        <p:attrNameLst>
                                          <p:attrName>style.visibility</p:attrName>
                                        </p:attrNameLst>
                                      </p:cBhvr>
                                      <p:to>
                                        <p:strVal val="visible"/>
                                      </p:to>
                                    </p:set>
                                    <p:anim calcmode="lin" valueType="num">
                                      <p:cBhvr additive="base">
                                        <p:cTn id="12" dur="500" fill="hold"/>
                                        <p:tgtEl>
                                          <p:spTgt spid="103509"/>
                                        </p:tgtEl>
                                        <p:attrNameLst>
                                          <p:attrName>ppt_x</p:attrName>
                                        </p:attrNameLst>
                                      </p:cBhvr>
                                      <p:tavLst>
                                        <p:tav tm="0">
                                          <p:val>
                                            <p:strVal val="1+#ppt_w/2"/>
                                          </p:val>
                                        </p:tav>
                                        <p:tav tm="100000">
                                          <p:val>
                                            <p:strVal val="#ppt_x"/>
                                          </p:val>
                                        </p:tav>
                                      </p:tavLst>
                                    </p:anim>
                                    <p:anim calcmode="lin" valueType="num">
                                      <p:cBhvr additive="base">
                                        <p:cTn id="13" dur="500" fill="hold"/>
                                        <p:tgtEl>
                                          <p:spTgt spid="10350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3510"/>
                                        </p:tgtEl>
                                        <p:attrNameLst>
                                          <p:attrName>style.visibility</p:attrName>
                                        </p:attrNameLst>
                                      </p:cBhvr>
                                      <p:to>
                                        <p:strVal val="visible"/>
                                      </p:to>
                                    </p:set>
                                    <p:animEffect transition="in" filter="fade">
                                      <p:cBhvr>
                                        <p:cTn id="17" dur="1000"/>
                                        <p:tgtEl>
                                          <p:spTgt spid="103510"/>
                                        </p:tgtEl>
                                      </p:cBhvr>
                                    </p:animEffect>
                                  </p:childTnLst>
                                </p:cTn>
                              </p:par>
                            </p:childTnLst>
                          </p:cTn>
                        </p:par>
                        <p:par>
                          <p:cTn id="18" fill="hold" nodeType="afterGroup">
                            <p:stCondLst>
                              <p:cond delay="2000"/>
                            </p:stCondLst>
                            <p:childTnLst>
                              <p:par>
                                <p:cTn id="19" presetID="2" presetClass="entr" presetSubtype="1" fill="hold" grpId="0" nodeType="afterEffect">
                                  <p:stCondLst>
                                    <p:cond delay="0"/>
                                  </p:stCondLst>
                                  <p:childTnLst>
                                    <p:set>
                                      <p:cBhvr>
                                        <p:cTn id="20" dur="1" fill="hold">
                                          <p:stCondLst>
                                            <p:cond delay="0"/>
                                          </p:stCondLst>
                                        </p:cTn>
                                        <p:tgtEl>
                                          <p:spTgt spid="103511"/>
                                        </p:tgtEl>
                                        <p:attrNameLst>
                                          <p:attrName>style.visibility</p:attrName>
                                        </p:attrNameLst>
                                      </p:cBhvr>
                                      <p:to>
                                        <p:strVal val="visible"/>
                                      </p:to>
                                    </p:set>
                                    <p:anim calcmode="lin" valueType="num">
                                      <p:cBhvr additive="base">
                                        <p:cTn id="21" dur="500" fill="hold"/>
                                        <p:tgtEl>
                                          <p:spTgt spid="103511"/>
                                        </p:tgtEl>
                                        <p:attrNameLst>
                                          <p:attrName>ppt_x</p:attrName>
                                        </p:attrNameLst>
                                      </p:cBhvr>
                                      <p:tavLst>
                                        <p:tav tm="0">
                                          <p:val>
                                            <p:strVal val="#ppt_x"/>
                                          </p:val>
                                        </p:tav>
                                        <p:tav tm="100000">
                                          <p:val>
                                            <p:strVal val="#ppt_x"/>
                                          </p:val>
                                        </p:tav>
                                      </p:tavLst>
                                    </p:anim>
                                    <p:anim calcmode="lin" valueType="num">
                                      <p:cBhvr additive="base">
                                        <p:cTn id="22" dur="500" fill="hold"/>
                                        <p:tgtEl>
                                          <p:spTgt spid="1035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P spid="103509" grpId="0" animBg="1"/>
      <p:bldP spid="103510" grpId="0" autoUpdateAnimBg="0"/>
      <p:bldP spid="1035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87043" name="AutoShape 3"/>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87044" name="Rectangle 4"/>
          <p:cNvSpPr>
            <a:spLocks noChangeArrowheads="1"/>
          </p:cNvSpPr>
          <p:nvPr/>
        </p:nvSpPr>
        <p:spPr bwMode="auto">
          <a:xfrm>
            <a:off x="2995613" y="931863"/>
            <a:ext cx="19383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Ｊ＝ヨシュア</a:t>
            </a:r>
          </a:p>
        </p:txBody>
      </p:sp>
      <p:sp>
        <p:nvSpPr>
          <p:cNvPr id="105477" name="Rectangle 5"/>
          <p:cNvSpPr>
            <a:spLocks noChangeArrowheads="1"/>
          </p:cNvSpPr>
          <p:nvPr/>
        </p:nvSpPr>
        <p:spPr bwMode="auto">
          <a:xfrm>
            <a:off x="908050" y="2482850"/>
            <a:ext cx="1592263"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AJM</a:t>
            </a:r>
            <a:r>
              <a:rPr lang="en-US" sz="8000" b="0">
                <a:solidFill>
                  <a:srgbClr val="00FF00"/>
                </a:solidFill>
                <a:latin typeface="Times" pitchFamily="-107" charset="0"/>
                <a:ea typeface="ＭＳ Ｐゴシック" pitchFamily="-107" charset="-128"/>
                <a:cs typeface="ＭＳ Ｐゴシック" pitchFamily="-107" charset="-128"/>
              </a:rPr>
              <a:t>J</a:t>
            </a:r>
          </a:p>
        </p:txBody>
      </p:sp>
      <p:sp>
        <p:nvSpPr>
          <p:cNvPr id="87046" name="Rectangle 6"/>
          <p:cNvSpPr>
            <a:spLocks noChangeArrowheads="1"/>
          </p:cNvSpPr>
          <p:nvPr/>
        </p:nvSpPr>
        <p:spPr bwMode="auto">
          <a:xfrm>
            <a:off x="6926263" y="54054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7" name="Line 7"/>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48" name="Rectangle 8"/>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49" name="Line 9"/>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500" name="Text Box 28"/>
          <p:cNvSpPr txBox="1">
            <a:spLocks noChangeArrowheads="1"/>
          </p:cNvSpPr>
          <p:nvPr/>
        </p:nvSpPr>
        <p:spPr bwMode="auto">
          <a:xfrm>
            <a:off x="17811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1:1</a:t>
            </a:r>
            <a:endParaRPr lang="en-US" sz="800" u="sng">
              <a:solidFill>
                <a:srgbClr val="000000"/>
              </a:solidFill>
              <a:latin typeface="Geneva" charset="0"/>
            </a:endParaRPr>
          </a:p>
        </p:txBody>
      </p:sp>
      <p:sp>
        <p:nvSpPr>
          <p:cNvPr id="87051" name="Freeform 29"/>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7052" name="Rectangle 3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7053" name="Freeform 31"/>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7054" name="AutoShape 3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7055" name="Rectangle 3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7056" name="Rectangle 3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87057" name="AutoShape 3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7058" name="Line 3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59" name="Line 3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7060" name="Rectangle 38"/>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87061" name="Text Box 3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5517" name="Rectangle 4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36</a:t>
            </a:r>
          </a:p>
        </p:txBody>
      </p:sp>
      <p:sp>
        <p:nvSpPr>
          <p:cNvPr id="87063" name="Text Box 4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grpSp>
        <p:nvGrpSpPr>
          <p:cNvPr id="87064" name="Group 47"/>
          <p:cNvGrpSpPr>
            <a:grpSpLocks/>
          </p:cNvGrpSpPr>
          <p:nvPr/>
        </p:nvGrpSpPr>
        <p:grpSpPr bwMode="auto">
          <a:xfrm>
            <a:off x="519113" y="7938"/>
            <a:ext cx="854075" cy="1704975"/>
            <a:chOff x="327" y="5"/>
            <a:chExt cx="538" cy="1074"/>
          </a:xfrm>
        </p:grpSpPr>
        <p:sp>
          <p:nvSpPr>
            <p:cNvPr id="105520" name="Rectangle 4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105521" name="Line 4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94"/>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89091" name="Freeform 3"/>
          <p:cNvSpPr>
            <a:spLocks/>
          </p:cNvSpPr>
          <p:nvPr/>
        </p:nvSpPr>
        <p:spPr bwMode="auto">
          <a:xfrm>
            <a:off x="16033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8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89093"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094"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095"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9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ER</a:t>
            </a:r>
          </a:p>
        </p:txBody>
      </p:sp>
      <p:sp>
        <p:nvSpPr>
          <p:cNvPr id="89097"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9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PG</a:t>
            </a:r>
          </a:p>
        </p:txBody>
      </p:sp>
      <p:sp>
        <p:nvSpPr>
          <p:cNvPr id="89099"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00"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9101"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239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SG</a:t>
            </a:r>
          </a:p>
        </p:txBody>
      </p:sp>
      <p:sp>
        <p:nvSpPr>
          <p:cNvPr id="27239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RS</a:t>
            </a:r>
          </a:p>
        </p:txBody>
      </p:sp>
      <p:sp>
        <p:nvSpPr>
          <p:cNvPr id="27240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89105"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06"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24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ffectLst>
            <a:outerShdw blurRad="63500" dist="12700" dir="162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04"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27240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DS</a:t>
            </a:r>
          </a:p>
        </p:txBody>
      </p:sp>
      <p:sp>
        <p:nvSpPr>
          <p:cNvPr id="27240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07"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2408"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272409"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B</a:t>
            </a:r>
          </a:p>
        </p:txBody>
      </p:sp>
      <p:sp>
        <p:nvSpPr>
          <p:cNvPr id="272410"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lIns="90487" tIns="44450" rIns="90487" bIns="44450">
            <a:spAutoFit/>
          </a:bodyPr>
          <a:lstStyle/>
          <a:p>
            <a:pP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H</a:t>
            </a:r>
          </a:p>
        </p:txBody>
      </p:sp>
      <p:sp>
        <p:nvSpPr>
          <p:cNvPr id="272411"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89116" name="Oval 28"/>
          <p:cNvSpPr>
            <a:spLocks noChangeArrowheads="1"/>
          </p:cNvSpPr>
          <p:nvPr/>
        </p:nvSpPr>
        <p:spPr bwMode="auto">
          <a:xfrm>
            <a:off x="6921500" y="1644650"/>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272413"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C</a:t>
            </a:r>
          </a:p>
        </p:txBody>
      </p:sp>
      <p:sp>
        <p:nvSpPr>
          <p:cNvPr id="272414"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J</a:t>
            </a:r>
          </a:p>
        </p:txBody>
      </p:sp>
      <p:sp>
        <p:nvSpPr>
          <p:cNvPr id="272415"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KB</a:t>
            </a:r>
          </a:p>
        </p:txBody>
      </p:sp>
      <p:sp>
        <p:nvSpPr>
          <p:cNvPr id="272416" name="Rectangle 32"/>
          <p:cNvSpPr>
            <a:spLocks noChangeArrowheads="1"/>
          </p:cNvSpPr>
          <p:nvPr/>
        </p:nvSpPr>
        <p:spPr bwMode="auto">
          <a:xfrm>
            <a:off x="3179763" y="5164138"/>
            <a:ext cx="638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MS</a:t>
            </a:r>
          </a:p>
        </p:txBody>
      </p:sp>
      <p:sp>
        <p:nvSpPr>
          <p:cNvPr id="272417" name="Rectangle 33"/>
          <p:cNvSpPr>
            <a:spLocks noChangeArrowheads="1"/>
          </p:cNvSpPr>
          <p:nvPr/>
        </p:nvSpPr>
        <p:spPr bwMode="auto">
          <a:xfrm>
            <a:off x="1809750" y="4081463"/>
            <a:ext cx="3841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E</a:t>
            </a:r>
          </a:p>
        </p:txBody>
      </p:sp>
      <p:sp>
        <p:nvSpPr>
          <p:cNvPr id="272418" name="Rectangle 34"/>
          <p:cNvSpPr>
            <a:spLocks noChangeArrowheads="1"/>
          </p:cNvSpPr>
          <p:nvPr/>
        </p:nvSpPr>
        <p:spPr bwMode="auto">
          <a:xfrm>
            <a:off x="3751263" y="3078163"/>
            <a:ext cx="688975" cy="454025"/>
          </a:xfrm>
          <a:prstGeom prst="rect">
            <a:avLst/>
          </a:prstGeom>
          <a:noFill/>
          <a:ln w="12700">
            <a:noFill/>
            <a:miter lim="800000"/>
            <a:headEnd/>
            <a:tailEnd/>
          </a:ln>
          <a:effectLst>
            <a:outerShdw blurRad="63500" dist="63500" dir="2212194"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rgbClr val="006600"/>
                </a:solidFill>
                <a:latin typeface="Times" pitchFamily="-107" charset="0"/>
                <a:ea typeface="ＭＳ Ｐゴシック" pitchFamily="-107" charset="-128"/>
                <a:cs typeface="ＭＳ Ｐゴシック" pitchFamily="-107" charset="-128"/>
              </a:rPr>
              <a:t>MN</a:t>
            </a:r>
          </a:p>
        </p:txBody>
      </p:sp>
      <p:sp>
        <p:nvSpPr>
          <p:cNvPr id="272419"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2420"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89125" name="Freeform 37"/>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2422"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2423"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2424"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89129" name="Oval 41"/>
          <p:cNvSpPr>
            <a:spLocks noChangeArrowheads="1"/>
          </p:cNvSpPr>
          <p:nvPr/>
        </p:nvSpPr>
        <p:spPr bwMode="auto">
          <a:xfrm>
            <a:off x="6735763" y="4508500"/>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0" name="Oval 42"/>
          <p:cNvSpPr>
            <a:spLocks noChangeArrowheads="1"/>
          </p:cNvSpPr>
          <p:nvPr/>
        </p:nvSpPr>
        <p:spPr bwMode="auto">
          <a:xfrm>
            <a:off x="5702300" y="3033713"/>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1" name="Oval 43"/>
          <p:cNvSpPr>
            <a:spLocks noChangeArrowheads="1"/>
          </p:cNvSpPr>
          <p:nvPr/>
        </p:nvSpPr>
        <p:spPr bwMode="auto">
          <a:xfrm>
            <a:off x="5313363" y="19827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2" name="Oval 44"/>
          <p:cNvSpPr>
            <a:spLocks noChangeArrowheads="1"/>
          </p:cNvSpPr>
          <p:nvPr/>
        </p:nvSpPr>
        <p:spPr bwMode="auto">
          <a:xfrm>
            <a:off x="2873375" y="27447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3" name="Oval 45"/>
          <p:cNvSpPr>
            <a:spLocks noChangeArrowheads="1"/>
          </p:cNvSpPr>
          <p:nvPr/>
        </p:nvSpPr>
        <p:spPr bwMode="auto">
          <a:xfrm>
            <a:off x="2992438" y="5286375"/>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4" name="Oval 46"/>
          <p:cNvSpPr>
            <a:spLocks noChangeArrowheads="1"/>
          </p:cNvSpPr>
          <p:nvPr/>
        </p:nvSpPr>
        <p:spPr bwMode="auto">
          <a:xfrm>
            <a:off x="1671638" y="418623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5" name="Oval 47"/>
          <p:cNvSpPr>
            <a:spLocks noChangeArrowheads="1"/>
          </p:cNvSpPr>
          <p:nvPr/>
        </p:nvSpPr>
        <p:spPr bwMode="auto">
          <a:xfrm>
            <a:off x="2974975" y="3235325"/>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6" name="Oval 48"/>
          <p:cNvSpPr>
            <a:spLocks noChangeArrowheads="1"/>
          </p:cNvSpPr>
          <p:nvPr/>
        </p:nvSpPr>
        <p:spPr bwMode="auto">
          <a:xfrm>
            <a:off x="3516313" y="32019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89137" name="Oval 49"/>
          <p:cNvSpPr>
            <a:spLocks noChangeArrowheads="1"/>
          </p:cNvSpPr>
          <p:nvPr/>
        </p:nvSpPr>
        <p:spPr bwMode="auto">
          <a:xfrm>
            <a:off x="2906713" y="4573588"/>
            <a:ext cx="193675" cy="187325"/>
          </a:xfrm>
          <a:prstGeom prst="ellipse">
            <a:avLst/>
          </a:prstGeom>
          <a:solidFill>
            <a:srgbClr val="006600"/>
          </a:solidFill>
          <a:ln w="25400">
            <a:solidFill>
              <a:srgbClr val="00AE00"/>
            </a:solidFill>
            <a:round/>
            <a:headEnd/>
            <a:tailEnd/>
          </a:ln>
        </p:spPr>
        <p:txBody>
          <a:bodyPr wrap="none" anchor="ctr"/>
          <a:lstStyle/>
          <a:p>
            <a:endParaRPr lang="en-US"/>
          </a:p>
        </p:txBody>
      </p:sp>
      <p:sp>
        <p:nvSpPr>
          <p:cNvPr id="272442" name="Line 58"/>
          <p:cNvSpPr>
            <a:spLocks noChangeShapeType="1"/>
          </p:cNvSpPr>
          <p:nvPr/>
        </p:nvSpPr>
        <p:spPr bwMode="auto">
          <a:xfrm flipH="1">
            <a:off x="2362200" y="1562100"/>
            <a:ext cx="1079500" cy="2438400"/>
          </a:xfrm>
          <a:prstGeom prst="line">
            <a:avLst/>
          </a:prstGeom>
          <a:noFill/>
          <a:ln w="57150">
            <a:solidFill>
              <a:srgbClr val="FF3300"/>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3" name="Line 59"/>
          <p:cNvSpPr>
            <a:spLocks noChangeShapeType="1"/>
          </p:cNvSpPr>
          <p:nvPr/>
        </p:nvSpPr>
        <p:spPr bwMode="auto">
          <a:xfrm>
            <a:off x="2578100" y="3073400"/>
            <a:ext cx="3092450" cy="158750"/>
          </a:xfrm>
          <a:prstGeom prst="line">
            <a:avLst/>
          </a:prstGeom>
          <a:noFill/>
          <a:ln w="57150">
            <a:solidFill>
              <a:srgbClr val="FF3300"/>
            </a:solidFill>
            <a:round/>
            <a:headEnd type="triangle" w="med" len="me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2444" name="Text Box 60"/>
          <p:cNvSpPr txBox="1">
            <a:spLocks noChangeArrowheads="1"/>
          </p:cNvSpPr>
          <p:nvPr/>
        </p:nvSpPr>
        <p:spPr bwMode="auto">
          <a:xfrm>
            <a:off x="3954463" y="1176338"/>
            <a:ext cx="2959100" cy="11604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FFFF00"/>
                </a:solidFill>
              </a:rPr>
              <a:t>ヨシュアへの</a:t>
            </a:r>
          </a:p>
          <a:p>
            <a:pPr>
              <a:spcBef>
                <a:spcPct val="50000"/>
              </a:spcBef>
            </a:pPr>
            <a:r>
              <a:rPr lang="ja-JP" altLang="en-US" sz="2800">
                <a:solidFill>
                  <a:srgbClr val="FFFF00"/>
                </a:solidFill>
              </a:rPr>
              <a:t>神の約束</a:t>
            </a:r>
            <a:r>
              <a:rPr lang="en-US" altLang="ja-JP" sz="2800">
                <a:solidFill>
                  <a:srgbClr val="FFFF00"/>
                </a:solidFill>
              </a:rPr>
              <a:t>:</a:t>
            </a:r>
            <a:endParaRPr lang="en-US" sz="2800">
              <a:solidFill>
                <a:srgbClr val="FFFF00"/>
              </a:solidFill>
            </a:endParaRPr>
          </a:p>
        </p:txBody>
      </p:sp>
      <p:sp>
        <p:nvSpPr>
          <p:cNvPr id="272445" name="Text Box 61"/>
          <p:cNvSpPr txBox="1">
            <a:spLocks noChangeArrowheads="1"/>
          </p:cNvSpPr>
          <p:nvPr/>
        </p:nvSpPr>
        <p:spPr bwMode="auto">
          <a:xfrm>
            <a:off x="165100" y="2259013"/>
            <a:ext cx="2997200" cy="116046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rPr>
              <a:t>荒野から</a:t>
            </a:r>
          </a:p>
          <a:p>
            <a:pPr>
              <a:spcBef>
                <a:spcPct val="50000"/>
              </a:spcBef>
            </a:pPr>
            <a:r>
              <a:rPr lang="ja-JP" altLang="en-US" sz="2800">
                <a:solidFill>
                  <a:srgbClr val="EEFF4B"/>
                </a:solidFill>
              </a:rPr>
              <a:t>レバノンへ</a:t>
            </a:r>
            <a:r>
              <a:rPr lang="en-US" altLang="ja-JP" sz="2800">
                <a:solidFill>
                  <a:srgbClr val="EEFF4B"/>
                </a:solidFill>
              </a:rPr>
              <a:t>…</a:t>
            </a:r>
            <a:endParaRPr lang="en-US" sz="2800">
              <a:solidFill>
                <a:srgbClr val="EEFF4B"/>
              </a:solidFill>
            </a:endParaRPr>
          </a:p>
        </p:txBody>
      </p:sp>
      <p:sp>
        <p:nvSpPr>
          <p:cNvPr id="272446" name="Text Box 62"/>
          <p:cNvSpPr txBox="1">
            <a:spLocks noChangeArrowheads="1"/>
          </p:cNvSpPr>
          <p:nvPr/>
        </p:nvSpPr>
        <p:spPr bwMode="auto">
          <a:xfrm>
            <a:off x="2654300" y="4794250"/>
            <a:ext cx="5553075" cy="1160463"/>
          </a:xfrm>
          <a:prstGeom prst="rect">
            <a:avLst/>
          </a:prstGeom>
          <a:noFill/>
          <a:ln w="12700">
            <a:noFill/>
            <a:miter lim="800000"/>
            <a:headEnd/>
            <a:tailEnd/>
          </a:ln>
          <a:effectLst>
            <a:outerShdw blurRad="63500" dist="46662" dir="2115817"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en-US" sz="2800">
                <a:solidFill>
                  <a:srgbClr val="EEFF4B"/>
                </a:solidFill>
              </a:rPr>
              <a:t>...</a:t>
            </a:r>
            <a:r>
              <a:rPr lang="ja-JP" altLang="en-US" sz="2800">
                <a:solidFill>
                  <a:srgbClr val="EEFF4B"/>
                </a:solidFill>
              </a:rPr>
              <a:t>ユーフラテスから “グレートシー</a:t>
            </a:r>
          </a:p>
          <a:p>
            <a:pPr>
              <a:spcBef>
                <a:spcPct val="50000"/>
              </a:spcBef>
            </a:pPr>
            <a:r>
              <a:rPr lang="ja-JP" altLang="en-US" sz="2800">
                <a:solidFill>
                  <a:srgbClr val="EEFF4B"/>
                </a:solidFill>
              </a:rPr>
              <a:t>（</a:t>
            </a:r>
            <a:r>
              <a:rPr lang="en-US" altLang="ja-JP" sz="2800">
                <a:solidFill>
                  <a:srgbClr val="EEFF4B"/>
                </a:solidFill>
              </a:rPr>
              <a:t>=</a:t>
            </a:r>
            <a:r>
              <a:rPr lang="ja-JP" altLang="en-US" sz="2800">
                <a:solidFill>
                  <a:srgbClr val="EEFF4B"/>
                </a:solidFill>
              </a:rPr>
              <a:t>地中海）“へ</a:t>
            </a:r>
          </a:p>
        </p:txBody>
      </p:sp>
      <p:sp>
        <p:nvSpPr>
          <p:cNvPr id="272462" name="Text Box 78"/>
          <p:cNvSpPr txBox="1">
            <a:spLocks noChangeArrowheads="1"/>
          </p:cNvSpPr>
          <p:nvPr/>
        </p:nvSpPr>
        <p:spPr bwMode="auto">
          <a:xfrm>
            <a:off x="1771650"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latin typeface="Comic Sans MS" pitchFamily="-107" charset="0"/>
                <a:ea typeface="ＭＳ Ｐゴシック" pitchFamily="-107" charset="-128"/>
                <a:cs typeface="ＭＳ Ｐゴシック" pitchFamily="-107" charset="-128"/>
              </a:rPr>
              <a:t>ヨシュア記 </a:t>
            </a:r>
            <a:r>
              <a:rPr lang="en-US" sz="1200">
                <a:solidFill>
                  <a:schemeClr val="tx1"/>
                </a:solidFill>
                <a:latin typeface="Comic Sans MS" pitchFamily="-107" charset="0"/>
                <a:ea typeface="ＭＳ Ｐゴシック" pitchFamily="-107" charset="-128"/>
                <a:cs typeface="ＭＳ Ｐゴシック" pitchFamily="-107" charset="-128"/>
              </a:rPr>
              <a:t>1:4</a:t>
            </a:r>
          </a:p>
        </p:txBody>
      </p:sp>
      <p:sp>
        <p:nvSpPr>
          <p:cNvPr id="89144" name="Freeform 79"/>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9145" name="Rectangle 8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89146" name="Freeform 81"/>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89147" name="AutoShape 8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89148" name="Rectangle 8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89149" name="Rectangle 8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89150" name="AutoShape 8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89151" name="Line 8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2" name="Line 8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9153" name="Rectangle 88"/>
          <p:cNvSpPr>
            <a:spLocks noChangeArrowheads="1"/>
          </p:cNvSpPr>
          <p:nvPr/>
        </p:nvSpPr>
        <p:spPr bwMode="auto">
          <a:xfrm>
            <a:off x="8080375" y="3429000"/>
            <a:ext cx="5635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89154" name="Text Box 89"/>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272477" name="Rectangle 9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37</a:t>
            </a:r>
          </a:p>
        </p:txBody>
      </p:sp>
      <p:sp>
        <p:nvSpPr>
          <p:cNvPr id="89156" name="Text Box 9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
        <p:nvSpPr>
          <p:cNvPr id="89157" name="Text Box 97"/>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72444"/>
                                        </p:tgtEl>
                                        <p:attrNameLst>
                                          <p:attrName>style.visibility</p:attrName>
                                        </p:attrNameLst>
                                      </p:cBhvr>
                                      <p:to>
                                        <p:strVal val="visible"/>
                                      </p:to>
                                    </p:set>
                                    <p:anim calcmode="lin" valueType="num">
                                      <p:cBhvr>
                                        <p:cTn id="7" dur="500" fill="hold"/>
                                        <p:tgtEl>
                                          <p:spTgt spid="272444"/>
                                        </p:tgtEl>
                                        <p:attrNameLst>
                                          <p:attrName>ppt_w</p:attrName>
                                        </p:attrNameLst>
                                      </p:cBhvr>
                                      <p:tavLst>
                                        <p:tav tm="0">
                                          <p:val>
                                            <p:fltVal val="0"/>
                                          </p:val>
                                        </p:tav>
                                        <p:tav tm="100000">
                                          <p:val>
                                            <p:strVal val="#ppt_w"/>
                                          </p:val>
                                        </p:tav>
                                      </p:tavLst>
                                    </p:anim>
                                    <p:anim calcmode="lin" valueType="num">
                                      <p:cBhvr>
                                        <p:cTn id="8" dur="500" fill="hold"/>
                                        <p:tgtEl>
                                          <p:spTgt spid="272444"/>
                                        </p:tgtEl>
                                        <p:attrNameLst>
                                          <p:attrName>ppt_h</p:attrName>
                                        </p:attrNameLst>
                                      </p:cBhvr>
                                      <p:tavLst>
                                        <p:tav tm="0">
                                          <p:val>
                                            <p:fltVal val="0"/>
                                          </p:val>
                                        </p:tav>
                                        <p:tav tm="100000">
                                          <p:val>
                                            <p:strVal val="#ppt_h"/>
                                          </p:val>
                                        </p:tav>
                                      </p:tavLst>
                                    </p:anim>
                                    <p:anim calcmode="lin" valueType="num">
                                      <p:cBhvr>
                                        <p:cTn id="9" dur="500" fill="hold"/>
                                        <p:tgtEl>
                                          <p:spTgt spid="272444"/>
                                        </p:tgtEl>
                                        <p:attrNameLst>
                                          <p:attrName>ppt_x</p:attrName>
                                        </p:attrNameLst>
                                      </p:cBhvr>
                                      <p:tavLst>
                                        <p:tav tm="0">
                                          <p:val>
                                            <p:fltVal val="0.5"/>
                                          </p:val>
                                        </p:tav>
                                        <p:tav tm="100000">
                                          <p:val>
                                            <p:strVal val="#ppt_x"/>
                                          </p:val>
                                        </p:tav>
                                      </p:tavLst>
                                    </p:anim>
                                    <p:anim calcmode="lin" valueType="num">
                                      <p:cBhvr>
                                        <p:cTn id="10" dur="500" fill="hold"/>
                                        <p:tgtEl>
                                          <p:spTgt spid="27244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272445"/>
                                        </p:tgtEl>
                                        <p:attrNameLst>
                                          <p:attrName>style.visibility</p:attrName>
                                        </p:attrNameLst>
                                      </p:cBhvr>
                                      <p:to>
                                        <p:strVal val="visible"/>
                                      </p:to>
                                    </p:set>
                                    <p:anim calcmode="lin" valueType="num">
                                      <p:cBhvr>
                                        <p:cTn id="15" dur="500" fill="hold"/>
                                        <p:tgtEl>
                                          <p:spTgt spid="272445"/>
                                        </p:tgtEl>
                                        <p:attrNameLst>
                                          <p:attrName>ppt_w</p:attrName>
                                        </p:attrNameLst>
                                      </p:cBhvr>
                                      <p:tavLst>
                                        <p:tav tm="0">
                                          <p:val>
                                            <p:fltVal val="0"/>
                                          </p:val>
                                        </p:tav>
                                        <p:tav tm="100000">
                                          <p:val>
                                            <p:strVal val="#ppt_w"/>
                                          </p:val>
                                        </p:tav>
                                      </p:tavLst>
                                    </p:anim>
                                    <p:anim calcmode="lin" valueType="num">
                                      <p:cBhvr>
                                        <p:cTn id="16" dur="500" fill="hold"/>
                                        <p:tgtEl>
                                          <p:spTgt spid="272445"/>
                                        </p:tgtEl>
                                        <p:attrNameLst>
                                          <p:attrName>ppt_h</p:attrName>
                                        </p:attrNameLst>
                                      </p:cBhvr>
                                      <p:tavLst>
                                        <p:tav tm="0">
                                          <p:val>
                                            <p:fltVal val="0"/>
                                          </p:val>
                                        </p:tav>
                                        <p:tav tm="100000">
                                          <p:val>
                                            <p:strVal val="#ppt_h"/>
                                          </p:val>
                                        </p:tav>
                                      </p:tavLst>
                                    </p:anim>
                                    <p:anim calcmode="lin" valueType="num">
                                      <p:cBhvr>
                                        <p:cTn id="17" dur="500" fill="hold"/>
                                        <p:tgtEl>
                                          <p:spTgt spid="272445"/>
                                        </p:tgtEl>
                                        <p:attrNameLst>
                                          <p:attrName>ppt_x</p:attrName>
                                        </p:attrNameLst>
                                      </p:cBhvr>
                                      <p:tavLst>
                                        <p:tav tm="0">
                                          <p:val>
                                            <p:fltVal val="0.5"/>
                                          </p:val>
                                        </p:tav>
                                        <p:tav tm="100000">
                                          <p:val>
                                            <p:strVal val="#ppt_x"/>
                                          </p:val>
                                        </p:tav>
                                      </p:tavLst>
                                    </p:anim>
                                    <p:anim calcmode="lin" valueType="num">
                                      <p:cBhvr>
                                        <p:cTn id="18" dur="500" fill="hold"/>
                                        <p:tgtEl>
                                          <p:spTgt spid="27244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4" fill="hold" nodeType="afterEffect">
                                  <p:stCondLst>
                                    <p:cond delay="100"/>
                                  </p:stCondLst>
                                  <p:childTnLst>
                                    <p:set>
                                      <p:cBhvr>
                                        <p:cTn id="21" dur="1" fill="hold">
                                          <p:stCondLst>
                                            <p:cond delay="0"/>
                                          </p:stCondLst>
                                        </p:cTn>
                                        <p:tgtEl>
                                          <p:spTgt spid="272442"/>
                                        </p:tgtEl>
                                        <p:attrNameLst>
                                          <p:attrName>style.visibility</p:attrName>
                                        </p:attrNameLst>
                                      </p:cBhvr>
                                      <p:to>
                                        <p:strVal val="visible"/>
                                      </p:to>
                                    </p:set>
                                    <p:animEffect transition="in" filter="wipe(down)">
                                      <p:cBhvr>
                                        <p:cTn id="22" dur="500"/>
                                        <p:tgtEl>
                                          <p:spTgt spid="2724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272446"/>
                                        </p:tgtEl>
                                        <p:attrNameLst>
                                          <p:attrName>style.visibility</p:attrName>
                                        </p:attrNameLst>
                                      </p:cBhvr>
                                      <p:to>
                                        <p:strVal val="visible"/>
                                      </p:to>
                                    </p:set>
                                    <p:anim calcmode="lin" valueType="num">
                                      <p:cBhvr>
                                        <p:cTn id="27" dur="500" fill="hold"/>
                                        <p:tgtEl>
                                          <p:spTgt spid="272446"/>
                                        </p:tgtEl>
                                        <p:attrNameLst>
                                          <p:attrName>ppt_w</p:attrName>
                                        </p:attrNameLst>
                                      </p:cBhvr>
                                      <p:tavLst>
                                        <p:tav tm="0">
                                          <p:val>
                                            <p:fltVal val="0"/>
                                          </p:val>
                                        </p:tav>
                                        <p:tav tm="100000">
                                          <p:val>
                                            <p:strVal val="#ppt_w"/>
                                          </p:val>
                                        </p:tav>
                                      </p:tavLst>
                                    </p:anim>
                                    <p:anim calcmode="lin" valueType="num">
                                      <p:cBhvr>
                                        <p:cTn id="28" dur="500" fill="hold"/>
                                        <p:tgtEl>
                                          <p:spTgt spid="272446"/>
                                        </p:tgtEl>
                                        <p:attrNameLst>
                                          <p:attrName>ppt_h</p:attrName>
                                        </p:attrNameLst>
                                      </p:cBhvr>
                                      <p:tavLst>
                                        <p:tav tm="0">
                                          <p:val>
                                            <p:fltVal val="0"/>
                                          </p:val>
                                        </p:tav>
                                        <p:tav tm="100000">
                                          <p:val>
                                            <p:strVal val="#ppt_h"/>
                                          </p:val>
                                        </p:tav>
                                      </p:tavLst>
                                    </p:anim>
                                    <p:anim calcmode="lin" valueType="num">
                                      <p:cBhvr>
                                        <p:cTn id="29" dur="500" fill="hold"/>
                                        <p:tgtEl>
                                          <p:spTgt spid="272446"/>
                                        </p:tgtEl>
                                        <p:attrNameLst>
                                          <p:attrName>ppt_x</p:attrName>
                                        </p:attrNameLst>
                                      </p:cBhvr>
                                      <p:tavLst>
                                        <p:tav tm="0">
                                          <p:val>
                                            <p:fltVal val="0.5"/>
                                          </p:val>
                                        </p:tav>
                                        <p:tav tm="100000">
                                          <p:val>
                                            <p:strVal val="#ppt_x"/>
                                          </p:val>
                                        </p:tav>
                                      </p:tavLst>
                                    </p:anim>
                                    <p:anim calcmode="lin" valueType="num">
                                      <p:cBhvr>
                                        <p:cTn id="30" dur="500" fill="hold"/>
                                        <p:tgtEl>
                                          <p:spTgt spid="272446"/>
                                        </p:tgtEl>
                                        <p:attrNameLst>
                                          <p:attrName>ppt_y</p:attrName>
                                        </p:attrNameLst>
                                      </p:cBhvr>
                                      <p:tavLst>
                                        <p:tav tm="0">
                                          <p:val>
                                            <p:fltVal val="0.5"/>
                                          </p:val>
                                        </p:tav>
                                        <p:tav tm="100000">
                                          <p:val>
                                            <p:strVal val="#ppt_y"/>
                                          </p:val>
                                        </p:tav>
                                      </p:tavLst>
                                    </p:anim>
                                  </p:childTnLst>
                                </p:cTn>
                              </p:par>
                            </p:childTnLst>
                          </p:cTn>
                        </p:par>
                        <p:par>
                          <p:cTn id="31" fill="hold" nodeType="afterGroup">
                            <p:stCondLst>
                              <p:cond delay="500"/>
                            </p:stCondLst>
                            <p:childTnLst>
                              <p:par>
                                <p:cTn id="32" presetID="22" presetClass="entr" presetSubtype="2" fill="hold" nodeType="afterEffect">
                                  <p:stCondLst>
                                    <p:cond delay="100"/>
                                  </p:stCondLst>
                                  <p:childTnLst>
                                    <p:set>
                                      <p:cBhvr>
                                        <p:cTn id="33" dur="1" fill="hold">
                                          <p:stCondLst>
                                            <p:cond delay="0"/>
                                          </p:stCondLst>
                                        </p:cTn>
                                        <p:tgtEl>
                                          <p:spTgt spid="272443"/>
                                        </p:tgtEl>
                                        <p:attrNameLst>
                                          <p:attrName>style.visibility</p:attrName>
                                        </p:attrNameLst>
                                      </p:cBhvr>
                                      <p:to>
                                        <p:strVal val="visible"/>
                                      </p:to>
                                    </p:set>
                                    <p:animEffect transition="in" filter="wipe(right)">
                                      <p:cBhvr>
                                        <p:cTn id="34" dur="500"/>
                                        <p:tgtEl>
                                          <p:spTgt spid="272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444" grpId="0" autoUpdateAnimBg="0"/>
      <p:bldP spid="272445" grpId="0" autoUpdateAnimBg="0"/>
      <p:bldP spid="272446"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91139"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39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1141"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1142"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3" name="Freeform 7"/>
          <p:cNvSpPr>
            <a:spLocks/>
          </p:cNvSpPr>
          <p:nvPr/>
        </p:nvSpPr>
        <p:spPr bwMode="auto">
          <a:xfrm>
            <a:off x="3562350" y="1785938"/>
            <a:ext cx="4097338" cy="2916237"/>
          </a:xfrm>
          <a:custGeom>
            <a:avLst/>
            <a:gdLst>
              <a:gd name="T0" fmla="*/ 4056063 w 2581"/>
              <a:gd name="T1" fmla="*/ 2895600 h 1837"/>
              <a:gd name="T2" fmla="*/ 3959225 w 2581"/>
              <a:gd name="T3" fmla="*/ 2857500 h 1837"/>
              <a:gd name="T4" fmla="*/ 3879850 w 2581"/>
              <a:gd name="T5" fmla="*/ 2836862 h 1837"/>
              <a:gd name="T6" fmla="*/ 3802063 w 2581"/>
              <a:gd name="T7" fmla="*/ 2798762 h 1837"/>
              <a:gd name="T8" fmla="*/ 3722688 w 2581"/>
              <a:gd name="T9" fmla="*/ 2741612 h 1837"/>
              <a:gd name="T10" fmla="*/ 3644900 w 2581"/>
              <a:gd name="T11" fmla="*/ 2701925 h 1837"/>
              <a:gd name="T12" fmla="*/ 3567113 w 2581"/>
              <a:gd name="T13" fmla="*/ 2663825 h 1837"/>
              <a:gd name="T14" fmla="*/ 3468688 w 2581"/>
              <a:gd name="T15" fmla="*/ 2605087 h 1837"/>
              <a:gd name="T16" fmla="*/ 3370263 w 2581"/>
              <a:gd name="T17" fmla="*/ 2547937 h 1837"/>
              <a:gd name="T18" fmla="*/ 3292475 w 2581"/>
              <a:gd name="T19" fmla="*/ 2509837 h 1837"/>
              <a:gd name="T20" fmla="*/ 3213100 w 2581"/>
              <a:gd name="T21" fmla="*/ 2470150 h 1837"/>
              <a:gd name="T22" fmla="*/ 3135313 w 2581"/>
              <a:gd name="T23" fmla="*/ 2413000 h 1837"/>
              <a:gd name="T24" fmla="*/ 3057525 w 2581"/>
              <a:gd name="T25" fmla="*/ 2374900 h 1837"/>
              <a:gd name="T26" fmla="*/ 2998788 w 2581"/>
              <a:gd name="T27" fmla="*/ 2335212 h 1837"/>
              <a:gd name="T28" fmla="*/ 2900363 w 2581"/>
              <a:gd name="T29" fmla="*/ 2259012 h 1837"/>
              <a:gd name="T30" fmla="*/ 2822575 w 2581"/>
              <a:gd name="T31" fmla="*/ 2238375 h 1837"/>
              <a:gd name="T32" fmla="*/ 2743200 w 2581"/>
              <a:gd name="T33" fmla="*/ 2162175 h 1837"/>
              <a:gd name="T34" fmla="*/ 2665413 w 2581"/>
              <a:gd name="T35" fmla="*/ 2122487 h 1837"/>
              <a:gd name="T36" fmla="*/ 2586038 w 2581"/>
              <a:gd name="T37" fmla="*/ 2065337 h 1837"/>
              <a:gd name="T38" fmla="*/ 2468563 w 2581"/>
              <a:gd name="T39" fmla="*/ 1968500 h 1837"/>
              <a:gd name="T40" fmla="*/ 2390775 w 2581"/>
              <a:gd name="T41" fmla="*/ 1930400 h 1837"/>
              <a:gd name="T42" fmla="*/ 2312988 w 2581"/>
              <a:gd name="T43" fmla="*/ 1852612 h 1837"/>
              <a:gd name="T44" fmla="*/ 2214563 w 2581"/>
              <a:gd name="T45" fmla="*/ 1755775 h 1837"/>
              <a:gd name="T46" fmla="*/ 2155825 w 2581"/>
              <a:gd name="T47" fmla="*/ 1679575 h 1837"/>
              <a:gd name="T48" fmla="*/ 2116138 w 2581"/>
              <a:gd name="T49" fmla="*/ 1601787 h 1837"/>
              <a:gd name="T50" fmla="*/ 2057400 w 2581"/>
              <a:gd name="T51" fmla="*/ 1525587 h 1837"/>
              <a:gd name="T52" fmla="*/ 1958975 w 2581"/>
              <a:gd name="T53" fmla="*/ 1447800 h 1837"/>
              <a:gd name="T54" fmla="*/ 1862138 w 2581"/>
              <a:gd name="T55" fmla="*/ 1350962 h 1837"/>
              <a:gd name="T56" fmla="*/ 1803400 w 2581"/>
              <a:gd name="T57" fmla="*/ 1293812 h 1837"/>
              <a:gd name="T58" fmla="*/ 1744663 w 2581"/>
              <a:gd name="T59" fmla="*/ 1216025 h 1837"/>
              <a:gd name="T60" fmla="*/ 1685925 w 2581"/>
              <a:gd name="T61" fmla="*/ 1158875 h 1837"/>
              <a:gd name="T62" fmla="*/ 1606550 w 2581"/>
              <a:gd name="T63" fmla="*/ 1081087 h 1837"/>
              <a:gd name="T64" fmla="*/ 1528763 w 2581"/>
              <a:gd name="T65" fmla="*/ 1022350 h 1837"/>
              <a:gd name="T66" fmla="*/ 1489075 w 2581"/>
              <a:gd name="T67" fmla="*/ 946150 h 1837"/>
              <a:gd name="T68" fmla="*/ 1430338 w 2581"/>
              <a:gd name="T69" fmla="*/ 887412 h 1837"/>
              <a:gd name="T70" fmla="*/ 1390650 w 2581"/>
              <a:gd name="T71" fmla="*/ 811212 h 1837"/>
              <a:gd name="T72" fmla="*/ 1352550 w 2581"/>
              <a:gd name="T73" fmla="*/ 733425 h 1837"/>
              <a:gd name="T74" fmla="*/ 1293813 w 2581"/>
              <a:gd name="T75" fmla="*/ 655637 h 1837"/>
              <a:gd name="T76" fmla="*/ 1254125 w 2581"/>
              <a:gd name="T77" fmla="*/ 579437 h 1837"/>
              <a:gd name="T78" fmla="*/ 1195388 w 2581"/>
              <a:gd name="T79" fmla="*/ 520700 h 1837"/>
              <a:gd name="T80" fmla="*/ 1117600 w 2581"/>
              <a:gd name="T81" fmla="*/ 423862 h 1837"/>
              <a:gd name="T82" fmla="*/ 1058863 w 2581"/>
              <a:gd name="T83" fmla="*/ 347662 h 1837"/>
              <a:gd name="T84" fmla="*/ 1000125 w 2581"/>
              <a:gd name="T85" fmla="*/ 288925 h 1837"/>
              <a:gd name="T86" fmla="*/ 920750 w 2581"/>
              <a:gd name="T87" fmla="*/ 231775 h 1837"/>
              <a:gd name="T88" fmla="*/ 862013 w 2581"/>
              <a:gd name="T89" fmla="*/ 193675 h 1837"/>
              <a:gd name="T90" fmla="*/ 784225 w 2581"/>
              <a:gd name="T91" fmla="*/ 115887 h 1837"/>
              <a:gd name="T92" fmla="*/ 704850 w 2581"/>
              <a:gd name="T93" fmla="*/ 96837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7 h 1837"/>
              <a:gd name="T110" fmla="*/ 0 w 2581"/>
              <a:gd name="T111" fmla="*/ 153987 h 1837"/>
              <a:gd name="T112" fmla="*/ 0 w 2581"/>
              <a:gd name="T113" fmla="*/ 231775 h 1837"/>
              <a:gd name="T114" fmla="*/ 19050 w 2581"/>
              <a:gd name="T115" fmla="*/ 309562 h 1837"/>
              <a:gd name="T116" fmla="*/ 58738 w 2581"/>
              <a:gd name="T117" fmla="*/ 385762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4" name="Rectangle 8"/>
          <p:cNvSpPr>
            <a:spLocks noChangeArrowheads="1"/>
          </p:cNvSpPr>
          <p:nvPr/>
        </p:nvSpPr>
        <p:spPr bwMode="auto">
          <a:xfrm>
            <a:off x="4630738" y="2649538"/>
            <a:ext cx="15208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rgbClr val="4729B7"/>
                </a:solidFill>
                <a:latin typeface="Times" charset="0"/>
              </a:rPr>
              <a:t>ER</a:t>
            </a:r>
          </a:p>
        </p:txBody>
      </p:sp>
      <p:sp>
        <p:nvSpPr>
          <p:cNvPr id="91145"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39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sp>
        <p:nvSpPr>
          <p:cNvPr id="91147"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8"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49"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2395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42395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4239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91153"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1154"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55"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3956"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42395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4239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39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396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accent1"/>
                </a:solidFill>
                <a:latin typeface="Times" pitchFamily="-107" charset="0"/>
                <a:ea typeface="ＭＳ Ｐゴシック" pitchFamily="-107" charset="-128"/>
                <a:cs typeface="ＭＳ Ｐゴシック" pitchFamily="-107" charset="-128"/>
              </a:rPr>
              <a:t>U</a:t>
            </a:r>
          </a:p>
        </p:txBody>
      </p:sp>
      <p:sp>
        <p:nvSpPr>
          <p:cNvPr id="42396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accent1"/>
                </a:solidFill>
                <a:latin typeface="Times" pitchFamily="-107" charset="0"/>
                <a:ea typeface="ＭＳ Ｐゴシック" pitchFamily="-107" charset="-128"/>
                <a:cs typeface="ＭＳ Ｐゴシック" pitchFamily="-107" charset="-128"/>
              </a:rPr>
              <a:t>B</a:t>
            </a:r>
          </a:p>
        </p:txBody>
      </p:sp>
      <p:sp>
        <p:nvSpPr>
          <p:cNvPr id="91162" name="Rectangle 26"/>
          <p:cNvSpPr>
            <a:spLocks noChangeArrowheads="1"/>
          </p:cNvSpPr>
          <p:nvPr/>
        </p:nvSpPr>
        <p:spPr bwMode="auto">
          <a:xfrm>
            <a:off x="5487988" y="1811338"/>
            <a:ext cx="835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2400">
                <a:solidFill>
                  <a:schemeClr val="accent1"/>
                </a:solidFill>
                <a:latin typeface="Times" charset="0"/>
              </a:rPr>
              <a:t>H</a:t>
            </a:r>
          </a:p>
        </p:txBody>
      </p:sp>
      <p:sp>
        <p:nvSpPr>
          <p:cNvPr id="42396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91164"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396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423966"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423967"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KB</a:t>
            </a:r>
          </a:p>
        </p:txBody>
      </p:sp>
      <p:sp>
        <p:nvSpPr>
          <p:cNvPr id="423968" name="Rectangle 32"/>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423969" name="Rectangle 3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423970" name="Rectangle 34"/>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423971"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3972" name="Freeform 36"/>
          <p:cNvSpPr>
            <a:spLocks/>
          </p:cNvSpPr>
          <p:nvPr/>
        </p:nvSpPr>
        <p:spPr bwMode="auto">
          <a:xfrm>
            <a:off x="29083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1173" name="Freeform 37"/>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3974"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3975"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3976"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1177" name="Oval 41"/>
          <p:cNvSpPr>
            <a:spLocks noChangeArrowheads="1"/>
          </p:cNvSpPr>
          <p:nvPr/>
        </p:nvSpPr>
        <p:spPr bwMode="auto">
          <a:xfrm>
            <a:off x="6723063" y="4495800"/>
            <a:ext cx="193675" cy="187325"/>
          </a:xfrm>
          <a:prstGeom prst="ellipse">
            <a:avLst/>
          </a:prstGeom>
          <a:solidFill>
            <a:srgbClr val="4729B7"/>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1178" name="Oval 42"/>
          <p:cNvSpPr>
            <a:spLocks noChangeArrowheads="1"/>
          </p:cNvSpPr>
          <p:nvPr/>
        </p:nvSpPr>
        <p:spPr bwMode="auto">
          <a:xfrm>
            <a:off x="5702300" y="3033713"/>
            <a:ext cx="193675" cy="187325"/>
          </a:xfrm>
          <a:prstGeom prst="ellipse">
            <a:avLst/>
          </a:prstGeom>
          <a:solidFill>
            <a:srgbClr val="4729B7"/>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1179" name="Oval 43"/>
          <p:cNvSpPr>
            <a:spLocks noChangeArrowheads="1"/>
          </p:cNvSpPr>
          <p:nvPr/>
        </p:nvSpPr>
        <p:spPr bwMode="auto">
          <a:xfrm>
            <a:off x="5313363" y="1982788"/>
            <a:ext cx="193675" cy="187325"/>
          </a:xfrm>
          <a:prstGeom prst="ellipse">
            <a:avLst/>
          </a:prstGeom>
          <a:solidFill>
            <a:srgbClr val="4729B7"/>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91180"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1181"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1182"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1183"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1184"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1185"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24012" name="Text Box 76"/>
          <p:cNvSpPr txBox="1">
            <a:spLocks noChangeArrowheads="1"/>
          </p:cNvSpPr>
          <p:nvPr/>
        </p:nvSpPr>
        <p:spPr bwMode="auto">
          <a:xfrm>
            <a:off x="4521200" y="2247900"/>
            <a:ext cx="3390900" cy="9683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lnSpc>
                <a:spcPct val="60000"/>
              </a:lnSpc>
              <a:spcBef>
                <a:spcPct val="50000"/>
              </a:spcBef>
            </a:pPr>
            <a:r>
              <a:rPr lang="ja-JP" altLang="en-US" sz="3200">
                <a:solidFill>
                  <a:srgbClr val="DFED5D"/>
                </a:solidFill>
              </a:rPr>
              <a:t>“ヨシュアは</a:t>
            </a:r>
            <a:r>
              <a:rPr lang="en-US" altLang="ja-JP" sz="3200">
                <a:solidFill>
                  <a:srgbClr val="DFED5D"/>
                </a:solidFill>
              </a:rPr>
              <a:t>…</a:t>
            </a:r>
            <a:r>
              <a:rPr lang="ja-JP" altLang="en-US" sz="3200">
                <a:solidFill>
                  <a:srgbClr val="DFED5D"/>
                </a:solidFill>
              </a:rPr>
              <a:t>入り行きその地を得る</a:t>
            </a:r>
            <a:r>
              <a:rPr lang="en-US" altLang="ja-JP" sz="3200">
                <a:solidFill>
                  <a:srgbClr val="DFED5D"/>
                </a:solidFill>
              </a:rPr>
              <a:t>!”</a:t>
            </a:r>
            <a:endParaRPr lang="en-US" sz="3200">
              <a:solidFill>
                <a:srgbClr val="DFED5D"/>
              </a:solidFill>
            </a:endParaRPr>
          </a:p>
        </p:txBody>
      </p:sp>
      <p:grpSp>
        <p:nvGrpSpPr>
          <p:cNvPr id="2" name="Group 101"/>
          <p:cNvGrpSpPr>
            <a:grpSpLocks/>
          </p:cNvGrpSpPr>
          <p:nvPr/>
        </p:nvGrpSpPr>
        <p:grpSpPr bwMode="auto">
          <a:xfrm>
            <a:off x="1614488" y="409575"/>
            <a:ext cx="2576512" cy="3976688"/>
            <a:chOff x="1017" y="258"/>
            <a:chExt cx="1623" cy="2505"/>
          </a:xfrm>
        </p:grpSpPr>
        <p:sp>
          <p:nvSpPr>
            <p:cNvPr id="424014" name="Oval 78"/>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24015" name="Rectangle 79"/>
            <p:cNvSpPr>
              <a:spLocks noChangeArrowheads="1"/>
            </p:cNvSpPr>
            <p:nvPr/>
          </p:nvSpPr>
          <p:spPr bwMode="auto">
            <a:xfrm rot="18000000">
              <a:off x="158" y="1217"/>
              <a:ext cx="2323" cy="40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3600" i="1">
                  <a:solidFill>
                    <a:srgbClr val="FAF200"/>
                  </a:solidFill>
                  <a:effectLst>
                    <a:outerShdw blurRad="38100" dist="38100" dir="2700000" algn="tl">
                      <a:srgbClr val="000000"/>
                    </a:outerShdw>
                  </a:effectLst>
                  <a:latin typeface="Times" charset="0"/>
                </a:rPr>
                <a:t>その土地</a:t>
              </a:r>
            </a:p>
          </p:txBody>
        </p:sp>
        <p:sp>
          <p:nvSpPr>
            <p:cNvPr id="424016" name="Line 80"/>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24017" name="Line 81"/>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424019" name="Text Box 83"/>
          <p:cNvSpPr txBox="1">
            <a:spLocks noChangeArrowheads="1"/>
          </p:cNvSpPr>
          <p:nvPr/>
        </p:nvSpPr>
        <p:spPr bwMode="auto">
          <a:xfrm>
            <a:off x="1781175" y="47625"/>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latin typeface="Comic Sans MS" pitchFamily="-107" charset="0"/>
                <a:ea typeface="ＭＳ Ｐゴシック" pitchFamily="-107" charset="-128"/>
                <a:cs typeface="ＭＳ Ｐゴシック" pitchFamily="-107" charset="-128"/>
              </a:rPr>
              <a:t>ヨシュア記 </a:t>
            </a:r>
            <a:r>
              <a:rPr lang="en-US" sz="1200">
                <a:solidFill>
                  <a:schemeClr val="tx1"/>
                </a:solidFill>
                <a:latin typeface="Comic Sans MS" pitchFamily="-107" charset="0"/>
                <a:ea typeface="ＭＳ Ｐゴシック" pitchFamily="-107" charset="-128"/>
                <a:cs typeface="ＭＳ Ｐゴシック" pitchFamily="-107" charset="-128"/>
              </a:rPr>
              <a:t>1:11</a:t>
            </a:r>
          </a:p>
        </p:txBody>
      </p:sp>
      <p:sp>
        <p:nvSpPr>
          <p:cNvPr id="91189" name="Freeform 84"/>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1190" name="Rectangle 85"/>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1191" name="Freeform 86"/>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1192" name="AutoShape 87"/>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1193" name="Rectangle 88"/>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1194" name="Rectangle 89"/>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91195" name="AutoShape 90"/>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1196" name="Line 91"/>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7" name="Line 92"/>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1198" name="Rectangle 93"/>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91199" name="Text Box 9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24035" name="Rectangle 9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38</a:t>
            </a:r>
          </a:p>
        </p:txBody>
      </p:sp>
      <p:sp>
        <p:nvSpPr>
          <p:cNvPr id="91201" name="Text Box 10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9459"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19460"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19461" name="Rectangle 5"/>
          <p:cNvSpPr>
            <a:spLocks noChangeArrowheads="1"/>
          </p:cNvSpPr>
          <p:nvPr/>
        </p:nvSpPr>
        <p:spPr bwMode="auto">
          <a:xfrm>
            <a:off x="3021013" y="866775"/>
            <a:ext cx="1692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MOSES</a:t>
            </a:r>
          </a:p>
        </p:txBody>
      </p:sp>
      <p:sp>
        <p:nvSpPr>
          <p:cNvPr id="19462"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3"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4"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5"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6"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67"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61166" name="Rectangle 14"/>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61171" name="Rectangle 19"/>
          <p:cNvSpPr>
            <a:spLocks noChangeArrowheads="1"/>
          </p:cNvSpPr>
          <p:nvPr/>
        </p:nvSpPr>
        <p:spPr bwMode="auto">
          <a:xfrm>
            <a:off x="608013" y="2312988"/>
            <a:ext cx="2297112" cy="2770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endParaRPr lang="en-US" sz="3200">
              <a:solidFill>
                <a:srgbClr val="FAFD00"/>
              </a:solidFill>
              <a:latin typeface="Times" pitchFamily="-107" charset="0"/>
              <a:ea typeface="ＭＳ Ｐゴシック" pitchFamily="-107" charset="-128"/>
              <a:cs typeface="ＭＳ Ｐゴシック" pitchFamily="-107" charset="-128"/>
            </a:endParaRPr>
          </a:p>
          <a:p>
            <a:pPr algn="ctr">
              <a:defRPr/>
            </a:pPr>
            <a:r>
              <a:rPr lang="en-US" sz="3200">
                <a:solidFill>
                  <a:schemeClr val="tx2"/>
                </a:solidFill>
                <a:latin typeface="Times" pitchFamily="-107" charset="0"/>
                <a:ea typeface="ＭＳ Ｐゴシック" pitchFamily="-107" charset="-128"/>
                <a:cs typeface="ＭＳ Ｐゴシック" pitchFamily="-107" charset="-128"/>
              </a:rPr>
              <a:t>“</a:t>
            </a:r>
            <a:r>
              <a:rPr lang="ja-JP" altLang="en-US" sz="3200">
                <a:solidFill>
                  <a:schemeClr val="tx1"/>
                </a:solidFill>
                <a:latin typeface="Times" pitchFamily="-107" charset="0"/>
                <a:ea typeface="ＭＳ Ｐゴシック" pitchFamily="-107" charset="-128"/>
                <a:cs typeface="ＭＳ Ｐゴシック" pitchFamily="-107" charset="-128"/>
              </a:rPr>
              <a:t>４人の人</a:t>
            </a:r>
            <a:r>
              <a:rPr lang="ja-JP" altLang="en-US" sz="3200">
                <a:solidFill>
                  <a:schemeClr val="tx2"/>
                </a:solidFill>
                <a:latin typeface="Times" pitchFamily="-107" charset="0"/>
                <a:ea typeface="ＭＳ Ｐゴシック" pitchFamily="-107" charset="-128"/>
                <a:cs typeface="ＭＳ Ｐゴシック" pitchFamily="-107" charset="-128"/>
              </a:rPr>
              <a:t>”</a:t>
            </a:r>
          </a:p>
          <a:p>
            <a:pPr algn="ctr">
              <a:defRPr/>
            </a:pPr>
            <a:r>
              <a:rPr lang="ja-JP" altLang="en-US" sz="3200">
                <a:solidFill>
                  <a:srgbClr val="FAFD00"/>
                </a:solidFill>
                <a:latin typeface="Times" pitchFamily="-107" charset="0"/>
                <a:ea typeface="ＭＳ Ｐゴシック" pitchFamily="-107" charset="-128"/>
                <a:cs typeface="ＭＳ Ｐゴシック" pitchFamily="-107" charset="-128"/>
              </a:rPr>
              <a:t>の３番目は：</a:t>
            </a:r>
            <a:endParaRPr lang="en-US" sz="3200">
              <a:solidFill>
                <a:srgbClr val="FAFD00"/>
              </a:solidFill>
              <a:latin typeface="Times" pitchFamily="-107" charset="0"/>
              <a:ea typeface="ＭＳ Ｐゴシック" pitchFamily="-107" charset="-128"/>
              <a:cs typeface="ＭＳ Ｐゴシック" pitchFamily="-107" charset="-128"/>
            </a:endParaRPr>
          </a:p>
          <a:p>
            <a:pPr algn="ctr">
              <a:defRPr/>
            </a:pPr>
            <a:r>
              <a:rPr lang="en-US" sz="4000">
                <a:solidFill>
                  <a:srgbClr val="FAFD00"/>
                </a:solidFill>
                <a:latin typeface="Times" pitchFamily="-107" charset="0"/>
                <a:ea typeface="ＭＳ Ｐゴシック" pitchFamily="-107" charset="-128"/>
                <a:cs typeface="ＭＳ Ｐゴシック" pitchFamily="-107" charset="-128"/>
              </a:rPr>
              <a:t>AJ</a:t>
            </a:r>
            <a:r>
              <a:rPr lang="en-US" sz="8000">
                <a:solidFill>
                  <a:srgbClr val="00FF00"/>
                </a:solidFill>
                <a:latin typeface="Times" pitchFamily="-107" charset="0"/>
                <a:ea typeface="ＭＳ Ｐゴシック" pitchFamily="-107" charset="-128"/>
                <a:cs typeface="ＭＳ Ｐゴシック" pitchFamily="-107" charset="-128"/>
              </a:rPr>
              <a:t>M</a:t>
            </a:r>
            <a:r>
              <a:rPr lang="en-US" sz="4000">
                <a:solidFill>
                  <a:srgbClr val="FAFD00"/>
                </a:solidFill>
                <a:latin typeface="Times" pitchFamily="-107" charset="0"/>
                <a:ea typeface="ＭＳ Ｐゴシック" pitchFamily="-107" charset="-128"/>
                <a:cs typeface="ＭＳ Ｐゴシック" pitchFamily="-107" charset="-128"/>
              </a:rPr>
              <a:t>J</a:t>
            </a:r>
          </a:p>
        </p:txBody>
      </p:sp>
      <p:sp>
        <p:nvSpPr>
          <p:cNvPr id="561172" name="Rectangle 20"/>
          <p:cNvSpPr>
            <a:spLocks noChangeArrowheads="1"/>
          </p:cNvSpPr>
          <p:nvPr/>
        </p:nvSpPr>
        <p:spPr bwMode="auto">
          <a:xfrm>
            <a:off x="4811713" y="823913"/>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ＭＳ Ｐゴシック" pitchFamily="-107" charset="-128"/>
                <a:cs typeface="ＭＳ Ｐゴシック" pitchFamily="-107" charset="-128"/>
              </a:rPr>
              <a:t>ca. 1500 B.C.</a:t>
            </a:r>
          </a:p>
        </p:txBody>
      </p:sp>
      <p:sp>
        <p:nvSpPr>
          <p:cNvPr id="561192" name="Text Box 40"/>
          <p:cNvSpPr txBox="1">
            <a:spLocks noChangeArrowheads="1"/>
          </p:cNvSpPr>
          <p:nvPr/>
        </p:nvSpPr>
        <p:spPr bwMode="auto">
          <a:xfrm>
            <a:off x="1768475" y="2222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8:1</a:t>
            </a:r>
            <a:endParaRPr lang="en-US" sz="1200" u="sng">
              <a:solidFill>
                <a:srgbClr val="000000"/>
              </a:solidFill>
              <a:latin typeface="Geneva" charset="0"/>
            </a:endParaRPr>
          </a:p>
        </p:txBody>
      </p:sp>
      <p:sp>
        <p:nvSpPr>
          <p:cNvPr id="19472" name="Rectangle 42"/>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9473" name="Rectangle 43"/>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9474" name="AutoShape 44"/>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9475" name="Rectangle 45"/>
          <p:cNvSpPr>
            <a:spLocks noChangeArrowheads="1"/>
          </p:cNvSpPr>
          <p:nvPr/>
        </p:nvSpPr>
        <p:spPr bwMode="auto">
          <a:xfrm>
            <a:off x="7948613" y="36036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9476" name="AutoShape 46"/>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9477" name="Line 47"/>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8" name="Line 48"/>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9" name="Line 49"/>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0" name="Line 50"/>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1" name="Line 51"/>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2" name="Rectangle 52"/>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19483" name="Line 5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4"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61213" name="Rectangle 61"/>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03</a:t>
            </a:r>
          </a:p>
        </p:txBody>
      </p:sp>
      <p:sp>
        <p:nvSpPr>
          <p:cNvPr id="19486" name="Text Box 6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19487" name="Group 100"/>
          <p:cNvGrpSpPr>
            <a:grpSpLocks/>
          </p:cNvGrpSpPr>
          <p:nvPr/>
        </p:nvGrpSpPr>
        <p:grpSpPr bwMode="auto">
          <a:xfrm>
            <a:off x="5964238" y="3552825"/>
            <a:ext cx="1262062" cy="1347788"/>
            <a:chOff x="1084" y="711"/>
            <a:chExt cx="2950" cy="2769"/>
          </a:xfrm>
        </p:grpSpPr>
        <p:grpSp>
          <p:nvGrpSpPr>
            <p:cNvPr id="19495" name="Group 101"/>
            <p:cNvGrpSpPr>
              <a:grpSpLocks/>
            </p:cNvGrpSpPr>
            <p:nvPr/>
          </p:nvGrpSpPr>
          <p:grpSpPr bwMode="auto">
            <a:xfrm>
              <a:off x="1084" y="711"/>
              <a:ext cx="2950" cy="2769"/>
              <a:chOff x="2707" y="548"/>
              <a:chExt cx="2950" cy="2769"/>
            </a:xfrm>
          </p:grpSpPr>
          <p:grpSp>
            <p:nvGrpSpPr>
              <p:cNvPr id="19501" name="Group 102"/>
              <p:cNvGrpSpPr>
                <a:grpSpLocks/>
              </p:cNvGrpSpPr>
              <p:nvPr/>
            </p:nvGrpSpPr>
            <p:grpSpPr bwMode="auto">
              <a:xfrm>
                <a:off x="3180" y="1046"/>
                <a:ext cx="2105" cy="1421"/>
                <a:chOff x="578" y="2316"/>
                <a:chExt cx="2105" cy="1421"/>
              </a:xfrm>
            </p:grpSpPr>
            <p:sp>
              <p:nvSpPr>
                <p:cNvPr id="19503" name="Freeform 103"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9504" name="Freeform 104"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9502" name="Picture 105"/>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9496" name="Freeform 106"/>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7" name="Freeform 107"/>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8" name="Freeform 108"/>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499" name="Freeform 109"/>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9500" name="Freeform 110"/>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5" name="Group 116"/>
          <p:cNvGrpSpPr>
            <a:grpSpLocks/>
          </p:cNvGrpSpPr>
          <p:nvPr/>
        </p:nvGrpSpPr>
        <p:grpSpPr bwMode="auto">
          <a:xfrm>
            <a:off x="2806700" y="0"/>
            <a:ext cx="4892675" cy="4237038"/>
            <a:chOff x="1768" y="0"/>
            <a:chExt cx="3082" cy="2669"/>
          </a:xfrm>
        </p:grpSpPr>
        <p:sp>
          <p:nvSpPr>
            <p:cNvPr id="561267" name="AutoShape 115"/>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ＭＳ Ｐゴシック" pitchFamily="-107" charset="-128"/>
                <a:cs typeface="ＭＳ Ｐゴシック" pitchFamily="-107" charset="-128"/>
              </a:endParaRPr>
            </a:p>
          </p:txBody>
        </p:sp>
        <p:sp>
          <p:nvSpPr>
            <p:cNvPr id="561189" name="Text Box 37"/>
            <p:cNvSpPr txBox="1">
              <a:spLocks noChangeArrowheads="1"/>
            </p:cNvSpPr>
            <p:nvPr/>
          </p:nvSpPr>
          <p:spPr bwMode="auto">
            <a:xfrm>
              <a:off x="2208" y="370"/>
              <a:ext cx="2105" cy="1786"/>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a:spcBef>
                  <a:spcPct val="50000"/>
                </a:spcBef>
                <a:defRPr/>
              </a:pPr>
              <a:r>
                <a:rPr lang="ja-JP" altLang="en-US" sz="6000">
                  <a:solidFill>
                    <a:srgbClr val="EEFF4B"/>
                  </a:solidFill>
                  <a:latin typeface="Comic Sans MS" pitchFamily="-107" charset="0"/>
                  <a:ea typeface="ＭＳ Ｐゴシック" pitchFamily="-107" charset="-128"/>
                  <a:cs typeface="ＭＳ Ｐゴシック" pitchFamily="-107" charset="-128"/>
                </a:rPr>
                <a:t>私の民を去らせてください</a:t>
              </a:r>
              <a:r>
                <a:rPr lang="en-US" altLang="ja-JP" sz="6000">
                  <a:solidFill>
                    <a:srgbClr val="EEFF4B"/>
                  </a:solidFill>
                  <a:latin typeface="Comic Sans MS" pitchFamily="-107" charset="0"/>
                  <a:ea typeface="ＭＳ Ｐゴシック" pitchFamily="-107" charset="-128"/>
                  <a:cs typeface="ＭＳ Ｐゴシック" pitchFamily="-107" charset="-128"/>
                </a:rPr>
                <a:t>!</a:t>
              </a:r>
            </a:p>
          </p:txBody>
        </p:sp>
      </p:grpSp>
      <p:grpSp>
        <p:nvGrpSpPr>
          <p:cNvPr id="19489" name="Group 117"/>
          <p:cNvGrpSpPr>
            <a:grpSpLocks/>
          </p:cNvGrpSpPr>
          <p:nvPr/>
        </p:nvGrpSpPr>
        <p:grpSpPr bwMode="auto">
          <a:xfrm>
            <a:off x="519113" y="7938"/>
            <a:ext cx="854075" cy="1704975"/>
            <a:chOff x="327" y="5"/>
            <a:chExt cx="538" cy="1074"/>
          </a:xfrm>
        </p:grpSpPr>
        <p:sp>
          <p:nvSpPr>
            <p:cNvPr id="561270" name="Rectangle 11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561271" name="Line 11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9490" name="Text Box 12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61171"/>
                                        </p:tgtEl>
                                        <p:attrNameLst>
                                          <p:attrName>style.visibility</p:attrName>
                                        </p:attrNameLst>
                                      </p:cBhvr>
                                      <p:to>
                                        <p:strVal val="visible"/>
                                      </p:to>
                                    </p:set>
                                    <p:anim calcmode="lin" valueType="num">
                                      <p:cBhvr additive="base">
                                        <p:cTn id="7" dur="500" fill="hold"/>
                                        <p:tgtEl>
                                          <p:spTgt spid="561171"/>
                                        </p:tgtEl>
                                        <p:attrNameLst>
                                          <p:attrName>ppt_x</p:attrName>
                                        </p:attrNameLst>
                                      </p:cBhvr>
                                      <p:tavLst>
                                        <p:tav tm="0">
                                          <p:val>
                                            <p:strVal val="0-#ppt_w/2"/>
                                          </p:val>
                                        </p:tav>
                                        <p:tav tm="100000">
                                          <p:val>
                                            <p:strVal val="#ppt_x"/>
                                          </p:val>
                                        </p:tav>
                                      </p:tavLst>
                                    </p:anim>
                                    <p:anim calcmode="lin" valueType="num">
                                      <p:cBhvr additive="base">
                                        <p:cTn id="8" dur="500" fill="hold"/>
                                        <p:tgtEl>
                                          <p:spTgt spid="56117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ppt_x</p:attrName>
                                        </p:attrNameLst>
                                      </p:cBhvr>
                                      <p:tavLst>
                                        <p:tav tm="0">
                                          <p:val>
                                            <p:fltVal val="0.5"/>
                                          </p:val>
                                        </p:tav>
                                        <p:tav tm="100000">
                                          <p:val>
                                            <p:strVal val="#ppt_x"/>
                                          </p:val>
                                        </p:tav>
                                      </p:tavLst>
                                    </p:anim>
                                    <p:anim calcmode="lin" valueType="num">
                                      <p:cBhvr>
                                        <p:cTn id="1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7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1598613"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93187"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0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3189"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190"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91"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0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ER</a:t>
            </a:r>
          </a:p>
        </p:txBody>
      </p:sp>
      <p:sp>
        <p:nvSpPr>
          <p:cNvPr id="93193"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1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sp>
        <p:nvSpPr>
          <p:cNvPr id="93195"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96"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97"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521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43521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43521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93201"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02"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3"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5220" name="Rectangle 20"/>
          <p:cNvSpPr>
            <a:spLocks noChangeArrowheads="1"/>
          </p:cNvSpPr>
          <p:nvPr/>
        </p:nvSpPr>
        <p:spPr bwMode="auto">
          <a:xfrm>
            <a:off x="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43522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43522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522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35224"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435225"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B</a:t>
            </a:r>
          </a:p>
        </p:txBody>
      </p:sp>
      <p:sp>
        <p:nvSpPr>
          <p:cNvPr id="435226"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H</a:t>
            </a:r>
          </a:p>
        </p:txBody>
      </p:sp>
      <p:sp>
        <p:nvSpPr>
          <p:cNvPr id="435227"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93212"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35229"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435230" name="Rectangle 30"/>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435231" name="Rectangle 31"/>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KB</a:t>
            </a:r>
          </a:p>
        </p:txBody>
      </p:sp>
      <p:sp>
        <p:nvSpPr>
          <p:cNvPr id="435232" name="Rectangle 32"/>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435233" name="Rectangle 33"/>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435234" name="Rectangle 34"/>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435235" name="Freeform 35"/>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35236" name="Freeform 36"/>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3221" name="Freeform 37"/>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5238" name="Freeform 38"/>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35239" name="Freeform 39"/>
          <p:cNvSpPr>
            <a:spLocks/>
          </p:cNvSpPr>
          <p:nvPr/>
        </p:nvSpPr>
        <p:spPr bwMode="auto">
          <a:xfrm>
            <a:off x="3016250" y="4656138"/>
            <a:ext cx="273050" cy="755650"/>
          </a:xfrm>
          <a:custGeom>
            <a:avLst/>
            <a:gdLst/>
            <a:ahLst/>
            <a:cxnLst>
              <a:cxn ang="0">
                <a:pos x="44" y="475"/>
              </a:cxn>
              <a:cxn ang="0">
                <a:pos x="116" y="443"/>
              </a:cxn>
              <a:cxn ang="0">
                <a:pos x="148" y="395"/>
              </a:cxn>
              <a:cxn ang="0">
                <a:pos x="76" y="91"/>
              </a:cxn>
              <a:cxn ang="0">
                <a:pos x="44" y="51"/>
              </a:cxn>
              <a:cxn ang="0">
                <a:pos x="4" y="3"/>
              </a:cxn>
            </a:cxnLst>
            <a:rect l="0" t="0" r="r" b="b"/>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35240" name="Freeform 40"/>
          <p:cNvSpPr>
            <a:spLocks/>
          </p:cNvSpPr>
          <p:nvPr/>
        </p:nvSpPr>
        <p:spPr bwMode="auto">
          <a:xfrm>
            <a:off x="2959100" y="3340100"/>
            <a:ext cx="896938" cy="1524000"/>
          </a:xfrm>
          <a:custGeom>
            <a:avLst/>
            <a:gdLst/>
            <a:ahLst/>
            <a:cxnLst>
              <a:cxn ang="0">
                <a:pos x="40" y="872"/>
              </a:cxn>
              <a:cxn ang="0">
                <a:pos x="0" y="800"/>
              </a:cxn>
              <a:cxn ang="0">
                <a:pos x="56" y="672"/>
              </a:cxn>
              <a:cxn ang="0">
                <a:pos x="72" y="648"/>
              </a:cxn>
              <a:cxn ang="0">
                <a:pos x="136" y="632"/>
              </a:cxn>
              <a:cxn ang="0">
                <a:pos x="328" y="680"/>
              </a:cxn>
              <a:cxn ang="0">
                <a:pos x="360" y="784"/>
              </a:cxn>
              <a:cxn ang="0">
                <a:pos x="296" y="904"/>
              </a:cxn>
              <a:cxn ang="0">
                <a:pos x="176" y="896"/>
              </a:cxn>
              <a:cxn ang="0">
                <a:pos x="128" y="800"/>
              </a:cxn>
              <a:cxn ang="0">
                <a:pos x="160" y="640"/>
              </a:cxn>
              <a:cxn ang="0">
                <a:pos x="208" y="584"/>
              </a:cxn>
              <a:cxn ang="0">
                <a:pos x="256" y="568"/>
              </a:cxn>
              <a:cxn ang="0">
                <a:pos x="464" y="592"/>
              </a:cxn>
              <a:cxn ang="0">
                <a:pos x="512" y="648"/>
              </a:cxn>
              <a:cxn ang="0">
                <a:pos x="544" y="712"/>
              </a:cxn>
              <a:cxn ang="0">
                <a:pos x="456" y="960"/>
              </a:cxn>
              <a:cxn ang="0">
                <a:pos x="304" y="880"/>
              </a:cxn>
              <a:cxn ang="0">
                <a:pos x="320" y="656"/>
              </a:cxn>
              <a:cxn ang="0">
                <a:pos x="432" y="544"/>
              </a:cxn>
              <a:cxn ang="0">
                <a:pos x="488" y="488"/>
              </a:cxn>
              <a:cxn ang="0">
                <a:pos x="544" y="344"/>
              </a:cxn>
              <a:cxn ang="0">
                <a:pos x="536" y="208"/>
              </a:cxn>
              <a:cxn ang="0">
                <a:pos x="424" y="0"/>
              </a:cxn>
            </a:cxnLst>
            <a:rect l="0" t="0" r="r" b="b"/>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3225" name="Oval 41"/>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26" name="Oval 42"/>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27" name="Oval 43"/>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28" name="Oval 44"/>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29" name="Oval 45"/>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30" name="Oval 46"/>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31" name="Oval 47"/>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32" name="Oval 48"/>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93233" name="Oval 49"/>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435251" name="Text Box 51"/>
          <p:cNvSpPr txBox="1">
            <a:spLocks noChangeArrowheads="1"/>
          </p:cNvSpPr>
          <p:nvPr/>
        </p:nvSpPr>
        <p:spPr bwMode="auto">
          <a:xfrm>
            <a:off x="4438650" y="2447925"/>
            <a:ext cx="3900488" cy="2357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nSpc>
                <a:spcPct val="120000"/>
              </a:lnSpc>
              <a:spcBef>
                <a:spcPct val="50000"/>
              </a:spcBef>
            </a:pPr>
            <a:r>
              <a:rPr lang="ja-JP" altLang="en-US" sz="2800">
                <a:solidFill>
                  <a:srgbClr val="EEFF4B"/>
                </a:solidFill>
              </a:rPr>
              <a:t>ネボ山より</a:t>
            </a:r>
            <a:r>
              <a:rPr lang="en-US" altLang="ja-JP" sz="2800">
                <a:solidFill>
                  <a:srgbClr val="EEFF4B"/>
                </a:solidFill>
              </a:rPr>
              <a:t>… </a:t>
            </a:r>
          </a:p>
          <a:p>
            <a:pPr>
              <a:lnSpc>
                <a:spcPct val="120000"/>
              </a:lnSpc>
              <a:spcBef>
                <a:spcPct val="50000"/>
              </a:spcBef>
            </a:pPr>
            <a:r>
              <a:rPr lang="ja-JP" altLang="en-US" sz="2800">
                <a:solidFill>
                  <a:srgbClr val="EEFF4B"/>
                </a:solidFill>
              </a:rPr>
              <a:t>ヨシュアの部隊ははヨルダン川を渡らなくてはならない。</a:t>
            </a:r>
          </a:p>
        </p:txBody>
      </p:sp>
      <p:sp>
        <p:nvSpPr>
          <p:cNvPr id="435266" name="AutoShape 66"/>
          <p:cNvSpPr>
            <a:spLocks noChangeArrowheads="1"/>
          </p:cNvSpPr>
          <p:nvPr/>
        </p:nvSpPr>
        <p:spPr bwMode="auto">
          <a:xfrm rot="-4575445">
            <a:off x="2724944" y="2413794"/>
            <a:ext cx="1060450" cy="442912"/>
          </a:xfrm>
          <a:prstGeom prst="curvedDownArrow">
            <a:avLst>
              <a:gd name="adj1" fmla="val 55234"/>
              <a:gd name="adj2" fmla="val 10693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35267" name="AutoShape 67"/>
          <p:cNvSpPr>
            <a:spLocks noChangeArrowheads="1"/>
          </p:cNvSpPr>
          <p:nvPr/>
        </p:nvSpPr>
        <p:spPr bwMode="auto">
          <a:xfrm rot="7343733" flipV="1">
            <a:off x="2247107" y="3269456"/>
            <a:ext cx="1200150" cy="468313"/>
          </a:xfrm>
          <a:prstGeom prst="curvedDownArrow">
            <a:avLst>
              <a:gd name="adj1" fmla="val 59868"/>
              <a:gd name="adj2" fmla="val 123603"/>
              <a:gd name="adj3" fmla="val 33333"/>
            </a:avLst>
          </a:prstGeom>
          <a:solidFill>
            <a:schemeClr val="tx1"/>
          </a:solidFill>
          <a:ln w="28575">
            <a:solidFill>
              <a:srgbClr val="FF0000"/>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3237"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435275" name="Text Box 75"/>
          <p:cNvSpPr txBox="1">
            <a:spLocks noChangeArrowheads="1"/>
          </p:cNvSpPr>
          <p:nvPr/>
        </p:nvSpPr>
        <p:spPr bwMode="auto">
          <a:xfrm>
            <a:off x="1778000" y="47625"/>
            <a:ext cx="2989263"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latin typeface="Comic Sans MS" pitchFamily="-107" charset="0"/>
                <a:ea typeface="ＭＳ Ｐゴシック" pitchFamily="-107" charset="-128"/>
                <a:cs typeface="ＭＳ Ｐゴシック" pitchFamily="-107" charset="-128"/>
              </a:rPr>
              <a:t>ヨシュア記 </a:t>
            </a:r>
            <a:r>
              <a:rPr lang="en-US" sz="1200">
                <a:solidFill>
                  <a:schemeClr val="tx1"/>
                </a:solidFill>
                <a:latin typeface="Comic Sans MS" pitchFamily="-107" charset="0"/>
                <a:ea typeface="ＭＳ Ｐゴシック" pitchFamily="-107" charset="-128"/>
                <a:cs typeface="ＭＳ Ｐゴシック" pitchFamily="-107" charset="-128"/>
              </a:rPr>
              <a:t>1:11</a:t>
            </a:r>
          </a:p>
        </p:txBody>
      </p:sp>
      <p:sp>
        <p:nvSpPr>
          <p:cNvPr id="93239" name="Freeform 76"/>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3240" name="Rectangle 77"/>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3241" name="Freeform 78"/>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3242" name="AutoShape 79"/>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3243" name="Rectangle 80"/>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3244" name="Rectangle 81"/>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93245" name="AutoShape 82"/>
          <p:cNvSpPr>
            <a:spLocks noChangeArrowheads="1"/>
          </p:cNvSpPr>
          <p:nvPr/>
        </p:nvSpPr>
        <p:spPr bwMode="auto">
          <a:xfrm>
            <a:off x="8061325" y="34178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3246" name="Line 83"/>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7" name="Line 84"/>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8" name="Rectangle 85"/>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93249" name="Rectangle 86"/>
          <p:cNvSpPr>
            <a:spLocks noChangeArrowheads="1"/>
          </p:cNvSpPr>
          <p:nvPr/>
        </p:nvSpPr>
        <p:spPr bwMode="auto">
          <a:xfrm>
            <a:off x="8118475" y="3644900"/>
            <a:ext cx="7191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93250" name="Text Box 87"/>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435291" name="Rectangle 9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39</a:t>
            </a:r>
          </a:p>
        </p:txBody>
      </p:sp>
      <p:sp>
        <p:nvSpPr>
          <p:cNvPr id="93252" name="Text Box 9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grpSp>
        <p:nvGrpSpPr>
          <p:cNvPr id="93253" name="Group 93"/>
          <p:cNvGrpSpPr>
            <a:grpSpLocks/>
          </p:cNvGrpSpPr>
          <p:nvPr/>
        </p:nvGrpSpPr>
        <p:grpSpPr bwMode="auto">
          <a:xfrm>
            <a:off x="1614488" y="407988"/>
            <a:ext cx="2576512" cy="3978275"/>
            <a:chOff x="1017" y="257"/>
            <a:chExt cx="1623" cy="2506"/>
          </a:xfrm>
        </p:grpSpPr>
        <p:sp>
          <p:nvSpPr>
            <p:cNvPr id="435294" name="Oval 94"/>
            <p:cNvSpPr>
              <a:spLocks noChangeArrowheads="1"/>
            </p:cNvSpPr>
            <p:nvPr/>
          </p:nvSpPr>
          <p:spPr bwMode="auto">
            <a:xfrm rot="1740000">
              <a:off x="1017" y="461"/>
              <a:ext cx="509" cy="2145"/>
            </a:xfrm>
            <a:prstGeom prst="ellipse">
              <a:avLst/>
            </a:prstGeom>
            <a:gradFill rotWithShape="0">
              <a:gsLst>
                <a:gs pos="0">
                  <a:srgbClr val="114FFB"/>
                </a:gs>
                <a:gs pos="100000">
                  <a:srgbClr val="114FFB">
                    <a:gamma/>
                    <a:shade val="29804"/>
                    <a:invGamma/>
                  </a:srgbClr>
                </a:gs>
              </a:gsLst>
              <a:lin ang="5400000" scaled="1"/>
            </a:grad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435295" name="Rectangle 95"/>
            <p:cNvSpPr>
              <a:spLocks noChangeArrowheads="1"/>
            </p:cNvSpPr>
            <p:nvPr/>
          </p:nvSpPr>
          <p:spPr bwMode="auto">
            <a:xfrm rot="18000000">
              <a:off x="158" y="1216"/>
              <a:ext cx="2323" cy="40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spcBef>
                  <a:spcPct val="50000"/>
                </a:spcBef>
              </a:pPr>
              <a:r>
                <a:rPr lang="ja-JP" altLang="en-US" sz="3600" i="1">
                  <a:solidFill>
                    <a:srgbClr val="FAF200"/>
                  </a:solidFill>
                  <a:effectLst>
                    <a:outerShdw blurRad="38100" dist="38100" dir="2700000" algn="tl">
                      <a:srgbClr val="000000"/>
                    </a:outerShdw>
                  </a:effectLst>
                  <a:latin typeface="Times" charset="0"/>
                </a:rPr>
                <a:t>その土地</a:t>
              </a:r>
            </a:p>
          </p:txBody>
        </p:sp>
        <p:sp>
          <p:nvSpPr>
            <p:cNvPr id="435296" name="Line 96"/>
            <p:cNvSpPr>
              <a:spLocks noChangeShapeType="1"/>
            </p:cNvSpPr>
            <p:nvPr/>
          </p:nvSpPr>
          <p:spPr bwMode="auto">
            <a:xfrm>
              <a:off x="1733" y="1189"/>
              <a:ext cx="907" cy="171"/>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435297" name="Line 97"/>
            <p:cNvSpPr>
              <a:spLocks noChangeShapeType="1"/>
            </p:cNvSpPr>
            <p:nvPr/>
          </p:nvSpPr>
          <p:spPr bwMode="auto">
            <a:xfrm>
              <a:off x="1200" y="2165"/>
              <a:ext cx="587" cy="598"/>
            </a:xfrm>
            <a:prstGeom prst="line">
              <a:avLst/>
            </a:prstGeom>
            <a:noFill/>
            <a:ln w="50800">
              <a:solidFill>
                <a:srgbClr val="FAF2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5251"/>
                                        </p:tgtEl>
                                        <p:attrNameLst>
                                          <p:attrName>style.visibility</p:attrName>
                                        </p:attrNameLst>
                                      </p:cBhvr>
                                      <p:to>
                                        <p:strVal val="visible"/>
                                      </p:to>
                                    </p:set>
                                    <p:animEffect transition="in" filter="fade">
                                      <p:cBhvr>
                                        <p:cTn id="7" dur="1000"/>
                                        <p:tgtEl>
                                          <p:spTgt spid="435251"/>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435266"/>
                                        </p:tgtEl>
                                        <p:attrNameLst>
                                          <p:attrName>style.visibility</p:attrName>
                                        </p:attrNameLst>
                                      </p:cBhvr>
                                      <p:to>
                                        <p:strVal val="visible"/>
                                      </p:to>
                                    </p:set>
                                    <p:animEffect transition="in" filter="wipe(down)">
                                      <p:cBhvr>
                                        <p:cTn id="11" dur="500"/>
                                        <p:tgtEl>
                                          <p:spTgt spid="435266"/>
                                        </p:tgtEl>
                                      </p:cBhvr>
                                    </p:animEffect>
                                  </p:childTnLst>
                                </p:cTn>
                              </p:par>
                            </p:childTnLst>
                          </p:cTn>
                        </p:par>
                        <p:par>
                          <p:cTn id="12" fill="hold" nodeType="afterGroup">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435267"/>
                                        </p:tgtEl>
                                        <p:attrNameLst>
                                          <p:attrName>style.visibility</p:attrName>
                                        </p:attrNameLst>
                                      </p:cBhvr>
                                      <p:to>
                                        <p:strVal val="visible"/>
                                      </p:to>
                                    </p:set>
                                    <p:animEffect transition="in" filter="wipe(up)">
                                      <p:cBhvr>
                                        <p:cTn id="15" dur="500"/>
                                        <p:tgtEl>
                                          <p:spTgt spid="435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51" grpId="0" autoUpdateAnimBg="0"/>
      <p:bldP spid="435266" grpId="0" animBg="1"/>
      <p:bldP spid="43526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3508375" y="2868613"/>
            <a:ext cx="248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5235" name="Rectangle 5"/>
          <p:cNvSpPr>
            <a:spLocks noChangeArrowheads="1"/>
          </p:cNvSpPr>
          <p:nvPr/>
        </p:nvSpPr>
        <p:spPr bwMode="auto">
          <a:xfrm>
            <a:off x="3375025" y="3173413"/>
            <a:ext cx="2582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56" name="Text Box 36"/>
          <p:cNvSpPr txBox="1">
            <a:spLocks noChangeArrowheads="1"/>
          </p:cNvSpPr>
          <p:nvPr/>
        </p:nvSpPr>
        <p:spPr bwMode="auto">
          <a:xfrm>
            <a:off x="1781175" y="5080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1:16</a:t>
            </a:r>
            <a:endParaRPr lang="en-US" sz="800" u="sng">
              <a:solidFill>
                <a:srgbClr val="000000"/>
              </a:solidFill>
              <a:latin typeface="Geneva" charset="0"/>
            </a:endParaRPr>
          </a:p>
        </p:txBody>
      </p:sp>
      <p:pic>
        <p:nvPicPr>
          <p:cNvPr id="107575" name="Picture 55"/>
          <p:cNvPicPr>
            <a:picLocks noChangeAspect="1" noChangeArrowheads="1"/>
          </p:cNvPicPr>
          <p:nvPr/>
        </p:nvPicPr>
        <p:blipFill>
          <a:blip r:embed="rId3"/>
          <a:srcRect/>
          <a:stretch>
            <a:fillRect/>
          </a:stretch>
        </p:blipFill>
        <p:spPr bwMode="auto">
          <a:xfrm>
            <a:off x="3752850" y="679450"/>
            <a:ext cx="4635500" cy="3059113"/>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95238" name="Freeform 39"/>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5239" name="Rectangle 4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5240" name="Freeform 41"/>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5241" name="AutoShape 4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5242" name="Rectangle 4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5243" name="Rectangle 4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95244" name="AutoShape 4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5245" name="Line 4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6" name="Line 4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5247" name="Rectangle 48"/>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95248" name="Rectangle 49"/>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07577" name="Rectangle 57"/>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40</a:t>
            </a:r>
          </a:p>
        </p:txBody>
      </p:sp>
      <p:pic>
        <p:nvPicPr>
          <p:cNvPr id="107574" name="Picture 54"/>
          <p:cNvPicPr>
            <a:picLocks noChangeAspect="1" noChangeArrowheads="1"/>
          </p:cNvPicPr>
          <p:nvPr/>
        </p:nvPicPr>
        <p:blipFill>
          <a:blip r:embed="rId4">
            <a:lum contrast="30000"/>
          </a:blip>
          <a:srcRect/>
          <a:stretch>
            <a:fillRect/>
          </a:stretch>
        </p:blipFill>
        <p:spPr bwMode="auto">
          <a:xfrm>
            <a:off x="614363" y="460375"/>
            <a:ext cx="3732212" cy="231775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nvGrpSpPr>
          <p:cNvPr id="95251" name="Group 14"/>
          <p:cNvGrpSpPr>
            <a:grpSpLocks/>
          </p:cNvGrpSpPr>
          <p:nvPr/>
        </p:nvGrpSpPr>
        <p:grpSpPr bwMode="auto">
          <a:xfrm>
            <a:off x="6102350" y="3582988"/>
            <a:ext cx="1536700" cy="2682875"/>
            <a:chOff x="2000" y="776"/>
            <a:chExt cx="1648" cy="2426"/>
          </a:xfrm>
        </p:grpSpPr>
        <p:pic>
          <p:nvPicPr>
            <p:cNvPr id="107535" name="Picture 15"/>
            <p:cNvPicPr>
              <a:picLocks noChangeArrowheads="1"/>
            </p:cNvPicPr>
            <p:nvPr/>
          </p:nvPicPr>
          <p:blipFill>
            <a:blip r:embed="rId5"/>
            <a:srcRect/>
            <a:stretch>
              <a:fillRect/>
            </a:stretch>
          </p:blipFill>
          <p:spPr bwMode="auto">
            <a:xfrm>
              <a:off x="2003" y="787"/>
              <a:ext cx="1645" cy="2415"/>
            </a:xfrm>
            <a:prstGeom prst="rect">
              <a:avLst/>
            </a:prstGeom>
            <a:noFill/>
            <a:ln w="12700">
              <a:noFill/>
              <a:miter lim="800000"/>
              <a:headEnd/>
              <a:tailEnd/>
            </a:ln>
            <a:effectLst>
              <a:outerShdw blurRad="63500" dist="89803" dir="2700000" algn="ctr" rotWithShape="0">
                <a:schemeClr val="bg2">
                  <a:alpha val="74997"/>
                </a:schemeClr>
              </a:outerShdw>
            </a:effectLst>
          </p:spPr>
        </p:pic>
        <p:sp>
          <p:nvSpPr>
            <p:cNvPr id="107536" name="Rectangle 16"/>
            <p:cNvSpPr>
              <a:spLocks noChangeArrowheads="1"/>
            </p:cNvSpPr>
            <p:nvPr/>
          </p:nvSpPr>
          <p:spPr bwMode="auto">
            <a:xfrm>
              <a:off x="2000" y="776"/>
              <a:ext cx="1648" cy="2416"/>
            </a:xfrm>
            <a:prstGeom prst="rect">
              <a:avLst/>
            </a:prstGeom>
            <a:noFill/>
            <a:ln w="50800">
              <a:solidFill>
                <a:schemeClr val="accent2"/>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107537" name="Freeform 17"/>
          <p:cNvSpPr>
            <a:spLocks/>
          </p:cNvSpPr>
          <p:nvPr/>
        </p:nvSpPr>
        <p:spPr bwMode="auto">
          <a:xfrm>
            <a:off x="6534150" y="5094288"/>
            <a:ext cx="679450" cy="531812"/>
          </a:xfrm>
          <a:custGeom>
            <a:avLst/>
            <a:gdLst/>
            <a:ahLst/>
            <a:cxnLst>
              <a:cxn ang="0">
                <a:pos x="728" y="8"/>
              </a:cxn>
              <a:cxn ang="0">
                <a:pos x="712" y="8"/>
              </a:cxn>
              <a:cxn ang="0">
                <a:pos x="696" y="0"/>
              </a:cxn>
              <a:cxn ang="0">
                <a:pos x="680" y="0"/>
              </a:cxn>
              <a:cxn ang="0">
                <a:pos x="664" y="0"/>
              </a:cxn>
              <a:cxn ang="0">
                <a:pos x="640" y="0"/>
              </a:cxn>
              <a:cxn ang="0">
                <a:pos x="624" y="0"/>
              </a:cxn>
              <a:cxn ang="0">
                <a:pos x="608" y="0"/>
              </a:cxn>
              <a:cxn ang="0">
                <a:pos x="584" y="0"/>
              </a:cxn>
              <a:cxn ang="0">
                <a:pos x="560" y="0"/>
              </a:cxn>
              <a:cxn ang="0">
                <a:pos x="544" y="0"/>
              </a:cxn>
              <a:cxn ang="0">
                <a:pos x="528" y="0"/>
              </a:cxn>
              <a:cxn ang="0">
                <a:pos x="504" y="0"/>
              </a:cxn>
              <a:cxn ang="0">
                <a:pos x="488" y="0"/>
              </a:cxn>
              <a:cxn ang="0">
                <a:pos x="472" y="0"/>
              </a:cxn>
              <a:cxn ang="0">
                <a:pos x="448" y="8"/>
              </a:cxn>
              <a:cxn ang="0">
                <a:pos x="432" y="16"/>
              </a:cxn>
              <a:cxn ang="0">
                <a:pos x="408" y="16"/>
              </a:cxn>
              <a:cxn ang="0">
                <a:pos x="392" y="24"/>
              </a:cxn>
              <a:cxn ang="0">
                <a:pos x="376" y="24"/>
              </a:cxn>
              <a:cxn ang="0">
                <a:pos x="360" y="32"/>
              </a:cxn>
              <a:cxn ang="0">
                <a:pos x="344" y="32"/>
              </a:cxn>
              <a:cxn ang="0">
                <a:pos x="328" y="32"/>
              </a:cxn>
              <a:cxn ang="0">
                <a:pos x="312" y="40"/>
              </a:cxn>
              <a:cxn ang="0">
                <a:pos x="296" y="48"/>
              </a:cxn>
              <a:cxn ang="0">
                <a:pos x="280" y="56"/>
              </a:cxn>
              <a:cxn ang="0">
                <a:pos x="264" y="56"/>
              </a:cxn>
              <a:cxn ang="0">
                <a:pos x="248" y="72"/>
              </a:cxn>
              <a:cxn ang="0">
                <a:pos x="232" y="80"/>
              </a:cxn>
              <a:cxn ang="0">
                <a:pos x="216" y="88"/>
              </a:cxn>
              <a:cxn ang="0">
                <a:pos x="200" y="96"/>
              </a:cxn>
              <a:cxn ang="0">
                <a:pos x="192" y="112"/>
              </a:cxn>
              <a:cxn ang="0">
                <a:pos x="176" y="128"/>
              </a:cxn>
              <a:cxn ang="0">
                <a:pos x="160" y="144"/>
              </a:cxn>
              <a:cxn ang="0">
                <a:pos x="152" y="160"/>
              </a:cxn>
              <a:cxn ang="0">
                <a:pos x="136" y="168"/>
              </a:cxn>
              <a:cxn ang="0">
                <a:pos x="128" y="184"/>
              </a:cxn>
              <a:cxn ang="0">
                <a:pos x="120" y="200"/>
              </a:cxn>
              <a:cxn ang="0">
                <a:pos x="104" y="208"/>
              </a:cxn>
              <a:cxn ang="0">
                <a:pos x="104" y="224"/>
              </a:cxn>
              <a:cxn ang="0">
                <a:pos x="88" y="232"/>
              </a:cxn>
              <a:cxn ang="0">
                <a:pos x="88" y="248"/>
              </a:cxn>
              <a:cxn ang="0">
                <a:pos x="72" y="256"/>
              </a:cxn>
              <a:cxn ang="0">
                <a:pos x="72" y="272"/>
              </a:cxn>
              <a:cxn ang="0">
                <a:pos x="64" y="288"/>
              </a:cxn>
              <a:cxn ang="0">
                <a:pos x="56" y="304"/>
              </a:cxn>
              <a:cxn ang="0">
                <a:pos x="48" y="320"/>
              </a:cxn>
              <a:cxn ang="0">
                <a:pos x="48" y="336"/>
              </a:cxn>
              <a:cxn ang="0">
                <a:pos x="40" y="352"/>
              </a:cxn>
              <a:cxn ang="0">
                <a:pos x="32" y="368"/>
              </a:cxn>
              <a:cxn ang="0">
                <a:pos x="24" y="384"/>
              </a:cxn>
              <a:cxn ang="0">
                <a:pos x="24" y="400"/>
              </a:cxn>
              <a:cxn ang="0">
                <a:pos x="16" y="416"/>
              </a:cxn>
              <a:cxn ang="0">
                <a:pos x="8" y="432"/>
              </a:cxn>
              <a:cxn ang="0">
                <a:pos x="8" y="448"/>
              </a:cxn>
              <a:cxn ang="0">
                <a:pos x="8" y="464"/>
              </a:cxn>
              <a:cxn ang="0">
                <a:pos x="8" y="480"/>
              </a:cxn>
              <a:cxn ang="0">
                <a:pos x="0" y="464"/>
              </a:cxn>
            </a:cxnLst>
            <a:rect l="0" t="0" r="r" b="b"/>
            <a:pathLst>
              <a:path w="729" h="481">
                <a:moveTo>
                  <a:pt x="728" y="8"/>
                </a:moveTo>
                <a:lnTo>
                  <a:pt x="712" y="8"/>
                </a:lnTo>
                <a:lnTo>
                  <a:pt x="696" y="0"/>
                </a:lnTo>
                <a:lnTo>
                  <a:pt x="680" y="0"/>
                </a:lnTo>
                <a:lnTo>
                  <a:pt x="664" y="0"/>
                </a:lnTo>
                <a:lnTo>
                  <a:pt x="640" y="0"/>
                </a:lnTo>
                <a:lnTo>
                  <a:pt x="624" y="0"/>
                </a:lnTo>
                <a:lnTo>
                  <a:pt x="608" y="0"/>
                </a:lnTo>
                <a:lnTo>
                  <a:pt x="584" y="0"/>
                </a:lnTo>
                <a:lnTo>
                  <a:pt x="560" y="0"/>
                </a:lnTo>
                <a:lnTo>
                  <a:pt x="544" y="0"/>
                </a:lnTo>
                <a:lnTo>
                  <a:pt x="528" y="0"/>
                </a:lnTo>
                <a:lnTo>
                  <a:pt x="504" y="0"/>
                </a:lnTo>
                <a:lnTo>
                  <a:pt x="488" y="0"/>
                </a:lnTo>
                <a:lnTo>
                  <a:pt x="472" y="0"/>
                </a:lnTo>
                <a:lnTo>
                  <a:pt x="448" y="8"/>
                </a:lnTo>
                <a:lnTo>
                  <a:pt x="432" y="16"/>
                </a:lnTo>
                <a:lnTo>
                  <a:pt x="408" y="16"/>
                </a:lnTo>
                <a:lnTo>
                  <a:pt x="392" y="24"/>
                </a:lnTo>
                <a:lnTo>
                  <a:pt x="376" y="24"/>
                </a:lnTo>
                <a:lnTo>
                  <a:pt x="360" y="32"/>
                </a:lnTo>
                <a:lnTo>
                  <a:pt x="344" y="32"/>
                </a:lnTo>
                <a:lnTo>
                  <a:pt x="328" y="32"/>
                </a:lnTo>
                <a:lnTo>
                  <a:pt x="312" y="40"/>
                </a:lnTo>
                <a:lnTo>
                  <a:pt x="296" y="48"/>
                </a:lnTo>
                <a:lnTo>
                  <a:pt x="280" y="56"/>
                </a:lnTo>
                <a:lnTo>
                  <a:pt x="264" y="56"/>
                </a:lnTo>
                <a:lnTo>
                  <a:pt x="248" y="72"/>
                </a:lnTo>
                <a:lnTo>
                  <a:pt x="232" y="80"/>
                </a:lnTo>
                <a:lnTo>
                  <a:pt x="216" y="88"/>
                </a:lnTo>
                <a:lnTo>
                  <a:pt x="200" y="96"/>
                </a:lnTo>
                <a:lnTo>
                  <a:pt x="192" y="112"/>
                </a:lnTo>
                <a:lnTo>
                  <a:pt x="176" y="128"/>
                </a:lnTo>
                <a:lnTo>
                  <a:pt x="160" y="144"/>
                </a:lnTo>
                <a:lnTo>
                  <a:pt x="152" y="160"/>
                </a:lnTo>
                <a:lnTo>
                  <a:pt x="136" y="168"/>
                </a:lnTo>
                <a:lnTo>
                  <a:pt x="128" y="184"/>
                </a:lnTo>
                <a:lnTo>
                  <a:pt x="120" y="200"/>
                </a:lnTo>
                <a:lnTo>
                  <a:pt x="104" y="208"/>
                </a:lnTo>
                <a:lnTo>
                  <a:pt x="104" y="224"/>
                </a:lnTo>
                <a:lnTo>
                  <a:pt x="88" y="232"/>
                </a:lnTo>
                <a:lnTo>
                  <a:pt x="88" y="248"/>
                </a:lnTo>
                <a:lnTo>
                  <a:pt x="72" y="256"/>
                </a:lnTo>
                <a:lnTo>
                  <a:pt x="72" y="272"/>
                </a:lnTo>
                <a:lnTo>
                  <a:pt x="64" y="288"/>
                </a:lnTo>
                <a:lnTo>
                  <a:pt x="56" y="304"/>
                </a:lnTo>
                <a:lnTo>
                  <a:pt x="48" y="320"/>
                </a:lnTo>
                <a:lnTo>
                  <a:pt x="48" y="336"/>
                </a:lnTo>
                <a:lnTo>
                  <a:pt x="40" y="352"/>
                </a:lnTo>
                <a:lnTo>
                  <a:pt x="32" y="368"/>
                </a:lnTo>
                <a:lnTo>
                  <a:pt x="24" y="384"/>
                </a:lnTo>
                <a:lnTo>
                  <a:pt x="24" y="400"/>
                </a:lnTo>
                <a:lnTo>
                  <a:pt x="16" y="416"/>
                </a:lnTo>
                <a:lnTo>
                  <a:pt x="8" y="432"/>
                </a:lnTo>
                <a:lnTo>
                  <a:pt x="8" y="448"/>
                </a:lnTo>
                <a:lnTo>
                  <a:pt x="8" y="464"/>
                </a:lnTo>
                <a:lnTo>
                  <a:pt x="8" y="480"/>
                </a:lnTo>
                <a:lnTo>
                  <a:pt x="0" y="464"/>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7538" name="Freeform 18"/>
          <p:cNvSpPr>
            <a:spLocks/>
          </p:cNvSpPr>
          <p:nvPr/>
        </p:nvSpPr>
        <p:spPr bwMode="auto">
          <a:xfrm>
            <a:off x="6813550" y="3760788"/>
            <a:ext cx="433388" cy="1239837"/>
          </a:xfrm>
          <a:custGeom>
            <a:avLst/>
            <a:gdLst/>
            <a:ahLst/>
            <a:cxnLst>
              <a:cxn ang="0">
                <a:pos x="448" y="1104"/>
              </a:cxn>
              <a:cxn ang="0">
                <a:pos x="416" y="1096"/>
              </a:cxn>
              <a:cxn ang="0">
                <a:pos x="384" y="1096"/>
              </a:cxn>
              <a:cxn ang="0">
                <a:pos x="352" y="1080"/>
              </a:cxn>
              <a:cxn ang="0">
                <a:pos x="320" y="1064"/>
              </a:cxn>
              <a:cxn ang="0">
                <a:pos x="288" y="1056"/>
              </a:cxn>
              <a:cxn ang="0">
                <a:pos x="256" y="1040"/>
              </a:cxn>
              <a:cxn ang="0">
                <a:pos x="224" y="1024"/>
              </a:cxn>
              <a:cxn ang="0">
                <a:pos x="184" y="992"/>
              </a:cxn>
              <a:cxn ang="0">
                <a:pos x="152" y="976"/>
              </a:cxn>
              <a:cxn ang="0">
                <a:pos x="128" y="952"/>
              </a:cxn>
              <a:cxn ang="0">
                <a:pos x="96" y="928"/>
              </a:cxn>
              <a:cxn ang="0">
                <a:pos x="64" y="896"/>
              </a:cxn>
              <a:cxn ang="0">
                <a:pos x="48" y="864"/>
              </a:cxn>
              <a:cxn ang="0">
                <a:pos x="24" y="840"/>
              </a:cxn>
              <a:cxn ang="0">
                <a:pos x="8" y="808"/>
              </a:cxn>
              <a:cxn ang="0">
                <a:pos x="8" y="776"/>
              </a:cxn>
              <a:cxn ang="0">
                <a:pos x="0" y="744"/>
              </a:cxn>
              <a:cxn ang="0">
                <a:pos x="0" y="704"/>
              </a:cxn>
              <a:cxn ang="0">
                <a:pos x="0" y="648"/>
              </a:cxn>
              <a:cxn ang="0">
                <a:pos x="0" y="608"/>
              </a:cxn>
              <a:cxn ang="0">
                <a:pos x="0" y="576"/>
              </a:cxn>
              <a:cxn ang="0">
                <a:pos x="0" y="544"/>
              </a:cxn>
              <a:cxn ang="0">
                <a:pos x="8" y="512"/>
              </a:cxn>
              <a:cxn ang="0">
                <a:pos x="16" y="480"/>
              </a:cxn>
              <a:cxn ang="0">
                <a:pos x="32" y="440"/>
              </a:cxn>
              <a:cxn ang="0">
                <a:pos x="40" y="408"/>
              </a:cxn>
              <a:cxn ang="0">
                <a:pos x="64" y="384"/>
              </a:cxn>
              <a:cxn ang="0">
                <a:pos x="80" y="352"/>
              </a:cxn>
              <a:cxn ang="0">
                <a:pos x="104" y="320"/>
              </a:cxn>
              <a:cxn ang="0">
                <a:pos x="136" y="280"/>
              </a:cxn>
              <a:cxn ang="0">
                <a:pos x="168" y="240"/>
              </a:cxn>
              <a:cxn ang="0">
                <a:pos x="200" y="216"/>
              </a:cxn>
              <a:cxn ang="0">
                <a:pos x="216" y="200"/>
              </a:cxn>
              <a:cxn ang="0">
                <a:pos x="232" y="184"/>
              </a:cxn>
              <a:cxn ang="0">
                <a:pos x="256" y="152"/>
              </a:cxn>
              <a:cxn ang="0">
                <a:pos x="296" y="120"/>
              </a:cxn>
              <a:cxn ang="0">
                <a:pos x="320" y="96"/>
              </a:cxn>
              <a:cxn ang="0">
                <a:pos x="344" y="72"/>
              </a:cxn>
              <a:cxn ang="0">
                <a:pos x="376" y="48"/>
              </a:cxn>
              <a:cxn ang="0">
                <a:pos x="408" y="24"/>
              </a:cxn>
              <a:cxn ang="0">
                <a:pos x="432" y="0"/>
              </a:cxn>
            </a:cxnLst>
            <a:rect l="0" t="0" r="r" b="b"/>
            <a:pathLst>
              <a:path w="465" h="1121">
                <a:moveTo>
                  <a:pt x="464" y="1120"/>
                </a:moveTo>
                <a:lnTo>
                  <a:pt x="448" y="1104"/>
                </a:lnTo>
                <a:lnTo>
                  <a:pt x="432" y="1104"/>
                </a:lnTo>
                <a:lnTo>
                  <a:pt x="416" y="1096"/>
                </a:lnTo>
                <a:lnTo>
                  <a:pt x="400" y="1096"/>
                </a:lnTo>
                <a:lnTo>
                  <a:pt x="384" y="1096"/>
                </a:lnTo>
                <a:lnTo>
                  <a:pt x="368" y="1088"/>
                </a:lnTo>
                <a:lnTo>
                  <a:pt x="352" y="1080"/>
                </a:lnTo>
                <a:lnTo>
                  <a:pt x="336" y="1072"/>
                </a:lnTo>
                <a:lnTo>
                  <a:pt x="320" y="1064"/>
                </a:lnTo>
                <a:lnTo>
                  <a:pt x="304" y="1064"/>
                </a:lnTo>
                <a:lnTo>
                  <a:pt x="288" y="1056"/>
                </a:lnTo>
                <a:lnTo>
                  <a:pt x="272" y="1048"/>
                </a:lnTo>
                <a:lnTo>
                  <a:pt x="256" y="1040"/>
                </a:lnTo>
                <a:lnTo>
                  <a:pt x="240" y="1032"/>
                </a:lnTo>
                <a:lnTo>
                  <a:pt x="224" y="1024"/>
                </a:lnTo>
                <a:lnTo>
                  <a:pt x="200" y="1008"/>
                </a:lnTo>
                <a:lnTo>
                  <a:pt x="184" y="992"/>
                </a:lnTo>
                <a:lnTo>
                  <a:pt x="168" y="984"/>
                </a:lnTo>
                <a:lnTo>
                  <a:pt x="152" y="976"/>
                </a:lnTo>
                <a:lnTo>
                  <a:pt x="136" y="968"/>
                </a:lnTo>
                <a:lnTo>
                  <a:pt x="128" y="952"/>
                </a:lnTo>
                <a:lnTo>
                  <a:pt x="112" y="944"/>
                </a:lnTo>
                <a:lnTo>
                  <a:pt x="96" y="928"/>
                </a:lnTo>
                <a:lnTo>
                  <a:pt x="72" y="912"/>
                </a:lnTo>
                <a:lnTo>
                  <a:pt x="64" y="896"/>
                </a:lnTo>
                <a:lnTo>
                  <a:pt x="56" y="880"/>
                </a:lnTo>
                <a:lnTo>
                  <a:pt x="48" y="864"/>
                </a:lnTo>
                <a:lnTo>
                  <a:pt x="32" y="856"/>
                </a:lnTo>
                <a:lnTo>
                  <a:pt x="24" y="840"/>
                </a:lnTo>
                <a:lnTo>
                  <a:pt x="16" y="824"/>
                </a:lnTo>
                <a:lnTo>
                  <a:pt x="8" y="808"/>
                </a:lnTo>
                <a:lnTo>
                  <a:pt x="8" y="792"/>
                </a:lnTo>
                <a:lnTo>
                  <a:pt x="8" y="776"/>
                </a:lnTo>
                <a:lnTo>
                  <a:pt x="0" y="760"/>
                </a:lnTo>
                <a:lnTo>
                  <a:pt x="0" y="744"/>
                </a:lnTo>
                <a:lnTo>
                  <a:pt x="0" y="728"/>
                </a:lnTo>
                <a:lnTo>
                  <a:pt x="0" y="704"/>
                </a:lnTo>
                <a:lnTo>
                  <a:pt x="0" y="664"/>
                </a:lnTo>
                <a:lnTo>
                  <a:pt x="0" y="648"/>
                </a:lnTo>
                <a:lnTo>
                  <a:pt x="0" y="624"/>
                </a:lnTo>
                <a:lnTo>
                  <a:pt x="0" y="608"/>
                </a:lnTo>
                <a:lnTo>
                  <a:pt x="0" y="592"/>
                </a:lnTo>
                <a:lnTo>
                  <a:pt x="0" y="576"/>
                </a:lnTo>
                <a:lnTo>
                  <a:pt x="0" y="560"/>
                </a:lnTo>
                <a:lnTo>
                  <a:pt x="0" y="544"/>
                </a:lnTo>
                <a:lnTo>
                  <a:pt x="8" y="528"/>
                </a:lnTo>
                <a:lnTo>
                  <a:pt x="8" y="512"/>
                </a:lnTo>
                <a:lnTo>
                  <a:pt x="16" y="496"/>
                </a:lnTo>
                <a:lnTo>
                  <a:pt x="16" y="480"/>
                </a:lnTo>
                <a:lnTo>
                  <a:pt x="24" y="464"/>
                </a:lnTo>
                <a:lnTo>
                  <a:pt x="32" y="440"/>
                </a:lnTo>
                <a:lnTo>
                  <a:pt x="32" y="424"/>
                </a:lnTo>
                <a:lnTo>
                  <a:pt x="40" y="408"/>
                </a:lnTo>
                <a:lnTo>
                  <a:pt x="48" y="392"/>
                </a:lnTo>
                <a:lnTo>
                  <a:pt x="64" y="384"/>
                </a:lnTo>
                <a:lnTo>
                  <a:pt x="64" y="368"/>
                </a:lnTo>
                <a:lnTo>
                  <a:pt x="80" y="352"/>
                </a:lnTo>
                <a:lnTo>
                  <a:pt x="96" y="336"/>
                </a:lnTo>
                <a:lnTo>
                  <a:pt x="104" y="320"/>
                </a:lnTo>
                <a:lnTo>
                  <a:pt x="120" y="296"/>
                </a:lnTo>
                <a:lnTo>
                  <a:pt x="136" y="280"/>
                </a:lnTo>
                <a:lnTo>
                  <a:pt x="152" y="256"/>
                </a:lnTo>
                <a:lnTo>
                  <a:pt x="168" y="240"/>
                </a:lnTo>
                <a:lnTo>
                  <a:pt x="184" y="224"/>
                </a:lnTo>
                <a:lnTo>
                  <a:pt x="200" y="216"/>
                </a:lnTo>
                <a:lnTo>
                  <a:pt x="200" y="200"/>
                </a:lnTo>
                <a:lnTo>
                  <a:pt x="216" y="200"/>
                </a:lnTo>
                <a:lnTo>
                  <a:pt x="216" y="184"/>
                </a:lnTo>
                <a:lnTo>
                  <a:pt x="232" y="184"/>
                </a:lnTo>
                <a:lnTo>
                  <a:pt x="240" y="168"/>
                </a:lnTo>
                <a:lnTo>
                  <a:pt x="256" y="152"/>
                </a:lnTo>
                <a:lnTo>
                  <a:pt x="280" y="136"/>
                </a:lnTo>
                <a:lnTo>
                  <a:pt x="296" y="120"/>
                </a:lnTo>
                <a:lnTo>
                  <a:pt x="312" y="112"/>
                </a:lnTo>
                <a:lnTo>
                  <a:pt x="320" y="96"/>
                </a:lnTo>
                <a:lnTo>
                  <a:pt x="336" y="88"/>
                </a:lnTo>
                <a:lnTo>
                  <a:pt x="344" y="72"/>
                </a:lnTo>
                <a:lnTo>
                  <a:pt x="360" y="64"/>
                </a:lnTo>
                <a:lnTo>
                  <a:pt x="376" y="48"/>
                </a:lnTo>
                <a:lnTo>
                  <a:pt x="392" y="40"/>
                </a:lnTo>
                <a:lnTo>
                  <a:pt x="408" y="24"/>
                </a:lnTo>
                <a:lnTo>
                  <a:pt x="424" y="16"/>
                </a:lnTo>
                <a:lnTo>
                  <a:pt x="432" y="0"/>
                </a:lnTo>
              </a:path>
            </a:pathLst>
          </a:custGeom>
          <a:noFill/>
          <a:ln w="50800" cap="rnd" cmpd="sng">
            <a:solidFill>
              <a:srgbClr val="00FF00"/>
            </a:solidFill>
            <a:prstDash val="solid"/>
            <a:round/>
            <a:headEnd type="none" w="med" len="med"/>
            <a:tailEnd type="triangle" w="med" len="med"/>
          </a:ln>
          <a:effectLst>
            <a:outerShdw blurRad="63500" dist="89803" dir="2700000" algn="ctr" rotWithShape="0">
              <a:schemeClr val="bg2">
                <a:alpha val="74998"/>
              </a:schemeClr>
            </a:outerShdw>
          </a:effectLst>
        </p:spPr>
        <p:txBody>
          <a:bodyPr/>
          <a:lstStyle/>
          <a:p>
            <a:pPr>
              <a:defRPr/>
            </a:pPr>
            <a:endParaRPr lang="en-US">
              <a:latin typeface="Comic Sans MS" pitchFamily="-107" charset="0"/>
              <a:ea typeface="ＭＳ Ｐゴシック" pitchFamily="-107" charset="-128"/>
              <a:cs typeface="ＭＳ Ｐゴシック" pitchFamily="-107" charset="-128"/>
            </a:endParaRPr>
          </a:p>
        </p:txBody>
      </p:sp>
      <p:sp>
        <p:nvSpPr>
          <p:cNvPr id="107540" name="Text Box 20"/>
          <p:cNvSpPr txBox="1">
            <a:spLocks noChangeArrowheads="1"/>
          </p:cNvSpPr>
          <p:nvPr/>
        </p:nvSpPr>
        <p:spPr bwMode="auto">
          <a:xfrm>
            <a:off x="1955800" y="2625725"/>
            <a:ext cx="5308600" cy="533400"/>
          </a:xfrm>
          <a:prstGeom prst="rect">
            <a:avLst/>
          </a:prstGeom>
          <a:gradFill rotWithShape="0">
            <a:gsLst>
              <a:gs pos="0">
                <a:srgbClr val="2D1A74"/>
              </a:gs>
              <a:gs pos="50000">
                <a:srgbClr val="2D1A74">
                  <a:gamma/>
                  <a:shade val="46275"/>
                  <a:invGamma/>
                </a:srgbClr>
              </a:gs>
              <a:gs pos="100000">
                <a:srgbClr val="2D1A74"/>
              </a:gs>
            </a:gsLst>
            <a:lin ang="5400000" scaled="1"/>
          </a:gradFill>
          <a:ln w="76200">
            <a:solidFill>
              <a:schemeClr val="accent2"/>
            </a:solid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400">
                <a:solidFill>
                  <a:schemeClr val="tx2"/>
                </a:solidFill>
              </a:rPr>
              <a:t>ヨシュアの地理的困難</a:t>
            </a:r>
            <a:r>
              <a:rPr lang="en-US" altLang="ja-JP" sz="2400">
                <a:solidFill>
                  <a:schemeClr val="tx2"/>
                </a:solidFill>
              </a:rPr>
              <a:t>...</a:t>
            </a:r>
            <a:endParaRPr lang="en-US" sz="2400">
              <a:solidFill>
                <a:schemeClr val="tx2"/>
              </a:solidFill>
            </a:endParaRPr>
          </a:p>
        </p:txBody>
      </p:sp>
      <p:sp>
        <p:nvSpPr>
          <p:cNvPr id="95255"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pic>
        <p:nvPicPr>
          <p:cNvPr id="107579" name="Picture 59"/>
          <p:cNvPicPr>
            <a:picLocks noChangeAspect="1" noChangeArrowheads="1"/>
          </p:cNvPicPr>
          <p:nvPr/>
        </p:nvPicPr>
        <p:blipFill>
          <a:blip r:embed="rId6"/>
          <a:srcRect/>
          <a:stretch>
            <a:fillRect/>
          </a:stretch>
        </p:blipFill>
        <p:spPr bwMode="auto">
          <a:xfrm>
            <a:off x="1195388" y="3395663"/>
            <a:ext cx="3971925" cy="27765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95257" name="Text Box 61"/>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4</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07538"/>
                                        </p:tgtEl>
                                        <p:attrNameLst>
                                          <p:attrName>style.visibility</p:attrName>
                                        </p:attrNameLst>
                                      </p:cBhvr>
                                      <p:to>
                                        <p:strVal val="visible"/>
                                      </p:to>
                                    </p:set>
                                    <p:anim calcmode="lin" valueType="num">
                                      <p:cBhvr>
                                        <p:cTn id="7" dur="500" fill="hold"/>
                                        <p:tgtEl>
                                          <p:spTgt spid="107538"/>
                                        </p:tgtEl>
                                        <p:attrNameLst>
                                          <p:attrName>ppt_w</p:attrName>
                                        </p:attrNameLst>
                                      </p:cBhvr>
                                      <p:tavLst>
                                        <p:tav tm="0">
                                          <p:val>
                                            <p:fltVal val="0"/>
                                          </p:val>
                                        </p:tav>
                                        <p:tav tm="100000">
                                          <p:val>
                                            <p:strVal val="#ppt_w"/>
                                          </p:val>
                                        </p:tav>
                                      </p:tavLst>
                                    </p:anim>
                                    <p:anim calcmode="lin" valueType="num">
                                      <p:cBhvr>
                                        <p:cTn id="8" dur="500" fill="hold"/>
                                        <p:tgtEl>
                                          <p:spTgt spid="107538"/>
                                        </p:tgtEl>
                                        <p:attrNameLst>
                                          <p:attrName>ppt_h</p:attrName>
                                        </p:attrNameLst>
                                      </p:cBhvr>
                                      <p:tavLst>
                                        <p:tav tm="0">
                                          <p:val>
                                            <p:fltVal val="0"/>
                                          </p:val>
                                        </p:tav>
                                        <p:tav tm="100000">
                                          <p:val>
                                            <p:strVal val="#ppt_h"/>
                                          </p:val>
                                        </p:tav>
                                      </p:tavLst>
                                    </p:anim>
                                    <p:anim calcmode="lin" valueType="num">
                                      <p:cBhvr>
                                        <p:cTn id="9" dur="500" fill="hold"/>
                                        <p:tgtEl>
                                          <p:spTgt spid="107538"/>
                                        </p:tgtEl>
                                        <p:attrNameLst>
                                          <p:attrName>ppt_x</p:attrName>
                                        </p:attrNameLst>
                                      </p:cBhvr>
                                      <p:tavLst>
                                        <p:tav tm="0">
                                          <p:val>
                                            <p:fltVal val="0.5"/>
                                          </p:val>
                                        </p:tav>
                                        <p:tav tm="100000">
                                          <p:val>
                                            <p:strVal val="#ppt_x"/>
                                          </p:val>
                                        </p:tav>
                                      </p:tavLst>
                                    </p:anim>
                                    <p:anim calcmode="lin" valueType="num">
                                      <p:cBhvr>
                                        <p:cTn id="10" dur="500" fill="hold"/>
                                        <p:tgtEl>
                                          <p:spTgt spid="10753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107537"/>
                                        </p:tgtEl>
                                        <p:attrNameLst>
                                          <p:attrName>style.visibility</p:attrName>
                                        </p:attrNameLst>
                                      </p:cBhvr>
                                      <p:to>
                                        <p:strVal val="visible"/>
                                      </p:to>
                                    </p:set>
                                    <p:anim calcmode="lin" valueType="num">
                                      <p:cBhvr>
                                        <p:cTn id="14" dur="500" fill="hold"/>
                                        <p:tgtEl>
                                          <p:spTgt spid="107537"/>
                                        </p:tgtEl>
                                        <p:attrNameLst>
                                          <p:attrName>ppt_w</p:attrName>
                                        </p:attrNameLst>
                                      </p:cBhvr>
                                      <p:tavLst>
                                        <p:tav tm="0">
                                          <p:val>
                                            <p:fltVal val="0"/>
                                          </p:val>
                                        </p:tav>
                                        <p:tav tm="100000">
                                          <p:val>
                                            <p:strVal val="#ppt_w"/>
                                          </p:val>
                                        </p:tav>
                                      </p:tavLst>
                                    </p:anim>
                                    <p:anim calcmode="lin" valueType="num">
                                      <p:cBhvr>
                                        <p:cTn id="15" dur="500" fill="hold"/>
                                        <p:tgtEl>
                                          <p:spTgt spid="107537"/>
                                        </p:tgtEl>
                                        <p:attrNameLst>
                                          <p:attrName>ppt_h</p:attrName>
                                        </p:attrNameLst>
                                      </p:cBhvr>
                                      <p:tavLst>
                                        <p:tav tm="0">
                                          <p:val>
                                            <p:fltVal val="0"/>
                                          </p:val>
                                        </p:tav>
                                        <p:tav tm="100000">
                                          <p:val>
                                            <p:strVal val="#ppt_h"/>
                                          </p:val>
                                        </p:tav>
                                      </p:tavLst>
                                    </p:anim>
                                    <p:anim calcmode="lin" valueType="num">
                                      <p:cBhvr>
                                        <p:cTn id="16" dur="500" fill="hold"/>
                                        <p:tgtEl>
                                          <p:spTgt spid="107537"/>
                                        </p:tgtEl>
                                        <p:attrNameLst>
                                          <p:attrName>ppt_x</p:attrName>
                                        </p:attrNameLst>
                                      </p:cBhvr>
                                      <p:tavLst>
                                        <p:tav tm="0">
                                          <p:val>
                                            <p:fltVal val="0.5"/>
                                          </p:val>
                                        </p:tav>
                                        <p:tav tm="100000">
                                          <p:val>
                                            <p:strVal val="#ppt_x"/>
                                          </p:val>
                                        </p:tav>
                                      </p:tavLst>
                                    </p:anim>
                                    <p:anim calcmode="lin" valueType="num">
                                      <p:cBhvr>
                                        <p:cTn id="17" dur="500" fill="hold"/>
                                        <p:tgtEl>
                                          <p:spTgt spid="1075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7579"/>
                                        </p:tgtEl>
                                        <p:attrNameLst>
                                          <p:attrName>style.visibility</p:attrName>
                                        </p:attrNameLst>
                                      </p:cBhvr>
                                      <p:to>
                                        <p:strVal val="visible"/>
                                      </p:to>
                                    </p:set>
                                    <p:animEffect transition="in" filter="fade">
                                      <p:cBhvr>
                                        <p:cTn id="22" dur="1000"/>
                                        <p:tgtEl>
                                          <p:spTgt spid="1075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7574"/>
                                        </p:tgtEl>
                                        <p:attrNameLst>
                                          <p:attrName>style.visibility</p:attrName>
                                        </p:attrNameLst>
                                      </p:cBhvr>
                                      <p:to>
                                        <p:strVal val="visible"/>
                                      </p:to>
                                    </p:set>
                                    <p:animEffect transition="in" filter="fade">
                                      <p:cBhvr>
                                        <p:cTn id="27" dur="1000"/>
                                        <p:tgtEl>
                                          <p:spTgt spid="1075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07575"/>
                                        </p:tgtEl>
                                        <p:attrNameLst>
                                          <p:attrName>style.visibility</p:attrName>
                                        </p:attrNameLst>
                                      </p:cBhvr>
                                      <p:to>
                                        <p:strVal val="visible"/>
                                      </p:to>
                                    </p:set>
                                    <p:animEffect transition="in" filter="fade">
                                      <p:cBhvr>
                                        <p:cTn id="32" dur="1000"/>
                                        <p:tgtEl>
                                          <p:spTgt spid="107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37" grpId="0" animBg="1"/>
      <p:bldP spid="10753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08547" name="Rectangle 3"/>
          <p:cNvSpPr>
            <a:spLocks noChangeArrowheads="1"/>
          </p:cNvSpPr>
          <p:nvPr/>
        </p:nvSpPr>
        <p:spPr bwMode="auto">
          <a:xfrm>
            <a:off x="3360738" y="1870075"/>
            <a:ext cx="18399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エリコ・アイ</a:t>
            </a:r>
          </a:p>
        </p:txBody>
      </p:sp>
      <p:sp>
        <p:nvSpPr>
          <p:cNvPr id="97284" name="AutoShape 4"/>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97285" name="Rectangle 5"/>
          <p:cNvSpPr>
            <a:spLocks noChangeArrowheads="1"/>
          </p:cNvSpPr>
          <p:nvPr/>
        </p:nvSpPr>
        <p:spPr bwMode="auto">
          <a:xfrm>
            <a:off x="3151188" y="995363"/>
            <a:ext cx="1366837"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ヨシュア</a:t>
            </a:r>
          </a:p>
        </p:txBody>
      </p:sp>
      <p:sp>
        <p:nvSpPr>
          <p:cNvPr id="108550" name="Rectangle 6"/>
          <p:cNvSpPr>
            <a:spLocks noChangeArrowheads="1"/>
          </p:cNvSpPr>
          <p:nvPr/>
        </p:nvSpPr>
        <p:spPr bwMode="auto">
          <a:xfrm>
            <a:off x="908050" y="2482850"/>
            <a:ext cx="1592263"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AJM</a:t>
            </a:r>
            <a:r>
              <a:rPr lang="en-US" sz="8000" b="0">
                <a:solidFill>
                  <a:srgbClr val="00FF00"/>
                </a:solidFill>
                <a:latin typeface="Times" pitchFamily="-107" charset="0"/>
                <a:ea typeface="ＭＳ Ｐゴシック" pitchFamily="-107" charset="-128"/>
                <a:cs typeface="ＭＳ Ｐゴシック" pitchFamily="-107" charset="-128"/>
              </a:rPr>
              <a:t>J</a:t>
            </a:r>
          </a:p>
        </p:txBody>
      </p:sp>
      <p:sp>
        <p:nvSpPr>
          <p:cNvPr id="97287" name="Rectangle 7"/>
          <p:cNvSpPr>
            <a:spLocks noChangeArrowheads="1"/>
          </p:cNvSpPr>
          <p:nvPr/>
        </p:nvSpPr>
        <p:spPr bwMode="auto">
          <a:xfrm>
            <a:off x="6926263" y="5392738"/>
            <a:ext cx="1184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288" name="Line 8"/>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89" name="Rectangle 9"/>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290" name="Line 10"/>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291" name="Text Box 28"/>
          <p:cNvSpPr txBox="1">
            <a:spLocks noChangeArrowheads="1"/>
          </p:cNvSpPr>
          <p:nvPr/>
        </p:nvSpPr>
        <p:spPr bwMode="auto">
          <a:xfrm>
            <a:off x="533400" y="6483350"/>
            <a:ext cx="19939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a:p>
            <a:pPr>
              <a:spcBef>
                <a:spcPct val="50000"/>
              </a:spcBef>
            </a:pPr>
            <a:endParaRPr lang="en-US">
              <a:solidFill>
                <a:schemeClr val="tx1"/>
              </a:solidFill>
            </a:endParaRPr>
          </a:p>
        </p:txBody>
      </p:sp>
      <p:sp>
        <p:nvSpPr>
          <p:cNvPr id="108573" name="Text Box 29"/>
          <p:cNvSpPr txBox="1">
            <a:spLocks noChangeArrowheads="1"/>
          </p:cNvSpPr>
          <p:nvPr/>
        </p:nvSpPr>
        <p:spPr bwMode="auto">
          <a:xfrm>
            <a:off x="1779588" y="5080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latin typeface="Comic Sans MS" pitchFamily="-107" charset="0"/>
                <a:ea typeface="ＭＳ Ｐゴシック" pitchFamily="-107" charset="-128"/>
                <a:cs typeface="ＭＳ Ｐゴシック" pitchFamily="-107" charset="-128"/>
              </a:rPr>
              <a:t>ヨシュア記 </a:t>
            </a:r>
            <a:r>
              <a:rPr lang="en-US" sz="1200">
                <a:solidFill>
                  <a:schemeClr val="tx1"/>
                </a:solidFill>
                <a:latin typeface="Comic Sans MS" pitchFamily="-107" charset="0"/>
                <a:ea typeface="ＭＳ Ｐゴシック" pitchFamily="-107" charset="-128"/>
                <a:cs typeface="ＭＳ Ｐゴシック" pitchFamily="-107" charset="-128"/>
              </a:rPr>
              <a:t>6-8</a:t>
            </a:r>
          </a:p>
        </p:txBody>
      </p:sp>
      <p:sp>
        <p:nvSpPr>
          <p:cNvPr id="97293" name="Freeform 30"/>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7294" name="Rectangle 3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7295" name="Freeform 32"/>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7296" name="AutoShape 3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7297" name="Rectangle 3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7298" name="Rectangle 3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97299" name="AutoShape 3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7300" name="Line 3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1" name="Line 3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7302" name="Rectangle 39"/>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97303" name="Rectangle 40"/>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97304" name="Text Box 4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8589" name="Rectangle 4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41</a:t>
            </a:r>
          </a:p>
        </p:txBody>
      </p:sp>
      <p:sp>
        <p:nvSpPr>
          <p:cNvPr id="97306" name="Text Box 4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grpSp>
        <p:nvGrpSpPr>
          <p:cNvPr id="97307" name="Group 47"/>
          <p:cNvGrpSpPr>
            <a:grpSpLocks/>
          </p:cNvGrpSpPr>
          <p:nvPr/>
        </p:nvGrpSpPr>
        <p:grpSpPr bwMode="auto">
          <a:xfrm>
            <a:off x="519113" y="7938"/>
            <a:ext cx="854075" cy="1704975"/>
            <a:chOff x="327" y="5"/>
            <a:chExt cx="538" cy="1074"/>
          </a:xfrm>
        </p:grpSpPr>
        <p:sp>
          <p:nvSpPr>
            <p:cNvPr id="108592" name="Rectangle 4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108593" name="Line 4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08594" name="Oval 50"/>
          <p:cNvSpPr>
            <a:spLocks noChangeArrowheads="1"/>
          </p:cNvSpPr>
          <p:nvPr/>
        </p:nvSpPr>
        <p:spPr bwMode="auto">
          <a:xfrm>
            <a:off x="3130550" y="1751013"/>
            <a:ext cx="2928938" cy="776287"/>
          </a:xfrm>
          <a:prstGeom prst="ellipse">
            <a:avLst/>
          </a:prstGeom>
          <a:noFill/>
          <a:ln w="76200">
            <a:solidFill>
              <a:srgbClr val="FF00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 calcmode="lin" valueType="num">
                                      <p:cBhvr>
                                        <p:cTn id="7" dur="500" fill="hold"/>
                                        <p:tgtEl>
                                          <p:spTgt spid="108547"/>
                                        </p:tgtEl>
                                        <p:attrNameLst>
                                          <p:attrName>ppt_x</p:attrName>
                                        </p:attrNameLst>
                                      </p:cBhvr>
                                      <p:tavLst>
                                        <p:tav tm="0">
                                          <p:val>
                                            <p:strVal val="#ppt_x-#ppt_w/2"/>
                                          </p:val>
                                        </p:tav>
                                        <p:tav tm="100000">
                                          <p:val>
                                            <p:strVal val="#ppt_x"/>
                                          </p:val>
                                        </p:tav>
                                      </p:tavLst>
                                    </p:anim>
                                    <p:anim calcmode="lin" valueType="num">
                                      <p:cBhvr>
                                        <p:cTn id="8" dur="500" fill="hold"/>
                                        <p:tgtEl>
                                          <p:spTgt spid="108547"/>
                                        </p:tgtEl>
                                        <p:attrNameLst>
                                          <p:attrName>ppt_y</p:attrName>
                                        </p:attrNameLst>
                                      </p:cBhvr>
                                      <p:tavLst>
                                        <p:tav tm="0">
                                          <p:val>
                                            <p:strVal val="#ppt_y"/>
                                          </p:val>
                                        </p:tav>
                                        <p:tav tm="100000">
                                          <p:val>
                                            <p:strVal val="#ppt_y"/>
                                          </p:val>
                                        </p:tav>
                                      </p:tavLst>
                                    </p:anim>
                                    <p:anim calcmode="lin" valueType="num">
                                      <p:cBhvr>
                                        <p:cTn id="9" dur="500" fill="hold"/>
                                        <p:tgtEl>
                                          <p:spTgt spid="108547"/>
                                        </p:tgtEl>
                                        <p:attrNameLst>
                                          <p:attrName>ppt_w</p:attrName>
                                        </p:attrNameLst>
                                      </p:cBhvr>
                                      <p:tavLst>
                                        <p:tav tm="0">
                                          <p:val>
                                            <p:fltVal val="0"/>
                                          </p:val>
                                        </p:tav>
                                        <p:tav tm="100000">
                                          <p:val>
                                            <p:strVal val="#ppt_w"/>
                                          </p:val>
                                        </p:tav>
                                      </p:tavLst>
                                    </p:anim>
                                    <p:anim calcmode="lin" valueType="num">
                                      <p:cBhvr>
                                        <p:cTn id="10" dur="500" fill="hold"/>
                                        <p:tgtEl>
                                          <p:spTgt spid="10854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8594"/>
                                        </p:tgtEl>
                                        <p:attrNameLst>
                                          <p:attrName>style.visibility</p:attrName>
                                        </p:attrNameLst>
                                      </p:cBhvr>
                                      <p:to>
                                        <p:strVal val="visible"/>
                                      </p:to>
                                    </p:set>
                                    <p:animEffect transition="in" filter="fade">
                                      <p:cBhvr>
                                        <p:cTn id="14" dur="500"/>
                                        <p:tgtEl>
                                          <p:spTgt spid="108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P spid="10859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8658225" y="64039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267" name="Rectangle 3"/>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42</a:t>
            </a:r>
          </a:p>
        </p:txBody>
      </p:sp>
      <p:sp>
        <p:nvSpPr>
          <p:cNvPr id="99332" name="Text Box 4"/>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pic>
        <p:nvPicPr>
          <p:cNvPr id="99333" name="Picture 5" descr="Jericho area aerial from northwest,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590550" y="550863"/>
            <a:ext cx="7958138" cy="57435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1270" name="Text Box 6"/>
          <p:cNvSpPr txBox="1">
            <a:spLocks noChangeArrowheads="1"/>
          </p:cNvSpPr>
          <p:nvPr/>
        </p:nvSpPr>
        <p:spPr bwMode="auto">
          <a:xfrm>
            <a:off x="3117850" y="4287838"/>
            <a:ext cx="368141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2"/>
                </a:solidFill>
              </a:rPr>
              <a:t>古代エリコ</a:t>
            </a:r>
          </a:p>
        </p:txBody>
      </p:sp>
      <p:sp>
        <p:nvSpPr>
          <p:cNvPr id="651271" name="Text Box 7"/>
          <p:cNvSpPr txBox="1">
            <a:spLocks noChangeArrowheads="1"/>
          </p:cNvSpPr>
          <p:nvPr/>
        </p:nvSpPr>
        <p:spPr bwMode="auto">
          <a:xfrm>
            <a:off x="5000625" y="1074738"/>
            <a:ext cx="3421063"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accent1"/>
                </a:solidFill>
              </a:rPr>
              <a:t>死海</a:t>
            </a:r>
          </a:p>
        </p:txBody>
      </p:sp>
      <p:sp>
        <p:nvSpPr>
          <p:cNvPr id="651272" name="Text Box 8"/>
          <p:cNvSpPr txBox="1">
            <a:spLocks noChangeArrowheads="1"/>
          </p:cNvSpPr>
          <p:nvPr/>
        </p:nvSpPr>
        <p:spPr bwMode="auto">
          <a:xfrm>
            <a:off x="1446213" y="1490663"/>
            <a:ext cx="342106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400">
                <a:solidFill>
                  <a:schemeClr val="accent1"/>
                </a:solidFill>
              </a:rPr>
              <a:t>　　　　　ヨルダン川</a:t>
            </a:r>
          </a:p>
        </p:txBody>
      </p:sp>
      <p:sp>
        <p:nvSpPr>
          <p:cNvPr id="651273" name="Arc 9"/>
          <p:cNvSpPr>
            <a:spLocks/>
          </p:cNvSpPr>
          <p:nvPr/>
        </p:nvSpPr>
        <p:spPr bwMode="auto">
          <a:xfrm flipH="1" flipV="1">
            <a:off x="1135063" y="1693863"/>
            <a:ext cx="4230687" cy="2071687"/>
          </a:xfrm>
          <a:custGeom>
            <a:avLst/>
            <a:gdLst>
              <a:gd name="G0" fmla="+- 96 0 0"/>
              <a:gd name="G1" fmla="+- 21600 0 0"/>
              <a:gd name="G2" fmla="+- 21600 0 0"/>
              <a:gd name="T0" fmla="*/ 0 w 21696"/>
              <a:gd name="T1" fmla="*/ 1 h 21600"/>
              <a:gd name="T2" fmla="*/ 21696 w 21696"/>
              <a:gd name="T3" fmla="*/ 21600 h 21600"/>
              <a:gd name="T4" fmla="*/ 96 w 21696"/>
              <a:gd name="T5" fmla="*/ 21600 h 21600"/>
            </a:gdLst>
            <a:ahLst/>
            <a:cxnLst>
              <a:cxn ang="0">
                <a:pos x="T0" y="T1"/>
              </a:cxn>
              <a:cxn ang="0">
                <a:pos x="T2" y="T3"/>
              </a:cxn>
              <a:cxn ang="0">
                <a:pos x="T4" y="T5"/>
              </a:cxn>
            </a:cxnLst>
            <a:rect l="0" t="0" r="r" b="b"/>
            <a:pathLst>
              <a:path w="21696" h="21600" fill="none" extrusionOk="0">
                <a:moveTo>
                  <a:pt x="-1" y="0"/>
                </a:moveTo>
                <a:cubicBezTo>
                  <a:pt x="31" y="0"/>
                  <a:pt x="63" y="-1"/>
                  <a:pt x="96" y="-1"/>
                </a:cubicBezTo>
                <a:cubicBezTo>
                  <a:pt x="12025" y="-1"/>
                  <a:pt x="21696" y="9670"/>
                  <a:pt x="21696" y="21600"/>
                </a:cubicBezTo>
              </a:path>
              <a:path w="21696" h="21600" stroke="0" extrusionOk="0">
                <a:moveTo>
                  <a:pt x="-1" y="0"/>
                </a:moveTo>
                <a:cubicBezTo>
                  <a:pt x="31" y="0"/>
                  <a:pt x="63" y="-1"/>
                  <a:pt x="96" y="-1"/>
                </a:cubicBezTo>
                <a:cubicBezTo>
                  <a:pt x="12025" y="-1"/>
                  <a:pt x="21696" y="9670"/>
                  <a:pt x="21696" y="21600"/>
                </a:cubicBezTo>
                <a:lnTo>
                  <a:pt x="96" y="21600"/>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51274" name="Arc 10"/>
          <p:cNvSpPr>
            <a:spLocks/>
          </p:cNvSpPr>
          <p:nvPr/>
        </p:nvSpPr>
        <p:spPr bwMode="auto">
          <a:xfrm flipH="1" flipV="1">
            <a:off x="865188" y="1693863"/>
            <a:ext cx="3808412" cy="2527300"/>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51275" name="Arc 11"/>
          <p:cNvSpPr>
            <a:spLocks/>
          </p:cNvSpPr>
          <p:nvPr/>
        </p:nvSpPr>
        <p:spPr bwMode="auto">
          <a:xfrm flipH="1" flipV="1">
            <a:off x="622300" y="1685925"/>
            <a:ext cx="2571750" cy="2841625"/>
          </a:xfrm>
          <a:custGeom>
            <a:avLst/>
            <a:gdLst>
              <a:gd name="G0" fmla="+- 0 0 0"/>
              <a:gd name="G1" fmla="+- 21593 0 0"/>
              <a:gd name="G2" fmla="+- 21600 0 0"/>
              <a:gd name="T0" fmla="*/ 513 w 21600"/>
              <a:gd name="T1" fmla="*/ 0 h 21593"/>
              <a:gd name="T2" fmla="*/ 21600 w 21600"/>
              <a:gd name="T3" fmla="*/ 21593 h 21593"/>
              <a:gd name="T4" fmla="*/ 0 w 21600"/>
              <a:gd name="T5" fmla="*/ 21593 h 21593"/>
            </a:gdLst>
            <a:ahLst/>
            <a:cxnLst>
              <a:cxn ang="0">
                <a:pos x="T0" y="T1"/>
              </a:cxn>
              <a:cxn ang="0">
                <a:pos x="T2" y="T3"/>
              </a:cxn>
              <a:cxn ang="0">
                <a:pos x="T4" y="T5"/>
              </a:cxn>
            </a:cxnLst>
            <a:rect l="0" t="0" r="r" b="b"/>
            <a:pathLst>
              <a:path w="21600" h="21593" fill="none" extrusionOk="0">
                <a:moveTo>
                  <a:pt x="513" y="-1"/>
                </a:moveTo>
                <a:cubicBezTo>
                  <a:pt x="12239" y="277"/>
                  <a:pt x="21600" y="9863"/>
                  <a:pt x="21600" y="21593"/>
                </a:cubicBezTo>
              </a:path>
              <a:path w="21600" h="21593" stroke="0" extrusionOk="0">
                <a:moveTo>
                  <a:pt x="513" y="-1"/>
                </a:moveTo>
                <a:cubicBezTo>
                  <a:pt x="12239" y="277"/>
                  <a:pt x="21600" y="9863"/>
                  <a:pt x="21600" y="21593"/>
                </a:cubicBezTo>
                <a:lnTo>
                  <a:pt x="0" y="21593"/>
                </a:lnTo>
                <a:close/>
              </a:path>
            </a:pathLst>
          </a:custGeom>
          <a:noFill/>
          <a:ln w="57150">
            <a:solidFill>
              <a:srgbClr val="BAFFFE"/>
            </a:solidFill>
            <a:round/>
            <a:headEnd type="stealth" w="med" len="med"/>
            <a:tailEnd/>
          </a:ln>
          <a:effectLst>
            <a:outerShdw blurRad="63500" dist="63500" dir="2212194"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9340" name="Text Box 12"/>
          <p:cNvSpPr txBox="1">
            <a:spLocks noChangeArrowheads="1"/>
          </p:cNvSpPr>
          <p:nvPr/>
        </p:nvSpPr>
        <p:spPr bwMode="auto">
          <a:xfrm>
            <a:off x="7680325" y="63373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651303" name="Rectangle 39"/>
          <p:cNvSpPr>
            <a:spLocks noChangeArrowheads="1"/>
          </p:cNvSpPr>
          <p:nvPr/>
        </p:nvSpPr>
        <p:spPr bwMode="auto">
          <a:xfrm>
            <a:off x="2609850" y="5167313"/>
            <a:ext cx="4008438"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spAutoFit/>
          </a:bodyPr>
          <a:lstStyle/>
          <a:p>
            <a:pPr algn="ctr">
              <a:defRPr/>
            </a:pPr>
            <a:r>
              <a:rPr lang="ja-JP" altLang="en-US" sz="2400">
                <a:solidFill>
                  <a:srgbClr val="FFEA18"/>
                </a:solidFill>
                <a:latin typeface="Comic Sans MS" pitchFamily="-107" charset="0"/>
                <a:ea typeface="ＭＳ Ｐゴシック" pitchFamily="-107" charset="-128"/>
                <a:cs typeface="ＭＳ Ｐゴシック" pitchFamily="-107" charset="-128"/>
              </a:rPr>
              <a:t>エリコから</a:t>
            </a:r>
            <a:r>
              <a:rPr lang="en-US" sz="2400">
                <a:solidFill>
                  <a:srgbClr val="FFEA18"/>
                </a:solidFill>
                <a:latin typeface="Comic Sans MS" pitchFamily="-107" charset="0"/>
                <a:ea typeface="ＭＳ Ｐゴシック" pitchFamily="-107" charset="-128"/>
                <a:cs typeface="ＭＳ Ｐゴシック" pitchFamily="-107" charset="-128"/>
              </a:rPr>
              <a:t>...</a:t>
            </a:r>
          </a:p>
          <a:p>
            <a:pPr algn="ctr">
              <a:defRPr/>
            </a:pPr>
            <a:r>
              <a:rPr lang="ja-JP" altLang="en-US" sz="2400">
                <a:solidFill>
                  <a:srgbClr val="FFEA18"/>
                </a:solidFill>
                <a:latin typeface="Comic Sans MS" pitchFamily="-107" charset="0"/>
                <a:ea typeface="ＭＳ Ｐゴシック" pitchFamily="-107" charset="-128"/>
                <a:cs typeface="ＭＳ Ｐゴシック" pitchFamily="-107" charset="-128"/>
              </a:rPr>
              <a:t>ヨルダン川を越える東の眺め </a:t>
            </a:r>
          </a:p>
        </p:txBody>
      </p:sp>
      <p:sp>
        <p:nvSpPr>
          <p:cNvPr id="651304" name="Text Box 40"/>
          <p:cNvSpPr txBox="1">
            <a:spLocks noChangeArrowheads="1"/>
          </p:cNvSpPr>
          <p:nvPr/>
        </p:nvSpPr>
        <p:spPr bwMode="auto">
          <a:xfrm>
            <a:off x="2424113" y="2979738"/>
            <a:ext cx="3681412" cy="45720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chemeClr val="tx2"/>
                </a:solidFill>
              </a:rPr>
              <a:t>近代エリコ</a:t>
            </a:r>
          </a:p>
        </p:txBody>
      </p:sp>
      <p:sp>
        <p:nvSpPr>
          <p:cNvPr id="99343" name="Freeform 41"/>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9344" name="Rectangle 42"/>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99345" name="Freeform 43"/>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99346" name="AutoShape 44"/>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99347" name="Rectangle 45"/>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99348" name="Rectangle 46"/>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99349" name="AutoShape 47"/>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99350" name="Line 48"/>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1" name="Line 49"/>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9352" name="Rectangle 50"/>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99353" name="Rectangle 51"/>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51275"/>
                                        </p:tgtEl>
                                        <p:attrNameLst>
                                          <p:attrName>style.visibility</p:attrName>
                                        </p:attrNameLst>
                                      </p:cBhvr>
                                      <p:to>
                                        <p:strVal val="visible"/>
                                      </p:to>
                                    </p:set>
                                    <p:animEffect transition="in" filter="wipe(up)">
                                      <p:cBhvr>
                                        <p:cTn id="7" dur="3000"/>
                                        <p:tgtEl>
                                          <p:spTgt spid="65127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51274"/>
                                        </p:tgtEl>
                                        <p:attrNameLst>
                                          <p:attrName>style.visibility</p:attrName>
                                        </p:attrNameLst>
                                      </p:cBhvr>
                                      <p:to>
                                        <p:strVal val="visible"/>
                                      </p:to>
                                    </p:set>
                                    <p:animEffect transition="in" filter="wipe(up)">
                                      <p:cBhvr>
                                        <p:cTn id="10" dur="3000"/>
                                        <p:tgtEl>
                                          <p:spTgt spid="651274"/>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51273"/>
                                        </p:tgtEl>
                                        <p:attrNameLst>
                                          <p:attrName>style.visibility</p:attrName>
                                        </p:attrNameLst>
                                      </p:cBhvr>
                                      <p:to>
                                        <p:strVal val="visible"/>
                                      </p:to>
                                    </p:set>
                                    <p:animEffect transition="in" filter="wipe(up)">
                                      <p:cBhvr>
                                        <p:cTn id="13" dur="3000"/>
                                        <p:tgtEl>
                                          <p:spTgt spid="65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73" grpId="0" animBg="1"/>
      <p:bldP spid="651274" grpId="0" animBg="1"/>
      <p:bldP spid="65127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0628" name="Rectangle 3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43</a:t>
            </a:r>
          </a:p>
        </p:txBody>
      </p:sp>
      <p:pic>
        <p:nvPicPr>
          <p:cNvPr id="101380" name="Picture 38" descr="Jericho looking east with tell in foreground, 44-35tb sr"/>
          <p:cNvPicPr preferRelativeResize="0">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512763" y="534988"/>
            <a:ext cx="8148637" cy="5778500"/>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0595" name="Rectangle 3"/>
          <p:cNvSpPr>
            <a:spLocks noChangeArrowheads="1"/>
          </p:cNvSpPr>
          <p:nvPr/>
        </p:nvSpPr>
        <p:spPr bwMode="auto">
          <a:xfrm>
            <a:off x="488950" y="5646738"/>
            <a:ext cx="8027988" cy="576262"/>
          </a:xfrm>
          <a:prstGeom prst="rect">
            <a:avLst/>
          </a:prstGeom>
          <a:noFill/>
          <a:ln w="762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r>
              <a:rPr lang="en-US" sz="2800">
                <a:solidFill>
                  <a:schemeClr val="tx2"/>
                </a:solidFill>
              </a:rPr>
              <a:t> </a:t>
            </a:r>
            <a:r>
              <a:rPr lang="ja-JP" altLang="en-US" sz="3200">
                <a:solidFill>
                  <a:schemeClr val="tx2"/>
                </a:solidFill>
              </a:rPr>
              <a:t>エリコ</a:t>
            </a:r>
            <a:r>
              <a:rPr lang="en-US" altLang="ja-JP" sz="3200">
                <a:solidFill>
                  <a:schemeClr val="tx2"/>
                </a:solidFill>
              </a:rPr>
              <a:t>: </a:t>
            </a:r>
            <a:r>
              <a:rPr lang="ja-JP" altLang="en-US" sz="3200">
                <a:solidFill>
                  <a:schemeClr val="tx2"/>
                </a:solidFill>
              </a:rPr>
              <a:t>古代を今に残す</a:t>
            </a:r>
          </a:p>
        </p:txBody>
      </p:sp>
      <p:pic>
        <p:nvPicPr>
          <p:cNvPr id="110632" name="Picture 40" descr="Jericho mudbrick collapse in front of revetment wall, 97k-22"/>
          <p:cNvPicPr preferRelativeResize="0">
            <a:picLocks noChangeAspect="1" noChangeArrowheads="1"/>
          </p:cNvPicPr>
          <p:nvPr>
            <p:custDataLst>
              <p:tags r:id="rId2"/>
            </p:custDataLst>
          </p:nvPr>
        </p:nvPicPr>
        <p:blipFill>
          <a:blip r:embed="rId7" cstate="screen">
            <a:extLst>
              <a:ext uri="{28A0092B-C50C-407E-A947-70E740481C1C}">
                <a14:useLocalDpi xmlns:a14="http://schemas.microsoft.com/office/drawing/2010/main"/>
              </a:ext>
            </a:extLst>
          </a:blip>
          <a:srcRect/>
          <a:stretch>
            <a:fillRect/>
          </a:stretch>
        </p:blipFill>
        <p:spPr bwMode="auto">
          <a:xfrm>
            <a:off x="3036888" y="595313"/>
            <a:ext cx="3889375" cy="2484437"/>
          </a:xfrm>
          <a:prstGeom prst="rect">
            <a:avLst/>
          </a:prstGeom>
          <a:noFill/>
          <a:ln w="9525">
            <a:noFill/>
            <a:miter lim="800000"/>
            <a:headEnd/>
            <a:tailEnd/>
          </a:ln>
          <a:effectLst>
            <a:outerShdw blurRad="63500" dist="107763" dir="2700000" algn="ctr" rotWithShape="0">
              <a:schemeClr val="bg2">
                <a:alpha val="74998"/>
              </a:schemeClr>
            </a:outerShdw>
          </a:effectLst>
        </p:spPr>
      </p:pic>
      <p:sp>
        <p:nvSpPr>
          <p:cNvPr id="110633" name="AutoShape 41"/>
          <p:cNvSpPr>
            <a:spLocks noChangeArrowheads="1"/>
          </p:cNvSpPr>
          <p:nvPr/>
        </p:nvSpPr>
        <p:spPr bwMode="auto">
          <a:xfrm>
            <a:off x="4710113" y="3338513"/>
            <a:ext cx="3557587" cy="833437"/>
          </a:xfrm>
          <a:prstGeom prst="roundRect">
            <a:avLst>
              <a:gd name="adj" fmla="val 16667"/>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pic>
        <p:nvPicPr>
          <p:cNvPr id="110631" name="Picture 39" descr="Jericho Neolithic tower, 45-01tb sr"/>
          <p:cNvPicPr preferRelativeResize="0">
            <a:picLocks noChangeAspect="1" noChangeArrowheads="1"/>
          </p:cNvPicPr>
          <p:nvPr>
            <p:custDataLst>
              <p:tags r:id="rId3"/>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1270000" y="1638300"/>
            <a:ext cx="2481263" cy="3714750"/>
          </a:xfrm>
          <a:prstGeom prst="rect">
            <a:avLst/>
          </a:prstGeom>
          <a:noFill/>
          <a:ln w="101600" cmpd="thinThick">
            <a:noFill/>
            <a:miter lim="800000"/>
            <a:headEnd/>
            <a:tailEnd/>
          </a:ln>
          <a:effectLst>
            <a:outerShdw blurRad="63500" dist="107763" dir="2700000" algn="ctr" rotWithShape="0">
              <a:schemeClr val="bg2">
                <a:alpha val="74998"/>
              </a:schemeClr>
            </a:outerShdw>
          </a:effectLst>
        </p:spPr>
      </p:pic>
      <p:sp>
        <p:nvSpPr>
          <p:cNvPr id="101385" name="Text Box 3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
        <p:nvSpPr>
          <p:cNvPr id="101386" name="Freeform 19"/>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1387" name="Rectangle 20"/>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1388" name="Freeform 21"/>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1389" name="AutoShape 22"/>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1390" name="Rectangle 23"/>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1391" name="Rectangle 24"/>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1392" name="AutoShape 25"/>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1393" name="Line 26"/>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4" name="Line 27"/>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95" name="Rectangle 28"/>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01396" name="Rectangle 29"/>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10633"/>
                                        </p:tgtEl>
                                        <p:attrNameLst>
                                          <p:attrName>style.visibility</p:attrName>
                                        </p:attrNameLst>
                                      </p:cBhvr>
                                      <p:to>
                                        <p:strVal val="visible"/>
                                      </p:to>
                                    </p:set>
                                    <p:animEffect transition="in" filter="fade">
                                      <p:cBhvr>
                                        <p:cTn id="7" dur="1000"/>
                                        <p:tgtEl>
                                          <p:spTgt spid="110633"/>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10632"/>
                                        </p:tgtEl>
                                        <p:attrNameLst>
                                          <p:attrName>style.visibility</p:attrName>
                                        </p:attrNameLst>
                                      </p:cBhvr>
                                      <p:to>
                                        <p:strVal val="visible"/>
                                      </p:to>
                                    </p:set>
                                    <p:animEffect transition="in" filter="fade">
                                      <p:cBhvr>
                                        <p:cTn id="11" dur="1000"/>
                                        <p:tgtEl>
                                          <p:spTgt spid="110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3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51" name="Rectangle 7"/>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0">
                <a:solidFill>
                  <a:schemeClr val="tx2"/>
                </a:solidFill>
                <a:latin typeface="Times" pitchFamily="-107" charset="0"/>
                <a:ea typeface="ＭＳ Ｐゴシック" pitchFamily="-107" charset="-128"/>
                <a:cs typeface="ＭＳ Ｐゴシック" pitchFamily="-107" charset="-128"/>
              </a:rPr>
              <a:t>7</a:t>
            </a:r>
          </a:p>
        </p:txBody>
      </p:sp>
      <p:sp>
        <p:nvSpPr>
          <p:cNvPr id="364552" name="Line 8"/>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nvGrpSpPr>
          <p:cNvPr id="103428" name="Group 15"/>
          <p:cNvGrpSpPr>
            <a:grpSpLocks/>
          </p:cNvGrpSpPr>
          <p:nvPr/>
        </p:nvGrpSpPr>
        <p:grpSpPr bwMode="auto">
          <a:xfrm>
            <a:off x="571500" y="536575"/>
            <a:ext cx="7969250" cy="5745163"/>
            <a:chOff x="360" y="352"/>
            <a:chExt cx="5020" cy="3619"/>
          </a:xfrm>
        </p:grpSpPr>
        <p:pic>
          <p:nvPicPr>
            <p:cNvPr id="103447" name="Picture 1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 y="352"/>
              <a:ext cx="5020" cy="3619"/>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364561" name="Rectangle 17"/>
            <p:cNvSpPr>
              <a:spLocks noChangeArrowheads="1"/>
            </p:cNvSpPr>
            <p:nvPr/>
          </p:nvSpPr>
          <p:spPr bwMode="auto">
            <a:xfrm>
              <a:off x="400" y="459"/>
              <a:ext cx="4267" cy="286"/>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r>
                <a:rPr lang="ja-JP" altLang="en-US" sz="2400">
                  <a:solidFill>
                    <a:schemeClr val="accent2"/>
                  </a:solidFill>
                  <a:latin typeface="Times" charset="0"/>
                </a:rPr>
                <a:t>　　　　　タボ山から眺めるジェズリエル・バレー</a:t>
              </a:r>
              <a:endParaRPr lang="en-US" sz="2400">
                <a:solidFill>
                  <a:schemeClr val="accent2"/>
                </a:solidFill>
                <a:latin typeface="Times" charset="0"/>
              </a:endParaRPr>
            </a:p>
          </p:txBody>
        </p:sp>
      </p:grpSp>
      <p:sp>
        <p:nvSpPr>
          <p:cNvPr id="103429" name="Text Box 3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364576" name="Text Box 32"/>
          <p:cNvSpPr txBox="1">
            <a:spLocks noChangeArrowheads="1"/>
          </p:cNvSpPr>
          <p:nvPr/>
        </p:nvSpPr>
        <p:spPr bwMode="auto">
          <a:xfrm>
            <a:off x="1781175" y="4445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ja-JP" altLang="en-US" sz="1200">
                <a:solidFill>
                  <a:schemeClr val="tx1"/>
                </a:solidFill>
                <a:latin typeface="Comic Sans MS" pitchFamily="-107" charset="0"/>
                <a:ea typeface="ＭＳ Ｐゴシック" pitchFamily="-107" charset="-128"/>
                <a:cs typeface="ＭＳ Ｐゴシック" pitchFamily="-107" charset="-128"/>
              </a:rPr>
              <a:t>ヨシュア記 </a:t>
            </a:r>
            <a:r>
              <a:rPr lang="en-US" sz="1200">
                <a:solidFill>
                  <a:schemeClr val="tx1"/>
                </a:solidFill>
                <a:latin typeface="Comic Sans MS" pitchFamily="-107" charset="0"/>
                <a:ea typeface="ＭＳ Ｐゴシック" pitchFamily="-107" charset="-128"/>
                <a:cs typeface="ＭＳ Ｐゴシック" pitchFamily="-107" charset="-128"/>
              </a:rPr>
              <a:t>17:16</a:t>
            </a:r>
          </a:p>
        </p:txBody>
      </p:sp>
      <p:sp>
        <p:nvSpPr>
          <p:cNvPr id="103431" name="Freeform 33"/>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3432" name="Rectangle 3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3433" name="Freeform 35"/>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3434" name="AutoShape 3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3435" name="Rectangle 3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3436" name="Rectangle 3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3437" name="AutoShape 3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3438" name="Line 4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9" name="Line 4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40" name="Rectangle 42"/>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03441" name="Rectangle 43"/>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03442" name="Text Box 4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64593" name="Rectangle 49"/>
          <p:cNvSpPr>
            <a:spLocks noChangeArrowheads="1"/>
          </p:cNvSpPr>
          <p:nvPr/>
        </p:nvSpPr>
        <p:spPr bwMode="auto">
          <a:xfrm>
            <a:off x="8091488" y="652780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44</a:t>
            </a:r>
          </a:p>
        </p:txBody>
      </p:sp>
      <p:sp>
        <p:nvSpPr>
          <p:cNvPr id="103444" name="Text Box 5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
        <p:nvSpPr>
          <p:cNvPr id="364595" name="Text Box 51"/>
          <p:cNvSpPr txBox="1">
            <a:spLocks noChangeArrowheads="1"/>
          </p:cNvSpPr>
          <p:nvPr/>
        </p:nvSpPr>
        <p:spPr bwMode="auto">
          <a:xfrm>
            <a:off x="965200" y="4865688"/>
            <a:ext cx="7513638"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3600">
                <a:solidFill>
                  <a:srgbClr val="FFEA18"/>
                </a:solidFill>
              </a:rPr>
              <a:t>これが乳と蜜の流れる地</a:t>
            </a:r>
            <a:r>
              <a:rPr lang="en-US" altLang="ja-JP" sz="3600">
                <a:solidFill>
                  <a:srgbClr val="FFEA18"/>
                </a:solidFill>
              </a:rPr>
              <a:t>!</a:t>
            </a:r>
            <a:endParaRPr lang="en-US" sz="3600">
              <a:solidFill>
                <a:srgbClr val="FFEA18"/>
              </a:solidFill>
            </a:endParaRPr>
          </a:p>
        </p:txBody>
      </p:sp>
      <p:sp>
        <p:nvSpPr>
          <p:cNvPr id="103446" name="Rectangle 52"/>
          <p:cNvSpPr>
            <a:spLocks noChangeArrowheads="1"/>
          </p:cNvSpPr>
          <p:nvPr/>
        </p:nvSpPr>
        <p:spPr bwMode="auto">
          <a:xfrm>
            <a:off x="4229100" y="3905250"/>
            <a:ext cx="60325" cy="42863"/>
          </a:xfrm>
          <a:prstGeom prst="rect">
            <a:avLst/>
          </a:prstGeom>
          <a:solidFill>
            <a:srgbClr val="4666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64595"/>
                                        </p:tgtEl>
                                        <p:attrNameLst>
                                          <p:attrName>style.visibility</p:attrName>
                                        </p:attrNameLst>
                                      </p:cBhvr>
                                      <p:to>
                                        <p:strVal val="visible"/>
                                      </p:to>
                                    </p:set>
                                    <p:anim calcmode="lin" valueType="num">
                                      <p:cBhvr additive="base">
                                        <p:cTn id="7" dur="5000" fill="hold"/>
                                        <p:tgtEl>
                                          <p:spTgt spid="364595"/>
                                        </p:tgtEl>
                                        <p:attrNameLst>
                                          <p:attrName>ppt_x</p:attrName>
                                        </p:attrNameLst>
                                      </p:cBhvr>
                                      <p:tavLst>
                                        <p:tav tm="0">
                                          <p:val>
                                            <p:strVal val="#ppt_x"/>
                                          </p:val>
                                        </p:tav>
                                        <p:tav tm="100000">
                                          <p:val>
                                            <p:strVal val="#ppt_x"/>
                                          </p:val>
                                        </p:tav>
                                      </p:tavLst>
                                    </p:anim>
                                    <p:anim calcmode="lin" valueType="num">
                                      <p:cBhvr additive="base">
                                        <p:cTn id="8" dur="5000" fill="hold"/>
                                        <p:tgtEl>
                                          <p:spTgt spid="364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9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9" name="Text Box 29"/>
          <p:cNvSpPr txBox="1">
            <a:spLocks noChangeArrowheads="1"/>
          </p:cNvSpPr>
          <p:nvPr/>
        </p:nvSpPr>
        <p:spPr bwMode="auto">
          <a:xfrm>
            <a:off x="1787525" y="41275"/>
            <a:ext cx="3146425" cy="2143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sz="800" u="sng">
              <a:solidFill>
                <a:srgbClr val="000000"/>
              </a:solidFill>
              <a:latin typeface="Geneva" pitchFamily="-107" charset="0"/>
              <a:ea typeface="ＭＳ Ｐゴシック" pitchFamily="-107" charset="-128"/>
              <a:cs typeface="ＭＳ Ｐゴシック" pitchFamily="-107" charset="-128"/>
            </a:endParaRPr>
          </a:p>
        </p:txBody>
      </p:sp>
      <p:sp>
        <p:nvSpPr>
          <p:cNvPr id="105475" name="Text Box 48"/>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pic>
        <p:nvPicPr>
          <p:cNvPr id="112691" name="Picture 51"/>
          <p:cNvPicPr>
            <a:picLocks noChangeAspect="1" noChangeArrowheads="1"/>
          </p:cNvPicPr>
          <p:nvPr/>
        </p:nvPicPr>
        <p:blipFill>
          <a:blip r:embed="rId3">
            <a:lum contrast="42000"/>
            <a:extLst>
              <a:ext uri="{28A0092B-C50C-407E-A947-70E740481C1C}">
                <a14:useLocalDpi xmlns:a14="http://schemas.microsoft.com/office/drawing/2010/main"/>
              </a:ext>
            </a:extLst>
          </a:blip>
          <a:srcRect/>
          <a:stretch>
            <a:fillRect/>
          </a:stretch>
        </p:blipFill>
        <p:spPr bwMode="auto">
          <a:xfrm>
            <a:off x="633413" y="565150"/>
            <a:ext cx="3159125" cy="244633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12692" name="Picture 5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3968750" y="3100388"/>
            <a:ext cx="4535488" cy="3114675"/>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12651" name="Rectangle 11"/>
          <p:cNvSpPr>
            <a:spLocks noChangeArrowheads="1"/>
          </p:cNvSpPr>
          <p:nvPr/>
        </p:nvSpPr>
        <p:spPr bwMode="auto">
          <a:xfrm>
            <a:off x="3883025" y="666750"/>
            <a:ext cx="4595813" cy="582613"/>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r>
              <a:rPr lang="en-US" sz="2800">
                <a:solidFill>
                  <a:schemeClr val="bg2"/>
                </a:solidFill>
              </a:rPr>
              <a:t> </a:t>
            </a:r>
            <a:r>
              <a:rPr lang="en-US" sz="3200">
                <a:solidFill>
                  <a:schemeClr val="accent2"/>
                </a:solidFill>
              </a:rPr>
              <a:t>…</a:t>
            </a:r>
            <a:r>
              <a:rPr lang="ja-JP" altLang="en-US" sz="3200">
                <a:solidFill>
                  <a:schemeClr val="accent2"/>
                </a:solidFill>
              </a:rPr>
              <a:t>北部のダンから</a:t>
            </a:r>
            <a:r>
              <a:rPr lang="en-US" altLang="ja-JP" sz="3200">
                <a:solidFill>
                  <a:schemeClr val="accent2"/>
                </a:solidFill>
              </a:rPr>
              <a:t>...</a:t>
            </a:r>
            <a:endParaRPr lang="en-US" sz="3200">
              <a:solidFill>
                <a:schemeClr val="accent2"/>
              </a:solidFill>
            </a:endParaRPr>
          </a:p>
        </p:txBody>
      </p:sp>
      <p:sp>
        <p:nvSpPr>
          <p:cNvPr id="112652" name="Rectangle 12"/>
          <p:cNvSpPr>
            <a:spLocks noChangeArrowheads="1"/>
          </p:cNvSpPr>
          <p:nvPr/>
        </p:nvSpPr>
        <p:spPr bwMode="auto">
          <a:xfrm>
            <a:off x="2428875" y="5707063"/>
            <a:ext cx="5116513" cy="582612"/>
          </a:xfrm>
          <a:prstGeom prst="rect">
            <a:avLst/>
          </a:prstGeom>
          <a:solidFill>
            <a:schemeClr val="tx1"/>
          </a:solidFill>
          <a:ln w="76200">
            <a:solidFill>
              <a:schemeClr val="accent2"/>
            </a:solid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r>
              <a:rPr lang="en-US" sz="2800">
                <a:solidFill>
                  <a:schemeClr val="bg2"/>
                </a:solidFill>
              </a:rPr>
              <a:t> </a:t>
            </a:r>
            <a:r>
              <a:rPr lang="en-US" sz="3200">
                <a:solidFill>
                  <a:schemeClr val="accent2"/>
                </a:solidFill>
              </a:rPr>
              <a:t>…</a:t>
            </a:r>
            <a:r>
              <a:rPr lang="ja-JP" altLang="en-US" sz="3200">
                <a:solidFill>
                  <a:schemeClr val="accent2"/>
                </a:solidFill>
              </a:rPr>
              <a:t>南部のベルシェバに</a:t>
            </a:r>
            <a:r>
              <a:rPr lang="en-US" altLang="ja-JP" sz="3200">
                <a:solidFill>
                  <a:schemeClr val="accent2"/>
                </a:solidFill>
              </a:rPr>
              <a:t>...</a:t>
            </a:r>
            <a:endParaRPr lang="en-US" sz="3200">
              <a:solidFill>
                <a:schemeClr val="accent2"/>
              </a:solidFill>
            </a:endParaRPr>
          </a:p>
        </p:txBody>
      </p:sp>
      <p:sp>
        <p:nvSpPr>
          <p:cNvPr id="105480" name="Freeform 35"/>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5481" name="Rectangle 36"/>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5482" name="Freeform 37"/>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5483" name="AutoShape 38"/>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5484" name="Rectangle 39"/>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5485" name="Rectangle 40"/>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5486" name="AutoShape 41"/>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5487" name="Line 42"/>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8" name="Line 43"/>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5489" name="Rectangle 44"/>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05490" name="Rectangle 45"/>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05491" name="Rectangle 46"/>
          <p:cNvSpPr>
            <a:spLocks noChangeArrowheads="1"/>
          </p:cNvSpPr>
          <p:nvPr/>
        </p:nvSpPr>
        <p:spPr bwMode="auto">
          <a:xfrm>
            <a:off x="8035925" y="3835400"/>
            <a:ext cx="1809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a:solidFill>
                <a:srgbClr val="000000"/>
              </a:solidFill>
              <a:latin typeface="Helvetica" charset="0"/>
            </a:endParaRPr>
          </a:p>
        </p:txBody>
      </p:sp>
      <p:pic>
        <p:nvPicPr>
          <p:cNvPr id="112644" name="Picture 4"/>
          <p:cNvPicPr>
            <a:picLocks noChangeArrowheads="1"/>
          </p:cNvPicPr>
          <p:nvPr/>
        </p:nvPicPr>
        <p:blipFill>
          <a:blip r:embed="rId5"/>
          <a:srcRect/>
          <a:stretch>
            <a:fillRect/>
          </a:stretch>
        </p:blipFill>
        <p:spPr bwMode="auto">
          <a:xfrm>
            <a:off x="3273425" y="1549400"/>
            <a:ext cx="2609850" cy="3832225"/>
          </a:xfrm>
          <a:prstGeom prst="rect">
            <a:avLst/>
          </a:prstGeom>
          <a:noFill/>
          <a:ln w="57150">
            <a:solidFill>
              <a:schemeClr val="accent2"/>
            </a:solidFill>
            <a:miter lim="800000"/>
            <a:headEnd/>
            <a:tailEnd/>
          </a:ln>
          <a:effectLst>
            <a:outerShdw blurRad="63500" dist="89803" dir="2700000" algn="ctr" rotWithShape="0">
              <a:schemeClr val="bg2">
                <a:alpha val="74997"/>
              </a:schemeClr>
            </a:outerShdw>
          </a:effectLst>
        </p:spPr>
      </p:pic>
      <p:sp>
        <p:nvSpPr>
          <p:cNvPr id="112671" name="AutoShape 31"/>
          <p:cNvSpPr>
            <a:spLocks noChangeArrowheads="1"/>
          </p:cNvSpPr>
          <p:nvPr/>
        </p:nvSpPr>
        <p:spPr bwMode="auto">
          <a:xfrm rot="2223925">
            <a:off x="3905250" y="3335338"/>
            <a:ext cx="482600" cy="1724025"/>
          </a:xfrm>
          <a:prstGeom prst="curvedRightArrow">
            <a:avLst>
              <a:gd name="adj1" fmla="val 71447"/>
              <a:gd name="adj2" fmla="val 142895"/>
              <a:gd name="adj3" fmla="val 33333"/>
            </a:avLst>
          </a:prstGeom>
          <a:gradFill rotWithShape="0">
            <a:gsLst>
              <a:gs pos="0">
                <a:srgbClr val="66FF66"/>
              </a:gs>
              <a:gs pos="100000">
                <a:srgbClr val="000000"/>
              </a:gs>
            </a:gsLst>
            <a:lin ang="5400000" scaled="1"/>
          </a:gradFill>
          <a:ln w="12700">
            <a:solidFill>
              <a:srgbClr val="FF0000"/>
            </a:solidFill>
            <a:miter lim="800000"/>
            <a:headEnd/>
            <a:tailEnd/>
          </a:ln>
        </p:spPr>
        <p:txBody>
          <a:bodyPr wrap="none" anchor="ctr"/>
          <a:lstStyle/>
          <a:p>
            <a:endParaRPr lang="en-US"/>
          </a:p>
        </p:txBody>
      </p:sp>
      <p:sp>
        <p:nvSpPr>
          <p:cNvPr id="112672" name="AutoShape 32"/>
          <p:cNvSpPr>
            <a:spLocks noChangeArrowheads="1"/>
          </p:cNvSpPr>
          <p:nvPr/>
        </p:nvSpPr>
        <p:spPr bwMode="auto">
          <a:xfrm flipV="1">
            <a:off x="4387850" y="1816100"/>
            <a:ext cx="614363" cy="2300288"/>
          </a:xfrm>
          <a:prstGeom prst="curvedRightArrow">
            <a:avLst>
              <a:gd name="adj1" fmla="val 74884"/>
              <a:gd name="adj2" fmla="val 149767"/>
              <a:gd name="adj3" fmla="val 33333"/>
            </a:avLst>
          </a:prstGeom>
          <a:gradFill rotWithShape="0">
            <a:gsLst>
              <a:gs pos="0">
                <a:srgbClr val="000000"/>
              </a:gs>
              <a:gs pos="100000">
                <a:srgbClr val="66FF66"/>
              </a:gs>
            </a:gsLst>
            <a:lin ang="5400000" scaled="1"/>
          </a:gradFill>
          <a:ln w="12700">
            <a:solidFill>
              <a:srgbClr val="FF0000"/>
            </a:solidFill>
            <a:miter lim="800000"/>
            <a:headEnd/>
            <a:tailEnd/>
          </a:ln>
        </p:spPr>
        <p:txBody>
          <a:bodyPr wrap="none" anchor="ctr"/>
          <a:lstStyle/>
          <a:p>
            <a:endParaRPr lang="en-US"/>
          </a:p>
        </p:txBody>
      </p:sp>
      <p:sp>
        <p:nvSpPr>
          <p:cNvPr id="112695"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45</a:t>
            </a:r>
          </a:p>
        </p:txBody>
      </p:sp>
      <p:sp>
        <p:nvSpPr>
          <p:cNvPr id="105496" name="Text Box 5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
        <p:nvSpPr>
          <p:cNvPr id="105497" name="Text Box 58"/>
          <p:cNvSpPr txBox="1">
            <a:spLocks noChangeArrowheads="1"/>
          </p:cNvSpPr>
          <p:nvPr/>
        </p:nvSpPr>
        <p:spPr bwMode="auto">
          <a:xfrm>
            <a:off x="8661400"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112699" name="Text Box 59"/>
          <p:cNvSpPr txBox="1">
            <a:spLocks noChangeArrowheads="1"/>
          </p:cNvSpPr>
          <p:nvPr/>
        </p:nvSpPr>
        <p:spPr bwMode="auto">
          <a:xfrm>
            <a:off x="587375" y="3154363"/>
            <a:ext cx="2873375" cy="175418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3600">
                <a:solidFill>
                  <a:srgbClr val="FFEA18"/>
                </a:solidFill>
              </a:rPr>
              <a:t>困難な７年の闘いを乗り越えて</a:t>
            </a:r>
            <a:r>
              <a:rPr lang="en-US" altLang="ja-JP" sz="3600">
                <a:solidFill>
                  <a:srgbClr val="FFEA18"/>
                </a:solidFill>
              </a:rPr>
              <a:t>…  </a:t>
            </a:r>
            <a:endParaRPr lang="en-US" sz="3600">
              <a:solidFill>
                <a:srgbClr val="FFEA18"/>
              </a:solidFill>
            </a:endParaRPr>
          </a:p>
        </p:txBody>
      </p:sp>
      <p:sp>
        <p:nvSpPr>
          <p:cNvPr id="105499" name="Text Box 62"/>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2672"/>
                                        </p:tgtEl>
                                        <p:attrNameLst>
                                          <p:attrName>style.visibility</p:attrName>
                                        </p:attrNameLst>
                                      </p:cBhvr>
                                      <p:to>
                                        <p:strVal val="visible"/>
                                      </p:to>
                                    </p:set>
                                    <p:animEffect transition="in" filter="wipe(down)">
                                      <p:cBhvr>
                                        <p:cTn id="7" dur="500"/>
                                        <p:tgtEl>
                                          <p:spTgt spid="112672"/>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2671"/>
                                        </p:tgtEl>
                                        <p:attrNameLst>
                                          <p:attrName>style.visibility</p:attrName>
                                        </p:attrNameLst>
                                      </p:cBhvr>
                                      <p:to>
                                        <p:strVal val="visible"/>
                                      </p:to>
                                    </p:set>
                                    <p:animEffect transition="in" filter="wipe(up)">
                                      <p:cBhvr>
                                        <p:cTn id="11" dur="500"/>
                                        <p:tgtEl>
                                          <p:spTgt spid="11267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12691"/>
                                        </p:tgtEl>
                                        <p:attrNameLst>
                                          <p:attrName>style.visibility</p:attrName>
                                        </p:attrNameLst>
                                      </p:cBhvr>
                                      <p:to>
                                        <p:strVal val="visible"/>
                                      </p:to>
                                    </p:set>
                                    <p:animEffect transition="in" filter="wipe(left)">
                                      <p:cBhvr>
                                        <p:cTn id="16" dur="500"/>
                                        <p:tgtEl>
                                          <p:spTgt spid="112691"/>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12692"/>
                                        </p:tgtEl>
                                        <p:attrNameLst>
                                          <p:attrName>style.visibility</p:attrName>
                                        </p:attrNameLst>
                                      </p:cBhvr>
                                      <p:to>
                                        <p:strVal val="visible"/>
                                      </p:to>
                                    </p:set>
                                    <p:animEffect transition="in" filter="wipe(left)">
                                      <p:cBhvr>
                                        <p:cTn id="20" dur="500"/>
                                        <p:tgtEl>
                                          <p:spTgt spid="1126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2651"/>
                                        </p:tgtEl>
                                        <p:attrNameLst>
                                          <p:attrName>style.visibility</p:attrName>
                                        </p:attrNameLst>
                                      </p:cBhvr>
                                      <p:to>
                                        <p:strVal val="visible"/>
                                      </p:to>
                                    </p:set>
                                    <p:animEffect transition="in" filter="wipe(right)">
                                      <p:cBhvr>
                                        <p:cTn id="25" dur="1000"/>
                                        <p:tgtEl>
                                          <p:spTgt spid="112651"/>
                                        </p:tgtEl>
                                      </p:cBhvr>
                                    </p:animEffect>
                                  </p:childTnLst>
                                </p:cTn>
                              </p:par>
                            </p:childTnLst>
                          </p:cTn>
                        </p:par>
                        <p:par>
                          <p:cTn id="26" fill="hold" nodeType="afterGroup">
                            <p:stCondLst>
                              <p:cond delay="1000"/>
                            </p:stCondLst>
                            <p:childTnLst>
                              <p:par>
                                <p:cTn id="27" presetID="22" presetClass="entr" presetSubtype="2" fill="hold" grpId="0" nodeType="afterEffect">
                                  <p:stCondLst>
                                    <p:cond delay="0"/>
                                  </p:stCondLst>
                                  <p:childTnLst>
                                    <p:set>
                                      <p:cBhvr>
                                        <p:cTn id="28" dur="1" fill="hold">
                                          <p:stCondLst>
                                            <p:cond delay="0"/>
                                          </p:stCondLst>
                                        </p:cTn>
                                        <p:tgtEl>
                                          <p:spTgt spid="112652"/>
                                        </p:tgtEl>
                                        <p:attrNameLst>
                                          <p:attrName>style.visibility</p:attrName>
                                        </p:attrNameLst>
                                      </p:cBhvr>
                                      <p:to>
                                        <p:strVal val="visible"/>
                                      </p:to>
                                    </p:set>
                                    <p:animEffect transition="in" filter="wipe(right)">
                                      <p:cBhvr>
                                        <p:cTn id="29" dur="1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1" grpId="0" animBg="1" autoUpdateAnimBg="0"/>
      <p:bldP spid="112652" grpId="0" animBg="1" autoUpdateAnimBg="0"/>
      <p:bldP spid="112671" grpId="0" animBg="1"/>
      <p:bldP spid="11267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07523" name="Rectangle 3"/>
          <p:cNvSpPr>
            <a:spLocks noChangeArrowheads="1"/>
          </p:cNvSpPr>
          <p:nvPr/>
        </p:nvSpPr>
        <p:spPr bwMode="auto">
          <a:xfrm>
            <a:off x="3360738" y="1870075"/>
            <a:ext cx="1760537"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エリコ</a:t>
            </a:r>
            <a:r>
              <a:rPr lang="en-US" altLang="ja-JP" sz="2800">
                <a:solidFill>
                  <a:schemeClr val="bg2"/>
                </a:solidFill>
                <a:latin typeface="Times" charset="0"/>
              </a:rPr>
              <a:t>/</a:t>
            </a:r>
            <a:r>
              <a:rPr lang="ja-JP" altLang="en-US" sz="2800">
                <a:solidFill>
                  <a:schemeClr val="bg2"/>
                </a:solidFill>
                <a:latin typeface="Times" charset="0"/>
              </a:rPr>
              <a:t>アイ</a:t>
            </a:r>
          </a:p>
        </p:txBody>
      </p:sp>
      <p:sp>
        <p:nvSpPr>
          <p:cNvPr id="111620" name="Rectangle 4"/>
          <p:cNvSpPr>
            <a:spLocks noChangeArrowheads="1"/>
          </p:cNvSpPr>
          <p:nvPr/>
        </p:nvSpPr>
        <p:spPr bwMode="auto">
          <a:xfrm>
            <a:off x="3228975" y="2311400"/>
            <a:ext cx="2433638"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　土地を分ける</a:t>
            </a:r>
          </a:p>
        </p:txBody>
      </p:sp>
      <p:sp>
        <p:nvSpPr>
          <p:cNvPr id="107525" name="AutoShape 5"/>
          <p:cNvSpPr>
            <a:spLocks noChangeArrowheads="1"/>
          </p:cNvSpPr>
          <p:nvPr/>
        </p:nvSpPr>
        <p:spPr bwMode="auto">
          <a:xfrm>
            <a:off x="3124200" y="990600"/>
            <a:ext cx="1676400" cy="736600"/>
          </a:xfrm>
          <a:prstGeom prst="roundRect">
            <a:avLst>
              <a:gd name="adj" fmla="val 12495"/>
            </a:avLst>
          </a:prstGeom>
          <a:solidFill>
            <a:schemeClr val="tx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07526" name="Rectangle 6"/>
          <p:cNvSpPr>
            <a:spLocks noChangeArrowheads="1"/>
          </p:cNvSpPr>
          <p:nvPr/>
        </p:nvSpPr>
        <p:spPr bwMode="auto">
          <a:xfrm>
            <a:off x="3203575" y="1087438"/>
            <a:ext cx="1366838"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ヨシュア</a:t>
            </a:r>
          </a:p>
        </p:txBody>
      </p:sp>
      <p:sp>
        <p:nvSpPr>
          <p:cNvPr id="111623" name="Rectangle 7"/>
          <p:cNvSpPr>
            <a:spLocks noChangeArrowheads="1"/>
          </p:cNvSpPr>
          <p:nvPr/>
        </p:nvSpPr>
        <p:spPr bwMode="auto">
          <a:xfrm>
            <a:off x="908050" y="2482850"/>
            <a:ext cx="1592263"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AJM</a:t>
            </a:r>
            <a:r>
              <a:rPr lang="en-US" sz="8000" b="0">
                <a:solidFill>
                  <a:srgbClr val="00FF00"/>
                </a:solidFill>
                <a:latin typeface="Times" pitchFamily="-107" charset="0"/>
                <a:ea typeface="ＭＳ Ｐゴシック" pitchFamily="-107" charset="-128"/>
                <a:cs typeface="ＭＳ Ｐゴシック" pitchFamily="-107" charset="-128"/>
              </a:rPr>
              <a:t>J</a:t>
            </a:r>
          </a:p>
        </p:txBody>
      </p:sp>
      <p:sp>
        <p:nvSpPr>
          <p:cNvPr id="107528" name="Line 9"/>
          <p:cNvSpPr>
            <a:spLocks noChangeShapeType="1"/>
          </p:cNvSpPr>
          <p:nvPr/>
        </p:nvSpPr>
        <p:spPr bwMode="auto">
          <a:xfrm>
            <a:off x="3387725" y="2333625"/>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29" name="Rectangle 10"/>
          <p:cNvSpPr>
            <a:spLocks noChangeArrowheads="1"/>
          </p:cNvSpPr>
          <p:nvPr/>
        </p:nvSpPr>
        <p:spPr bwMode="auto">
          <a:xfrm>
            <a:off x="3455988" y="2338388"/>
            <a:ext cx="24765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30" name="Line 11"/>
          <p:cNvSpPr>
            <a:spLocks noChangeShapeType="1"/>
          </p:cNvSpPr>
          <p:nvPr/>
        </p:nvSpPr>
        <p:spPr bwMode="auto">
          <a:xfrm>
            <a:off x="3403600" y="2773363"/>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58" name="Text Box 42"/>
          <p:cNvSpPr txBox="1">
            <a:spLocks noChangeArrowheads="1"/>
          </p:cNvSpPr>
          <p:nvPr/>
        </p:nvSpPr>
        <p:spPr bwMode="auto">
          <a:xfrm>
            <a:off x="1781175" y="44450"/>
            <a:ext cx="1993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14:5</a:t>
            </a:r>
            <a:endParaRPr lang="en-US" sz="800" u="sng">
              <a:solidFill>
                <a:srgbClr val="000000"/>
              </a:solidFill>
              <a:latin typeface="Geneva" charset="0"/>
            </a:endParaRPr>
          </a:p>
        </p:txBody>
      </p:sp>
      <p:sp>
        <p:nvSpPr>
          <p:cNvPr id="107532" name="Freeform 43"/>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7533" name="Rectangle 44"/>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7534" name="Freeform 45"/>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7535" name="AutoShape 46"/>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7536" name="Rectangle 47"/>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7537" name="Rectangle 48"/>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7538" name="AutoShape 49"/>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7539" name="Line 50"/>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0" name="Line 51"/>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7541" name="Rectangle 52"/>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07542" name="Rectangle 53"/>
          <p:cNvSpPr>
            <a:spLocks noChangeArrowheads="1"/>
          </p:cNvSpPr>
          <p:nvPr/>
        </p:nvSpPr>
        <p:spPr bwMode="auto">
          <a:xfrm>
            <a:off x="8118475" y="3644900"/>
            <a:ext cx="6873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07543" name="Rectangle 54"/>
          <p:cNvSpPr>
            <a:spLocks noChangeArrowheads="1"/>
          </p:cNvSpPr>
          <p:nvPr/>
        </p:nvSpPr>
        <p:spPr bwMode="auto">
          <a:xfrm>
            <a:off x="8035925" y="3835400"/>
            <a:ext cx="828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sp>
        <p:nvSpPr>
          <p:cNvPr id="107544" name="Text Box 5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11675" name="Rectangle 59"/>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46</a:t>
            </a:r>
          </a:p>
        </p:txBody>
      </p:sp>
      <p:sp>
        <p:nvSpPr>
          <p:cNvPr id="107546" name="Text Box 60"/>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grpSp>
        <p:nvGrpSpPr>
          <p:cNvPr id="107547" name="Group 61"/>
          <p:cNvGrpSpPr>
            <a:grpSpLocks/>
          </p:cNvGrpSpPr>
          <p:nvPr/>
        </p:nvGrpSpPr>
        <p:grpSpPr bwMode="auto">
          <a:xfrm>
            <a:off x="519113" y="7938"/>
            <a:ext cx="854075" cy="1704975"/>
            <a:chOff x="327" y="5"/>
            <a:chExt cx="538" cy="1074"/>
          </a:xfrm>
        </p:grpSpPr>
        <p:sp>
          <p:nvSpPr>
            <p:cNvPr id="111678" name="Rectangle 6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111679" name="Line 6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11681" name="Oval 65"/>
          <p:cNvSpPr>
            <a:spLocks noChangeArrowheads="1"/>
          </p:cNvSpPr>
          <p:nvPr/>
        </p:nvSpPr>
        <p:spPr bwMode="auto">
          <a:xfrm>
            <a:off x="2992438" y="2255838"/>
            <a:ext cx="3224212" cy="668337"/>
          </a:xfrm>
          <a:prstGeom prst="ellipse">
            <a:avLst/>
          </a:prstGeom>
          <a:noFill/>
          <a:ln w="76200">
            <a:solidFill>
              <a:srgbClr val="FF0000"/>
            </a:solidFill>
            <a:round/>
            <a:headEnd/>
            <a:tailEnd/>
          </a:ln>
          <a:effectLst>
            <a:outerShdw blurRad="63500" dist="99190" dir="2388334"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p:cTn id="7" dur="500" fill="hold"/>
                                        <p:tgtEl>
                                          <p:spTgt spid="111620"/>
                                        </p:tgtEl>
                                        <p:attrNameLst>
                                          <p:attrName>ppt_x</p:attrName>
                                        </p:attrNameLst>
                                      </p:cBhvr>
                                      <p:tavLst>
                                        <p:tav tm="0">
                                          <p:val>
                                            <p:strVal val="#ppt_x-#ppt_w/2"/>
                                          </p:val>
                                        </p:tav>
                                        <p:tav tm="100000">
                                          <p:val>
                                            <p:strVal val="#ppt_x"/>
                                          </p:val>
                                        </p:tav>
                                      </p:tavLst>
                                    </p:anim>
                                    <p:anim calcmode="lin" valueType="num">
                                      <p:cBhvr>
                                        <p:cTn id="8" dur="500" fill="hold"/>
                                        <p:tgtEl>
                                          <p:spTgt spid="111620"/>
                                        </p:tgtEl>
                                        <p:attrNameLst>
                                          <p:attrName>ppt_y</p:attrName>
                                        </p:attrNameLst>
                                      </p:cBhvr>
                                      <p:tavLst>
                                        <p:tav tm="0">
                                          <p:val>
                                            <p:strVal val="#ppt_y"/>
                                          </p:val>
                                        </p:tav>
                                        <p:tav tm="100000">
                                          <p:val>
                                            <p:strVal val="#ppt_y"/>
                                          </p:val>
                                        </p:tav>
                                      </p:tavLst>
                                    </p:anim>
                                    <p:anim calcmode="lin" valueType="num">
                                      <p:cBhvr>
                                        <p:cTn id="9" dur="500" fill="hold"/>
                                        <p:tgtEl>
                                          <p:spTgt spid="111620"/>
                                        </p:tgtEl>
                                        <p:attrNameLst>
                                          <p:attrName>ppt_w</p:attrName>
                                        </p:attrNameLst>
                                      </p:cBhvr>
                                      <p:tavLst>
                                        <p:tav tm="0">
                                          <p:val>
                                            <p:fltVal val="0"/>
                                          </p:val>
                                        </p:tav>
                                        <p:tav tm="100000">
                                          <p:val>
                                            <p:strVal val="#ppt_w"/>
                                          </p:val>
                                        </p:tav>
                                      </p:tavLst>
                                    </p:anim>
                                    <p:anim calcmode="lin" valueType="num">
                                      <p:cBhvr>
                                        <p:cTn id="10" dur="500" fill="hold"/>
                                        <p:tgtEl>
                                          <p:spTgt spid="11162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1681"/>
                                        </p:tgtEl>
                                        <p:attrNameLst>
                                          <p:attrName>style.visibility</p:attrName>
                                        </p:attrNameLst>
                                      </p:cBhvr>
                                      <p:to>
                                        <p:strVal val="visible"/>
                                      </p:to>
                                    </p:set>
                                    <p:animEffect transition="in" filter="fade">
                                      <p:cBhvr>
                                        <p:cTn id="14" dur="500"/>
                                        <p:tgtEl>
                                          <p:spTgt spid="111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autoUpdateAnimBg="0"/>
      <p:bldP spid="11168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6"/>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09571" name="Group 59"/>
          <p:cNvGrpSpPr>
            <a:grpSpLocks/>
          </p:cNvGrpSpPr>
          <p:nvPr/>
        </p:nvGrpSpPr>
        <p:grpSpPr bwMode="auto">
          <a:xfrm>
            <a:off x="5473700" y="2120900"/>
            <a:ext cx="558800" cy="3644900"/>
            <a:chOff x="3448" y="1336"/>
            <a:chExt cx="352" cy="2296"/>
          </a:xfrm>
        </p:grpSpPr>
        <p:grpSp>
          <p:nvGrpSpPr>
            <p:cNvPr id="109628" name="Group 58"/>
            <p:cNvGrpSpPr>
              <a:grpSpLocks/>
            </p:cNvGrpSpPr>
            <p:nvPr/>
          </p:nvGrpSpPr>
          <p:grpSpPr bwMode="auto">
            <a:xfrm>
              <a:off x="3656" y="1336"/>
              <a:ext cx="144" cy="1416"/>
              <a:chOff x="3656" y="1336"/>
              <a:chExt cx="144" cy="1416"/>
            </a:xfrm>
          </p:grpSpPr>
          <p:sp>
            <p:nvSpPr>
              <p:cNvPr id="525344" name="Freeform 32"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45" name="Freeform 33"/>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525346" name="Freeform 34"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grpSp>
        <p:nvGrpSpPr>
          <p:cNvPr id="109572" name="Group 57"/>
          <p:cNvGrpSpPr>
            <a:grpSpLocks/>
          </p:cNvGrpSpPr>
          <p:nvPr/>
        </p:nvGrpSpPr>
        <p:grpSpPr bwMode="auto">
          <a:xfrm>
            <a:off x="3073400" y="1079500"/>
            <a:ext cx="2317750" cy="4584700"/>
            <a:chOff x="1936" y="680"/>
            <a:chExt cx="1460" cy="2888"/>
          </a:xfrm>
        </p:grpSpPr>
        <p:sp>
          <p:nvSpPr>
            <p:cNvPr id="525347" name="Freeform 35"/>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48" name="Freeform 36"/>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525349" name="Text Box 37"/>
          <p:cNvSpPr txBox="1">
            <a:spLocks noChangeArrowheads="1"/>
          </p:cNvSpPr>
          <p:nvPr/>
        </p:nvSpPr>
        <p:spPr bwMode="auto">
          <a:xfrm>
            <a:off x="5664200" y="1574800"/>
            <a:ext cx="16129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b="0" i="1">
                <a:solidFill>
                  <a:srgbClr val="00FF00"/>
                </a:solidFill>
              </a:rPr>
              <a:t>ガリラヤ湖</a:t>
            </a:r>
          </a:p>
        </p:txBody>
      </p:sp>
      <p:sp>
        <p:nvSpPr>
          <p:cNvPr id="525350" name="Text Box 38"/>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b="0" i="1">
                <a:solidFill>
                  <a:srgbClr val="00FF00"/>
                </a:solidFill>
              </a:rPr>
              <a:t>ギルボア山</a:t>
            </a:r>
          </a:p>
        </p:txBody>
      </p:sp>
      <p:sp>
        <p:nvSpPr>
          <p:cNvPr id="525351" name="Text Box 39"/>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b="0" i="1">
                <a:solidFill>
                  <a:srgbClr val="00FF00"/>
                </a:solidFill>
              </a:rPr>
              <a:t>ヘブロン</a:t>
            </a:r>
          </a:p>
        </p:txBody>
      </p:sp>
      <p:sp>
        <p:nvSpPr>
          <p:cNvPr id="525352" name="Text Box 40"/>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アシェル</a:t>
            </a:r>
          </a:p>
        </p:txBody>
      </p:sp>
      <p:sp>
        <p:nvSpPr>
          <p:cNvPr id="525353" name="Text Box 41"/>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イッサカル</a:t>
            </a:r>
          </a:p>
        </p:txBody>
      </p:sp>
      <p:sp>
        <p:nvSpPr>
          <p:cNvPr id="525355" name="Text Box 43"/>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ガド</a:t>
            </a:r>
            <a:endParaRPr lang="en-US">
              <a:solidFill>
                <a:srgbClr val="FFFF00"/>
              </a:solidFill>
            </a:endParaRPr>
          </a:p>
        </p:txBody>
      </p:sp>
      <p:sp>
        <p:nvSpPr>
          <p:cNvPr id="525356" name="Text Box 44"/>
          <p:cNvSpPr txBox="1">
            <a:spLocks noChangeArrowheads="1"/>
          </p:cNvSpPr>
          <p:nvPr/>
        </p:nvSpPr>
        <p:spPr bwMode="auto">
          <a:xfrm rot="-2225045">
            <a:off x="4559300"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エフライム</a:t>
            </a:r>
          </a:p>
        </p:txBody>
      </p:sp>
      <p:sp>
        <p:nvSpPr>
          <p:cNvPr id="525357" name="Text Box 45"/>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ベニヤミン</a:t>
            </a:r>
          </a:p>
        </p:txBody>
      </p:sp>
      <p:sp>
        <p:nvSpPr>
          <p:cNvPr id="525358" name="Text Box 46"/>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ルベン</a:t>
            </a:r>
          </a:p>
        </p:txBody>
      </p:sp>
      <p:sp>
        <p:nvSpPr>
          <p:cNvPr id="525359" name="Text Box 47"/>
          <p:cNvSpPr txBox="1">
            <a:spLocks noChangeArrowheads="1"/>
          </p:cNvSpPr>
          <p:nvPr/>
        </p:nvSpPr>
        <p:spPr bwMode="auto">
          <a:xfrm rot="-3254640">
            <a:off x="3824288" y="39671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ダン</a:t>
            </a:r>
          </a:p>
        </p:txBody>
      </p:sp>
      <p:sp>
        <p:nvSpPr>
          <p:cNvPr id="525360" name="Text Box 48"/>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ユダ</a:t>
            </a:r>
          </a:p>
        </p:txBody>
      </p:sp>
      <p:sp>
        <p:nvSpPr>
          <p:cNvPr id="525361" name="Text Box 49"/>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シメオン</a:t>
            </a:r>
          </a:p>
        </p:txBody>
      </p:sp>
      <p:grpSp>
        <p:nvGrpSpPr>
          <p:cNvPr id="5" name="Group 70"/>
          <p:cNvGrpSpPr>
            <a:grpSpLocks/>
          </p:cNvGrpSpPr>
          <p:nvPr/>
        </p:nvGrpSpPr>
        <p:grpSpPr bwMode="auto">
          <a:xfrm>
            <a:off x="4419600" y="3048000"/>
            <a:ext cx="2989263" cy="531813"/>
            <a:chOff x="2784" y="1920"/>
            <a:chExt cx="1883" cy="335"/>
          </a:xfrm>
        </p:grpSpPr>
        <p:sp>
          <p:nvSpPr>
            <p:cNvPr id="525354" name="Text Box 42"/>
            <p:cNvSpPr txBox="1">
              <a:spLocks noChangeArrowheads="1"/>
            </p:cNvSpPr>
            <p:nvPr/>
          </p:nvSpPr>
          <p:spPr bwMode="auto">
            <a:xfrm rot="469584">
              <a:off x="2784" y="192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マナセ</a:t>
              </a:r>
            </a:p>
          </p:txBody>
        </p:sp>
        <p:sp>
          <p:nvSpPr>
            <p:cNvPr id="525362" name="Text Box 50"/>
            <p:cNvSpPr txBox="1">
              <a:spLocks noChangeArrowheads="1"/>
            </p:cNvSpPr>
            <p:nvPr/>
          </p:nvSpPr>
          <p:spPr bwMode="auto">
            <a:xfrm rot="-1471107">
              <a:off x="3651" y="2043"/>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マナセ</a:t>
              </a:r>
            </a:p>
          </p:txBody>
        </p:sp>
      </p:grpSp>
      <p:sp>
        <p:nvSpPr>
          <p:cNvPr id="525363" name="Text Box 51"/>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ナフタリ</a:t>
            </a:r>
          </a:p>
        </p:txBody>
      </p:sp>
      <p:sp>
        <p:nvSpPr>
          <p:cNvPr id="525364" name="Text Box 52"/>
          <p:cNvSpPr txBox="1">
            <a:spLocks noChangeArrowheads="1"/>
          </p:cNvSpPr>
          <p:nvPr/>
        </p:nvSpPr>
        <p:spPr bwMode="auto">
          <a:xfrm rot="-5105054">
            <a:off x="4718050"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ゼブルン</a:t>
            </a:r>
          </a:p>
        </p:txBody>
      </p:sp>
      <p:sp>
        <p:nvSpPr>
          <p:cNvPr id="525365" name="Text Box 53"/>
          <p:cNvSpPr txBox="1">
            <a:spLocks noChangeArrowheads="1"/>
          </p:cNvSpPr>
          <p:nvPr/>
        </p:nvSpPr>
        <p:spPr bwMode="auto">
          <a:xfrm>
            <a:off x="4051300" y="23114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i="1">
                <a:solidFill>
                  <a:srgbClr val="66FF66"/>
                </a:solidFill>
              </a:rPr>
              <a:t>カルメル山</a:t>
            </a:r>
            <a:endParaRPr lang="en-US" altLang="ja-JP" i="1">
              <a:solidFill>
                <a:srgbClr val="66FF66"/>
              </a:solidFill>
            </a:endParaRPr>
          </a:p>
        </p:txBody>
      </p:sp>
      <p:sp>
        <p:nvSpPr>
          <p:cNvPr id="525366" name="Text Box 54"/>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b="0" i="1">
                <a:solidFill>
                  <a:srgbClr val="00FF00"/>
                </a:solidFill>
              </a:rPr>
              <a:t>タボ山</a:t>
            </a:r>
          </a:p>
        </p:txBody>
      </p:sp>
      <p:sp>
        <p:nvSpPr>
          <p:cNvPr id="525367" name="Text Box 55"/>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b="0" i="1">
                <a:solidFill>
                  <a:srgbClr val="00FF00"/>
                </a:solidFill>
              </a:rPr>
              <a:t>死海</a:t>
            </a:r>
          </a:p>
        </p:txBody>
      </p:sp>
      <p:sp>
        <p:nvSpPr>
          <p:cNvPr id="525372" name="Text Box 60"/>
          <p:cNvSpPr txBox="1">
            <a:spLocks noChangeArrowheads="1"/>
          </p:cNvSpPr>
          <p:nvPr/>
        </p:nvSpPr>
        <p:spPr bwMode="auto">
          <a:xfrm>
            <a:off x="2959100" y="852488"/>
            <a:ext cx="1612900" cy="11874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400" i="1">
                <a:solidFill>
                  <a:srgbClr val="00FF00"/>
                </a:solidFill>
              </a:rPr>
              <a:t>グレートシー（・地中海</a:t>
            </a:r>
          </a:p>
        </p:txBody>
      </p:sp>
      <p:sp>
        <p:nvSpPr>
          <p:cNvPr id="525373" name="Oval 61"/>
          <p:cNvSpPr>
            <a:spLocks noChangeArrowheads="1"/>
          </p:cNvSpPr>
          <p:nvPr/>
        </p:nvSpPr>
        <p:spPr bwMode="auto">
          <a:xfrm>
            <a:off x="4953000" y="4953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74" name="Oval 62"/>
          <p:cNvSpPr>
            <a:spLocks noChangeArrowheads="1"/>
          </p:cNvSpPr>
          <p:nvPr/>
        </p:nvSpPr>
        <p:spPr bwMode="auto">
          <a:xfrm>
            <a:off x="5435600" y="28702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75" name="Oval 63"/>
          <p:cNvSpPr>
            <a:spLocks noChangeArrowheads="1"/>
          </p:cNvSpPr>
          <p:nvPr/>
        </p:nvSpPr>
        <p:spPr bwMode="auto">
          <a:xfrm>
            <a:off x="5461000" y="24257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76" name="Oval 64"/>
          <p:cNvSpPr>
            <a:spLocks noChangeArrowheads="1"/>
          </p:cNvSpPr>
          <p:nvPr/>
        </p:nvSpPr>
        <p:spPr bwMode="auto">
          <a:xfrm>
            <a:off x="4902200" y="2286000"/>
            <a:ext cx="152400" cy="139700"/>
          </a:xfrm>
          <a:prstGeom prst="ellipse">
            <a:avLst/>
          </a:prstGeom>
          <a:solidFill>
            <a:srgbClr val="FF0000"/>
          </a:solidFill>
          <a:ln w="28575">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77" name="Text Box 65"/>
          <p:cNvSpPr txBox="1">
            <a:spLocks noChangeArrowheads="1"/>
          </p:cNvSpPr>
          <p:nvPr/>
        </p:nvSpPr>
        <p:spPr bwMode="auto">
          <a:xfrm rot="-37201">
            <a:off x="6815138" y="4656138"/>
            <a:ext cx="1328737" cy="949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lnSpc>
                <a:spcPct val="70000"/>
              </a:lnSpc>
              <a:spcBef>
                <a:spcPct val="50000"/>
              </a:spcBef>
            </a:pPr>
            <a:r>
              <a:rPr lang="ja-JP" altLang="en-US" i="1">
                <a:solidFill>
                  <a:srgbClr val="FFFF00"/>
                </a:solidFill>
              </a:rPr>
              <a:t>レビ</a:t>
            </a:r>
            <a:r>
              <a:rPr lang="en-US" altLang="ja-JP" i="1">
                <a:solidFill>
                  <a:srgbClr val="FFFF00"/>
                </a:solidFill>
              </a:rPr>
              <a:t>:</a:t>
            </a:r>
            <a:r>
              <a:rPr lang="ja-JP" altLang="en-US" i="1">
                <a:solidFill>
                  <a:srgbClr val="FFFF00"/>
                </a:solidFill>
              </a:rPr>
              <a:t>住む為の町だけが与えられ、聖所の任務にあたった。</a:t>
            </a:r>
            <a:endParaRPr lang="en-US" altLang="ja-JP" i="1">
              <a:solidFill>
                <a:srgbClr val="FFFF00"/>
              </a:solidFill>
            </a:endParaRPr>
          </a:p>
        </p:txBody>
      </p:sp>
      <p:sp>
        <p:nvSpPr>
          <p:cNvPr id="525380" name="Text Box 68"/>
          <p:cNvSpPr txBox="1">
            <a:spLocks noChangeArrowheads="1"/>
          </p:cNvSpPr>
          <p:nvPr/>
        </p:nvSpPr>
        <p:spPr bwMode="auto">
          <a:xfrm>
            <a:off x="1776413" y="47625"/>
            <a:ext cx="3787775"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ヨシュア記 </a:t>
            </a:r>
            <a:r>
              <a:rPr lang="en-US" sz="1200">
                <a:solidFill>
                  <a:schemeClr val="tx1"/>
                </a:solidFill>
              </a:rPr>
              <a:t>13:1-21:  13:43</a:t>
            </a:r>
            <a:endParaRPr lang="en-US" sz="800" u="sng">
              <a:solidFill>
                <a:srgbClr val="000000"/>
              </a:solidFill>
              <a:latin typeface="Geneva" charset="0"/>
            </a:endParaRPr>
          </a:p>
        </p:txBody>
      </p:sp>
      <p:sp>
        <p:nvSpPr>
          <p:cNvPr id="525381" name="AutoShape 69"/>
          <p:cNvSpPr>
            <a:spLocks noChangeArrowheads="1"/>
          </p:cNvSpPr>
          <p:nvPr/>
        </p:nvSpPr>
        <p:spPr bwMode="auto">
          <a:xfrm>
            <a:off x="6867525" y="4479925"/>
            <a:ext cx="1335088" cy="1566863"/>
          </a:xfrm>
          <a:prstGeom prst="roundRect">
            <a:avLst>
              <a:gd name="adj" fmla="val 16667"/>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25383" name="Text Box 71"/>
          <p:cNvSpPr txBox="1">
            <a:spLocks noChangeArrowheads="1"/>
          </p:cNvSpPr>
          <p:nvPr/>
        </p:nvSpPr>
        <p:spPr bwMode="auto">
          <a:xfrm>
            <a:off x="596900" y="1993900"/>
            <a:ext cx="2387600" cy="3081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pPr>
            <a:r>
              <a:rPr lang="ja-JP" altLang="en-US" sz="2800" i="1">
                <a:solidFill>
                  <a:srgbClr val="FFFF00"/>
                </a:solidFill>
              </a:rPr>
              <a:t>各部族はアブラハムの</a:t>
            </a:r>
            <a:r>
              <a:rPr lang="ja-JP" altLang="en-US" sz="2800" i="1">
                <a:solidFill>
                  <a:srgbClr val="FFFF00"/>
                </a:solidFill>
                <a:latin typeface="ＭＳ Ｐゴシック" charset="0"/>
              </a:rPr>
              <a:t>嗣業の地に落ち着き、新たな生活のために学ぶ準備をしました。</a:t>
            </a:r>
            <a:endParaRPr lang="en-US" sz="2800" i="1">
              <a:solidFill>
                <a:srgbClr val="FFFF00"/>
              </a:solidFill>
            </a:endParaRPr>
          </a:p>
        </p:txBody>
      </p:sp>
      <p:sp>
        <p:nvSpPr>
          <p:cNvPr id="109600" name="Freeform 72"/>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9601" name="Rectangle 73"/>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09602" name="Freeform 74"/>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09603" name="AutoShape 75"/>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09604" name="Rectangle 76"/>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09605" name="Rectangle 77"/>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09606" name="AutoShape 78"/>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09607" name="Line 79"/>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08" name="Line 80"/>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9609" name="Rectangle 81"/>
          <p:cNvSpPr>
            <a:spLocks noChangeArrowheads="1"/>
          </p:cNvSpPr>
          <p:nvPr/>
        </p:nvSpPr>
        <p:spPr bwMode="auto">
          <a:xfrm>
            <a:off x="8053388" y="3429000"/>
            <a:ext cx="565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09610" name="Rectangle 82"/>
          <p:cNvSpPr>
            <a:spLocks noChangeArrowheads="1"/>
          </p:cNvSpPr>
          <p:nvPr/>
        </p:nvSpPr>
        <p:spPr bwMode="auto">
          <a:xfrm>
            <a:off x="8118475" y="3644900"/>
            <a:ext cx="692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09611" name="Rectangle 83"/>
          <p:cNvSpPr>
            <a:spLocks noChangeArrowheads="1"/>
          </p:cNvSpPr>
          <p:nvPr/>
        </p:nvSpPr>
        <p:spPr bwMode="auto">
          <a:xfrm>
            <a:off x="8035925" y="3835400"/>
            <a:ext cx="828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sp>
        <p:nvSpPr>
          <p:cNvPr id="109612" name="Text Box 84"/>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109613" name="Text Box 87"/>
          <p:cNvSpPr txBox="1">
            <a:spLocks noChangeArrowheads="1"/>
          </p:cNvSpPr>
          <p:nvPr/>
        </p:nvSpPr>
        <p:spPr bwMode="auto">
          <a:xfrm>
            <a:off x="8659813"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25400" name="Rectangle 88"/>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47</a:t>
            </a:r>
          </a:p>
        </p:txBody>
      </p:sp>
      <p:grpSp>
        <p:nvGrpSpPr>
          <p:cNvPr id="6" name="Group 89"/>
          <p:cNvGrpSpPr>
            <a:grpSpLocks/>
          </p:cNvGrpSpPr>
          <p:nvPr/>
        </p:nvGrpSpPr>
        <p:grpSpPr bwMode="auto">
          <a:xfrm>
            <a:off x="4260850" y="2382838"/>
            <a:ext cx="3800475" cy="1992312"/>
            <a:chOff x="2693" y="1509"/>
            <a:chExt cx="2394" cy="1255"/>
          </a:xfrm>
        </p:grpSpPr>
        <p:sp>
          <p:nvSpPr>
            <p:cNvPr id="525402" name="Text Box 90"/>
            <p:cNvSpPr txBox="1">
              <a:spLocks noChangeArrowheads="1"/>
            </p:cNvSpPr>
            <p:nvPr/>
          </p:nvSpPr>
          <p:spPr bwMode="auto">
            <a:xfrm>
              <a:off x="4071" y="1509"/>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a:solidFill>
                    <a:schemeClr val="tx1"/>
                  </a:solidFill>
                </a:rPr>
                <a:t>ヨセフの子孫</a:t>
              </a:r>
              <a:endParaRPr lang="ja-JP" altLang="en-US">
                <a:solidFill>
                  <a:srgbClr val="FFFF00"/>
                </a:solidFill>
              </a:endParaRPr>
            </a:p>
          </p:txBody>
        </p:sp>
        <p:sp>
          <p:nvSpPr>
            <p:cNvPr id="525403" name="Freeform 91"/>
            <p:cNvSpPr>
              <a:spLocks/>
            </p:cNvSpPr>
            <p:nvPr/>
          </p:nvSpPr>
          <p:spPr bwMode="auto">
            <a:xfrm>
              <a:off x="2693" y="1876"/>
              <a:ext cx="1893" cy="888"/>
            </a:xfrm>
            <a:custGeom>
              <a:avLst/>
              <a:gdLst/>
              <a:ahLst/>
              <a:cxnLst>
                <a:cxn ang="0">
                  <a:pos x="507" y="9"/>
                </a:cxn>
                <a:cxn ang="0">
                  <a:pos x="103" y="17"/>
                </a:cxn>
                <a:cxn ang="0">
                  <a:pos x="39" y="65"/>
                </a:cxn>
                <a:cxn ang="0">
                  <a:pos x="0" y="152"/>
                </a:cxn>
                <a:cxn ang="0">
                  <a:pos x="55" y="215"/>
                </a:cxn>
                <a:cxn ang="0">
                  <a:pos x="79" y="247"/>
                </a:cxn>
                <a:cxn ang="0">
                  <a:pos x="158" y="286"/>
                </a:cxn>
                <a:cxn ang="0">
                  <a:pos x="206" y="318"/>
                </a:cxn>
                <a:cxn ang="0">
                  <a:pos x="245" y="358"/>
                </a:cxn>
                <a:cxn ang="0">
                  <a:pos x="269" y="429"/>
                </a:cxn>
                <a:cxn ang="0">
                  <a:pos x="277" y="453"/>
                </a:cxn>
                <a:cxn ang="0">
                  <a:pos x="237" y="722"/>
                </a:cxn>
                <a:cxn ang="0">
                  <a:pos x="325" y="888"/>
                </a:cxn>
                <a:cxn ang="0">
                  <a:pos x="515" y="857"/>
                </a:cxn>
                <a:cxn ang="0">
                  <a:pos x="768" y="627"/>
                </a:cxn>
                <a:cxn ang="0">
                  <a:pos x="1014" y="619"/>
                </a:cxn>
                <a:cxn ang="0">
                  <a:pos x="1101" y="603"/>
                </a:cxn>
                <a:cxn ang="0">
                  <a:pos x="1204" y="524"/>
                </a:cxn>
                <a:cxn ang="0">
                  <a:pos x="1291" y="492"/>
                </a:cxn>
                <a:cxn ang="0">
                  <a:pos x="1624" y="429"/>
                </a:cxn>
                <a:cxn ang="0">
                  <a:pos x="1671" y="397"/>
                </a:cxn>
                <a:cxn ang="0">
                  <a:pos x="1774" y="334"/>
                </a:cxn>
                <a:cxn ang="0">
                  <a:pos x="1790" y="310"/>
                </a:cxn>
                <a:cxn ang="0">
                  <a:pos x="1814" y="294"/>
                </a:cxn>
                <a:cxn ang="0">
                  <a:pos x="1861" y="247"/>
                </a:cxn>
                <a:cxn ang="0">
                  <a:pos x="1869" y="223"/>
                </a:cxn>
                <a:cxn ang="0">
                  <a:pos x="1877" y="191"/>
                </a:cxn>
                <a:cxn ang="0">
                  <a:pos x="1893" y="144"/>
                </a:cxn>
                <a:cxn ang="0">
                  <a:pos x="1798" y="57"/>
                </a:cxn>
                <a:cxn ang="0">
                  <a:pos x="1750" y="41"/>
                </a:cxn>
                <a:cxn ang="0">
                  <a:pos x="1441" y="49"/>
                </a:cxn>
                <a:cxn ang="0">
                  <a:pos x="1386" y="81"/>
                </a:cxn>
                <a:cxn ang="0">
                  <a:pos x="1243" y="160"/>
                </a:cxn>
                <a:cxn ang="0">
                  <a:pos x="950" y="144"/>
                </a:cxn>
                <a:cxn ang="0">
                  <a:pos x="808" y="65"/>
                </a:cxn>
                <a:cxn ang="0">
                  <a:pos x="507" y="9"/>
                </a:cxn>
              </a:cxnLst>
              <a:rect l="0" t="0" r="r" b="b"/>
              <a:pathLst>
                <a:path w="1893" h="888">
                  <a:moveTo>
                    <a:pt x="507" y="9"/>
                  </a:moveTo>
                  <a:cubicBezTo>
                    <a:pt x="372" y="11"/>
                    <a:pt x="236" y="0"/>
                    <a:pt x="103" y="17"/>
                  </a:cubicBezTo>
                  <a:cubicBezTo>
                    <a:pt x="76" y="20"/>
                    <a:pt x="39" y="65"/>
                    <a:pt x="39" y="65"/>
                  </a:cubicBezTo>
                  <a:cubicBezTo>
                    <a:pt x="0" y="123"/>
                    <a:pt x="11" y="93"/>
                    <a:pt x="0" y="152"/>
                  </a:cubicBezTo>
                  <a:cubicBezTo>
                    <a:pt x="11" y="186"/>
                    <a:pt x="31" y="190"/>
                    <a:pt x="55" y="215"/>
                  </a:cubicBezTo>
                  <a:cubicBezTo>
                    <a:pt x="64" y="224"/>
                    <a:pt x="68" y="238"/>
                    <a:pt x="79" y="247"/>
                  </a:cubicBezTo>
                  <a:cubicBezTo>
                    <a:pt x="97" y="263"/>
                    <a:pt x="134" y="278"/>
                    <a:pt x="158" y="286"/>
                  </a:cubicBezTo>
                  <a:cubicBezTo>
                    <a:pt x="174" y="296"/>
                    <a:pt x="195" y="302"/>
                    <a:pt x="206" y="318"/>
                  </a:cubicBezTo>
                  <a:cubicBezTo>
                    <a:pt x="227" y="349"/>
                    <a:pt x="214" y="336"/>
                    <a:pt x="245" y="358"/>
                  </a:cubicBezTo>
                  <a:cubicBezTo>
                    <a:pt x="263" y="412"/>
                    <a:pt x="255" y="389"/>
                    <a:pt x="269" y="429"/>
                  </a:cubicBezTo>
                  <a:cubicBezTo>
                    <a:pt x="271" y="437"/>
                    <a:pt x="277" y="453"/>
                    <a:pt x="277" y="453"/>
                  </a:cubicBezTo>
                  <a:cubicBezTo>
                    <a:pt x="271" y="553"/>
                    <a:pt x="267" y="630"/>
                    <a:pt x="237" y="722"/>
                  </a:cubicBezTo>
                  <a:cubicBezTo>
                    <a:pt x="245" y="835"/>
                    <a:pt x="223" y="858"/>
                    <a:pt x="325" y="888"/>
                  </a:cubicBezTo>
                  <a:cubicBezTo>
                    <a:pt x="389" y="882"/>
                    <a:pt x="451" y="872"/>
                    <a:pt x="515" y="857"/>
                  </a:cubicBezTo>
                  <a:cubicBezTo>
                    <a:pt x="592" y="777"/>
                    <a:pt x="639" y="634"/>
                    <a:pt x="768" y="627"/>
                  </a:cubicBezTo>
                  <a:cubicBezTo>
                    <a:pt x="849" y="622"/>
                    <a:pt x="932" y="621"/>
                    <a:pt x="1014" y="619"/>
                  </a:cubicBezTo>
                  <a:cubicBezTo>
                    <a:pt x="1027" y="617"/>
                    <a:pt x="1080" y="614"/>
                    <a:pt x="1101" y="603"/>
                  </a:cubicBezTo>
                  <a:cubicBezTo>
                    <a:pt x="1137" y="582"/>
                    <a:pt x="1168" y="544"/>
                    <a:pt x="1204" y="524"/>
                  </a:cubicBezTo>
                  <a:cubicBezTo>
                    <a:pt x="1230" y="508"/>
                    <a:pt x="1262" y="504"/>
                    <a:pt x="1291" y="492"/>
                  </a:cubicBezTo>
                  <a:cubicBezTo>
                    <a:pt x="1407" y="441"/>
                    <a:pt x="1490" y="435"/>
                    <a:pt x="1624" y="429"/>
                  </a:cubicBezTo>
                  <a:cubicBezTo>
                    <a:pt x="1681" y="408"/>
                    <a:pt x="1607" y="438"/>
                    <a:pt x="1671" y="397"/>
                  </a:cubicBezTo>
                  <a:cubicBezTo>
                    <a:pt x="1703" y="375"/>
                    <a:pt x="1749" y="370"/>
                    <a:pt x="1774" y="334"/>
                  </a:cubicBezTo>
                  <a:cubicBezTo>
                    <a:pt x="1779" y="326"/>
                    <a:pt x="1783" y="316"/>
                    <a:pt x="1790" y="310"/>
                  </a:cubicBezTo>
                  <a:cubicBezTo>
                    <a:pt x="1796" y="303"/>
                    <a:pt x="1806" y="300"/>
                    <a:pt x="1814" y="294"/>
                  </a:cubicBezTo>
                  <a:cubicBezTo>
                    <a:pt x="1830" y="279"/>
                    <a:pt x="1861" y="247"/>
                    <a:pt x="1861" y="247"/>
                  </a:cubicBezTo>
                  <a:cubicBezTo>
                    <a:pt x="1863" y="239"/>
                    <a:pt x="1866" y="231"/>
                    <a:pt x="1869" y="223"/>
                  </a:cubicBezTo>
                  <a:cubicBezTo>
                    <a:pt x="1872" y="212"/>
                    <a:pt x="1873" y="201"/>
                    <a:pt x="1877" y="191"/>
                  </a:cubicBezTo>
                  <a:cubicBezTo>
                    <a:pt x="1881" y="175"/>
                    <a:pt x="1893" y="144"/>
                    <a:pt x="1893" y="144"/>
                  </a:cubicBezTo>
                  <a:cubicBezTo>
                    <a:pt x="1880" y="94"/>
                    <a:pt x="1845" y="72"/>
                    <a:pt x="1798" y="57"/>
                  </a:cubicBezTo>
                  <a:cubicBezTo>
                    <a:pt x="1782" y="51"/>
                    <a:pt x="1750" y="41"/>
                    <a:pt x="1750" y="41"/>
                  </a:cubicBezTo>
                  <a:cubicBezTo>
                    <a:pt x="1647" y="43"/>
                    <a:pt x="1543" y="44"/>
                    <a:pt x="1441" y="49"/>
                  </a:cubicBezTo>
                  <a:cubicBezTo>
                    <a:pt x="1418" y="50"/>
                    <a:pt x="1402" y="70"/>
                    <a:pt x="1386" y="81"/>
                  </a:cubicBezTo>
                  <a:cubicBezTo>
                    <a:pt x="1336" y="111"/>
                    <a:pt x="1300" y="145"/>
                    <a:pt x="1243" y="160"/>
                  </a:cubicBezTo>
                  <a:cubicBezTo>
                    <a:pt x="1232" y="159"/>
                    <a:pt x="1000" y="152"/>
                    <a:pt x="950" y="144"/>
                  </a:cubicBezTo>
                  <a:cubicBezTo>
                    <a:pt x="892" y="134"/>
                    <a:pt x="859" y="77"/>
                    <a:pt x="808" y="65"/>
                  </a:cubicBezTo>
                  <a:cubicBezTo>
                    <a:pt x="704" y="39"/>
                    <a:pt x="614" y="16"/>
                    <a:pt x="507" y="9"/>
                  </a:cubicBezTo>
                  <a:close/>
                </a:path>
              </a:pathLst>
            </a:custGeom>
            <a:noFill/>
            <a:ln w="38100" cap="flat" cmpd="sng">
              <a:solidFill>
                <a:srgbClr val="FFFF00"/>
              </a:solidFill>
              <a:prstDash val="solid"/>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109616" name="Text Box 9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sp>
        <p:nvSpPr>
          <p:cNvPr id="525405" name="Text Box 93"/>
          <p:cNvSpPr txBox="1">
            <a:spLocks noChangeArrowheads="1"/>
          </p:cNvSpPr>
          <p:nvPr/>
        </p:nvSpPr>
        <p:spPr bwMode="auto">
          <a:xfrm>
            <a:off x="0" y="2298700"/>
            <a:ext cx="2794000" cy="1920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spcBef>
                <a:spcPct val="50000"/>
              </a:spcBef>
            </a:pPr>
            <a:r>
              <a:rPr lang="ja-JP" altLang="en-US" sz="4000" i="1">
                <a:solidFill>
                  <a:srgbClr val="FFFF00"/>
                </a:solidFill>
              </a:rPr>
              <a:t>カナンの土地は分けられた</a:t>
            </a:r>
            <a:r>
              <a:rPr lang="en-US" altLang="ja-JP" sz="4000" i="1">
                <a:solidFill>
                  <a:srgbClr val="FFFF00"/>
                </a:solidFill>
              </a:rPr>
              <a:t>!</a:t>
            </a:r>
            <a:endParaRPr lang="en-US" sz="4000" i="1">
              <a:solidFill>
                <a:srgbClr val="FFFF00"/>
              </a:solidFill>
            </a:endParaRPr>
          </a:p>
        </p:txBody>
      </p:sp>
      <p:grpSp>
        <p:nvGrpSpPr>
          <p:cNvPr id="109618" name="Group 94"/>
          <p:cNvGrpSpPr>
            <a:grpSpLocks/>
          </p:cNvGrpSpPr>
          <p:nvPr/>
        </p:nvGrpSpPr>
        <p:grpSpPr bwMode="auto">
          <a:xfrm>
            <a:off x="519113" y="7938"/>
            <a:ext cx="854075" cy="1704975"/>
            <a:chOff x="327" y="5"/>
            <a:chExt cx="538" cy="1074"/>
          </a:xfrm>
        </p:grpSpPr>
        <p:sp>
          <p:nvSpPr>
            <p:cNvPr id="525407" name="Rectangle 9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525408" name="Line 9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09619" name="Text Box 97"/>
          <p:cNvSpPr txBox="1">
            <a:spLocks noChangeArrowheads="1"/>
          </p:cNvSpPr>
          <p:nvPr/>
        </p:nvSpPr>
        <p:spPr bwMode="auto">
          <a:xfrm>
            <a:off x="8545513" y="6488113"/>
            <a:ext cx="4016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13</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254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xit" presetSubtype="1" fill="hold" grpId="1" nodeType="clickEffect">
                                  <p:stCondLst>
                                    <p:cond delay="0"/>
                                  </p:stCondLst>
                                  <p:childTnLst>
                                    <p:animEffect transition="out" filter="wipe(up)">
                                      <p:cBhvr>
                                        <p:cTn id="10" dur="500"/>
                                        <p:tgtEl>
                                          <p:spTgt spid="525405"/>
                                        </p:tgtEl>
                                      </p:cBhvr>
                                    </p:animEffect>
                                    <p:set>
                                      <p:cBhvr>
                                        <p:cTn id="11" dur="1" fill="hold">
                                          <p:stCondLst>
                                            <p:cond delay="499"/>
                                          </p:stCondLst>
                                        </p:cTn>
                                        <p:tgtEl>
                                          <p:spTgt spid="525405"/>
                                        </p:tgtEl>
                                        <p:attrNameLst>
                                          <p:attrName>style.visibility</p:attrName>
                                        </p:attrNameLst>
                                      </p:cBhvr>
                                      <p:to>
                                        <p:strVal val="hidden"/>
                                      </p:to>
                                    </p:set>
                                  </p:childTnLst>
                                </p:cTn>
                              </p:par>
                            </p:childTnLst>
                          </p:cTn>
                        </p:par>
                        <p:par>
                          <p:cTn id="12" fill="hold" nodeType="afterGroup">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525383"/>
                                        </p:tgtEl>
                                        <p:attrNameLst>
                                          <p:attrName>style.visibility</p:attrName>
                                        </p:attrNameLst>
                                      </p:cBhvr>
                                      <p:to>
                                        <p:strVal val="visible"/>
                                      </p:to>
                                    </p:set>
                                    <p:animEffect transition="in" filter="wipe(up)">
                                      <p:cBhvr>
                                        <p:cTn id="15" dur="500"/>
                                        <p:tgtEl>
                                          <p:spTgt spid="52538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525352"/>
                                        </p:tgtEl>
                                        <p:attrNameLst>
                                          <p:attrName>style.visibility</p:attrName>
                                        </p:attrNameLst>
                                      </p:cBhvr>
                                      <p:to>
                                        <p:strVal val="visible"/>
                                      </p:to>
                                    </p:set>
                                    <p:anim calcmode="lin" valueType="num">
                                      <p:cBhvr>
                                        <p:cTn id="20" dur="500" fill="hold"/>
                                        <p:tgtEl>
                                          <p:spTgt spid="525352"/>
                                        </p:tgtEl>
                                        <p:attrNameLst>
                                          <p:attrName>ppt_w</p:attrName>
                                        </p:attrNameLst>
                                      </p:cBhvr>
                                      <p:tavLst>
                                        <p:tav tm="0">
                                          <p:val>
                                            <p:strVal val="(6*min(max(#ppt_w*#ppt_h,.3),1)-7.4)/-.7*#ppt_w"/>
                                          </p:val>
                                        </p:tav>
                                        <p:tav tm="100000">
                                          <p:val>
                                            <p:strVal val="#ppt_w"/>
                                          </p:val>
                                        </p:tav>
                                      </p:tavLst>
                                    </p:anim>
                                    <p:anim calcmode="lin" valueType="num">
                                      <p:cBhvr>
                                        <p:cTn id="21" dur="500" fill="hold"/>
                                        <p:tgtEl>
                                          <p:spTgt spid="525352"/>
                                        </p:tgtEl>
                                        <p:attrNameLst>
                                          <p:attrName>ppt_h</p:attrName>
                                        </p:attrNameLst>
                                      </p:cBhvr>
                                      <p:tavLst>
                                        <p:tav tm="0">
                                          <p:val>
                                            <p:strVal val="(6*min(max(#ppt_w*#ppt_h,.3),1)-7.4)/-.7*#ppt_h"/>
                                          </p:val>
                                        </p:tav>
                                        <p:tav tm="100000">
                                          <p:val>
                                            <p:strVal val="#ppt_h"/>
                                          </p:val>
                                        </p:tav>
                                      </p:tavLst>
                                    </p:anim>
                                    <p:anim calcmode="lin" valueType="num">
                                      <p:cBhvr>
                                        <p:cTn id="22" dur="500" fill="hold"/>
                                        <p:tgtEl>
                                          <p:spTgt spid="525352"/>
                                        </p:tgtEl>
                                        <p:attrNameLst>
                                          <p:attrName>ppt_x</p:attrName>
                                        </p:attrNameLst>
                                      </p:cBhvr>
                                      <p:tavLst>
                                        <p:tav tm="0">
                                          <p:val>
                                            <p:fltVal val="0.5"/>
                                          </p:val>
                                        </p:tav>
                                        <p:tav tm="100000">
                                          <p:val>
                                            <p:strVal val="#ppt_x"/>
                                          </p:val>
                                        </p:tav>
                                      </p:tavLst>
                                    </p:anim>
                                    <p:anim calcmode="lin" valueType="num">
                                      <p:cBhvr>
                                        <p:cTn id="23" dur="500" fill="hold"/>
                                        <p:tgtEl>
                                          <p:spTgt spid="525352"/>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525364"/>
                                        </p:tgtEl>
                                        <p:attrNameLst>
                                          <p:attrName>style.visibility</p:attrName>
                                        </p:attrNameLst>
                                      </p:cBhvr>
                                      <p:to>
                                        <p:strVal val="visible"/>
                                      </p:to>
                                    </p:set>
                                    <p:anim calcmode="lin" valueType="num">
                                      <p:cBhvr>
                                        <p:cTn id="28" dur="500" fill="hold"/>
                                        <p:tgtEl>
                                          <p:spTgt spid="525364"/>
                                        </p:tgtEl>
                                        <p:attrNameLst>
                                          <p:attrName>ppt_w</p:attrName>
                                        </p:attrNameLst>
                                      </p:cBhvr>
                                      <p:tavLst>
                                        <p:tav tm="0">
                                          <p:val>
                                            <p:strVal val="(6*min(max(#ppt_w*#ppt_h,.3),1)-7.4)/-.7*#ppt_w"/>
                                          </p:val>
                                        </p:tav>
                                        <p:tav tm="100000">
                                          <p:val>
                                            <p:strVal val="#ppt_w"/>
                                          </p:val>
                                        </p:tav>
                                      </p:tavLst>
                                    </p:anim>
                                    <p:anim calcmode="lin" valueType="num">
                                      <p:cBhvr>
                                        <p:cTn id="29" dur="500" fill="hold"/>
                                        <p:tgtEl>
                                          <p:spTgt spid="525364"/>
                                        </p:tgtEl>
                                        <p:attrNameLst>
                                          <p:attrName>ppt_h</p:attrName>
                                        </p:attrNameLst>
                                      </p:cBhvr>
                                      <p:tavLst>
                                        <p:tav tm="0">
                                          <p:val>
                                            <p:strVal val="(6*min(max(#ppt_w*#ppt_h,.3),1)-7.4)/-.7*#ppt_h"/>
                                          </p:val>
                                        </p:tav>
                                        <p:tav tm="100000">
                                          <p:val>
                                            <p:strVal val="#ppt_h"/>
                                          </p:val>
                                        </p:tav>
                                      </p:tavLst>
                                    </p:anim>
                                    <p:anim calcmode="lin" valueType="num">
                                      <p:cBhvr>
                                        <p:cTn id="30" dur="500" fill="hold"/>
                                        <p:tgtEl>
                                          <p:spTgt spid="525364"/>
                                        </p:tgtEl>
                                        <p:attrNameLst>
                                          <p:attrName>ppt_x</p:attrName>
                                        </p:attrNameLst>
                                      </p:cBhvr>
                                      <p:tavLst>
                                        <p:tav tm="0">
                                          <p:val>
                                            <p:fltVal val="0.5"/>
                                          </p:val>
                                        </p:tav>
                                        <p:tav tm="100000">
                                          <p:val>
                                            <p:strVal val="#ppt_x"/>
                                          </p:val>
                                        </p:tav>
                                      </p:tavLst>
                                    </p:anim>
                                    <p:anim calcmode="lin" valueType="num">
                                      <p:cBhvr>
                                        <p:cTn id="31" dur="500" fill="hold"/>
                                        <p:tgtEl>
                                          <p:spTgt spid="525364"/>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525363"/>
                                        </p:tgtEl>
                                        <p:attrNameLst>
                                          <p:attrName>style.visibility</p:attrName>
                                        </p:attrNameLst>
                                      </p:cBhvr>
                                      <p:to>
                                        <p:strVal val="visible"/>
                                      </p:to>
                                    </p:set>
                                    <p:anim calcmode="lin" valueType="num">
                                      <p:cBhvr>
                                        <p:cTn id="36" dur="500" fill="hold"/>
                                        <p:tgtEl>
                                          <p:spTgt spid="525363"/>
                                        </p:tgtEl>
                                        <p:attrNameLst>
                                          <p:attrName>ppt_w</p:attrName>
                                        </p:attrNameLst>
                                      </p:cBhvr>
                                      <p:tavLst>
                                        <p:tav tm="0">
                                          <p:val>
                                            <p:strVal val="(6*min(max(#ppt_w*#ppt_h,.3),1)-7.4)/-.7*#ppt_w"/>
                                          </p:val>
                                        </p:tav>
                                        <p:tav tm="100000">
                                          <p:val>
                                            <p:strVal val="#ppt_w"/>
                                          </p:val>
                                        </p:tav>
                                      </p:tavLst>
                                    </p:anim>
                                    <p:anim calcmode="lin" valueType="num">
                                      <p:cBhvr>
                                        <p:cTn id="37" dur="500" fill="hold"/>
                                        <p:tgtEl>
                                          <p:spTgt spid="525363"/>
                                        </p:tgtEl>
                                        <p:attrNameLst>
                                          <p:attrName>ppt_h</p:attrName>
                                        </p:attrNameLst>
                                      </p:cBhvr>
                                      <p:tavLst>
                                        <p:tav tm="0">
                                          <p:val>
                                            <p:strVal val="(6*min(max(#ppt_w*#ppt_h,.3),1)-7.4)/-.7*#ppt_h"/>
                                          </p:val>
                                        </p:tav>
                                        <p:tav tm="100000">
                                          <p:val>
                                            <p:strVal val="#ppt_h"/>
                                          </p:val>
                                        </p:tav>
                                      </p:tavLst>
                                    </p:anim>
                                    <p:anim calcmode="lin" valueType="num">
                                      <p:cBhvr>
                                        <p:cTn id="38" dur="500" fill="hold"/>
                                        <p:tgtEl>
                                          <p:spTgt spid="525363"/>
                                        </p:tgtEl>
                                        <p:attrNameLst>
                                          <p:attrName>ppt_x</p:attrName>
                                        </p:attrNameLst>
                                      </p:cBhvr>
                                      <p:tavLst>
                                        <p:tav tm="0">
                                          <p:val>
                                            <p:fltVal val="0.5"/>
                                          </p:val>
                                        </p:tav>
                                        <p:tav tm="100000">
                                          <p:val>
                                            <p:strVal val="#ppt_x"/>
                                          </p:val>
                                        </p:tav>
                                      </p:tavLst>
                                    </p:anim>
                                    <p:anim calcmode="lin" valueType="num">
                                      <p:cBhvr>
                                        <p:cTn id="39" dur="500" fill="hold"/>
                                        <p:tgtEl>
                                          <p:spTgt spid="52536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525353"/>
                                        </p:tgtEl>
                                        <p:attrNameLst>
                                          <p:attrName>style.visibility</p:attrName>
                                        </p:attrNameLst>
                                      </p:cBhvr>
                                      <p:to>
                                        <p:strVal val="visible"/>
                                      </p:to>
                                    </p:set>
                                    <p:anim calcmode="lin" valueType="num">
                                      <p:cBhvr>
                                        <p:cTn id="44" dur="500" fill="hold"/>
                                        <p:tgtEl>
                                          <p:spTgt spid="525353"/>
                                        </p:tgtEl>
                                        <p:attrNameLst>
                                          <p:attrName>ppt_w</p:attrName>
                                        </p:attrNameLst>
                                      </p:cBhvr>
                                      <p:tavLst>
                                        <p:tav tm="0">
                                          <p:val>
                                            <p:strVal val="(6*min(max(#ppt_w*#ppt_h,.3),1)-7.4)/-.7*#ppt_w"/>
                                          </p:val>
                                        </p:tav>
                                        <p:tav tm="100000">
                                          <p:val>
                                            <p:strVal val="#ppt_w"/>
                                          </p:val>
                                        </p:tav>
                                      </p:tavLst>
                                    </p:anim>
                                    <p:anim calcmode="lin" valueType="num">
                                      <p:cBhvr>
                                        <p:cTn id="45" dur="500" fill="hold"/>
                                        <p:tgtEl>
                                          <p:spTgt spid="525353"/>
                                        </p:tgtEl>
                                        <p:attrNameLst>
                                          <p:attrName>ppt_h</p:attrName>
                                        </p:attrNameLst>
                                      </p:cBhvr>
                                      <p:tavLst>
                                        <p:tav tm="0">
                                          <p:val>
                                            <p:strVal val="(6*min(max(#ppt_w*#ppt_h,.3),1)-7.4)/-.7*#ppt_h"/>
                                          </p:val>
                                        </p:tav>
                                        <p:tav tm="100000">
                                          <p:val>
                                            <p:strVal val="#ppt_h"/>
                                          </p:val>
                                        </p:tav>
                                      </p:tavLst>
                                    </p:anim>
                                    <p:anim calcmode="lin" valueType="num">
                                      <p:cBhvr>
                                        <p:cTn id="46" dur="500" fill="hold"/>
                                        <p:tgtEl>
                                          <p:spTgt spid="525353"/>
                                        </p:tgtEl>
                                        <p:attrNameLst>
                                          <p:attrName>ppt_x</p:attrName>
                                        </p:attrNameLst>
                                      </p:cBhvr>
                                      <p:tavLst>
                                        <p:tav tm="0">
                                          <p:val>
                                            <p:fltVal val="0.5"/>
                                          </p:val>
                                        </p:tav>
                                        <p:tav tm="100000">
                                          <p:val>
                                            <p:strVal val="#ppt_x"/>
                                          </p:val>
                                        </p:tav>
                                      </p:tavLst>
                                    </p:anim>
                                    <p:anim calcmode="lin" valueType="num">
                                      <p:cBhvr>
                                        <p:cTn id="47" dur="500" fill="hold"/>
                                        <p:tgtEl>
                                          <p:spTgt spid="525353"/>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525356"/>
                                        </p:tgtEl>
                                        <p:attrNameLst>
                                          <p:attrName>style.visibility</p:attrName>
                                        </p:attrNameLst>
                                      </p:cBhvr>
                                      <p:to>
                                        <p:strVal val="visible"/>
                                      </p:to>
                                    </p:set>
                                    <p:anim calcmode="lin" valueType="num">
                                      <p:cBhvr>
                                        <p:cTn id="52" dur="500" fill="hold"/>
                                        <p:tgtEl>
                                          <p:spTgt spid="525356"/>
                                        </p:tgtEl>
                                        <p:attrNameLst>
                                          <p:attrName>ppt_w</p:attrName>
                                        </p:attrNameLst>
                                      </p:cBhvr>
                                      <p:tavLst>
                                        <p:tav tm="0">
                                          <p:val>
                                            <p:strVal val="(6*min(max(#ppt_w*#ppt_h,.3),1)-7.4)/-.7*#ppt_w"/>
                                          </p:val>
                                        </p:tav>
                                        <p:tav tm="100000">
                                          <p:val>
                                            <p:strVal val="#ppt_w"/>
                                          </p:val>
                                        </p:tav>
                                      </p:tavLst>
                                    </p:anim>
                                    <p:anim calcmode="lin" valueType="num">
                                      <p:cBhvr>
                                        <p:cTn id="53" dur="500" fill="hold"/>
                                        <p:tgtEl>
                                          <p:spTgt spid="525356"/>
                                        </p:tgtEl>
                                        <p:attrNameLst>
                                          <p:attrName>ppt_h</p:attrName>
                                        </p:attrNameLst>
                                      </p:cBhvr>
                                      <p:tavLst>
                                        <p:tav tm="0">
                                          <p:val>
                                            <p:strVal val="(6*min(max(#ppt_w*#ppt_h,.3),1)-7.4)/-.7*#ppt_h"/>
                                          </p:val>
                                        </p:tav>
                                        <p:tav tm="100000">
                                          <p:val>
                                            <p:strVal val="#ppt_h"/>
                                          </p:val>
                                        </p:tav>
                                      </p:tavLst>
                                    </p:anim>
                                    <p:anim calcmode="lin" valueType="num">
                                      <p:cBhvr>
                                        <p:cTn id="54" dur="500" fill="hold"/>
                                        <p:tgtEl>
                                          <p:spTgt spid="525356"/>
                                        </p:tgtEl>
                                        <p:attrNameLst>
                                          <p:attrName>ppt_x</p:attrName>
                                        </p:attrNameLst>
                                      </p:cBhvr>
                                      <p:tavLst>
                                        <p:tav tm="0">
                                          <p:val>
                                            <p:fltVal val="0.5"/>
                                          </p:val>
                                        </p:tav>
                                        <p:tav tm="100000">
                                          <p:val>
                                            <p:strVal val="#ppt_x"/>
                                          </p:val>
                                        </p:tav>
                                      </p:tavLst>
                                    </p:anim>
                                    <p:anim calcmode="lin" valueType="num">
                                      <p:cBhvr>
                                        <p:cTn id="55" dur="500" fill="hold"/>
                                        <p:tgtEl>
                                          <p:spTgt spid="525356"/>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500"/>
                            </p:stCondLst>
                            <p:childTnLst>
                              <p:par>
                                <p:cTn id="57" presetID="23" presetClass="entr" presetSubtype="36" fill="hold" nodeType="after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strVal val="(6*min(max(#ppt_w*#ppt_h,.3),1)-7.4)/-.7*#ppt_w"/>
                                          </p:val>
                                        </p:tav>
                                        <p:tav tm="100000">
                                          <p:val>
                                            <p:strVal val="#ppt_w"/>
                                          </p:val>
                                        </p:tav>
                                      </p:tavLst>
                                    </p:anim>
                                    <p:anim calcmode="lin" valueType="num">
                                      <p:cBhvr>
                                        <p:cTn id="60" dur="500" fill="hold"/>
                                        <p:tgtEl>
                                          <p:spTgt spid="5"/>
                                        </p:tgtEl>
                                        <p:attrNameLst>
                                          <p:attrName>ppt_h</p:attrName>
                                        </p:attrNameLst>
                                      </p:cBhvr>
                                      <p:tavLst>
                                        <p:tav tm="0">
                                          <p:val>
                                            <p:strVal val="(6*min(max(#ppt_w*#ppt_h,.3),1)-7.4)/-.7*#ppt_h"/>
                                          </p:val>
                                        </p:tav>
                                        <p:tav tm="100000">
                                          <p:val>
                                            <p:strVal val="#ppt_h"/>
                                          </p:val>
                                        </p:tav>
                                      </p:tavLst>
                                    </p:anim>
                                    <p:anim calcmode="lin" valueType="num">
                                      <p:cBhvr>
                                        <p:cTn id="61" dur="500" fill="hold"/>
                                        <p:tgtEl>
                                          <p:spTgt spid="5"/>
                                        </p:tgtEl>
                                        <p:attrNameLst>
                                          <p:attrName>ppt_x</p:attrName>
                                        </p:attrNameLst>
                                      </p:cBhvr>
                                      <p:tavLst>
                                        <p:tav tm="0">
                                          <p:val>
                                            <p:fltVal val="0.5"/>
                                          </p:val>
                                        </p:tav>
                                        <p:tav tm="100000">
                                          <p:val>
                                            <p:strVal val="#ppt_x"/>
                                          </p:val>
                                        </p:tav>
                                      </p:tavLst>
                                    </p:anim>
                                    <p:anim calcmode="lin" valueType="num">
                                      <p:cBhvr>
                                        <p:cTn id="62" dur="5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63" fill="hold" nodeType="afterGroup">
                            <p:stCondLst>
                              <p:cond delay="1000"/>
                            </p:stCondLst>
                            <p:childTnLst>
                              <p:par>
                                <p:cTn id="64" presetID="22" presetClass="entr" presetSubtype="8" fill="hold"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left)">
                                      <p:cBhvr>
                                        <p:cTn id="66" dur="500"/>
                                        <p:tgtEl>
                                          <p:spTgt spid="6"/>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36" fill="hold" grpId="0" nodeType="clickEffect">
                                  <p:stCondLst>
                                    <p:cond delay="0"/>
                                  </p:stCondLst>
                                  <p:childTnLst>
                                    <p:set>
                                      <p:cBhvr>
                                        <p:cTn id="70" dur="1" fill="hold">
                                          <p:stCondLst>
                                            <p:cond delay="0"/>
                                          </p:stCondLst>
                                        </p:cTn>
                                        <p:tgtEl>
                                          <p:spTgt spid="525355"/>
                                        </p:tgtEl>
                                        <p:attrNameLst>
                                          <p:attrName>style.visibility</p:attrName>
                                        </p:attrNameLst>
                                      </p:cBhvr>
                                      <p:to>
                                        <p:strVal val="visible"/>
                                      </p:to>
                                    </p:set>
                                    <p:anim calcmode="lin" valueType="num">
                                      <p:cBhvr>
                                        <p:cTn id="71" dur="500" fill="hold"/>
                                        <p:tgtEl>
                                          <p:spTgt spid="525355"/>
                                        </p:tgtEl>
                                        <p:attrNameLst>
                                          <p:attrName>ppt_w</p:attrName>
                                        </p:attrNameLst>
                                      </p:cBhvr>
                                      <p:tavLst>
                                        <p:tav tm="0">
                                          <p:val>
                                            <p:strVal val="(6*min(max(#ppt_w*#ppt_h,.3),1)-7.4)/-.7*#ppt_w"/>
                                          </p:val>
                                        </p:tav>
                                        <p:tav tm="100000">
                                          <p:val>
                                            <p:strVal val="#ppt_w"/>
                                          </p:val>
                                        </p:tav>
                                      </p:tavLst>
                                    </p:anim>
                                    <p:anim calcmode="lin" valueType="num">
                                      <p:cBhvr>
                                        <p:cTn id="72" dur="500" fill="hold"/>
                                        <p:tgtEl>
                                          <p:spTgt spid="525355"/>
                                        </p:tgtEl>
                                        <p:attrNameLst>
                                          <p:attrName>ppt_h</p:attrName>
                                        </p:attrNameLst>
                                      </p:cBhvr>
                                      <p:tavLst>
                                        <p:tav tm="0">
                                          <p:val>
                                            <p:strVal val="(6*min(max(#ppt_w*#ppt_h,.3),1)-7.4)/-.7*#ppt_h"/>
                                          </p:val>
                                        </p:tav>
                                        <p:tav tm="100000">
                                          <p:val>
                                            <p:strVal val="#ppt_h"/>
                                          </p:val>
                                        </p:tav>
                                      </p:tavLst>
                                    </p:anim>
                                    <p:anim calcmode="lin" valueType="num">
                                      <p:cBhvr>
                                        <p:cTn id="73" dur="500" fill="hold"/>
                                        <p:tgtEl>
                                          <p:spTgt spid="525355"/>
                                        </p:tgtEl>
                                        <p:attrNameLst>
                                          <p:attrName>ppt_x</p:attrName>
                                        </p:attrNameLst>
                                      </p:cBhvr>
                                      <p:tavLst>
                                        <p:tav tm="0">
                                          <p:val>
                                            <p:fltVal val="0.5"/>
                                          </p:val>
                                        </p:tav>
                                        <p:tav tm="100000">
                                          <p:val>
                                            <p:strVal val="#ppt_x"/>
                                          </p:val>
                                        </p:tav>
                                      </p:tavLst>
                                    </p:anim>
                                    <p:anim calcmode="lin" valueType="num">
                                      <p:cBhvr>
                                        <p:cTn id="74" dur="500" fill="hold"/>
                                        <p:tgtEl>
                                          <p:spTgt spid="525355"/>
                                        </p:tgtEl>
                                        <p:attrNameLst>
                                          <p:attrName>ppt_y</p:attrName>
                                        </p:attrNameLst>
                                      </p:cBhvr>
                                      <p:tavLst>
                                        <p:tav tm="0">
                                          <p:val>
                                            <p:strVal val="1+(6*min(max(#ppt_w*#ppt_h,.3),1)-7.4)/-.7*#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36" fill="hold" grpId="0" nodeType="clickEffect">
                                  <p:stCondLst>
                                    <p:cond delay="0"/>
                                  </p:stCondLst>
                                  <p:childTnLst>
                                    <p:set>
                                      <p:cBhvr>
                                        <p:cTn id="78" dur="1" fill="hold">
                                          <p:stCondLst>
                                            <p:cond delay="0"/>
                                          </p:stCondLst>
                                        </p:cTn>
                                        <p:tgtEl>
                                          <p:spTgt spid="525359"/>
                                        </p:tgtEl>
                                        <p:attrNameLst>
                                          <p:attrName>style.visibility</p:attrName>
                                        </p:attrNameLst>
                                      </p:cBhvr>
                                      <p:to>
                                        <p:strVal val="visible"/>
                                      </p:to>
                                    </p:set>
                                    <p:anim calcmode="lin" valueType="num">
                                      <p:cBhvr>
                                        <p:cTn id="79" dur="500" fill="hold"/>
                                        <p:tgtEl>
                                          <p:spTgt spid="525359"/>
                                        </p:tgtEl>
                                        <p:attrNameLst>
                                          <p:attrName>ppt_w</p:attrName>
                                        </p:attrNameLst>
                                      </p:cBhvr>
                                      <p:tavLst>
                                        <p:tav tm="0">
                                          <p:val>
                                            <p:strVal val="(6*min(max(#ppt_w*#ppt_h,.3),1)-7.4)/-.7*#ppt_w"/>
                                          </p:val>
                                        </p:tav>
                                        <p:tav tm="100000">
                                          <p:val>
                                            <p:strVal val="#ppt_w"/>
                                          </p:val>
                                        </p:tav>
                                      </p:tavLst>
                                    </p:anim>
                                    <p:anim calcmode="lin" valueType="num">
                                      <p:cBhvr>
                                        <p:cTn id="80" dur="500" fill="hold"/>
                                        <p:tgtEl>
                                          <p:spTgt spid="525359"/>
                                        </p:tgtEl>
                                        <p:attrNameLst>
                                          <p:attrName>ppt_h</p:attrName>
                                        </p:attrNameLst>
                                      </p:cBhvr>
                                      <p:tavLst>
                                        <p:tav tm="0">
                                          <p:val>
                                            <p:strVal val="(6*min(max(#ppt_w*#ppt_h,.3),1)-7.4)/-.7*#ppt_h"/>
                                          </p:val>
                                        </p:tav>
                                        <p:tav tm="100000">
                                          <p:val>
                                            <p:strVal val="#ppt_h"/>
                                          </p:val>
                                        </p:tav>
                                      </p:tavLst>
                                    </p:anim>
                                    <p:anim calcmode="lin" valueType="num">
                                      <p:cBhvr>
                                        <p:cTn id="81" dur="500" fill="hold"/>
                                        <p:tgtEl>
                                          <p:spTgt spid="525359"/>
                                        </p:tgtEl>
                                        <p:attrNameLst>
                                          <p:attrName>ppt_x</p:attrName>
                                        </p:attrNameLst>
                                      </p:cBhvr>
                                      <p:tavLst>
                                        <p:tav tm="0">
                                          <p:val>
                                            <p:fltVal val="0.5"/>
                                          </p:val>
                                        </p:tav>
                                        <p:tav tm="100000">
                                          <p:val>
                                            <p:strVal val="#ppt_x"/>
                                          </p:val>
                                        </p:tav>
                                      </p:tavLst>
                                    </p:anim>
                                    <p:anim calcmode="lin" valueType="num">
                                      <p:cBhvr>
                                        <p:cTn id="82" dur="500" fill="hold"/>
                                        <p:tgtEl>
                                          <p:spTgt spid="525359"/>
                                        </p:tgtEl>
                                        <p:attrNameLst>
                                          <p:attrName>ppt_y</p:attrName>
                                        </p:attrNameLst>
                                      </p:cBhvr>
                                      <p:tavLst>
                                        <p:tav tm="0">
                                          <p:val>
                                            <p:strVal val="1+(6*min(max(#ppt_w*#ppt_h,.3),1)-7.4)/-.7*#ppt_h/2"/>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36" fill="hold" grpId="0" nodeType="clickEffect">
                                  <p:stCondLst>
                                    <p:cond delay="0"/>
                                  </p:stCondLst>
                                  <p:childTnLst>
                                    <p:set>
                                      <p:cBhvr>
                                        <p:cTn id="86" dur="1" fill="hold">
                                          <p:stCondLst>
                                            <p:cond delay="0"/>
                                          </p:stCondLst>
                                        </p:cTn>
                                        <p:tgtEl>
                                          <p:spTgt spid="525358"/>
                                        </p:tgtEl>
                                        <p:attrNameLst>
                                          <p:attrName>style.visibility</p:attrName>
                                        </p:attrNameLst>
                                      </p:cBhvr>
                                      <p:to>
                                        <p:strVal val="visible"/>
                                      </p:to>
                                    </p:set>
                                    <p:anim calcmode="lin" valueType="num">
                                      <p:cBhvr>
                                        <p:cTn id="87" dur="500" fill="hold"/>
                                        <p:tgtEl>
                                          <p:spTgt spid="525358"/>
                                        </p:tgtEl>
                                        <p:attrNameLst>
                                          <p:attrName>ppt_w</p:attrName>
                                        </p:attrNameLst>
                                      </p:cBhvr>
                                      <p:tavLst>
                                        <p:tav tm="0">
                                          <p:val>
                                            <p:strVal val="(6*min(max(#ppt_w*#ppt_h,.3),1)-7.4)/-.7*#ppt_w"/>
                                          </p:val>
                                        </p:tav>
                                        <p:tav tm="100000">
                                          <p:val>
                                            <p:strVal val="#ppt_w"/>
                                          </p:val>
                                        </p:tav>
                                      </p:tavLst>
                                    </p:anim>
                                    <p:anim calcmode="lin" valueType="num">
                                      <p:cBhvr>
                                        <p:cTn id="88" dur="500" fill="hold"/>
                                        <p:tgtEl>
                                          <p:spTgt spid="525358"/>
                                        </p:tgtEl>
                                        <p:attrNameLst>
                                          <p:attrName>ppt_h</p:attrName>
                                        </p:attrNameLst>
                                      </p:cBhvr>
                                      <p:tavLst>
                                        <p:tav tm="0">
                                          <p:val>
                                            <p:strVal val="(6*min(max(#ppt_w*#ppt_h,.3),1)-7.4)/-.7*#ppt_h"/>
                                          </p:val>
                                        </p:tav>
                                        <p:tav tm="100000">
                                          <p:val>
                                            <p:strVal val="#ppt_h"/>
                                          </p:val>
                                        </p:tav>
                                      </p:tavLst>
                                    </p:anim>
                                    <p:anim calcmode="lin" valueType="num">
                                      <p:cBhvr>
                                        <p:cTn id="89" dur="500" fill="hold"/>
                                        <p:tgtEl>
                                          <p:spTgt spid="525358"/>
                                        </p:tgtEl>
                                        <p:attrNameLst>
                                          <p:attrName>ppt_x</p:attrName>
                                        </p:attrNameLst>
                                      </p:cBhvr>
                                      <p:tavLst>
                                        <p:tav tm="0">
                                          <p:val>
                                            <p:fltVal val="0.5"/>
                                          </p:val>
                                        </p:tav>
                                        <p:tav tm="100000">
                                          <p:val>
                                            <p:strVal val="#ppt_x"/>
                                          </p:val>
                                        </p:tav>
                                      </p:tavLst>
                                    </p:anim>
                                    <p:anim calcmode="lin" valueType="num">
                                      <p:cBhvr>
                                        <p:cTn id="90" dur="500" fill="hold"/>
                                        <p:tgtEl>
                                          <p:spTgt spid="525358"/>
                                        </p:tgtEl>
                                        <p:attrNameLst>
                                          <p:attrName>ppt_y</p:attrName>
                                        </p:attrNameLst>
                                      </p:cBhvr>
                                      <p:tavLst>
                                        <p:tav tm="0">
                                          <p:val>
                                            <p:strVal val="1+(6*min(max(#ppt_w*#ppt_h,.3),1)-7.4)/-.7*#ppt_h/2"/>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3" presetClass="entr" presetSubtype="36" fill="hold" grpId="0" nodeType="clickEffect">
                                  <p:stCondLst>
                                    <p:cond delay="0"/>
                                  </p:stCondLst>
                                  <p:childTnLst>
                                    <p:set>
                                      <p:cBhvr>
                                        <p:cTn id="94" dur="1" fill="hold">
                                          <p:stCondLst>
                                            <p:cond delay="0"/>
                                          </p:stCondLst>
                                        </p:cTn>
                                        <p:tgtEl>
                                          <p:spTgt spid="525361"/>
                                        </p:tgtEl>
                                        <p:attrNameLst>
                                          <p:attrName>style.visibility</p:attrName>
                                        </p:attrNameLst>
                                      </p:cBhvr>
                                      <p:to>
                                        <p:strVal val="visible"/>
                                      </p:to>
                                    </p:set>
                                    <p:anim calcmode="lin" valueType="num">
                                      <p:cBhvr>
                                        <p:cTn id="95" dur="500" fill="hold"/>
                                        <p:tgtEl>
                                          <p:spTgt spid="525361"/>
                                        </p:tgtEl>
                                        <p:attrNameLst>
                                          <p:attrName>ppt_w</p:attrName>
                                        </p:attrNameLst>
                                      </p:cBhvr>
                                      <p:tavLst>
                                        <p:tav tm="0">
                                          <p:val>
                                            <p:strVal val="(6*min(max(#ppt_w*#ppt_h,.3),1)-7.4)/-.7*#ppt_w"/>
                                          </p:val>
                                        </p:tav>
                                        <p:tav tm="100000">
                                          <p:val>
                                            <p:strVal val="#ppt_w"/>
                                          </p:val>
                                        </p:tav>
                                      </p:tavLst>
                                    </p:anim>
                                    <p:anim calcmode="lin" valueType="num">
                                      <p:cBhvr>
                                        <p:cTn id="96" dur="500" fill="hold"/>
                                        <p:tgtEl>
                                          <p:spTgt spid="525361"/>
                                        </p:tgtEl>
                                        <p:attrNameLst>
                                          <p:attrName>ppt_h</p:attrName>
                                        </p:attrNameLst>
                                      </p:cBhvr>
                                      <p:tavLst>
                                        <p:tav tm="0">
                                          <p:val>
                                            <p:strVal val="(6*min(max(#ppt_w*#ppt_h,.3),1)-7.4)/-.7*#ppt_h"/>
                                          </p:val>
                                        </p:tav>
                                        <p:tav tm="100000">
                                          <p:val>
                                            <p:strVal val="#ppt_h"/>
                                          </p:val>
                                        </p:tav>
                                      </p:tavLst>
                                    </p:anim>
                                    <p:anim calcmode="lin" valueType="num">
                                      <p:cBhvr>
                                        <p:cTn id="97" dur="500" fill="hold"/>
                                        <p:tgtEl>
                                          <p:spTgt spid="525361"/>
                                        </p:tgtEl>
                                        <p:attrNameLst>
                                          <p:attrName>ppt_x</p:attrName>
                                        </p:attrNameLst>
                                      </p:cBhvr>
                                      <p:tavLst>
                                        <p:tav tm="0">
                                          <p:val>
                                            <p:fltVal val="0.5"/>
                                          </p:val>
                                        </p:tav>
                                        <p:tav tm="100000">
                                          <p:val>
                                            <p:strVal val="#ppt_x"/>
                                          </p:val>
                                        </p:tav>
                                      </p:tavLst>
                                    </p:anim>
                                    <p:anim calcmode="lin" valueType="num">
                                      <p:cBhvr>
                                        <p:cTn id="98" dur="500" fill="hold"/>
                                        <p:tgtEl>
                                          <p:spTgt spid="525361"/>
                                        </p:tgtEl>
                                        <p:attrNameLst>
                                          <p:attrName>ppt_y</p:attrName>
                                        </p:attrNameLst>
                                      </p:cBhvr>
                                      <p:tavLst>
                                        <p:tav tm="0">
                                          <p:val>
                                            <p:strVal val="1+(6*min(max(#ppt_w*#ppt_h,.3),1)-7.4)/-.7*#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36" fill="hold" grpId="0" nodeType="clickEffect">
                                  <p:stCondLst>
                                    <p:cond delay="0"/>
                                  </p:stCondLst>
                                  <p:childTnLst>
                                    <p:set>
                                      <p:cBhvr>
                                        <p:cTn id="102" dur="1" fill="hold">
                                          <p:stCondLst>
                                            <p:cond delay="0"/>
                                          </p:stCondLst>
                                        </p:cTn>
                                        <p:tgtEl>
                                          <p:spTgt spid="525360"/>
                                        </p:tgtEl>
                                        <p:attrNameLst>
                                          <p:attrName>style.visibility</p:attrName>
                                        </p:attrNameLst>
                                      </p:cBhvr>
                                      <p:to>
                                        <p:strVal val="visible"/>
                                      </p:to>
                                    </p:set>
                                    <p:anim calcmode="lin" valueType="num">
                                      <p:cBhvr>
                                        <p:cTn id="103" dur="500" fill="hold"/>
                                        <p:tgtEl>
                                          <p:spTgt spid="525360"/>
                                        </p:tgtEl>
                                        <p:attrNameLst>
                                          <p:attrName>ppt_w</p:attrName>
                                        </p:attrNameLst>
                                      </p:cBhvr>
                                      <p:tavLst>
                                        <p:tav tm="0">
                                          <p:val>
                                            <p:strVal val="(6*min(max(#ppt_w*#ppt_h,.3),1)-7.4)/-.7*#ppt_w"/>
                                          </p:val>
                                        </p:tav>
                                        <p:tav tm="100000">
                                          <p:val>
                                            <p:strVal val="#ppt_w"/>
                                          </p:val>
                                        </p:tav>
                                      </p:tavLst>
                                    </p:anim>
                                    <p:anim calcmode="lin" valueType="num">
                                      <p:cBhvr>
                                        <p:cTn id="104" dur="500" fill="hold"/>
                                        <p:tgtEl>
                                          <p:spTgt spid="525360"/>
                                        </p:tgtEl>
                                        <p:attrNameLst>
                                          <p:attrName>ppt_h</p:attrName>
                                        </p:attrNameLst>
                                      </p:cBhvr>
                                      <p:tavLst>
                                        <p:tav tm="0">
                                          <p:val>
                                            <p:strVal val="(6*min(max(#ppt_w*#ppt_h,.3),1)-7.4)/-.7*#ppt_h"/>
                                          </p:val>
                                        </p:tav>
                                        <p:tav tm="100000">
                                          <p:val>
                                            <p:strVal val="#ppt_h"/>
                                          </p:val>
                                        </p:tav>
                                      </p:tavLst>
                                    </p:anim>
                                    <p:anim calcmode="lin" valueType="num">
                                      <p:cBhvr>
                                        <p:cTn id="105" dur="500" fill="hold"/>
                                        <p:tgtEl>
                                          <p:spTgt spid="525360"/>
                                        </p:tgtEl>
                                        <p:attrNameLst>
                                          <p:attrName>ppt_x</p:attrName>
                                        </p:attrNameLst>
                                      </p:cBhvr>
                                      <p:tavLst>
                                        <p:tav tm="0">
                                          <p:val>
                                            <p:fltVal val="0.5"/>
                                          </p:val>
                                        </p:tav>
                                        <p:tav tm="100000">
                                          <p:val>
                                            <p:strVal val="#ppt_x"/>
                                          </p:val>
                                        </p:tav>
                                      </p:tavLst>
                                    </p:anim>
                                    <p:anim calcmode="lin" valueType="num">
                                      <p:cBhvr>
                                        <p:cTn id="106" dur="500" fill="hold"/>
                                        <p:tgtEl>
                                          <p:spTgt spid="525360"/>
                                        </p:tgtEl>
                                        <p:attrNameLst>
                                          <p:attrName>ppt_y</p:attrName>
                                        </p:attrNameLst>
                                      </p:cBhvr>
                                      <p:tavLst>
                                        <p:tav tm="0">
                                          <p:val>
                                            <p:strVal val="1+(6*min(max(#ppt_w*#ppt_h,.3),1)-7.4)/-.7*#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36" fill="hold" grpId="0" nodeType="clickEffect">
                                  <p:stCondLst>
                                    <p:cond delay="0"/>
                                  </p:stCondLst>
                                  <p:childTnLst>
                                    <p:set>
                                      <p:cBhvr>
                                        <p:cTn id="110" dur="1" fill="hold">
                                          <p:stCondLst>
                                            <p:cond delay="0"/>
                                          </p:stCondLst>
                                        </p:cTn>
                                        <p:tgtEl>
                                          <p:spTgt spid="525357"/>
                                        </p:tgtEl>
                                        <p:attrNameLst>
                                          <p:attrName>style.visibility</p:attrName>
                                        </p:attrNameLst>
                                      </p:cBhvr>
                                      <p:to>
                                        <p:strVal val="visible"/>
                                      </p:to>
                                    </p:set>
                                    <p:anim calcmode="lin" valueType="num">
                                      <p:cBhvr>
                                        <p:cTn id="111" dur="500" fill="hold"/>
                                        <p:tgtEl>
                                          <p:spTgt spid="525357"/>
                                        </p:tgtEl>
                                        <p:attrNameLst>
                                          <p:attrName>ppt_w</p:attrName>
                                        </p:attrNameLst>
                                      </p:cBhvr>
                                      <p:tavLst>
                                        <p:tav tm="0">
                                          <p:val>
                                            <p:strVal val="(6*min(max(#ppt_w*#ppt_h,.3),1)-7.4)/-.7*#ppt_w"/>
                                          </p:val>
                                        </p:tav>
                                        <p:tav tm="100000">
                                          <p:val>
                                            <p:strVal val="#ppt_w"/>
                                          </p:val>
                                        </p:tav>
                                      </p:tavLst>
                                    </p:anim>
                                    <p:anim calcmode="lin" valueType="num">
                                      <p:cBhvr>
                                        <p:cTn id="112" dur="500" fill="hold"/>
                                        <p:tgtEl>
                                          <p:spTgt spid="525357"/>
                                        </p:tgtEl>
                                        <p:attrNameLst>
                                          <p:attrName>ppt_h</p:attrName>
                                        </p:attrNameLst>
                                      </p:cBhvr>
                                      <p:tavLst>
                                        <p:tav tm="0">
                                          <p:val>
                                            <p:strVal val="(6*min(max(#ppt_w*#ppt_h,.3),1)-7.4)/-.7*#ppt_h"/>
                                          </p:val>
                                        </p:tav>
                                        <p:tav tm="100000">
                                          <p:val>
                                            <p:strVal val="#ppt_h"/>
                                          </p:val>
                                        </p:tav>
                                      </p:tavLst>
                                    </p:anim>
                                    <p:anim calcmode="lin" valueType="num">
                                      <p:cBhvr>
                                        <p:cTn id="113" dur="500" fill="hold"/>
                                        <p:tgtEl>
                                          <p:spTgt spid="525357"/>
                                        </p:tgtEl>
                                        <p:attrNameLst>
                                          <p:attrName>ppt_x</p:attrName>
                                        </p:attrNameLst>
                                      </p:cBhvr>
                                      <p:tavLst>
                                        <p:tav tm="0">
                                          <p:val>
                                            <p:fltVal val="0.5"/>
                                          </p:val>
                                        </p:tav>
                                        <p:tav tm="100000">
                                          <p:val>
                                            <p:strVal val="#ppt_x"/>
                                          </p:val>
                                        </p:tav>
                                      </p:tavLst>
                                    </p:anim>
                                    <p:anim calcmode="lin" valueType="num">
                                      <p:cBhvr>
                                        <p:cTn id="114" dur="500" fill="hold"/>
                                        <p:tgtEl>
                                          <p:spTgt spid="525357"/>
                                        </p:tgtEl>
                                        <p:attrNameLst>
                                          <p:attrName>ppt_y</p:attrName>
                                        </p:attrNameLst>
                                      </p:cBhvr>
                                      <p:tavLst>
                                        <p:tav tm="0">
                                          <p:val>
                                            <p:strVal val="1+(6*min(max(#ppt_w*#ppt_h,.3),1)-7.4)/-.7*#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3" presetClass="entr" presetSubtype="36" fill="hold" grpId="0" nodeType="clickEffect">
                                  <p:stCondLst>
                                    <p:cond delay="0"/>
                                  </p:stCondLst>
                                  <p:childTnLst>
                                    <p:set>
                                      <p:cBhvr>
                                        <p:cTn id="118" dur="1" fill="hold">
                                          <p:stCondLst>
                                            <p:cond delay="0"/>
                                          </p:stCondLst>
                                        </p:cTn>
                                        <p:tgtEl>
                                          <p:spTgt spid="525377"/>
                                        </p:tgtEl>
                                        <p:attrNameLst>
                                          <p:attrName>style.visibility</p:attrName>
                                        </p:attrNameLst>
                                      </p:cBhvr>
                                      <p:to>
                                        <p:strVal val="visible"/>
                                      </p:to>
                                    </p:set>
                                    <p:anim calcmode="lin" valueType="num">
                                      <p:cBhvr>
                                        <p:cTn id="119" dur="500" fill="hold"/>
                                        <p:tgtEl>
                                          <p:spTgt spid="525377"/>
                                        </p:tgtEl>
                                        <p:attrNameLst>
                                          <p:attrName>ppt_w</p:attrName>
                                        </p:attrNameLst>
                                      </p:cBhvr>
                                      <p:tavLst>
                                        <p:tav tm="0">
                                          <p:val>
                                            <p:strVal val="(6*min(max(#ppt_w*#ppt_h,.3),1)-7.4)/-.7*#ppt_w"/>
                                          </p:val>
                                        </p:tav>
                                        <p:tav tm="100000">
                                          <p:val>
                                            <p:strVal val="#ppt_w"/>
                                          </p:val>
                                        </p:tav>
                                      </p:tavLst>
                                    </p:anim>
                                    <p:anim calcmode="lin" valueType="num">
                                      <p:cBhvr>
                                        <p:cTn id="120" dur="500" fill="hold"/>
                                        <p:tgtEl>
                                          <p:spTgt spid="525377"/>
                                        </p:tgtEl>
                                        <p:attrNameLst>
                                          <p:attrName>ppt_h</p:attrName>
                                        </p:attrNameLst>
                                      </p:cBhvr>
                                      <p:tavLst>
                                        <p:tav tm="0">
                                          <p:val>
                                            <p:strVal val="(6*min(max(#ppt_w*#ppt_h,.3),1)-7.4)/-.7*#ppt_h"/>
                                          </p:val>
                                        </p:tav>
                                        <p:tav tm="100000">
                                          <p:val>
                                            <p:strVal val="#ppt_h"/>
                                          </p:val>
                                        </p:tav>
                                      </p:tavLst>
                                    </p:anim>
                                    <p:anim calcmode="lin" valueType="num">
                                      <p:cBhvr>
                                        <p:cTn id="121" dur="500" fill="hold"/>
                                        <p:tgtEl>
                                          <p:spTgt spid="525377"/>
                                        </p:tgtEl>
                                        <p:attrNameLst>
                                          <p:attrName>ppt_x</p:attrName>
                                        </p:attrNameLst>
                                      </p:cBhvr>
                                      <p:tavLst>
                                        <p:tav tm="0">
                                          <p:val>
                                            <p:fltVal val="0.5"/>
                                          </p:val>
                                        </p:tav>
                                        <p:tav tm="100000">
                                          <p:val>
                                            <p:strVal val="#ppt_x"/>
                                          </p:val>
                                        </p:tav>
                                      </p:tavLst>
                                    </p:anim>
                                    <p:anim calcmode="lin" valueType="num">
                                      <p:cBhvr>
                                        <p:cTn id="122" dur="500" fill="hold"/>
                                        <p:tgtEl>
                                          <p:spTgt spid="525377"/>
                                        </p:tgtEl>
                                        <p:attrNameLst>
                                          <p:attrName>ppt_y</p:attrName>
                                        </p:attrNameLst>
                                      </p:cBhvr>
                                      <p:tavLst>
                                        <p:tav tm="0">
                                          <p:val>
                                            <p:strVal val="1+(6*min(max(#ppt_w*#ppt_h,.3),1)-7.4)/-.7*#ppt_h/2"/>
                                          </p:val>
                                        </p:tav>
                                        <p:tav tm="100000">
                                          <p:val>
                                            <p:strVal val="#ppt_y"/>
                                          </p:val>
                                        </p:tav>
                                      </p:tavLst>
                                    </p:anim>
                                  </p:childTnLst>
                                </p:cTn>
                              </p:par>
                            </p:childTnLst>
                          </p:cTn>
                        </p:par>
                        <p:par>
                          <p:cTn id="123" fill="hold" nodeType="afterGroup">
                            <p:stCondLst>
                              <p:cond delay="500"/>
                            </p:stCondLst>
                            <p:childTnLst>
                              <p:par>
                                <p:cTn id="124" presetID="2" presetClass="entr" presetSubtype="9" fill="hold" grpId="0" nodeType="afterEffect">
                                  <p:stCondLst>
                                    <p:cond delay="0"/>
                                  </p:stCondLst>
                                  <p:childTnLst>
                                    <p:set>
                                      <p:cBhvr>
                                        <p:cTn id="125" dur="1" fill="hold">
                                          <p:stCondLst>
                                            <p:cond delay="0"/>
                                          </p:stCondLst>
                                        </p:cTn>
                                        <p:tgtEl>
                                          <p:spTgt spid="525381"/>
                                        </p:tgtEl>
                                        <p:attrNameLst>
                                          <p:attrName>style.visibility</p:attrName>
                                        </p:attrNameLst>
                                      </p:cBhvr>
                                      <p:to>
                                        <p:strVal val="visible"/>
                                      </p:to>
                                    </p:set>
                                    <p:anim calcmode="lin" valueType="num">
                                      <p:cBhvr additive="base">
                                        <p:cTn id="126" dur="500" fill="hold"/>
                                        <p:tgtEl>
                                          <p:spTgt spid="525381"/>
                                        </p:tgtEl>
                                        <p:attrNameLst>
                                          <p:attrName>ppt_x</p:attrName>
                                        </p:attrNameLst>
                                      </p:cBhvr>
                                      <p:tavLst>
                                        <p:tav tm="0">
                                          <p:val>
                                            <p:strVal val="0-#ppt_w/2"/>
                                          </p:val>
                                        </p:tav>
                                        <p:tav tm="100000">
                                          <p:val>
                                            <p:strVal val="#ppt_x"/>
                                          </p:val>
                                        </p:tav>
                                      </p:tavLst>
                                    </p:anim>
                                    <p:anim calcmode="lin" valueType="num">
                                      <p:cBhvr additive="base">
                                        <p:cTn id="127" dur="500" fill="hold"/>
                                        <p:tgtEl>
                                          <p:spTgt spid="525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52" grpId="0" autoUpdateAnimBg="0"/>
      <p:bldP spid="525353" grpId="0" autoUpdateAnimBg="0"/>
      <p:bldP spid="525355" grpId="0" autoUpdateAnimBg="0"/>
      <p:bldP spid="525356" grpId="0" autoUpdateAnimBg="0"/>
      <p:bldP spid="525357" grpId="0" autoUpdateAnimBg="0"/>
      <p:bldP spid="525358" grpId="0" autoUpdateAnimBg="0"/>
      <p:bldP spid="525359" grpId="0" autoUpdateAnimBg="0"/>
      <p:bldP spid="525360" grpId="0" autoUpdateAnimBg="0"/>
      <p:bldP spid="525361" grpId="0" autoUpdateAnimBg="0"/>
      <p:bldP spid="525363" grpId="0" autoUpdateAnimBg="0"/>
      <p:bldP spid="525364" grpId="0" autoUpdateAnimBg="0"/>
      <p:bldP spid="525377" grpId="0" autoUpdateAnimBg="0"/>
      <p:bldP spid="525381" grpId="0" animBg="1"/>
      <p:bldP spid="525383" grpId="0" autoUpdateAnimBg="0"/>
      <p:bldP spid="525405" grpId="0" autoUpdateAnimBg="0"/>
      <p:bldP spid="525405" grpId="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2527300" y="6350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en-US"/>
          </a:p>
        </p:txBody>
      </p:sp>
      <p:grpSp>
        <p:nvGrpSpPr>
          <p:cNvPr id="111619" name="Group 3"/>
          <p:cNvGrpSpPr>
            <a:grpSpLocks/>
          </p:cNvGrpSpPr>
          <p:nvPr/>
        </p:nvGrpSpPr>
        <p:grpSpPr bwMode="auto">
          <a:xfrm>
            <a:off x="5473700" y="2120900"/>
            <a:ext cx="558800" cy="3644900"/>
            <a:chOff x="3448" y="1336"/>
            <a:chExt cx="352" cy="2296"/>
          </a:xfrm>
        </p:grpSpPr>
        <p:grpSp>
          <p:nvGrpSpPr>
            <p:cNvPr id="111659" name="Group 4"/>
            <p:cNvGrpSpPr>
              <a:grpSpLocks/>
            </p:cNvGrpSpPr>
            <p:nvPr/>
          </p:nvGrpSpPr>
          <p:grpSpPr bwMode="auto">
            <a:xfrm>
              <a:off x="3656" y="1336"/>
              <a:ext cx="144" cy="1416"/>
              <a:chOff x="3656" y="1336"/>
              <a:chExt cx="144" cy="1416"/>
            </a:xfrm>
          </p:grpSpPr>
          <p:sp>
            <p:nvSpPr>
              <p:cNvPr id="667653" name="Freeform 5"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tx1"/>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67654" name="Freeform 6"/>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noFill/>
              <a:ln w="28575" cap="flat" cmpd="sng">
                <a:solidFill>
                  <a:srgbClr val="7AFEEE"/>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667655" name="Freeform 7"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hlink"/>
              </a:bgClr>
            </a:pattFill>
            <a:ln w="12700" cap="flat" cmpd="sng">
              <a:solidFill>
                <a:srgbClr val="7AFEEE"/>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grpSp>
        <p:nvGrpSpPr>
          <p:cNvPr id="111620" name="Group 8"/>
          <p:cNvGrpSpPr>
            <a:grpSpLocks/>
          </p:cNvGrpSpPr>
          <p:nvPr/>
        </p:nvGrpSpPr>
        <p:grpSpPr bwMode="auto">
          <a:xfrm>
            <a:off x="3073400" y="1079500"/>
            <a:ext cx="2317750" cy="4584700"/>
            <a:chOff x="1936" y="680"/>
            <a:chExt cx="1460" cy="2888"/>
          </a:xfrm>
        </p:grpSpPr>
        <p:sp>
          <p:nvSpPr>
            <p:cNvPr id="667657" name="Freeform 9"/>
            <p:cNvSpPr>
              <a:spLocks/>
            </p:cNvSpPr>
            <p:nvPr/>
          </p:nvSpPr>
          <p:spPr bwMode="auto">
            <a:xfrm>
              <a:off x="2304" y="680"/>
              <a:ext cx="1092" cy="2608"/>
            </a:xfrm>
            <a:custGeom>
              <a:avLst/>
              <a:gdLst/>
              <a:ahLst/>
              <a:cxnLst>
                <a:cxn ang="0">
                  <a:pos x="1080" y="0"/>
                </a:cxn>
                <a:cxn ang="0">
                  <a:pos x="1072" y="120"/>
                </a:cxn>
                <a:cxn ang="0">
                  <a:pos x="1040" y="168"/>
                </a:cxn>
                <a:cxn ang="0">
                  <a:pos x="968" y="320"/>
                </a:cxn>
                <a:cxn ang="0">
                  <a:pos x="944" y="368"/>
                </a:cxn>
                <a:cxn ang="0">
                  <a:pos x="904" y="488"/>
                </a:cxn>
                <a:cxn ang="0">
                  <a:pos x="880" y="536"/>
                </a:cxn>
                <a:cxn ang="0">
                  <a:pos x="872" y="664"/>
                </a:cxn>
                <a:cxn ang="0">
                  <a:pos x="800" y="696"/>
                </a:cxn>
                <a:cxn ang="0">
                  <a:pos x="776" y="704"/>
                </a:cxn>
                <a:cxn ang="0">
                  <a:pos x="744" y="848"/>
                </a:cxn>
                <a:cxn ang="0">
                  <a:pos x="720" y="1120"/>
                </a:cxn>
                <a:cxn ang="0">
                  <a:pos x="576" y="1664"/>
                </a:cxn>
                <a:cxn ang="0">
                  <a:pos x="456" y="1976"/>
                </a:cxn>
                <a:cxn ang="0">
                  <a:pos x="408" y="2048"/>
                </a:cxn>
                <a:cxn ang="0">
                  <a:pos x="376" y="2096"/>
                </a:cxn>
                <a:cxn ang="0">
                  <a:pos x="320" y="2184"/>
                </a:cxn>
                <a:cxn ang="0">
                  <a:pos x="240" y="2264"/>
                </a:cxn>
                <a:cxn ang="0">
                  <a:pos x="152" y="2384"/>
                </a:cxn>
                <a:cxn ang="0">
                  <a:pos x="80" y="2480"/>
                </a:cxn>
                <a:cxn ang="0">
                  <a:pos x="40" y="2528"/>
                </a:cxn>
                <a:cxn ang="0">
                  <a:pos x="0" y="2608"/>
                </a:cxn>
              </a:cxnLst>
              <a:rect l="0" t="0" r="r" b="b"/>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67658" name="Freeform 10"/>
            <p:cNvSpPr>
              <a:spLocks/>
            </p:cNvSpPr>
            <p:nvPr/>
          </p:nvSpPr>
          <p:spPr bwMode="auto">
            <a:xfrm>
              <a:off x="1936" y="3248"/>
              <a:ext cx="392" cy="320"/>
            </a:xfrm>
            <a:custGeom>
              <a:avLst/>
              <a:gdLst/>
              <a:ahLst/>
              <a:cxnLst>
                <a:cxn ang="0">
                  <a:pos x="392" y="0"/>
                </a:cxn>
                <a:cxn ang="0">
                  <a:pos x="336" y="64"/>
                </a:cxn>
                <a:cxn ang="0">
                  <a:pos x="256" y="144"/>
                </a:cxn>
                <a:cxn ang="0">
                  <a:pos x="0" y="320"/>
                </a:cxn>
              </a:cxnLst>
              <a:rect l="0" t="0" r="r" b="b"/>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rgbClr val="7AFEEE"/>
              </a:solidFill>
              <a:prstDash val="solid"/>
              <a:round/>
              <a:headEnd type="none" w="med" len="med"/>
              <a:tailEnd type="none" w="med" len="med"/>
            </a:ln>
            <a:effectLst>
              <a:outerShdw blurRad="63500" dist="46662" dir="3284183"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sp>
        <p:nvSpPr>
          <p:cNvPr id="667662" name="Text Box 14"/>
          <p:cNvSpPr txBox="1">
            <a:spLocks noChangeArrowheads="1"/>
          </p:cNvSpPr>
          <p:nvPr/>
        </p:nvSpPr>
        <p:spPr bwMode="auto">
          <a:xfrm rot="-5286213">
            <a:off x="4362450"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アシェル</a:t>
            </a:r>
          </a:p>
        </p:txBody>
      </p:sp>
      <p:sp>
        <p:nvSpPr>
          <p:cNvPr id="667663" name="Text Box 15"/>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イッサカル</a:t>
            </a:r>
          </a:p>
        </p:txBody>
      </p:sp>
      <p:sp>
        <p:nvSpPr>
          <p:cNvPr id="667664" name="Text Box 16"/>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ガド</a:t>
            </a:r>
          </a:p>
        </p:txBody>
      </p:sp>
      <p:sp>
        <p:nvSpPr>
          <p:cNvPr id="667665" name="Text Box 17"/>
          <p:cNvSpPr txBox="1">
            <a:spLocks noChangeArrowheads="1"/>
          </p:cNvSpPr>
          <p:nvPr/>
        </p:nvSpPr>
        <p:spPr bwMode="auto">
          <a:xfrm rot="-2225045">
            <a:off x="4559300"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エフライム</a:t>
            </a:r>
          </a:p>
        </p:txBody>
      </p:sp>
      <p:sp>
        <p:nvSpPr>
          <p:cNvPr id="667666" name="Text Box 18"/>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ベニアミン</a:t>
            </a:r>
          </a:p>
        </p:txBody>
      </p:sp>
      <p:sp>
        <p:nvSpPr>
          <p:cNvPr id="667667" name="Text Box 19"/>
          <p:cNvSpPr txBox="1">
            <a:spLocks noChangeArrowheads="1"/>
          </p:cNvSpPr>
          <p:nvPr/>
        </p:nvSpPr>
        <p:spPr bwMode="auto">
          <a:xfrm rot="2953560">
            <a:off x="5767388"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ルベン</a:t>
            </a:r>
          </a:p>
        </p:txBody>
      </p:sp>
      <p:sp>
        <p:nvSpPr>
          <p:cNvPr id="667668" name="Text Box 20"/>
          <p:cNvSpPr txBox="1">
            <a:spLocks noChangeArrowheads="1"/>
          </p:cNvSpPr>
          <p:nvPr/>
        </p:nvSpPr>
        <p:spPr bwMode="auto">
          <a:xfrm rot="-3254640">
            <a:off x="3824288" y="39798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タン</a:t>
            </a:r>
          </a:p>
        </p:txBody>
      </p:sp>
      <p:sp>
        <p:nvSpPr>
          <p:cNvPr id="667669" name="Text Box 21"/>
          <p:cNvSpPr txBox="1">
            <a:spLocks noChangeArrowheads="1"/>
          </p:cNvSpPr>
          <p:nvPr/>
        </p:nvSpPr>
        <p:spPr bwMode="auto">
          <a:xfrm rot="-2428638">
            <a:off x="3752850" y="47021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ユダ</a:t>
            </a:r>
          </a:p>
        </p:txBody>
      </p:sp>
      <p:sp>
        <p:nvSpPr>
          <p:cNvPr id="667670" name="Text Box 22"/>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シメオン</a:t>
            </a:r>
          </a:p>
        </p:txBody>
      </p:sp>
      <p:grpSp>
        <p:nvGrpSpPr>
          <p:cNvPr id="111630" name="Group 23"/>
          <p:cNvGrpSpPr>
            <a:grpSpLocks/>
          </p:cNvGrpSpPr>
          <p:nvPr/>
        </p:nvGrpSpPr>
        <p:grpSpPr bwMode="auto">
          <a:xfrm>
            <a:off x="4419600" y="3048000"/>
            <a:ext cx="2989263" cy="531813"/>
            <a:chOff x="2784" y="1920"/>
            <a:chExt cx="1883" cy="335"/>
          </a:xfrm>
        </p:grpSpPr>
        <p:sp>
          <p:nvSpPr>
            <p:cNvPr id="667672" name="Text Box 24"/>
            <p:cNvSpPr txBox="1">
              <a:spLocks noChangeArrowheads="1"/>
            </p:cNvSpPr>
            <p:nvPr/>
          </p:nvSpPr>
          <p:spPr bwMode="auto">
            <a:xfrm rot="469584">
              <a:off x="2784" y="1920"/>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マナセ</a:t>
              </a:r>
            </a:p>
          </p:txBody>
        </p:sp>
        <p:sp>
          <p:nvSpPr>
            <p:cNvPr id="667673" name="Text Box 25"/>
            <p:cNvSpPr txBox="1">
              <a:spLocks noChangeArrowheads="1"/>
            </p:cNvSpPr>
            <p:nvPr/>
          </p:nvSpPr>
          <p:spPr bwMode="auto">
            <a:xfrm rot="-1471107">
              <a:off x="3651" y="2043"/>
              <a:ext cx="101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マナセ</a:t>
              </a:r>
            </a:p>
          </p:txBody>
        </p:sp>
      </p:grpSp>
      <p:sp>
        <p:nvSpPr>
          <p:cNvPr id="667674" name="Text Box 26"/>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ナフタリ</a:t>
            </a:r>
          </a:p>
        </p:txBody>
      </p:sp>
      <p:sp>
        <p:nvSpPr>
          <p:cNvPr id="667675" name="Text Box 27"/>
          <p:cNvSpPr txBox="1">
            <a:spLocks noChangeArrowheads="1"/>
          </p:cNvSpPr>
          <p:nvPr/>
        </p:nvSpPr>
        <p:spPr bwMode="auto">
          <a:xfrm rot="-5105054">
            <a:off x="4718050" y="15160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a:solidFill>
                  <a:srgbClr val="FFFF00"/>
                </a:solidFill>
              </a:rPr>
              <a:t>ゼブルン</a:t>
            </a:r>
          </a:p>
        </p:txBody>
      </p:sp>
      <p:sp>
        <p:nvSpPr>
          <p:cNvPr id="667679" name="Text Box 31"/>
          <p:cNvSpPr txBox="1">
            <a:spLocks noChangeArrowheads="1"/>
          </p:cNvSpPr>
          <p:nvPr/>
        </p:nvSpPr>
        <p:spPr bwMode="auto">
          <a:xfrm>
            <a:off x="2959100" y="852488"/>
            <a:ext cx="1612900"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400" i="1">
                <a:solidFill>
                  <a:srgbClr val="00FF00"/>
                </a:solidFill>
              </a:rPr>
              <a:t>グレートシー・地中海</a:t>
            </a:r>
          </a:p>
        </p:txBody>
      </p:sp>
      <p:sp>
        <p:nvSpPr>
          <p:cNvPr id="667684" name="Text Box 36"/>
          <p:cNvSpPr txBox="1">
            <a:spLocks noChangeArrowheads="1"/>
          </p:cNvSpPr>
          <p:nvPr/>
        </p:nvSpPr>
        <p:spPr bwMode="auto">
          <a:xfrm rot="-37201">
            <a:off x="6818313" y="4656138"/>
            <a:ext cx="1328737" cy="12430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r">
              <a:lnSpc>
                <a:spcPct val="70000"/>
              </a:lnSpc>
              <a:spcBef>
                <a:spcPct val="50000"/>
              </a:spcBef>
            </a:pPr>
            <a:r>
              <a:rPr lang="ja-JP" altLang="en-US" i="1">
                <a:solidFill>
                  <a:srgbClr val="FFFF00"/>
                </a:solidFill>
              </a:rPr>
              <a:t>レビ</a:t>
            </a:r>
            <a:r>
              <a:rPr lang="en-US" altLang="ja-JP" i="1">
                <a:solidFill>
                  <a:srgbClr val="FFFF00"/>
                </a:solidFill>
              </a:rPr>
              <a:t>:</a:t>
            </a:r>
            <a:r>
              <a:rPr lang="ja-JP" altLang="en-US" i="1">
                <a:solidFill>
                  <a:srgbClr val="FFFF00"/>
                </a:solidFill>
              </a:rPr>
              <a:t>住む為の町だけが与えられ、聖所の任務にあたった。</a:t>
            </a:r>
            <a:endParaRPr lang="en-US" altLang="ja-JP" i="1">
              <a:solidFill>
                <a:srgbClr val="FFFF00"/>
              </a:solidFill>
            </a:endParaRPr>
          </a:p>
          <a:p>
            <a:pPr algn="r">
              <a:lnSpc>
                <a:spcPct val="70000"/>
              </a:lnSpc>
              <a:spcBef>
                <a:spcPct val="50000"/>
              </a:spcBef>
            </a:pPr>
            <a:endParaRPr lang="en-US" i="1">
              <a:solidFill>
                <a:srgbClr val="FFFF00"/>
              </a:solidFill>
            </a:endParaRPr>
          </a:p>
        </p:txBody>
      </p:sp>
      <p:sp>
        <p:nvSpPr>
          <p:cNvPr id="667685" name="Text Box 37"/>
          <p:cNvSpPr txBox="1">
            <a:spLocks noChangeArrowheads="1"/>
          </p:cNvSpPr>
          <p:nvPr/>
        </p:nvSpPr>
        <p:spPr bwMode="auto">
          <a:xfrm>
            <a:off x="1776413" y="47625"/>
            <a:ext cx="3787775"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士師記</a:t>
            </a:r>
            <a:r>
              <a:rPr lang="en-US" altLang="ja-JP" sz="1200">
                <a:solidFill>
                  <a:schemeClr val="tx1"/>
                </a:solidFill>
              </a:rPr>
              <a:t>17:6</a:t>
            </a:r>
            <a:endParaRPr lang="en-US" sz="800" u="sng">
              <a:solidFill>
                <a:srgbClr val="000000"/>
              </a:solidFill>
              <a:latin typeface="Geneva" charset="0"/>
            </a:endParaRPr>
          </a:p>
        </p:txBody>
      </p:sp>
      <p:sp>
        <p:nvSpPr>
          <p:cNvPr id="111636" name="Freeform 40"/>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37" name="Rectangle 4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1638" name="Freeform 42"/>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1639" name="AutoShape 4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1640" name="Rectangle 4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1641" name="Rectangle 4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1642" name="AutoShape 4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1643" name="Line 4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4" name="Line 4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645" name="Rectangle 49"/>
          <p:cNvSpPr>
            <a:spLocks noChangeArrowheads="1"/>
          </p:cNvSpPr>
          <p:nvPr/>
        </p:nvSpPr>
        <p:spPr bwMode="auto">
          <a:xfrm>
            <a:off x="8053388" y="3429000"/>
            <a:ext cx="565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11646" name="Rectangle 50"/>
          <p:cNvSpPr>
            <a:spLocks noChangeArrowheads="1"/>
          </p:cNvSpPr>
          <p:nvPr/>
        </p:nvSpPr>
        <p:spPr bwMode="auto">
          <a:xfrm>
            <a:off x="8118475" y="3644900"/>
            <a:ext cx="692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11647" name="Rectangle 51"/>
          <p:cNvSpPr>
            <a:spLocks noChangeArrowheads="1"/>
          </p:cNvSpPr>
          <p:nvPr/>
        </p:nvSpPr>
        <p:spPr bwMode="auto">
          <a:xfrm>
            <a:off x="8035925" y="3835400"/>
            <a:ext cx="828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sp>
        <p:nvSpPr>
          <p:cNvPr id="111648" name="Text Box 52"/>
          <p:cNvSpPr txBox="1">
            <a:spLocks noChangeArrowheads="1"/>
          </p:cNvSpPr>
          <p:nvPr/>
        </p:nvSpPr>
        <p:spPr bwMode="auto">
          <a:xfrm>
            <a:off x="8721725"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67702" name="Rectangle 54"/>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48</a:t>
            </a:r>
          </a:p>
        </p:txBody>
      </p:sp>
      <p:sp>
        <p:nvSpPr>
          <p:cNvPr id="111650"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29-31</a:t>
            </a:r>
          </a:p>
        </p:txBody>
      </p:sp>
      <p:grpSp>
        <p:nvGrpSpPr>
          <p:cNvPr id="111651" name="Group 60"/>
          <p:cNvGrpSpPr>
            <a:grpSpLocks/>
          </p:cNvGrpSpPr>
          <p:nvPr/>
        </p:nvGrpSpPr>
        <p:grpSpPr bwMode="auto">
          <a:xfrm>
            <a:off x="519113" y="7938"/>
            <a:ext cx="854075" cy="1704975"/>
            <a:chOff x="327" y="5"/>
            <a:chExt cx="538" cy="1074"/>
          </a:xfrm>
        </p:grpSpPr>
        <p:sp>
          <p:nvSpPr>
            <p:cNvPr id="667709" name="Rectangle 6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667710" name="Line 6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67712" name="Text Box 64"/>
          <p:cNvSpPr txBox="1">
            <a:spLocks noChangeArrowheads="1"/>
          </p:cNvSpPr>
          <p:nvPr/>
        </p:nvSpPr>
        <p:spPr bwMode="auto">
          <a:xfrm>
            <a:off x="101600" y="2044700"/>
            <a:ext cx="3822700" cy="27717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4400" i="1">
                <a:solidFill>
                  <a:srgbClr val="FFFF00"/>
                </a:solidFill>
              </a:rPr>
              <a:t>“それぞれが自分の目にただしいとすることを行った。</a:t>
            </a:r>
            <a:r>
              <a:rPr lang="en-US" altLang="ja-JP" sz="4400" i="1">
                <a:solidFill>
                  <a:srgbClr val="FFFF00"/>
                </a:solidFill>
              </a:rPr>
              <a:t>”</a:t>
            </a:r>
            <a:endParaRPr lang="en-US" sz="4400" i="1">
              <a:solidFill>
                <a:srgbClr val="FFFF00"/>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67712"/>
                                        </p:tgtEl>
                                        <p:attrNameLst>
                                          <p:attrName>style.visibility</p:attrName>
                                        </p:attrNameLst>
                                      </p:cBhvr>
                                      <p:to>
                                        <p:strVal val="visible"/>
                                      </p:to>
                                    </p:set>
                                    <p:animEffect transition="in" filter="wipe(up)">
                                      <p:cBhvr>
                                        <p:cTn id="7" dur="1000"/>
                                        <p:tgtEl>
                                          <p:spTgt spid="667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7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1507"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1508" name="Rectangle 4"/>
          <p:cNvSpPr>
            <a:spLocks noChangeArrowheads="1"/>
          </p:cNvSpPr>
          <p:nvPr/>
        </p:nvSpPr>
        <p:spPr bwMode="auto">
          <a:xfrm>
            <a:off x="3119438" y="1341438"/>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1509" name="Rectangle 5"/>
          <p:cNvSpPr>
            <a:spLocks noChangeArrowheads="1"/>
          </p:cNvSpPr>
          <p:nvPr/>
        </p:nvSpPr>
        <p:spPr bwMode="auto">
          <a:xfrm>
            <a:off x="3021013" y="866775"/>
            <a:ext cx="14335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a:t>
            </a:r>
            <a:r>
              <a:rPr lang="ja-JP" altLang="en-US" sz="2800">
                <a:solidFill>
                  <a:schemeClr val="accent2"/>
                </a:solidFill>
                <a:latin typeface="Times" charset="0"/>
              </a:rPr>
              <a:t>モーセ</a:t>
            </a:r>
          </a:p>
        </p:txBody>
      </p:sp>
      <p:sp>
        <p:nvSpPr>
          <p:cNvPr id="21510"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1"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2"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3"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4"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5"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7420" name="Rectangle 12"/>
          <p:cNvSpPr>
            <a:spLocks noChangeArrowheads="1"/>
          </p:cNvSpPr>
          <p:nvPr/>
        </p:nvSpPr>
        <p:spPr bwMode="auto">
          <a:xfrm>
            <a:off x="3630613" y="1568450"/>
            <a:ext cx="171926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出エジプト</a:t>
            </a:r>
          </a:p>
        </p:txBody>
      </p:sp>
      <p:sp>
        <p:nvSpPr>
          <p:cNvPr id="657421" name="Rectangle 13"/>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657422" name="Rectangle 14"/>
          <p:cNvSpPr>
            <a:spLocks noChangeArrowheads="1"/>
          </p:cNvSpPr>
          <p:nvPr/>
        </p:nvSpPr>
        <p:spPr bwMode="auto">
          <a:xfrm>
            <a:off x="254000" y="2312988"/>
            <a:ext cx="2498725" cy="2770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endParaRPr lang="en-US" sz="3200">
              <a:solidFill>
                <a:srgbClr val="FAFD00"/>
              </a:solidFill>
              <a:latin typeface="Times" pitchFamily="-107" charset="0"/>
              <a:ea typeface="ＭＳ Ｐゴシック" pitchFamily="-107" charset="-128"/>
              <a:cs typeface="ＭＳ Ｐゴシック" pitchFamily="-107" charset="-128"/>
            </a:endParaRPr>
          </a:p>
          <a:p>
            <a:pPr algn="ctr">
              <a:defRPr/>
            </a:pPr>
            <a:r>
              <a:rPr lang="en-US" sz="3200">
                <a:solidFill>
                  <a:schemeClr val="tx2"/>
                </a:solidFill>
                <a:latin typeface="Times" pitchFamily="-107" charset="0"/>
                <a:ea typeface="ＭＳ Ｐゴシック" pitchFamily="-107" charset="-128"/>
                <a:cs typeface="ＭＳ Ｐゴシック" pitchFamily="-107" charset="-128"/>
              </a:rPr>
              <a:t>“</a:t>
            </a:r>
            <a:r>
              <a:rPr lang="ja-JP" altLang="en-US" sz="3200">
                <a:solidFill>
                  <a:schemeClr val="tx1"/>
                </a:solidFill>
                <a:latin typeface="Times" pitchFamily="-107" charset="0"/>
                <a:ea typeface="ＭＳ Ｐゴシック" pitchFamily="-107" charset="-128"/>
                <a:cs typeface="ＭＳ Ｐゴシック" pitchFamily="-107" charset="-128"/>
              </a:rPr>
              <a:t>４人の人の</a:t>
            </a:r>
            <a:r>
              <a:rPr lang="ja-JP" altLang="en-US" sz="3200">
                <a:solidFill>
                  <a:schemeClr val="tx2"/>
                </a:solidFill>
                <a:latin typeface="Times" pitchFamily="-107" charset="0"/>
                <a:ea typeface="ＭＳ Ｐゴシック" pitchFamily="-107" charset="-128"/>
                <a:cs typeface="ＭＳ Ｐゴシック" pitchFamily="-107" charset="-128"/>
              </a:rPr>
              <a:t>”</a:t>
            </a:r>
          </a:p>
          <a:p>
            <a:pPr algn="ctr">
              <a:defRPr/>
            </a:pPr>
            <a:r>
              <a:rPr lang="ja-JP" altLang="en-US" sz="3200">
                <a:solidFill>
                  <a:srgbClr val="FAFD00"/>
                </a:solidFill>
                <a:latin typeface="Times" pitchFamily="-107" charset="0"/>
                <a:ea typeface="ＭＳ Ｐゴシック" pitchFamily="-107" charset="-128"/>
                <a:cs typeface="ＭＳ Ｐゴシック" pitchFamily="-107" charset="-128"/>
              </a:rPr>
              <a:t>３番目は</a:t>
            </a:r>
            <a:r>
              <a:rPr lang="en-US" sz="3200">
                <a:solidFill>
                  <a:srgbClr val="FAFD00"/>
                </a:solidFill>
                <a:latin typeface="Times" pitchFamily="-107" charset="0"/>
                <a:ea typeface="ＭＳ Ｐゴシック" pitchFamily="-107" charset="-128"/>
                <a:cs typeface="ＭＳ Ｐゴシック" pitchFamily="-107" charset="-128"/>
              </a:rPr>
              <a:t>:</a:t>
            </a:r>
          </a:p>
          <a:p>
            <a:pPr algn="ctr">
              <a:defRPr/>
            </a:pPr>
            <a:r>
              <a:rPr lang="en-US" sz="4000">
                <a:solidFill>
                  <a:srgbClr val="FAFD00"/>
                </a:solidFill>
                <a:latin typeface="Times" pitchFamily="-107" charset="0"/>
                <a:ea typeface="ＭＳ Ｐゴシック" pitchFamily="-107" charset="-128"/>
                <a:cs typeface="ＭＳ Ｐゴシック" pitchFamily="-107" charset="-128"/>
              </a:rPr>
              <a:t>AJ</a:t>
            </a:r>
            <a:r>
              <a:rPr lang="en-US" sz="8000">
                <a:solidFill>
                  <a:srgbClr val="00FF00"/>
                </a:solidFill>
                <a:latin typeface="Times" pitchFamily="-107" charset="0"/>
                <a:ea typeface="ＭＳ Ｐゴシック" pitchFamily="-107" charset="-128"/>
                <a:cs typeface="ＭＳ Ｐゴシック" pitchFamily="-107" charset="-128"/>
              </a:rPr>
              <a:t>M</a:t>
            </a:r>
            <a:r>
              <a:rPr lang="en-US" sz="4000">
                <a:solidFill>
                  <a:srgbClr val="FAFD00"/>
                </a:solidFill>
                <a:latin typeface="Times" pitchFamily="-107" charset="0"/>
                <a:ea typeface="ＭＳ Ｐゴシック" pitchFamily="-107" charset="-128"/>
                <a:cs typeface="ＭＳ Ｐゴシック" pitchFamily="-107" charset="-128"/>
              </a:rPr>
              <a:t>J</a:t>
            </a:r>
          </a:p>
        </p:txBody>
      </p:sp>
      <p:sp>
        <p:nvSpPr>
          <p:cNvPr id="657423" name="Rectangle 15"/>
          <p:cNvSpPr>
            <a:spLocks noChangeArrowheads="1"/>
          </p:cNvSpPr>
          <p:nvPr/>
        </p:nvSpPr>
        <p:spPr bwMode="auto">
          <a:xfrm>
            <a:off x="4811713" y="823913"/>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800">
                <a:solidFill>
                  <a:srgbClr val="FAFD00"/>
                </a:solidFill>
                <a:latin typeface="Times" pitchFamily="-107" charset="0"/>
                <a:ea typeface="ＭＳ Ｐゴシック" pitchFamily="-107" charset="-128"/>
                <a:cs typeface="ＭＳ Ｐゴシック" pitchFamily="-107" charset="-128"/>
              </a:rPr>
              <a:t>ca. 1500 B.C.</a:t>
            </a:r>
          </a:p>
        </p:txBody>
      </p:sp>
      <p:sp>
        <p:nvSpPr>
          <p:cNvPr id="657424" name="Text Box 16"/>
          <p:cNvSpPr txBox="1">
            <a:spLocks noChangeArrowheads="1"/>
          </p:cNvSpPr>
          <p:nvPr/>
        </p:nvSpPr>
        <p:spPr bwMode="auto">
          <a:xfrm>
            <a:off x="1763713" y="23813"/>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12:31</a:t>
            </a:r>
            <a:endParaRPr lang="en-US" sz="800" u="sng">
              <a:solidFill>
                <a:srgbClr val="000000"/>
              </a:solidFill>
              <a:latin typeface="Geneva" charset="0"/>
            </a:endParaRPr>
          </a:p>
        </p:txBody>
      </p:sp>
      <p:sp>
        <p:nvSpPr>
          <p:cNvPr id="21521"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1522" name="Rectangle 18"/>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1523"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1524"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1525"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1526"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7"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8"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9"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0"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1" name="Rectangle 27"/>
          <p:cNvSpPr>
            <a:spLocks noChangeArrowheads="1"/>
          </p:cNvSpPr>
          <p:nvPr/>
        </p:nvSpPr>
        <p:spPr bwMode="auto">
          <a:xfrm>
            <a:off x="8007350" y="3429000"/>
            <a:ext cx="574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　モーセ</a:t>
            </a:r>
          </a:p>
          <a:p>
            <a:endParaRPr lang="ja-JP" altLang="en-US" sz="900">
              <a:solidFill>
                <a:srgbClr val="000000"/>
              </a:solidFill>
              <a:latin typeface="Chicago" charset="0"/>
            </a:endParaRPr>
          </a:p>
        </p:txBody>
      </p:sp>
      <p:sp>
        <p:nvSpPr>
          <p:cNvPr id="21532" name="Line 28"/>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3" name="Rectangle 29"/>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21534" name="Text Box 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657439" name="Rectangle 31"/>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04</a:t>
            </a:r>
          </a:p>
        </p:txBody>
      </p:sp>
      <p:sp>
        <p:nvSpPr>
          <p:cNvPr id="21536" name="Text Box 3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21537" name="Group 33"/>
          <p:cNvGrpSpPr>
            <a:grpSpLocks/>
          </p:cNvGrpSpPr>
          <p:nvPr/>
        </p:nvGrpSpPr>
        <p:grpSpPr bwMode="auto">
          <a:xfrm>
            <a:off x="5951538" y="3552825"/>
            <a:ext cx="1262062" cy="1347788"/>
            <a:chOff x="1084" y="711"/>
            <a:chExt cx="2950" cy="2769"/>
          </a:xfrm>
        </p:grpSpPr>
        <p:grpSp>
          <p:nvGrpSpPr>
            <p:cNvPr id="21546" name="Group 34"/>
            <p:cNvGrpSpPr>
              <a:grpSpLocks/>
            </p:cNvGrpSpPr>
            <p:nvPr/>
          </p:nvGrpSpPr>
          <p:grpSpPr bwMode="auto">
            <a:xfrm>
              <a:off x="1084" y="711"/>
              <a:ext cx="2950" cy="2769"/>
              <a:chOff x="2707" y="548"/>
              <a:chExt cx="2950" cy="2769"/>
            </a:xfrm>
          </p:grpSpPr>
          <p:grpSp>
            <p:nvGrpSpPr>
              <p:cNvPr id="21552" name="Group 35"/>
              <p:cNvGrpSpPr>
                <a:grpSpLocks/>
              </p:cNvGrpSpPr>
              <p:nvPr/>
            </p:nvGrpSpPr>
            <p:grpSpPr bwMode="auto">
              <a:xfrm>
                <a:off x="3180" y="1046"/>
                <a:ext cx="2105" cy="1421"/>
                <a:chOff x="578" y="2316"/>
                <a:chExt cx="2105" cy="1421"/>
              </a:xfrm>
            </p:grpSpPr>
            <p:sp>
              <p:nvSpPr>
                <p:cNvPr id="21554" name="Freeform 36"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1555" name="Freeform 37"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1553" name="Picture 3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1547" name="Freeform 39"/>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1548" name="Freeform 40"/>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1549" name="Freeform 41"/>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1550" name="Freeform 42"/>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1551" name="Freeform 43"/>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1538" name="Group 47"/>
          <p:cNvGrpSpPr>
            <a:grpSpLocks/>
          </p:cNvGrpSpPr>
          <p:nvPr/>
        </p:nvGrpSpPr>
        <p:grpSpPr bwMode="auto">
          <a:xfrm>
            <a:off x="519113" y="7938"/>
            <a:ext cx="854075" cy="1704975"/>
            <a:chOff x="327" y="5"/>
            <a:chExt cx="538" cy="1074"/>
          </a:xfrm>
        </p:grpSpPr>
        <p:sp>
          <p:nvSpPr>
            <p:cNvPr id="657456" name="Rectangle 4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657457" name="Line 4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657461" name="Oval 53"/>
          <p:cNvSpPr>
            <a:spLocks noChangeArrowheads="1"/>
          </p:cNvSpPr>
          <p:nvPr/>
        </p:nvSpPr>
        <p:spPr bwMode="auto">
          <a:xfrm>
            <a:off x="3281363" y="1516063"/>
            <a:ext cx="2339975" cy="666750"/>
          </a:xfrm>
          <a:prstGeom prst="ellipse">
            <a:avLst/>
          </a:prstGeom>
          <a:noFill/>
          <a:ln w="76200">
            <a:solidFill>
              <a:srgbClr val="FF0000"/>
            </a:solidFill>
            <a:round/>
            <a:headEnd/>
            <a:tailEnd/>
          </a:ln>
          <a:effectLst>
            <a:outerShdw blurRad="63500" dist="102391" dir="1784693"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6" name="Group 57"/>
          <p:cNvGrpSpPr>
            <a:grpSpLocks/>
          </p:cNvGrpSpPr>
          <p:nvPr/>
        </p:nvGrpSpPr>
        <p:grpSpPr bwMode="auto">
          <a:xfrm>
            <a:off x="2806700" y="271463"/>
            <a:ext cx="4892675" cy="4237037"/>
            <a:chOff x="1768" y="0"/>
            <a:chExt cx="3082" cy="2669"/>
          </a:xfrm>
        </p:grpSpPr>
        <p:sp>
          <p:nvSpPr>
            <p:cNvPr id="657466" name="AutoShape 58"/>
            <p:cNvSpPr>
              <a:spLocks noChangeArrowheads="1"/>
            </p:cNvSpPr>
            <p:nvPr/>
          </p:nvSpPr>
          <p:spPr bwMode="auto">
            <a:xfrm rot="850334">
              <a:off x="1768" y="0"/>
              <a:ext cx="3082" cy="2669"/>
            </a:xfrm>
            <a:prstGeom prst="cloudCallout">
              <a:avLst>
                <a:gd name="adj1" fmla="val -43750"/>
                <a:gd name="adj2" fmla="val 70000"/>
              </a:avLst>
            </a:prstGeom>
            <a:solidFill>
              <a:schemeClr val="accent1"/>
            </a:solidFill>
            <a:ln w="12700">
              <a:solidFill>
                <a:schemeClr val="tx1"/>
              </a:solidFill>
              <a:round/>
              <a:headEnd/>
              <a:tailEnd/>
            </a:ln>
            <a:effectLst>
              <a:outerShdw blurRad="63500" dist="159131" dir="3683372" algn="ctr" rotWithShape="0">
                <a:schemeClr val="bg2">
                  <a:alpha val="74998"/>
                </a:schemeClr>
              </a:outerShdw>
            </a:effectLst>
          </p:spPr>
          <p:txBody>
            <a:bodyPr wrap="none" anchor="ctr"/>
            <a:lstStyle/>
            <a:p>
              <a:pPr algn="ctr">
                <a:defRPr/>
              </a:pPr>
              <a:endParaRPr lang="en-US">
                <a:latin typeface="Comic Sans MS" pitchFamily="-107" charset="0"/>
                <a:ea typeface="ＭＳ Ｐゴシック" pitchFamily="-107" charset="-128"/>
                <a:cs typeface="ＭＳ Ｐゴシック" pitchFamily="-107" charset="-128"/>
              </a:endParaRPr>
            </a:p>
          </p:txBody>
        </p:sp>
        <p:sp>
          <p:nvSpPr>
            <p:cNvPr id="657467" name="Text Box 59"/>
            <p:cNvSpPr txBox="1">
              <a:spLocks noChangeArrowheads="1"/>
            </p:cNvSpPr>
            <p:nvPr/>
          </p:nvSpPr>
          <p:spPr bwMode="auto">
            <a:xfrm>
              <a:off x="2142" y="927"/>
              <a:ext cx="2467" cy="634"/>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6000">
                  <a:solidFill>
                    <a:srgbClr val="EEFF4B"/>
                  </a:solidFill>
                </a:rPr>
                <a:t>出エジプト</a:t>
              </a:r>
              <a:r>
                <a:rPr lang="en-US" altLang="ja-JP" sz="6000">
                  <a:solidFill>
                    <a:srgbClr val="EEFF4B"/>
                  </a:solidFill>
                </a:rPr>
                <a:t>!</a:t>
              </a:r>
              <a:endParaRPr lang="en-US" sz="6000">
                <a:solidFill>
                  <a:srgbClr val="EEFF4B"/>
                </a:solidFill>
              </a:endParaRPr>
            </a:p>
          </p:txBody>
        </p:sp>
      </p:grpSp>
      <p:sp>
        <p:nvSpPr>
          <p:cNvPr id="21541" name="Text Box 60"/>
          <p:cNvSpPr txBox="1">
            <a:spLocks noChangeArrowheads="1"/>
          </p:cNvSpPr>
          <p:nvPr/>
        </p:nvSpPr>
        <p:spPr bwMode="auto">
          <a:xfrm>
            <a:off x="8604250"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nodeType="afterEffect">
                                  <p:stCondLst>
                                    <p:cond delay="200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nodeType="afterGroup">
                            <p:stCondLst>
                              <p:cond delay="2500"/>
                            </p:stCondLst>
                            <p:childTnLst>
                              <p:par>
                                <p:cTn id="9" presetID="17" presetClass="entr" presetSubtype="8" fill="hold" grpId="0" nodeType="afterEffect">
                                  <p:stCondLst>
                                    <p:cond delay="0"/>
                                  </p:stCondLst>
                                  <p:childTnLst>
                                    <p:set>
                                      <p:cBhvr>
                                        <p:cTn id="10" dur="1" fill="hold">
                                          <p:stCondLst>
                                            <p:cond delay="0"/>
                                          </p:stCondLst>
                                        </p:cTn>
                                        <p:tgtEl>
                                          <p:spTgt spid="657420"/>
                                        </p:tgtEl>
                                        <p:attrNameLst>
                                          <p:attrName>style.visibility</p:attrName>
                                        </p:attrNameLst>
                                      </p:cBhvr>
                                      <p:to>
                                        <p:strVal val="visible"/>
                                      </p:to>
                                    </p:set>
                                    <p:anim calcmode="lin" valueType="num">
                                      <p:cBhvr>
                                        <p:cTn id="11" dur="500" fill="hold"/>
                                        <p:tgtEl>
                                          <p:spTgt spid="657420"/>
                                        </p:tgtEl>
                                        <p:attrNameLst>
                                          <p:attrName>ppt_x</p:attrName>
                                        </p:attrNameLst>
                                      </p:cBhvr>
                                      <p:tavLst>
                                        <p:tav tm="0">
                                          <p:val>
                                            <p:strVal val="#ppt_x-#ppt_w/2"/>
                                          </p:val>
                                        </p:tav>
                                        <p:tav tm="100000">
                                          <p:val>
                                            <p:strVal val="#ppt_x"/>
                                          </p:val>
                                        </p:tav>
                                      </p:tavLst>
                                    </p:anim>
                                    <p:anim calcmode="lin" valueType="num">
                                      <p:cBhvr>
                                        <p:cTn id="12" dur="500" fill="hold"/>
                                        <p:tgtEl>
                                          <p:spTgt spid="657420"/>
                                        </p:tgtEl>
                                        <p:attrNameLst>
                                          <p:attrName>ppt_y</p:attrName>
                                        </p:attrNameLst>
                                      </p:cBhvr>
                                      <p:tavLst>
                                        <p:tav tm="0">
                                          <p:val>
                                            <p:strVal val="#ppt_y"/>
                                          </p:val>
                                        </p:tav>
                                        <p:tav tm="100000">
                                          <p:val>
                                            <p:strVal val="#ppt_y"/>
                                          </p:val>
                                        </p:tav>
                                      </p:tavLst>
                                    </p:anim>
                                    <p:anim calcmode="lin" valueType="num">
                                      <p:cBhvr>
                                        <p:cTn id="13" dur="500" fill="hold"/>
                                        <p:tgtEl>
                                          <p:spTgt spid="657420"/>
                                        </p:tgtEl>
                                        <p:attrNameLst>
                                          <p:attrName>ppt_w</p:attrName>
                                        </p:attrNameLst>
                                      </p:cBhvr>
                                      <p:tavLst>
                                        <p:tav tm="0">
                                          <p:val>
                                            <p:fltVal val="0"/>
                                          </p:val>
                                        </p:tav>
                                        <p:tav tm="100000">
                                          <p:val>
                                            <p:strVal val="#ppt_w"/>
                                          </p:val>
                                        </p:tav>
                                      </p:tavLst>
                                    </p:anim>
                                    <p:anim calcmode="lin" valueType="num">
                                      <p:cBhvr>
                                        <p:cTn id="14" dur="500" fill="hold"/>
                                        <p:tgtEl>
                                          <p:spTgt spid="657420"/>
                                        </p:tgtEl>
                                        <p:attrNameLst>
                                          <p:attrName>ppt_h</p:attrName>
                                        </p:attrNameLst>
                                      </p:cBhvr>
                                      <p:tavLst>
                                        <p:tav tm="0">
                                          <p:val>
                                            <p:strVal val="#ppt_h"/>
                                          </p:val>
                                        </p:tav>
                                        <p:tav tm="100000">
                                          <p:val>
                                            <p:strVal val="#ppt_h"/>
                                          </p:val>
                                        </p:tav>
                                      </p:tavLst>
                                    </p:anim>
                                  </p:childTnLst>
                                </p:cTn>
                              </p:par>
                            </p:childTnLst>
                          </p:cTn>
                        </p:par>
                        <p:par>
                          <p:cTn id="15" fill="hold" nodeType="afterGroup">
                            <p:stCondLst>
                              <p:cond delay="3000"/>
                            </p:stCondLst>
                            <p:childTnLst>
                              <p:par>
                                <p:cTn id="16" presetID="2" presetClass="entr" presetSubtype="4" fill="hold" grpId="0" nodeType="afterEffect">
                                  <p:stCondLst>
                                    <p:cond delay="0"/>
                                  </p:stCondLst>
                                  <p:childTnLst>
                                    <p:set>
                                      <p:cBhvr>
                                        <p:cTn id="17" dur="1" fill="hold">
                                          <p:stCondLst>
                                            <p:cond delay="0"/>
                                          </p:stCondLst>
                                        </p:cTn>
                                        <p:tgtEl>
                                          <p:spTgt spid="657461"/>
                                        </p:tgtEl>
                                        <p:attrNameLst>
                                          <p:attrName>style.visibility</p:attrName>
                                        </p:attrNameLst>
                                      </p:cBhvr>
                                      <p:to>
                                        <p:strVal val="visible"/>
                                      </p:to>
                                    </p:set>
                                    <p:anim calcmode="lin" valueType="num">
                                      <p:cBhvr additive="base">
                                        <p:cTn id="18" dur="500" fill="hold"/>
                                        <p:tgtEl>
                                          <p:spTgt spid="657461"/>
                                        </p:tgtEl>
                                        <p:attrNameLst>
                                          <p:attrName>ppt_x</p:attrName>
                                        </p:attrNameLst>
                                      </p:cBhvr>
                                      <p:tavLst>
                                        <p:tav tm="0">
                                          <p:val>
                                            <p:strVal val="#ppt_x"/>
                                          </p:val>
                                        </p:tav>
                                        <p:tav tm="100000">
                                          <p:val>
                                            <p:strVal val="#ppt_x"/>
                                          </p:val>
                                        </p:tav>
                                      </p:tavLst>
                                    </p:anim>
                                    <p:anim calcmode="lin" valueType="num">
                                      <p:cBhvr additive="base">
                                        <p:cTn id="19" dur="500" fill="hold"/>
                                        <p:tgtEl>
                                          <p:spTgt spid="6574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20" grpId="0" autoUpdateAnimBg="0"/>
      <p:bldP spid="65746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3667"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en-US"/>
          </a:p>
        </p:txBody>
      </p:sp>
      <p:sp>
        <p:nvSpPr>
          <p:cNvPr id="524292" name="Rectangle 4"/>
          <p:cNvSpPr>
            <a:spLocks noChangeArrowheads="1"/>
          </p:cNvSpPr>
          <p:nvPr/>
        </p:nvSpPr>
        <p:spPr bwMode="auto">
          <a:xfrm>
            <a:off x="738188" y="900113"/>
            <a:ext cx="7921625" cy="4483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r>
              <a:rPr lang="ja-JP" altLang="en-US" sz="3600">
                <a:solidFill>
                  <a:srgbClr val="FAFD00"/>
                </a:solidFill>
                <a:latin typeface="Times" charset="0"/>
              </a:rPr>
              <a:t>おおまかな年代</a:t>
            </a:r>
            <a:r>
              <a:rPr lang="en-US" altLang="ja-JP" sz="3600">
                <a:solidFill>
                  <a:srgbClr val="FAFD00"/>
                </a:solidFill>
                <a:latin typeface="Times" charset="0"/>
              </a:rPr>
              <a:t>:</a:t>
            </a:r>
          </a:p>
          <a:p>
            <a:pPr algn="ctr"/>
            <a:endParaRPr lang="en-US" sz="3600">
              <a:solidFill>
                <a:srgbClr val="FAFD00"/>
              </a:solidFill>
              <a:latin typeface="Times" charset="0"/>
            </a:endParaRPr>
          </a:p>
          <a:p>
            <a:r>
              <a:rPr lang="ja-JP" altLang="en-US" sz="3600">
                <a:solidFill>
                  <a:srgbClr val="FAFD00"/>
                </a:solidFill>
                <a:latin typeface="Times" charset="0"/>
              </a:rPr>
              <a:t>アブラハム</a:t>
            </a:r>
            <a:r>
              <a:rPr lang="en-US" altLang="ja-JP" sz="3600">
                <a:solidFill>
                  <a:srgbClr val="FAFD00"/>
                </a:solidFill>
                <a:latin typeface="Times" charset="0"/>
              </a:rPr>
              <a:t>-</a:t>
            </a:r>
            <a:r>
              <a:rPr lang="ja-JP" altLang="en-US" sz="3600">
                <a:solidFill>
                  <a:srgbClr val="FAFD00"/>
                </a:solidFill>
                <a:latin typeface="Times" charset="0"/>
              </a:rPr>
              <a:t>ヨセフ	  	</a:t>
            </a:r>
            <a:r>
              <a:rPr lang="en-US" altLang="ja-JP" sz="3600">
                <a:solidFill>
                  <a:srgbClr val="FAFD00"/>
                </a:solidFill>
                <a:latin typeface="Times" charset="0"/>
              </a:rPr>
              <a:t>2000 B.C.</a:t>
            </a:r>
          </a:p>
          <a:p>
            <a:endParaRPr lang="en-US" sz="3600">
              <a:solidFill>
                <a:srgbClr val="FAFD00"/>
              </a:solidFill>
              <a:latin typeface="Times" charset="0"/>
            </a:endParaRPr>
          </a:p>
          <a:p>
            <a:r>
              <a:rPr lang="ja-JP" altLang="en-US" sz="3600">
                <a:solidFill>
                  <a:schemeClr val="hlink"/>
                </a:solidFill>
                <a:latin typeface="Times" charset="0"/>
              </a:rPr>
              <a:t>モーセ</a:t>
            </a:r>
            <a:r>
              <a:rPr lang="en-US" altLang="ja-JP" sz="3600">
                <a:solidFill>
                  <a:schemeClr val="hlink"/>
                </a:solidFill>
                <a:latin typeface="Times" charset="0"/>
              </a:rPr>
              <a:t>-</a:t>
            </a:r>
            <a:r>
              <a:rPr lang="ja-JP" altLang="en-US" sz="3600">
                <a:solidFill>
                  <a:schemeClr val="hlink"/>
                </a:solidFill>
                <a:latin typeface="Times" charset="0"/>
              </a:rPr>
              <a:t>ヨシュア  		</a:t>
            </a:r>
            <a:r>
              <a:rPr lang="en-US" altLang="ja-JP" sz="3600">
                <a:solidFill>
                  <a:schemeClr val="hlink"/>
                </a:solidFill>
                <a:latin typeface="Times" charset="0"/>
              </a:rPr>
              <a:t>1500 B.C.</a:t>
            </a:r>
            <a:endParaRPr lang="en-US" altLang="ja-JP" sz="3600">
              <a:solidFill>
                <a:srgbClr val="FAFD00"/>
              </a:solidFill>
              <a:latin typeface="Times" charset="0"/>
            </a:endParaRPr>
          </a:p>
          <a:p>
            <a:endParaRPr lang="en-US" sz="3600">
              <a:solidFill>
                <a:srgbClr val="FAFD00"/>
              </a:solidFill>
              <a:latin typeface="Times" charset="0"/>
            </a:endParaRPr>
          </a:p>
          <a:p>
            <a:endParaRPr lang="en-US" sz="3600">
              <a:solidFill>
                <a:srgbClr val="FAFD00"/>
              </a:solidFill>
              <a:latin typeface="Times" charset="0"/>
            </a:endParaRPr>
          </a:p>
          <a:p>
            <a:pPr algn="ctr"/>
            <a:endParaRPr lang="en-US" sz="3600">
              <a:solidFill>
                <a:srgbClr val="FAFD00"/>
              </a:solidFill>
              <a:latin typeface="Times" charset="0"/>
            </a:endParaRPr>
          </a:p>
        </p:txBody>
      </p:sp>
      <p:sp>
        <p:nvSpPr>
          <p:cNvPr id="113669"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0" name="Freeform 20"/>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671" name="Rectangle 21"/>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3672" name="Freeform 22"/>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3673" name="AutoShape 23"/>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3674" name="Rectangle 24"/>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3675" name="Rectangle 25"/>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3676" name="AutoShape 26"/>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3677" name="Line 27"/>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8" name="Line 28"/>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3679" name="Rectangle 29"/>
          <p:cNvSpPr>
            <a:spLocks noChangeArrowheads="1"/>
          </p:cNvSpPr>
          <p:nvPr/>
        </p:nvSpPr>
        <p:spPr bwMode="auto">
          <a:xfrm>
            <a:off x="8053388" y="3429000"/>
            <a:ext cx="563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13680" name="Rectangle 30"/>
          <p:cNvSpPr>
            <a:spLocks noChangeArrowheads="1"/>
          </p:cNvSpPr>
          <p:nvPr/>
        </p:nvSpPr>
        <p:spPr bwMode="auto">
          <a:xfrm>
            <a:off x="8118475" y="3644900"/>
            <a:ext cx="76993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エリコ／アイ</a:t>
            </a:r>
          </a:p>
        </p:txBody>
      </p:sp>
      <p:sp>
        <p:nvSpPr>
          <p:cNvPr id="113681" name="Rectangle 31"/>
          <p:cNvSpPr>
            <a:spLocks noChangeArrowheads="1"/>
          </p:cNvSpPr>
          <p:nvPr/>
        </p:nvSpPr>
        <p:spPr bwMode="auto">
          <a:xfrm>
            <a:off x="8035925" y="3835400"/>
            <a:ext cx="828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sp>
        <p:nvSpPr>
          <p:cNvPr id="113682" name="Text Box 3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24325" name="Rectangle 37"/>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49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14" name="Group 2"/>
          <p:cNvGrpSpPr>
            <a:grpSpLocks/>
          </p:cNvGrpSpPr>
          <p:nvPr/>
        </p:nvGrpSpPr>
        <p:grpSpPr bwMode="auto">
          <a:xfrm>
            <a:off x="4195763" y="392113"/>
            <a:ext cx="1217612" cy="5762625"/>
            <a:chOff x="2602" y="344"/>
            <a:chExt cx="767" cy="3630"/>
          </a:xfrm>
        </p:grpSpPr>
        <p:sp>
          <p:nvSpPr>
            <p:cNvPr id="115917" name="Freeform 3"/>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918" name="AutoShape 4"/>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5919" name="Rectangle 5"/>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5920" name="Freeform 6"/>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921" name="Rectangle 7"/>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922" name="Freeform 8"/>
            <p:cNvSpPr>
              <a:spLocks/>
            </p:cNvSpPr>
            <p:nvPr/>
          </p:nvSpPr>
          <p:spPr bwMode="auto">
            <a:xfrm>
              <a:off x="3036" y="2223"/>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923" name="AutoShape 9"/>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5924" name="Rectangle 10"/>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5925" name="Rectangle 11"/>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5926" name="AutoShape 12"/>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5927" name="Rectangle 13"/>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5928" name="AutoShape 14"/>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29" name="AutoShape 15"/>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30" name="AutoShape 16"/>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31" name="Rectangle 17"/>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932" name="Rectangle 18"/>
            <p:cNvSpPr>
              <a:spLocks noChangeArrowheads="1"/>
            </p:cNvSpPr>
            <p:nvPr/>
          </p:nvSpPr>
          <p:spPr bwMode="auto">
            <a:xfrm>
              <a:off x="2780" y="3258"/>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5933" name="AutoShape 19"/>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5934" name="Rectangle 20"/>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5935" name="AutoShape 21"/>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36" name="Freeform 22"/>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937" name="Rectangle 23"/>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938" name="Freeform 24"/>
            <p:cNvSpPr>
              <a:spLocks/>
            </p:cNvSpPr>
            <p:nvPr/>
          </p:nvSpPr>
          <p:spPr bwMode="auto">
            <a:xfrm>
              <a:off x="3038" y="3621"/>
              <a:ext cx="148" cy="76"/>
            </a:xfrm>
            <a:custGeom>
              <a:avLst/>
              <a:gdLst>
                <a:gd name="T0" fmla="*/ 147 w 129"/>
                <a:gd name="T1" fmla="*/ 74 h 49"/>
                <a:gd name="T2" fmla="*/ 0 w 129"/>
                <a:gd name="T3" fmla="*/ 74 h 49"/>
                <a:gd name="T4" fmla="*/ 0 w 129"/>
                <a:gd name="T5" fmla="*/ 0 h 49"/>
                <a:gd name="T6" fmla="*/ 147 w 129"/>
                <a:gd name="T7" fmla="*/ 7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939" name="AutoShape 25"/>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5940" name="Rectangle 26"/>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5941" name="Rectangle 27"/>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5942" name="AutoShape 28"/>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43" name="Line 29"/>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44" name="Line 30"/>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45" name="Line 31"/>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46" name="Line 32"/>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47" name="Line 33"/>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48" name="Line 34"/>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49" name="Rectangle 35"/>
            <p:cNvSpPr>
              <a:spLocks noChangeArrowheads="1"/>
            </p:cNvSpPr>
            <p:nvPr/>
          </p:nvSpPr>
          <p:spPr bwMode="auto">
            <a:xfrm>
              <a:off x="2741" y="538"/>
              <a:ext cx="350"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1st Sin</a:t>
              </a:r>
            </a:p>
          </p:txBody>
        </p:sp>
        <p:sp>
          <p:nvSpPr>
            <p:cNvPr id="115950" name="Rectangle 36"/>
            <p:cNvSpPr>
              <a:spLocks noChangeArrowheads="1"/>
            </p:cNvSpPr>
            <p:nvPr/>
          </p:nvSpPr>
          <p:spPr bwMode="auto">
            <a:xfrm>
              <a:off x="2690" y="634"/>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始めの福音</a:t>
              </a:r>
            </a:p>
          </p:txBody>
        </p:sp>
        <p:sp>
          <p:nvSpPr>
            <p:cNvPr id="115951" name="Rectangle 37"/>
            <p:cNvSpPr>
              <a:spLocks noChangeArrowheads="1"/>
            </p:cNvSpPr>
            <p:nvPr/>
          </p:nvSpPr>
          <p:spPr bwMode="auto">
            <a:xfrm>
              <a:off x="2695" y="738"/>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始めの家族</a:t>
              </a:r>
            </a:p>
          </p:txBody>
        </p:sp>
        <p:sp>
          <p:nvSpPr>
            <p:cNvPr id="115952" name="Rectangle 38"/>
            <p:cNvSpPr>
              <a:spLocks noChangeArrowheads="1"/>
            </p:cNvSpPr>
            <p:nvPr/>
          </p:nvSpPr>
          <p:spPr bwMode="auto">
            <a:xfrm>
              <a:off x="2690" y="842"/>
              <a:ext cx="47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始めの殺人</a:t>
              </a:r>
            </a:p>
          </p:txBody>
        </p:sp>
        <p:sp>
          <p:nvSpPr>
            <p:cNvPr id="115953" name="Rectangle 39"/>
            <p:cNvSpPr>
              <a:spLocks noChangeArrowheads="1"/>
            </p:cNvSpPr>
            <p:nvPr/>
          </p:nvSpPr>
          <p:spPr bwMode="auto">
            <a:xfrm>
              <a:off x="2627" y="938"/>
              <a:ext cx="36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洪水・虹</a:t>
              </a:r>
            </a:p>
          </p:txBody>
        </p:sp>
        <p:sp>
          <p:nvSpPr>
            <p:cNvPr id="115954" name="Rectangle 40"/>
            <p:cNvSpPr>
              <a:spLocks noChangeArrowheads="1"/>
            </p:cNvSpPr>
            <p:nvPr/>
          </p:nvSpPr>
          <p:spPr bwMode="auto">
            <a:xfrm>
              <a:off x="2781" y="1042"/>
              <a:ext cx="1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塔</a:t>
              </a:r>
            </a:p>
          </p:txBody>
        </p:sp>
        <p:sp>
          <p:nvSpPr>
            <p:cNvPr id="115955" name="Rectangle 41"/>
            <p:cNvSpPr>
              <a:spLocks noChangeArrowheads="1"/>
            </p:cNvSpPr>
            <p:nvPr/>
          </p:nvSpPr>
          <p:spPr bwMode="auto">
            <a:xfrm>
              <a:off x="2607" y="344"/>
              <a:ext cx="4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天地創造</a:t>
              </a:r>
            </a:p>
          </p:txBody>
        </p:sp>
        <p:sp>
          <p:nvSpPr>
            <p:cNvPr id="115956" name="Rectangle 42"/>
            <p:cNvSpPr>
              <a:spLocks noChangeArrowheads="1"/>
            </p:cNvSpPr>
            <p:nvPr/>
          </p:nvSpPr>
          <p:spPr bwMode="auto">
            <a:xfrm>
              <a:off x="2602" y="458"/>
              <a:ext cx="610"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800">
                  <a:solidFill>
                    <a:srgbClr val="000000"/>
                  </a:solidFill>
                  <a:latin typeface="Helvetica" charset="0"/>
                </a:rPr>
                <a:t>始めの男性と女性</a:t>
              </a:r>
            </a:p>
          </p:txBody>
        </p:sp>
        <p:sp>
          <p:nvSpPr>
            <p:cNvPr id="115957" name="Line 43"/>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58" name="Line 44"/>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59" name="Rectangle 45"/>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960" name="Rectangle 46"/>
            <p:cNvSpPr>
              <a:spLocks noChangeArrowheads="1"/>
            </p:cNvSpPr>
            <p:nvPr/>
          </p:nvSpPr>
          <p:spPr bwMode="auto">
            <a:xfrm>
              <a:off x="2749" y="1531"/>
              <a:ext cx="59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000">
                  <a:solidFill>
                    <a:srgbClr val="000000"/>
                  </a:solidFill>
                  <a:latin typeface="Helvetica" charset="0"/>
                </a:rPr>
                <a:t>土地・種・祝福</a:t>
              </a:r>
            </a:p>
          </p:txBody>
        </p:sp>
        <p:sp>
          <p:nvSpPr>
            <p:cNvPr id="115961" name="Rectangle 47"/>
            <p:cNvSpPr>
              <a:spLocks noChangeArrowheads="1"/>
            </p:cNvSpPr>
            <p:nvPr/>
          </p:nvSpPr>
          <p:spPr bwMode="auto">
            <a:xfrm>
              <a:off x="2812" y="1771"/>
              <a:ext cx="28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15962" name="Rectangle 48"/>
            <p:cNvSpPr>
              <a:spLocks noChangeArrowheads="1"/>
            </p:cNvSpPr>
            <p:nvPr/>
          </p:nvSpPr>
          <p:spPr bwMode="auto">
            <a:xfrm>
              <a:off x="2846" y="1891"/>
              <a:ext cx="203"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15963" name="Rectangle 49"/>
            <p:cNvSpPr>
              <a:spLocks noChangeArrowheads="1"/>
            </p:cNvSpPr>
            <p:nvPr/>
          </p:nvSpPr>
          <p:spPr bwMode="auto">
            <a:xfrm>
              <a:off x="2742" y="1414"/>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召命</a:t>
              </a:r>
            </a:p>
          </p:txBody>
        </p:sp>
        <p:sp>
          <p:nvSpPr>
            <p:cNvPr id="115964" name="Rectangle 50"/>
            <p:cNvSpPr>
              <a:spLocks noChangeArrowheads="1"/>
            </p:cNvSpPr>
            <p:nvPr/>
          </p:nvSpPr>
          <p:spPr bwMode="auto">
            <a:xfrm>
              <a:off x="2634" y="1274"/>
              <a:ext cx="4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Chicago" charset="0"/>
                </a:rPr>
                <a:t>ABRAHAM</a:t>
              </a:r>
            </a:p>
          </p:txBody>
        </p:sp>
        <p:sp>
          <p:nvSpPr>
            <p:cNvPr id="115965" name="Rectangle 51"/>
            <p:cNvSpPr>
              <a:spLocks noChangeArrowheads="1"/>
            </p:cNvSpPr>
            <p:nvPr/>
          </p:nvSpPr>
          <p:spPr bwMode="auto">
            <a:xfrm>
              <a:off x="2834" y="1653"/>
              <a:ext cx="23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15966" name="Line 52"/>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67" name="Line 53"/>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68" name="Rectangle 54"/>
            <p:cNvSpPr>
              <a:spLocks noChangeArrowheads="1"/>
            </p:cNvSpPr>
            <p:nvPr/>
          </p:nvSpPr>
          <p:spPr bwMode="auto">
            <a:xfrm>
              <a:off x="2694" y="2152"/>
              <a:ext cx="291"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ヨセフ</a:t>
              </a:r>
            </a:p>
          </p:txBody>
        </p:sp>
        <p:sp>
          <p:nvSpPr>
            <p:cNvPr id="115969" name="Rectangle 55"/>
            <p:cNvSpPr>
              <a:spLocks noChangeArrowheads="1"/>
            </p:cNvSpPr>
            <p:nvPr/>
          </p:nvSpPr>
          <p:spPr bwMode="auto">
            <a:xfrm>
              <a:off x="2724" y="2301"/>
              <a:ext cx="25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奴隷</a:t>
              </a:r>
            </a:p>
          </p:txBody>
        </p:sp>
        <p:sp>
          <p:nvSpPr>
            <p:cNvPr id="115970" name="Rectangle 56"/>
            <p:cNvSpPr>
              <a:spLocks noChangeArrowheads="1"/>
            </p:cNvSpPr>
            <p:nvPr/>
          </p:nvSpPr>
          <p:spPr bwMode="auto">
            <a:xfrm>
              <a:off x="2856" y="2420"/>
              <a:ext cx="23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15971" name="Line 57"/>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2" name="Line 58"/>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3" name="Line 59"/>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4" name="Line 60"/>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5" name="Line 61"/>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6" name="Line 62"/>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7" name="Line 63"/>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8" name="Line 64"/>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79" name="Rectangle 65"/>
            <p:cNvSpPr>
              <a:spLocks noChangeArrowheads="1"/>
            </p:cNvSpPr>
            <p:nvPr/>
          </p:nvSpPr>
          <p:spPr bwMode="auto">
            <a:xfrm>
              <a:off x="2708" y="2674"/>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115980" name="Rectangle 66"/>
            <p:cNvSpPr>
              <a:spLocks noChangeArrowheads="1"/>
            </p:cNvSpPr>
            <p:nvPr/>
          </p:nvSpPr>
          <p:spPr bwMode="auto">
            <a:xfrm>
              <a:off x="2802" y="2934"/>
              <a:ext cx="28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Sinai</a:t>
              </a:r>
            </a:p>
          </p:txBody>
        </p:sp>
        <p:sp>
          <p:nvSpPr>
            <p:cNvPr id="115981" name="Rectangle 67"/>
            <p:cNvSpPr>
              <a:spLocks noChangeArrowheads="1"/>
            </p:cNvSpPr>
            <p:nvPr/>
          </p:nvSpPr>
          <p:spPr bwMode="auto">
            <a:xfrm>
              <a:off x="2751" y="3050"/>
              <a:ext cx="618"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道徳・民事・儀式</a:t>
              </a:r>
            </a:p>
          </p:txBody>
        </p:sp>
        <p:sp>
          <p:nvSpPr>
            <p:cNvPr id="115982" name="Rectangle 68"/>
            <p:cNvSpPr>
              <a:spLocks noChangeArrowheads="1"/>
            </p:cNvSpPr>
            <p:nvPr/>
          </p:nvSpPr>
          <p:spPr bwMode="auto">
            <a:xfrm>
              <a:off x="2648" y="3158"/>
              <a:ext cx="6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カデシュバルネア</a:t>
              </a:r>
            </a:p>
          </p:txBody>
        </p:sp>
        <p:sp>
          <p:nvSpPr>
            <p:cNvPr id="115983" name="Rectangle 69"/>
            <p:cNvSpPr>
              <a:spLocks noChangeArrowheads="1"/>
            </p:cNvSpPr>
            <p:nvPr/>
          </p:nvSpPr>
          <p:spPr bwMode="auto">
            <a:xfrm>
              <a:off x="2872" y="3274"/>
              <a:ext cx="194"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15984" name="Rectangle 70"/>
            <p:cNvSpPr>
              <a:spLocks noChangeArrowheads="1"/>
            </p:cNvSpPr>
            <p:nvPr/>
          </p:nvSpPr>
          <p:spPr bwMode="auto">
            <a:xfrm>
              <a:off x="2724" y="3382"/>
              <a:ext cx="44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５つの説教</a:t>
              </a:r>
            </a:p>
          </p:txBody>
        </p:sp>
        <p:sp>
          <p:nvSpPr>
            <p:cNvPr id="115985" name="Line 71"/>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86" name="Rectangle 72"/>
            <p:cNvSpPr>
              <a:spLocks noChangeArrowheads="1"/>
            </p:cNvSpPr>
            <p:nvPr/>
          </p:nvSpPr>
          <p:spPr bwMode="auto">
            <a:xfrm>
              <a:off x="2779" y="2826"/>
              <a:ext cx="427"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115987" name="Line 73"/>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88" name="Line 74"/>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89" name="Line 75"/>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990" name="Rectangle 76"/>
            <p:cNvSpPr>
              <a:spLocks noChangeArrowheads="1"/>
            </p:cNvSpPr>
            <p:nvPr/>
          </p:nvSpPr>
          <p:spPr bwMode="auto">
            <a:xfrm>
              <a:off x="2697" y="3550"/>
              <a:ext cx="35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15991" name="Rectangle 77"/>
            <p:cNvSpPr>
              <a:spLocks noChangeArrowheads="1"/>
            </p:cNvSpPr>
            <p:nvPr/>
          </p:nvSpPr>
          <p:spPr bwMode="auto">
            <a:xfrm>
              <a:off x="2738" y="3686"/>
              <a:ext cx="436"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a:p>
              <a:endParaRPr lang="ja-JP" altLang="en-US" sz="900">
                <a:solidFill>
                  <a:srgbClr val="000000"/>
                </a:solidFill>
                <a:latin typeface="Helvetica" charset="0"/>
              </a:endParaRPr>
            </a:p>
          </p:txBody>
        </p:sp>
        <p:sp>
          <p:nvSpPr>
            <p:cNvPr id="115992" name="Rectangle 78"/>
            <p:cNvSpPr>
              <a:spLocks noChangeArrowheads="1"/>
            </p:cNvSpPr>
            <p:nvPr/>
          </p:nvSpPr>
          <p:spPr bwMode="auto">
            <a:xfrm>
              <a:off x="2686" y="3806"/>
              <a:ext cx="52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grpSp>
      <p:sp>
        <p:nvSpPr>
          <p:cNvPr id="115715"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5716" name="Freeform 80"/>
          <p:cNvSpPr>
            <a:spLocks/>
          </p:cNvSpPr>
          <p:nvPr/>
        </p:nvSpPr>
        <p:spPr bwMode="auto">
          <a:xfrm>
            <a:off x="6424613" y="41910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17" name="Freeform 81"/>
          <p:cNvSpPr>
            <a:spLocks/>
          </p:cNvSpPr>
          <p:nvPr/>
        </p:nvSpPr>
        <p:spPr bwMode="auto">
          <a:xfrm>
            <a:off x="6424613" y="41529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18" name="Freeform 82"/>
          <p:cNvSpPr>
            <a:spLocks/>
          </p:cNvSpPr>
          <p:nvPr/>
        </p:nvSpPr>
        <p:spPr bwMode="auto">
          <a:xfrm>
            <a:off x="6424613" y="40259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19" name="Freeform 83"/>
          <p:cNvSpPr>
            <a:spLocks/>
          </p:cNvSpPr>
          <p:nvPr/>
        </p:nvSpPr>
        <p:spPr bwMode="auto">
          <a:xfrm>
            <a:off x="6424613" y="39878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0" name="Freeform 84"/>
          <p:cNvSpPr>
            <a:spLocks/>
          </p:cNvSpPr>
          <p:nvPr/>
        </p:nvSpPr>
        <p:spPr bwMode="auto">
          <a:xfrm>
            <a:off x="6424613" y="3860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1" name="Freeform 85"/>
          <p:cNvSpPr>
            <a:spLocks/>
          </p:cNvSpPr>
          <p:nvPr/>
        </p:nvSpPr>
        <p:spPr bwMode="auto">
          <a:xfrm>
            <a:off x="6424613" y="3822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2" name="Freeform 86"/>
          <p:cNvSpPr>
            <a:spLocks/>
          </p:cNvSpPr>
          <p:nvPr/>
        </p:nvSpPr>
        <p:spPr bwMode="auto">
          <a:xfrm>
            <a:off x="6424613" y="3695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3" name="Freeform 87"/>
          <p:cNvSpPr>
            <a:spLocks/>
          </p:cNvSpPr>
          <p:nvPr/>
        </p:nvSpPr>
        <p:spPr bwMode="auto">
          <a:xfrm>
            <a:off x="6424613" y="3657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4" name="Freeform 88"/>
          <p:cNvSpPr>
            <a:spLocks/>
          </p:cNvSpPr>
          <p:nvPr/>
        </p:nvSpPr>
        <p:spPr bwMode="auto">
          <a:xfrm>
            <a:off x="6424613" y="3530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5" name="Freeform 89"/>
          <p:cNvSpPr>
            <a:spLocks/>
          </p:cNvSpPr>
          <p:nvPr/>
        </p:nvSpPr>
        <p:spPr bwMode="auto">
          <a:xfrm>
            <a:off x="6424613" y="34798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6" name="Freeform 90"/>
          <p:cNvSpPr>
            <a:spLocks/>
          </p:cNvSpPr>
          <p:nvPr/>
        </p:nvSpPr>
        <p:spPr bwMode="auto">
          <a:xfrm>
            <a:off x="6424613" y="33528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7" name="Freeform 91"/>
          <p:cNvSpPr>
            <a:spLocks/>
          </p:cNvSpPr>
          <p:nvPr/>
        </p:nvSpPr>
        <p:spPr bwMode="auto">
          <a:xfrm>
            <a:off x="6424613" y="33147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8" name="Freeform 92"/>
          <p:cNvSpPr>
            <a:spLocks/>
          </p:cNvSpPr>
          <p:nvPr/>
        </p:nvSpPr>
        <p:spPr bwMode="auto">
          <a:xfrm>
            <a:off x="6424613" y="31877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29" name="Freeform 93"/>
          <p:cNvSpPr>
            <a:spLocks/>
          </p:cNvSpPr>
          <p:nvPr/>
        </p:nvSpPr>
        <p:spPr bwMode="auto">
          <a:xfrm>
            <a:off x="6424613" y="31496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0" name="Freeform 94"/>
          <p:cNvSpPr>
            <a:spLocks/>
          </p:cNvSpPr>
          <p:nvPr/>
        </p:nvSpPr>
        <p:spPr bwMode="auto">
          <a:xfrm>
            <a:off x="6424613" y="3022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1" name="Freeform 95"/>
          <p:cNvSpPr>
            <a:spLocks/>
          </p:cNvSpPr>
          <p:nvPr/>
        </p:nvSpPr>
        <p:spPr bwMode="auto">
          <a:xfrm>
            <a:off x="6424613" y="2984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2" name="Freeform 96"/>
          <p:cNvSpPr>
            <a:spLocks/>
          </p:cNvSpPr>
          <p:nvPr/>
        </p:nvSpPr>
        <p:spPr bwMode="auto">
          <a:xfrm>
            <a:off x="6424613" y="2857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3" name="Freeform 97"/>
          <p:cNvSpPr>
            <a:spLocks/>
          </p:cNvSpPr>
          <p:nvPr/>
        </p:nvSpPr>
        <p:spPr bwMode="auto">
          <a:xfrm>
            <a:off x="6424613" y="2819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4" name="Freeform 98"/>
          <p:cNvSpPr>
            <a:spLocks/>
          </p:cNvSpPr>
          <p:nvPr/>
        </p:nvSpPr>
        <p:spPr bwMode="auto">
          <a:xfrm>
            <a:off x="6424613" y="2692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5" name="Freeform 99"/>
          <p:cNvSpPr>
            <a:spLocks/>
          </p:cNvSpPr>
          <p:nvPr/>
        </p:nvSpPr>
        <p:spPr bwMode="auto">
          <a:xfrm>
            <a:off x="6424613" y="26416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6" name="Freeform 100"/>
          <p:cNvSpPr>
            <a:spLocks/>
          </p:cNvSpPr>
          <p:nvPr/>
        </p:nvSpPr>
        <p:spPr bwMode="auto">
          <a:xfrm>
            <a:off x="6424613" y="25146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7" name="Freeform 101"/>
          <p:cNvSpPr>
            <a:spLocks/>
          </p:cNvSpPr>
          <p:nvPr/>
        </p:nvSpPr>
        <p:spPr bwMode="auto">
          <a:xfrm>
            <a:off x="6424613" y="24765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8" name="Freeform 102"/>
          <p:cNvSpPr>
            <a:spLocks/>
          </p:cNvSpPr>
          <p:nvPr/>
        </p:nvSpPr>
        <p:spPr bwMode="auto">
          <a:xfrm>
            <a:off x="6424613" y="23495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39" name="Freeform 103"/>
          <p:cNvSpPr>
            <a:spLocks/>
          </p:cNvSpPr>
          <p:nvPr/>
        </p:nvSpPr>
        <p:spPr bwMode="auto">
          <a:xfrm>
            <a:off x="6424613" y="23114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0" name="Freeform 104"/>
          <p:cNvSpPr>
            <a:spLocks/>
          </p:cNvSpPr>
          <p:nvPr/>
        </p:nvSpPr>
        <p:spPr bwMode="auto">
          <a:xfrm>
            <a:off x="6424613" y="21844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1" name="Freeform 105"/>
          <p:cNvSpPr>
            <a:spLocks/>
          </p:cNvSpPr>
          <p:nvPr/>
        </p:nvSpPr>
        <p:spPr bwMode="auto">
          <a:xfrm>
            <a:off x="6424613" y="21463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2" name="Freeform 106"/>
          <p:cNvSpPr>
            <a:spLocks/>
          </p:cNvSpPr>
          <p:nvPr/>
        </p:nvSpPr>
        <p:spPr bwMode="auto">
          <a:xfrm>
            <a:off x="6424613" y="2019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3" name="Freeform 107"/>
          <p:cNvSpPr>
            <a:spLocks/>
          </p:cNvSpPr>
          <p:nvPr/>
        </p:nvSpPr>
        <p:spPr bwMode="auto">
          <a:xfrm>
            <a:off x="6424613" y="1981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4" name="Freeform 108"/>
          <p:cNvSpPr>
            <a:spLocks/>
          </p:cNvSpPr>
          <p:nvPr/>
        </p:nvSpPr>
        <p:spPr bwMode="auto">
          <a:xfrm>
            <a:off x="6424613" y="1854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5" name="Freeform 109"/>
          <p:cNvSpPr>
            <a:spLocks/>
          </p:cNvSpPr>
          <p:nvPr/>
        </p:nvSpPr>
        <p:spPr bwMode="auto">
          <a:xfrm>
            <a:off x="6424613" y="1816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6" name="Freeform 110"/>
          <p:cNvSpPr>
            <a:spLocks/>
          </p:cNvSpPr>
          <p:nvPr/>
        </p:nvSpPr>
        <p:spPr bwMode="auto">
          <a:xfrm>
            <a:off x="6424613" y="1689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7" name="Freeform 111"/>
          <p:cNvSpPr>
            <a:spLocks/>
          </p:cNvSpPr>
          <p:nvPr/>
        </p:nvSpPr>
        <p:spPr bwMode="auto">
          <a:xfrm>
            <a:off x="6424613" y="163830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8" name="Freeform 112"/>
          <p:cNvSpPr>
            <a:spLocks/>
          </p:cNvSpPr>
          <p:nvPr/>
        </p:nvSpPr>
        <p:spPr bwMode="auto">
          <a:xfrm>
            <a:off x="6424613" y="15113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49" name="Freeform 113"/>
          <p:cNvSpPr>
            <a:spLocks/>
          </p:cNvSpPr>
          <p:nvPr/>
        </p:nvSpPr>
        <p:spPr bwMode="auto">
          <a:xfrm>
            <a:off x="6424613" y="14732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0" name="Freeform 114"/>
          <p:cNvSpPr>
            <a:spLocks/>
          </p:cNvSpPr>
          <p:nvPr/>
        </p:nvSpPr>
        <p:spPr bwMode="auto">
          <a:xfrm>
            <a:off x="6424613" y="13462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1" name="Freeform 115"/>
          <p:cNvSpPr>
            <a:spLocks/>
          </p:cNvSpPr>
          <p:nvPr/>
        </p:nvSpPr>
        <p:spPr bwMode="auto">
          <a:xfrm>
            <a:off x="6424613" y="130810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2" name="Freeform 116"/>
          <p:cNvSpPr>
            <a:spLocks/>
          </p:cNvSpPr>
          <p:nvPr/>
        </p:nvSpPr>
        <p:spPr bwMode="auto">
          <a:xfrm>
            <a:off x="6424613" y="118110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3" name="Freeform 117"/>
          <p:cNvSpPr>
            <a:spLocks/>
          </p:cNvSpPr>
          <p:nvPr/>
        </p:nvSpPr>
        <p:spPr bwMode="auto">
          <a:xfrm>
            <a:off x="6424613" y="12001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4" name="Freeform 118"/>
          <p:cNvSpPr>
            <a:spLocks/>
          </p:cNvSpPr>
          <p:nvPr/>
        </p:nvSpPr>
        <p:spPr bwMode="auto">
          <a:xfrm>
            <a:off x="6424613" y="10731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5" name="Freeform 119"/>
          <p:cNvSpPr>
            <a:spLocks/>
          </p:cNvSpPr>
          <p:nvPr/>
        </p:nvSpPr>
        <p:spPr bwMode="auto">
          <a:xfrm>
            <a:off x="6424613" y="1035050"/>
            <a:ext cx="26987" cy="26988"/>
          </a:xfrm>
          <a:custGeom>
            <a:avLst/>
            <a:gdLst>
              <a:gd name="T0" fmla="*/ 0 w 17"/>
              <a:gd name="T1" fmla="*/ 25400 h 17"/>
              <a:gd name="T2" fmla="*/ 0 w 17"/>
              <a:gd name="T3" fmla="*/ 0 h 17"/>
              <a:gd name="T4" fmla="*/ 7937 w 17"/>
              <a:gd name="T5" fmla="*/ 0 h 17"/>
              <a:gd name="T6" fmla="*/ 25400 w 17"/>
              <a:gd name="T7" fmla="*/ 0 h 17"/>
              <a:gd name="T8" fmla="*/ 25400 w 17"/>
              <a:gd name="T9" fmla="*/ 25400 h 17"/>
              <a:gd name="T10" fmla="*/ 7937 w 17"/>
              <a:gd name="T11" fmla="*/ 25400 h 17"/>
              <a:gd name="T12" fmla="*/ 0 w 17"/>
              <a:gd name="T13" fmla="*/ 25400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6" name="Freeform 120"/>
          <p:cNvSpPr>
            <a:spLocks/>
          </p:cNvSpPr>
          <p:nvPr/>
        </p:nvSpPr>
        <p:spPr bwMode="auto">
          <a:xfrm>
            <a:off x="6424613" y="9080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7" name="Freeform 121"/>
          <p:cNvSpPr>
            <a:spLocks/>
          </p:cNvSpPr>
          <p:nvPr/>
        </p:nvSpPr>
        <p:spPr bwMode="auto">
          <a:xfrm>
            <a:off x="6424613" y="857250"/>
            <a:ext cx="26987" cy="39688"/>
          </a:xfrm>
          <a:custGeom>
            <a:avLst/>
            <a:gdLst>
              <a:gd name="T0" fmla="*/ 0 w 17"/>
              <a:gd name="T1" fmla="*/ 38100 h 25"/>
              <a:gd name="T2" fmla="*/ 0 w 17"/>
              <a:gd name="T3" fmla="*/ 0 h 25"/>
              <a:gd name="T4" fmla="*/ 7937 w 17"/>
              <a:gd name="T5" fmla="*/ 0 h 25"/>
              <a:gd name="T6" fmla="*/ 25400 w 17"/>
              <a:gd name="T7" fmla="*/ 0 h 25"/>
              <a:gd name="T8" fmla="*/ 25400 w 17"/>
              <a:gd name="T9" fmla="*/ 38100 h 25"/>
              <a:gd name="T10" fmla="*/ 7937 w 17"/>
              <a:gd name="T11" fmla="*/ 38100 h 25"/>
              <a:gd name="T12" fmla="*/ 0 w 17"/>
              <a:gd name="T13" fmla="*/ 38100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8" name="Freeform 122"/>
          <p:cNvSpPr>
            <a:spLocks/>
          </p:cNvSpPr>
          <p:nvPr/>
        </p:nvSpPr>
        <p:spPr bwMode="auto">
          <a:xfrm>
            <a:off x="6424613" y="730250"/>
            <a:ext cx="26987" cy="115888"/>
          </a:xfrm>
          <a:custGeom>
            <a:avLst/>
            <a:gdLst>
              <a:gd name="T0" fmla="*/ 0 w 17"/>
              <a:gd name="T1" fmla="*/ 114300 h 73"/>
              <a:gd name="T2" fmla="*/ 0 w 17"/>
              <a:gd name="T3" fmla="*/ 0 h 73"/>
              <a:gd name="T4" fmla="*/ 7937 w 17"/>
              <a:gd name="T5" fmla="*/ 0 h 73"/>
              <a:gd name="T6" fmla="*/ 25400 w 17"/>
              <a:gd name="T7" fmla="*/ 0 h 73"/>
              <a:gd name="T8" fmla="*/ 25400 w 17"/>
              <a:gd name="T9" fmla="*/ 114300 h 73"/>
              <a:gd name="T10" fmla="*/ 7937 w 17"/>
              <a:gd name="T11" fmla="*/ 114300 h 73"/>
              <a:gd name="T12" fmla="*/ 0 w 17"/>
              <a:gd name="T13" fmla="*/ 114300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59" name="Freeform 126"/>
          <p:cNvSpPr>
            <a:spLocks/>
          </p:cNvSpPr>
          <p:nvPr/>
        </p:nvSpPr>
        <p:spPr bwMode="auto">
          <a:xfrm>
            <a:off x="7326313" y="3429000"/>
            <a:ext cx="204787" cy="65088"/>
          </a:xfrm>
          <a:custGeom>
            <a:avLst/>
            <a:gdLst>
              <a:gd name="T0" fmla="*/ 203200 w 129"/>
              <a:gd name="T1" fmla="*/ 63500 h 41"/>
              <a:gd name="T2" fmla="*/ 0 w 129"/>
              <a:gd name="T3" fmla="*/ 63500 h 41"/>
              <a:gd name="T4" fmla="*/ 0 w 129"/>
              <a:gd name="T5" fmla="*/ 0 h 41"/>
              <a:gd name="T6" fmla="*/ 203200 w 129"/>
              <a:gd name="T7" fmla="*/ 6350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pic>
        <p:nvPicPr>
          <p:cNvPr id="115760" name="Picture 127"/>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9013" y="965200"/>
            <a:ext cx="3429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0">
                <a:solidFill>
                  <a:srgbClr val="000000"/>
                </a:solidFill>
                <a:miter lim="800000"/>
                <a:headEnd/>
                <a:tailEnd/>
              </a14:hiddenLine>
            </a:ext>
          </a:extLst>
        </p:spPr>
      </p:pic>
      <p:pic>
        <p:nvPicPr>
          <p:cNvPr id="115761"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5762" name="Line 130"/>
          <p:cNvSpPr>
            <a:spLocks noChangeShapeType="1"/>
          </p:cNvSpPr>
          <p:nvPr/>
        </p:nvSpPr>
        <p:spPr bwMode="auto">
          <a:xfrm>
            <a:off x="6615113" y="1447800"/>
            <a:ext cx="736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5400">
                <a:solidFill>
                  <a:srgbClr val="000000"/>
                </a:solidFill>
                <a:round/>
                <a:headEnd/>
                <a:tailEnd/>
              </a14:hiddenLine>
            </a:ext>
          </a:extLst>
        </p:spPr>
        <p:txBody>
          <a:bodyPr wrap="none" anchor="ctr"/>
          <a:lstStyle/>
          <a:p>
            <a:endParaRPr lang="en-US"/>
          </a:p>
        </p:txBody>
      </p:sp>
      <p:sp>
        <p:nvSpPr>
          <p:cNvPr id="115763" name="Freeform 131"/>
          <p:cNvSpPr>
            <a:spLocks/>
          </p:cNvSpPr>
          <p:nvPr/>
        </p:nvSpPr>
        <p:spPr bwMode="auto">
          <a:xfrm>
            <a:off x="7351713" y="13970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64"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a:solidFill>
                  <a:srgbClr val="000000"/>
                </a:solidFill>
                <a:latin typeface="Times" charset="0"/>
              </a:rPr>
              <a:t> </a:t>
            </a:r>
          </a:p>
        </p:txBody>
      </p:sp>
      <p:sp>
        <p:nvSpPr>
          <p:cNvPr id="115765"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66"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67"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68"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69"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70"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a:solidFill>
                  <a:srgbClr val="000000"/>
                </a:solidFill>
                <a:latin typeface="Times" charset="0"/>
              </a:rPr>
              <a:t>S</a:t>
            </a:r>
          </a:p>
        </p:txBody>
      </p:sp>
      <p:sp>
        <p:nvSpPr>
          <p:cNvPr id="586891" name="Rectangle 139"/>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ＭＳ Ｐゴシック" pitchFamily="-107" charset="-128"/>
                <a:cs typeface="ＭＳ Ｐゴシック" pitchFamily="-107" charset="-128"/>
              </a:rPr>
              <a:t>(2000 B.C.)</a:t>
            </a:r>
          </a:p>
        </p:txBody>
      </p:sp>
      <p:sp>
        <p:nvSpPr>
          <p:cNvPr id="586892" name="Rectangle 140"/>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FAFD00"/>
                </a:solidFill>
                <a:latin typeface="Times" pitchFamily="-107" charset="0"/>
                <a:ea typeface="ＭＳ Ｐゴシック" pitchFamily="-107" charset="-128"/>
                <a:cs typeface="ＭＳ Ｐゴシック" pitchFamily="-107" charset="-128"/>
              </a:rPr>
              <a:t>C 7 S J </a:t>
            </a:r>
          </a:p>
        </p:txBody>
      </p:sp>
      <p:sp>
        <p:nvSpPr>
          <p:cNvPr id="586894" name="Rectangle 142"/>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b="0">
                <a:solidFill>
                  <a:srgbClr val="00FF00"/>
                </a:solidFill>
                <a:latin typeface="Times" pitchFamily="-107" charset="0"/>
                <a:ea typeface="ＭＳ Ｐゴシック" pitchFamily="-107" charset="-128"/>
                <a:cs typeface="ＭＳ Ｐゴシック" pitchFamily="-107" charset="-128"/>
              </a:rPr>
              <a:t>7 = 4 + 3 </a:t>
            </a:r>
          </a:p>
        </p:txBody>
      </p:sp>
      <p:sp>
        <p:nvSpPr>
          <p:cNvPr id="586897" name="Line 145"/>
          <p:cNvSpPr>
            <a:spLocks noChangeShapeType="1"/>
          </p:cNvSpPr>
          <p:nvPr/>
        </p:nvSpPr>
        <p:spPr bwMode="auto">
          <a:xfrm>
            <a:off x="1765300" y="2819400"/>
            <a:ext cx="279400" cy="0"/>
          </a:xfrm>
          <a:prstGeom prst="line">
            <a:avLst/>
          </a:prstGeom>
          <a:noFill/>
          <a:ln w="25400">
            <a:solidFill>
              <a:srgbClr val="FFEA18"/>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115775" name="Rectangle 146"/>
          <p:cNvSpPr>
            <a:spLocks noChangeArrowheads="1"/>
          </p:cNvSpPr>
          <p:nvPr/>
        </p:nvSpPr>
        <p:spPr bwMode="auto">
          <a:xfrm>
            <a:off x="5930900" y="1520825"/>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6899" name="Text Box 147"/>
          <p:cNvSpPr txBox="1">
            <a:spLocks noChangeArrowheads="1"/>
          </p:cNvSpPr>
          <p:nvPr/>
        </p:nvSpPr>
        <p:spPr bwMode="auto">
          <a:xfrm rot="-5400000">
            <a:off x="4987925" y="2570163"/>
            <a:ext cx="2427288"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rPr>
              <a:t>３つの社会</a:t>
            </a:r>
            <a:endParaRPr lang="en-US" sz="2800">
              <a:solidFill>
                <a:srgbClr val="EEFF4B"/>
              </a:solidFill>
            </a:endParaRPr>
          </a:p>
        </p:txBody>
      </p:sp>
      <p:sp>
        <p:nvSpPr>
          <p:cNvPr id="115777"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115778"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6902" name="Text Box 150"/>
          <p:cNvSpPr txBox="1">
            <a:spLocks noChangeArrowheads="1"/>
          </p:cNvSpPr>
          <p:nvPr/>
        </p:nvSpPr>
        <p:spPr bwMode="auto">
          <a:xfrm rot="-5385664">
            <a:off x="60372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ＭＳ Ｐゴシック" pitchFamily="-107" charset="-128"/>
                <a:cs typeface="ＭＳ Ｐゴシック" pitchFamily="-107" charset="-128"/>
              </a:rPr>
              <a:t>S</a:t>
            </a:r>
          </a:p>
        </p:txBody>
      </p:sp>
      <p:sp>
        <p:nvSpPr>
          <p:cNvPr id="586903" name="Text Box 151"/>
          <p:cNvSpPr txBox="1">
            <a:spLocks noChangeArrowheads="1"/>
          </p:cNvSpPr>
          <p:nvPr/>
        </p:nvSpPr>
        <p:spPr bwMode="auto">
          <a:xfrm rot="-5400000">
            <a:off x="60166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ＭＳ Ｐゴシック" pitchFamily="-107" charset="-128"/>
                <a:cs typeface="ＭＳ Ｐゴシック" pitchFamily="-107" charset="-128"/>
              </a:rPr>
              <a:t>J</a:t>
            </a:r>
          </a:p>
        </p:txBody>
      </p:sp>
      <p:sp>
        <p:nvSpPr>
          <p:cNvPr id="115781"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6905" name="Text Box 153"/>
          <p:cNvSpPr txBox="1">
            <a:spLocks noChangeArrowheads="1"/>
          </p:cNvSpPr>
          <p:nvPr/>
        </p:nvSpPr>
        <p:spPr bwMode="auto">
          <a:xfrm rot="-5388536">
            <a:off x="2754312" y="3870326"/>
            <a:ext cx="1966913" cy="519112"/>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2800">
                <a:solidFill>
                  <a:srgbClr val="EEFF4B"/>
                </a:solidFill>
              </a:rPr>
              <a:t>４人の人々</a:t>
            </a:r>
            <a:endParaRPr lang="en-US" sz="2800">
              <a:solidFill>
                <a:srgbClr val="EEFF4B"/>
              </a:solidFill>
            </a:endParaRPr>
          </a:p>
        </p:txBody>
      </p:sp>
      <p:sp>
        <p:nvSpPr>
          <p:cNvPr id="115783"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84"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en-US"/>
          </a:p>
        </p:txBody>
      </p:sp>
      <p:sp>
        <p:nvSpPr>
          <p:cNvPr id="586908" name="Text Box 156"/>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en-US" sz="2800">
                <a:solidFill>
                  <a:srgbClr val="EEFF4B"/>
                </a:solidFill>
                <a:latin typeface="Times" pitchFamily="-107" charset="0"/>
                <a:ea typeface="ＭＳ Ｐゴシック" pitchFamily="-107" charset="-128"/>
                <a:cs typeface="ＭＳ Ｐゴシック" pitchFamily="-107" charset="-128"/>
              </a:rPr>
              <a:t>C</a:t>
            </a:r>
          </a:p>
        </p:txBody>
      </p:sp>
      <p:sp>
        <p:nvSpPr>
          <p:cNvPr id="115786" name="Freeform 157"/>
          <p:cNvSpPr>
            <a:spLocks/>
          </p:cNvSpPr>
          <p:nvPr/>
        </p:nvSpPr>
        <p:spPr bwMode="auto">
          <a:xfrm>
            <a:off x="7326313" y="34163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87" name="Freeform 158"/>
          <p:cNvSpPr>
            <a:spLocks/>
          </p:cNvSpPr>
          <p:nvPr/>
        </p:nvSpPr>
        <p:spPr bwMode="auto">
          <a:xfrm>
            <a:off x="7656513" y="17018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88" name="Rectangle 159"/>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89"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5790" name="Freeform 161"/>
          <p:cNvSpPr>
            <a:spLocks/>
          </p:cNvSpPr>
          <p:nvPr/>
        </p:nvSpPr>
        <p:spPr bwMode="auto">
          <a:xfrm>
            <a:off x="7339013" y="520065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791"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792"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5793"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en-US"/>
          </a:p>
        </p:txBody>
      </p:sp>
      <p:sp>
        <p:nvSpPr>
          <p:cNvPr id="115794"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795"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5796"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nvGrpSpPr>
          <p:cNvPr id="115797" name="Group 168"/>
          <p:cNvGrpSpPr>
            <a:grpSpLocks/>
          </p:cNvGrpSpPr>
          <p:nvPr/>
        </p:nvGrpSpPr>
        <p:grpSpPr bwMode="auto">
          <a:xfrm>
            <a:off x="6591300" y="4418013"/>
            <a:ext cx="952500" cy="527050"/>
            <a:chOff x="4152" y="2783"/>
            <a:chExt cx="600" cy="332"/>
          </a:xfrm>
        </p:grpSpPr>
        <p:sp>
          <p:nvSpPr>
            <p:cNvPr id="115914"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5915"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5916"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sp>
        <p:nvSpPr>
          <p:cNvPr id="586924" name="Rectangle 172"/>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ＭＳ Ｐゴシック" pitchFamily="-107" charset="-128"/>
                <a:cs typeface="ＭＳ Ｐゴシック" pitchFamily="-107" charset="-128"/>
              </a:rPr>
              <a:t>(1500 B.C.)</a:t>
            </a:r>
          </a:p>
        </p:txBody>
      </p:sp>
      <p:sp>
        <p:nvSpPr>
          <p:cNvPr id="586925" name="Rectangle 173"/>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ＭＳ Ｐゴシック" pitchFamily="-107" charset="-128"/>
                <a:cs typeface="ＭＳ Ｐゴシック" pitchFamily="-107" charset="-128"/>
              </a:rPr>
              <a:t>(500 B.C.)</a:t>
            </a:r>
          </a:p>
        </p:txBody>
      </p:sp>
      <p:sp>
        <p:nvSpPr>
          <p:cNvPr id="586926" name="Rectangle 174"/>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defRPr/>
            </a:pPr>
            <a:r>
              <a:rPr lang="en-US" sz="1000">
                <a:solidFill>
                  <a:srgbClr val="FFFF00"/>
                </a:solidFill>
                <a:latin typeface="Times" pitchFamily="-107" charset="0"/>
                <a:ea typeface="ＭＳ Ｐゴシック" pitchFamily="-107" charset="-128"/>
                <a:cs typeface="ＭＳ Ｐゴシック" pitchFamily="-107" charset="-128"/>
              </a:rPr>
              <a:t>(1000 B.C.)</a:t>
            </a:r>
          </a:p>
        </p:txBody>
      </p:sp>
      <p:sp>
        <p:nvSpPr>
          <p:cNvPr id="115801"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2"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3"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4"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5"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6"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7"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8"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09"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0"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1"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2"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3" name="Rectangle 187"/>
          <p:cNvSpPr>
            <a:spLocks noChangeArrowheads="1"/>
          </p:cNvSpPr>
          <p:nvPr/>
        </p:nvSpPr>
        <p:spPr bwMode="auto">
          <a:xfrm>
            <a:off x="6791325" y="3238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捕囚</a:t>
            </a:r>
          </a:p>
        </p:txBody>
      </p:sp>
      <p:sp>
        <p:nvSpPr>
          <p:cNvPr id="115814"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5"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6"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7" name="Rectangle 191"/>
          <p:cNvSpPr>
            <a:spLocks noChangeArrowheads="1"/>
          </p:cNvSpPr>
          <p:nvPr/>
        </p:nvSpPr>
        <p:spPr bwMode="auto">
          <a:xfrm>
            <a:off x="6599238" y="43942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沈黙</a:t>
            </a:r>
          </a:p>
        </p:txBody>
      </p:sp>
      <p:sp>
        <p:nvSpPr>
          <p:cNvPr id="115818"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19"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0"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5821"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822" name="Rectangle 196"/>
          <p:cNvSpPr>
            <a:spLocks noChangeArrowheads="1"/>
          </p:cNvSpPr>
          <p:nvPr/>
        </p:nvSpPr>
        <p:spPr bwMode="auto">
          <a:xfrm>
            <a:off x="6610350" y="5102225"/>
            <a:ext cx="7350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1200">
                <a:solidFill>
                  <a:srgbClr val="000000"/>
                </a:solidFill>
                <a:latin typeface="Chicago" charset="0"/>
              </a:rPr>
              <a:t>イエス様</a:t>
            </a:r>
          </a:p>
        </p:txBody>
      </p:sp>
      <p:sp>
        <p:nvSpPr>
          <p:cNvPr id="115823"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4"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5"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6"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7"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8"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29"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en-US"/>
          </a:p>
        </p:txBody>
      </p:sp>
      <p:sp>
        <p:nvSpPr>
          <p:cNvPr id="115830"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en-US"/>
          </a:p>
        </p:txBody>
      </p:sp>
      <p:sp>
        <p:nvSpPr>
          <p:cNvPr id="115831"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832" name="Rectangle 206"/>
          <p:cNvSpPr>
            <a:spLocks noChangeArrowheads="1"/>
          </p:cNvSpPr>
          <p:nvPr/>
        </p:nvSpPr>
        <p:spPr bwMode="auto">
          <a:xfrm>
            <a:off x="6570663" y="561975"/>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無秩序</a:t>
            </a:r>
          </a:p>
        </p:txBody>
      </p:sp>
      <p:sp>
        <p:nvSpPr>
          <p:cNvPr id="115833"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34"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35" name="Rectangle 209"/>
          <p:cNvSpPr>
            <a:spLocks noChangeArrowheads="1"/>
          </p:cNvSpPr>
          <p:nvPr/>
        </p:nvSpPr>
        <p:spPr bwMode="auto">
          <a:xfrm>
            <a:off x="6580188" y="1266825"/>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王制</a:t>
            </a:r>
          </a:p>
        </p:txBody>
      </p:sp>
      <p:sp>
        <p:nvSpPr>
          <p:cNvPr id="115836"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37"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586964"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6965"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115840" name="Text Box 215"/>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586968" name="Text Box 216"/>
          <p:cNvSpPr txBox="1">
            <a:spLocks noChangeArrowheads="1"/>
          </p:cNvSpPr>
          <p:nvPr/>
        </p:nvSpPr>
        <p:spPr bwMode="auto">
          <a:xfrm>
            <a:off x="1773238" y="47625"/>
            <a:ext cx="2247900" cy="274638"/>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200">
                <a:solidFill>
                  <a:schemeClr val="tx1"/>
                </a:solidFill>
              </a:rPr>
              <a:t>創世記 </a:t>
            </a:r>
            <a:r>
              <a:rPr lang="en-US" altLang="ja-JP" sz="1200">
                <a:solidFill>
                  <a:schemeClr val="tx1"/>
                </a:solidFill>
              </a:rPr>
              <a:t>1</a:t>
            </a:r>
            <a:r>
              <a:rPr lang="ja-JP" altLang="en-US" sz="1200">
                <a:solidFill>
                  <a:schemeClr val="tx1"/>
                </a:solidFill>
              </a:rPr>
              <a:t>章</a:t>
            </a:r>
            <a:r>
              <a:rPr lang="en-US" altLang="ja-JP" sz="1200">
                <a:solidFill>
                  <a:schemeClr val="tx1"/>
                </a:solidFill>
              </a:rPr>
              <a:t>- </a:t>
            </a:r>
            <a:r>
              <a:rPr lang="ja-JP" altLang="en-US" sz="1200">
                <a:solidFill>
                  <a:schemeClr val="tx1"/>
                </a:solidFill>
              </a:rPr>
              <a:t>ヨシュア記 </a:t>
            </a:r>
            <a:r>
              <a:rPr lang="en-US" altLang="ja-JP" sz="1200">
                <a:solidFill>
                  <a:schemeClr val="tx1"/>
                </a:solidFill>
              </a:rPr>
              <a:t>24</a:t>
            </a:r>
            <a:r>
              <a:rPr lang="ja-JP" altLang="en-US" sz="1200">
                <a:solidFill>
                  <a:schemeClr val="tx1"/>
                </a:solidFill>
              </a:rPr>
              <a:t>章</a:t>
            </a:r>
          </a:p>
        </p:txBody>
      </p:sp>
      <p:sp>
        <p:nvSpPr>
          <p:cNvPr id="115842" name="Freeform 217"/>
          <p:cNvSpPr>
            <a:spLocks/>
          </p:cNvSpPr>
          <p:nvPr/>
        </p:nvSpPr>
        <p:spPr bwMode="auto">
          <a:xfrm>
            <a:off x="8599488" y="3581400"/>
            <a:ext cx="204787" cy="77788"/>
          </a:xfrm>
          <a:custGeom>
            <a:avLst/>
            <a:gdLst>
              <a:gd name="T0" fmla="*/ 203200 w 129"/>
              <a:gd name="T1" fmla="*/ 76200 h 49"/>
              <a:gd name="T2" fmla="*/ 0 w 129"/>
              <a:gd name="T3" fmla="*/ 76200 h 49"/>
              <a:gd name="T4" fmla="*/ 0 w 129"/>
              <a:gd name="T5" fmla="*/ 0 h 49"/>
              <a:gd name="T6" fmla="*/ 203200 w 129"/>
              <a:gd name="T7" fmla="*/ 76200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843" name="Rectangle 218"/>
          <p:cNvSpPr>
            <a:spLocks noChangeArrowheads="1"/>
          </p:cNvSpPr>
          <p:nvPr/>
        </p:nvSpPr>
        <p:spPr bwMode="auto">
          <a:xfrm>
            <a:off x="8180388" y="3911600"/>
            <a:ext cx="304800" cy="1143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5844" name="Freeform 219"/>
          <p:cNvSpPr>
            <a:spLocks/>
          </p:cNvSpPr>
          <p:nvPr/>
        </p:nvSpPr>
        <p:spPr bwMode="auto">
          <a:xfrm>
            <a:off x="8594725" y="3541713"/>
            <a:ext cx="234950" cy="120650"/>
          </a:xfrm>
          <a:custGeom>
            <a:avLst/>
            <a:gdLst>
              <a:gd name="T0" fmla="*/ 233129 w 129"/>
              <a:gd name="T1" fmla="*/ 118188 h 49"/>
              <a:gd name="T2" fmla="*/ 0 w 129"/>
              <a:gd name="T3" fmla="*/ 118188 h 49"/>
              <a:gd name="T4" fmla="*/ 0 w 129"/>
              <a:gd name="T5" fmla="*/ 0 h 49"/>
              <a:gd name="T6" fmla="*/ 233129 w 129"/>
              <a:gd name="T7" fmla="*/ 11818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115845" name="AutoShape 220"/>
          <p:cNvSpPr>
            <a:spLocks noChangeArrowheads="1"/>
          </p:cNvSpPr>
          <p:nvPr/>
        </p:nvSpPr>
        <p:spPr bwMode="auto">
          <a:xfrm>
            <a:off x="8023225" y="3455988"/>
            <a:ext cx="736600" cy="2905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115846" name="Rectangle 221"/>
          <p:cNvSpPr>
            <a:spLocks noChangeArrowheads="1"/>
          </p:cNvSpPr>
          <p:nvPr/>
        </p:nvSpPr>
        <p:spPr bwMode="auto">
          <a:xfrm>
            <a:off x="8018463" y="3603625"/>
            <a:ext cx="952500" cy="498475"/>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115847" name="Rectangle 222"/>
          <p:cNvSpPr>
            <a:spLocks noChangeArrowheads="1"/>
          </p:cNvSpPr>
          <p:nvPr/>
        </p:nvSpPr>
        <p:spPr bwMode="auto">
          <a:xfrm>
            <a:off x="8129588" y="3862388"/>
            <a:ext cx="514350" cy="190500"/>
          </a:xfrm>
          <a:prstGeom prst="rect">
            <a:avLst/>
          </a:prstGeom>
          <a:solidFill>
            <a:srgbClr val="FFFF00"/>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endParaRPr lang="en-US"/>
          </a:p>
        </p:txBody>
      </p:sp>
      <p:sp>
        <p:nvSpPr>
          <p:cNvPr id="115848" name="AutoShape 223"/>
          <p:cNvSpPr>
            <a:spLocks noChangeArrowheads="1"/>
          </p:cNvSpPr>
          <p:nvPr/>
        </p:nvSpPr>
        <p:spPr bwMode="auto">
          <a:xfrm>
            <a:off x="8035925" y="3481388"/>
            <a:ext cx="711200" cy="2905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849" name="Line 224"/>
          <p:cNvSpPr>
            <a:spLocks noChangeShapeType="1"/>
          </p:cNvSpPr>
          <p:nvPr/>
        </p:nvSpPr>
        <p:spPr bwMode="auto">
          <a:xfrm>
            <a:off x="8050213" y="38258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50" name="Line 225"/>
          <p:cNvSpPr>
            <a:spLocks noChangeShapeType="1"/>
          </p:cNvSpPr>
          <p:nvPr/>
        </p:nvSpPr>
        <p:spPr bwMode="auto">
          <a:xfrm>
            <a:off x="8050213" y="4016375"/>
            <a:ext cx="8763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5851" name="Rectangle 226"/>
          <p:cNvSpPr>
            <a:spLocks noChangeArrowheads="1"/>
          </p:cNvSpPr>
          <p:nvPr/>
        </p:nvSpPr>
        <p:spPr bwMode="auto">
          <a:xfrm>
            <a:off x="8053388" y="3429000"/>
            <a:ext cx="565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ヨシュア</a:t>
            </a:r>
          </a:p>
        </p:txBody>
      </p:sp>
      <p:sp>
        <p:nvSpPr>
          <p:cNvPr id="115852" name="Rectangle 227"/>
          <p:cNvSpPr>
            <a:spLocks noChangeArrowheads="1"/>
          </p:cNvSpPr>
          <p:nvPr/>
        </p:nvSpPr>
        <p:spPr bwMode="auto">
          <a:xfrm>
            <a:off x="8118475" y="3644900"/>
            <a:ext cx="6921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エリコ</a:t>
            </a:r>
            <a:r>
              <a:rPr lang="en-US" altLang="ja-JP" sz="900">
                <a:solidFill>
                  <a:srgbClr val="000000"/>
                </a:solidFill>
                <a:latin typeface="Helvetica" charset="0"/>
              </a:rPr>
              <a:t>/</a:t>
            </a:r>
            <a:r>
              <a:rPr lang="ja-JP" altLang="en-US" sz="900">
                <a:solidFill>
                  <a:srgbClr val="000000"/>
                </a:solidFill>
                <a:latin typeface="Helvetica" charset="0"/>
              </a:rPr>
              <a:t>アイ</a:t>
            </a:r>
          </a:p>
        </p:txBody>
      </p:sp>
      <p:sp>
        <p:nvSpPr>
          <p:cNvPr id="115853" name="Rectangle 228"/>
          <p:cNvSpPr>
            <a:spLocks noChangeArrowheads="1"/>
          </p:cNvSpPr>
          <p:nvPr/>
        </p:nvSpPr>
        <p:spPr bwMode="auto">
          <a:xfrm>
            <a:off x="8035925" y="3835400"/>
            <a:ext cx="828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土地を分ける</a:t>
            </a:r>
          </a:p>
        </p:txBody>
      </p:sp>
      <p:sp>
        <p:nvSpPr>
          <p:cNvPr id="115854" name="Text Box 23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86987" name="Rectangle 23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50</a:t>
            </a:r>
          </a:p>
        </p:txBody>
      </p:sp>
      <p:grpSp>
        <p:nvGrpSpPr>
          <p:cNvPr id="115856" name="Group 238"/>
          <p:cNvGrpSpPr>
            <a:grpSpLocks/>
          </p:cNvGrpSpPr>
          <p:nvPr/>
        </p:nvGrpSpPr>
        <p:grpSpPr bwMode="auto">
          <a:xfrm>
            <a:off x="5154613" y="2206625"/>
            <a:ext cx="525462" cy="585788"/>
            <a:chOff x="1084" y="711"/>
            <a:chExt cx="2950" cy="2769"/>
          </a:xfrm>
        </p:grpSpPr>
        <p:grpSp>
          <p:nvGrpSpPr>
            <p:cNvPr id="115904" name="Group 239"/>
            <p:cNvGrpSpPr>
              <a:grpSpLocks/>
            </p:cNvGrpSpPr>
            <p:nvPr/>
          </p:nvGrpSpPr>
          <p:grpSpPr bwMode="auto">
            <a:xfrm>
              <a:off x="1084" y="711"/>
              <a:ext cx="2950" cy="2769"/>
              <a:chOff x="2707" y="548"/>
              <a:chExt cx="2950" cy="2769"/>
            </a:xfrm>
          </p:grpSpPr>
          <p:grpSp>
            <p:nvGrpSpPr>
              <p:cNvPr id="115910" name="Group 240"/>
              <p:cNvGrpSpPr>
                <a:grpSpLocks/>
              </p:cNvGrpSpPr>
              <p:nvPr/>
            </p:nvGrpSpPr>
            <p:grpSpPr bwMode="auto">
              <a:xfrm>
                <a:off x="3180" y="1046"/>
                <a:ext cx="2105" cy="1421"/>
                <a:chOff x="578" y="2316"/>
                <a:chExt cx="2105" cy="1421"/>
              </a:xfrm>
            </p:grpSpPr>
            <p:sp>
              <p:nvSpPr>
                <p:cNvPr id="115912" name="Freeform 241"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13" name="Freeform 242"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5911" name="Picture 243"/>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5905" name="Freeform 244"/>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906" name="Freeform 245"/>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907" name="Freeform 246"/>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908" name="Freeform 247"/>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909" name="Freeform 248"/>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5857" name="Rectangle 249"/>
          <p:cNvSpPr>
            <a:spLocks noChangeArrowheads="1"/>
          </p:cNvSpPr>
          <p:nvPr/>
        </p:nvSpPr>
        <p:spPr bwMode="auto">
          <a:xfrm>
            <a:off x="5173663" y="2278063"/>
            <a:ext cx="3556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osher-Normal" charset="0"/>
              </a:rPr>
              <a:t>AC</a:t>
            </a:r>
            <a:endParaRPr lang="en-US" b="0" i="1">
              <a:solidFill>
                <a:schemeClr val="tx1"/>
              </a:solidFill>
              <a:latin typeface="Helvetica" charset="0"/>
            </a:endParaRPr>
          </a:p>
        </p:txBody>
      </p:sp>
      <p:grpSp>
        <p:nvGrpSpPr>
          <p:cNvPr id="115858" name="Group 251"/>
          <p:cNvGrpSpPr>
            <a:grpSpLocks/>
          </p:cNvGrpSpPr>
          <p:nvPr/>
        </p:nvGrpSpPr>
        <p:grpSpPr bwMode="auto">
          <a:xfrm>
            <a:off x="5159375" y="5230813"/>
            <a:ext cx="525463" cy="585787"/>
            <a:chOff x="1084" y="711"/>
            <a:chExt cx="2950" cy="2769"/>
          </a:xfrm>
        </p:grpSpPr>
        <p:grpSp>
          <p:nvGrpSpPr>
            <p:cNvPr id="115894" name="Group 252"/>
            <p:cNvGrpSpPr>
              <a:grpSpLocks/>
            </p:cNvGrpSpPr>
            <p:nvPr/>
          </p:nvGrpSpPr>
          <p:grpSpPr bwMode="auto">
            <a:xfrm>
              <a:off x="1084" y="711"/>
              <a:ext cx="2950" cy="2769"/>
              <a:chOff x="2707" y="548"/>
              <a:chExt cx="2950" cy="2769"/>
            </a:xfrm>
          </p:grpSpPr>
          <p:grpSp>
            <p:nvGrpSpPr>
              <p:cNvPr id="115900" name="Group 253"/>
              <p:cNvGrpSpPr>
                <a:grpSpLocks/>
              </p:cNvGrpSpPr>
              <p:nvPr/>
            </p:nvGrpSpPr>
            <p:grpSpPr bwMode="auto">
              <a:xfrm>
                <a:off x="3180" y="1046"/>
                <a:ext cx="2105" cy="1421"/>
                <a:chOff x="578" y="2316"/>
                <a:chExt cx="2105" cy="1421"/>
              </a:xfrm>
            </p:grpSpPr>
            <p:sp>
              <p:nvSpPr>
                <p:cNvPr id="115902" name="Freeform 254"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903" name="Freeform 255"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5901" name="Picture 256"/>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5895" name="Freeform 257"/>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96" name="Freeform 258"/>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97" name="Freeform 259"/>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98" name="Freeform 260"/>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99" name="Freeform 261"/>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5859" name="Rectangle 262"/>
          <p:cNvSpPr>
            <a:spLocks noChangeArrowheads="1"/>
          </p:cNvSpPr>
          <p:nvPr/>
        </p:nvSpPr>
        <p:spPr bwMode="auto">
          <a:xfrm>
            <a:off x="5187950" y="530225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i="1">
                <a:solidFill>
                  <a:schemeClr val="tx1"/>
                </a:solidFill>
                <a:latin typeface="Kosher-Normal" charset="0"/>
              </a:rPr>
              <a:t>LC</a:t>
            </a:r>
            <a:endParaRPr lang="en-US" b="0" i="1">
              <a:solidFill>
                <a:schemeClr val="tx1"/>
              </a:solidFill>
              <a:latin typeface="Helvetica" charset="0"/>
            </a:endParaRPr>
          </a:p>
        </p:txBody>
      </p:sp>
      <p:grpSp>
        <p:nvGrpSpPr>
          <p:cNvPr id="115860" name="Group 263"/>
          <p:cNvGrpSpPr>
            <a:grpSpLocks/>
          </p:cNvGrpSpPr>
          <p:nvPr/>
        </p:nvGrpSpPr>
        <p:grpSpPr bwMode="auto">
          <a:xfrm>
            <a:off x="7523163" y="1331913"/>
            <a:ext cx="525462" cy="585787"/>
            <a:chOff x="1567" y="1192"/>
            <a:chExt cx="331" cy="369"/>
          </a:xfrm>
        </p:grpSpPr>
        <p:grpSp>
          <p:nvGrpSpPr>
            <p:cNvPr id="115882" name="Group 264"/>
            <p:cNvGrpSpPr>
              <a:grpSpLocks/>
            </p:cNvGrpSpPr>
            <p:nvPr/>
          </p:nvGrpSpPr>
          <p:grpSpPr bwMode="auto">
            <a:xfrm>
              <a:off x="1567" y="1192"/>
              <a:ext cx="331" cy="369"/>
              <a:chOff x="1084" y="711"/>
              <a:chExt cx="2950" cy="2769"/>
            </a:xfrm>
          </p:grpSpPr>
          <p:grpSp>
            <p:nvGrpSpPr>
              <p:cNvPr id="115884" name="Group 265"/>
              <p:cNvGrpSpPr>
                <a:grpSpLocks/>
              </p:cNvGrpSpPr>
              <p:nvPr/>
            </p:nvGrpSpPr>
            <p:grpSpPr bwMode="auto">
              <a:xfrm>
                <a:off x="1084" y="711"/>
                <a:ext cx="2950" cy="2769"/>
                <a:chOff x="2707" y="548"/>
                <a:chExt cx="2950" cy="2769"/>
              </a:xfrm>
            </p:grpSpPr>
            <p:grpSp>
              <p:nvGrpSpPr>
                <p:cNvPr id="115890" name="Group 266"/>
                <p:cNvGrpSpPr>
                  <a:grpSpLocks/>
                </p:cNvGrpSpPr>
                <p:nvPr/>
              </p:nvGrpSpPr>
              <p:grpSpPr bwMode="auto">
                <a:xfrm>
                  <a:off x="3180" y="1046"/>
                  <a:ext cx="2105" cy="1421"/>
                  <a:chOff x="578" y="2316"/>
                  <a:chExt cx="2105" cy="1421"/>
                </a:xfrm>
              </p:grpSpPr>
              <p:sp>
                <p:nvSpPr>
                  <p:cNvPr id="115892" name="Freeform 267"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893" name="Freeform 268"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5891" name="Picture 269"/>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5885" name="Freeform 270"/>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86" name="Freeform 271"/>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87" name="Freeform 272"/>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88" name="Freeform 273"/>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89" name="Freeform 274"/>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5883" name="Rectangle 275"/>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grpSp>
        <p:nvGrpSpPr>
          <p:cNvPr id="115861" name="Group 276"/>
          <p:cNvGrpSpPr>
            <a:grpSpLocks/>
          </p:cNvGrpSpPr>
          <p:nvPr/>
        </p:nvGrpSpPr>
        <p:grpSpPr bwMode="auto">
          <a:xfrm>
            <a:off x="7523163" y="2144713"/>
            <a:ext cx="525462" cy="585787"/>
            <a:chOff x="1567" y="1192"/>
            <a:chExt cx="331" cy="369"/>
          </a:xfrm>
        </p:grpSpPr>
        <p:grpSp>
          <p:nvGrpSpPr>
            <p:cNvPr id="115870" name="Group 277"/>
            <p:cNvGrpSpPr>
              <a:grpSpLocks/>
            </p:cNvGrpSpPr>
            <p:nvPr/>
          </p:nvGrpSpPr>
          <p:grpSpPr bwMode="auto">
            <a:xfrm>
              <a:off x="1567" y="1192"/>
              <a:ext cx="331" cy="369"/>
              <a:chOff x="1084" y="711"/>
              <a:chExt cx="2950" cy="2769"/>
            </a:xfrm>
          </p:grpSpPr>
          <p:grpSp>
            <p:nvGrpSpPr>
              <p:cNvPr id="115872" name="Group 278"/>
              <p:cNvGrpSpPr>
                <a:grpSpLocks/>
              </p:cNvGrpSpPr>
              <p:nvPr/>
            </p:nvGrpSpPr>
            <p:grpSpPr bwMode="auto">
              <a:xfrm>
                <a:off x="1084" y="711"/>
                <a:ext cx="2950" cy="2769"/>
                <a:chOff x="2707" y="548"/>
                <a:chExt cx="2950" cy="2769"/>
              </a:xfrm>
            </p:grpSpPr>
            <p:grpSp>
              <p:nvGrpSpPr>
                <p:cNvPr id="115878" name="Group 279"/>
                <p:cNvGrpSpPr>
                  <a:grpSpLocks/>
                </p:cNvGrpSpPr>
                <p:nvPr/>
              </p:nvGrpSpPr>
              <p:grpSpPr bwMode="auto">
                <a:xfrm>
                  <a:off x="3180" y="1046"/>
                  <a:ext cx="2105" cy="1421"/>
                  <a:chOff x="578" y="2316"/>
                  <a:chExt cx="2105" cy="1421"/>
                </a:xfrm>
              </p:grpSpPr>
              <p:sp>
                <p:nvSpPr>
                  <p:cNvPr id="115880" name="Freeform 280"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115881" name="Freeform 281"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115879" name="Picture 282"/>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15873" name="Freeform 283"/>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74" name="Freeform 284"/>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75" name="Freeform 285"/>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76" name="Freeform 286"/>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115877" name="Freeform 287"/>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sp>
          <p:nvSpPr>
            <p:cNvPr id="115871" name="Rectangle 288"/>
            <p:cNvSpPr>
              <a:spLocks noChangeArrowheads="1"/>
            </p:cNvSpPr>
            <p:nvPr/>
          </p:nvSpPr>
          <p:spPr bwMode="auto">
            <a:xfrm>
              <a:off x="1609" y="1237"/>
              <a:ext cx="114"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p>
              <a:endParaRPr lang="en-US" b="0" i="1">
                <a:solidFill>
                  <a:schemeClr val="bg2"/>
                </a:solidFill>
                <a:latin typeface="Helvetica" charset="0"/>
              </a:endParaRPr>
            </a:p>
          </p:txBody>
        </p:sp>
      </p:grpSp>
      <p:sp>
        <p:nvSpPr>
          <p:cNvPr id="115862" name="Text Box 290"/>
          <p:cNvSpPr txBox="1">
            <a:spLocks noChangeArrowheads="1"/>
          </p:cNvSpPr>
          <p:nvPr/>
        </p:nvSpPr>
        <p:spPr bwMode="auto">
          <a:xfrm>
            <a:off x="8658225" y="641032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endParaRPr lang="en-US" sz="2000" b="0">
              <a:solidFill>
                <a:srgbClr val="FFFFFF"/>
              </a:solidFill>
              <a:latin typeface="Arial" charset="0"/>
            </a:endParaRPr>
          </a:p>
        </p:txBody>
      </p:sp>
      <p:sp>
        <p:nvSpPr>
          <p:cNvPr id="587043" name="AutoShape 291"/>
          <p:cNvSpPr>
            <a:spLocks noChangeArrowheads="1"/>
          </p:cNvSpPr>
          <p:nvPr/>
        </p:nvSpPr>
        <p:spPr bwMode="auto">
          <a:xfrm>
            <a:off x="5054600" y="21590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lgn="ctr">
              <a:defRPr/>
            </a:pPr>
            <a:endParaRPr lang="en-US">
              <a:solidFill>
                <a:schemeClr val="tx1"/>
              </a:solidFill>
              <a:latin typeface="Comic Sans MS" pitchFamily="-107" charset="0"/>
              <a:ea typeface="ＭＳ Ｐゴシック" pitchFamily="-107" charset="-128"/>
              <a:cs typeface="ＭＳ Ｐゴシック" pitchFamily="-107" charset="-128"/>
            </a:endParaRPr>
          </a:p>
        </p:txBody>
      </p:sp>
      <p:sp>
        <p:nvSpPr>
          <p:cNvPr id="587044" name="AutoShape 292"/>
          <p:cNvSpPr>
            <a:spLocks noChangeArrowheads="1"/>
          </p:cNvSpPr>
          <p:nvPr/>
        </p:nvSpPr>
        <p:spPr bwMode="auto">
          <a:xfrm>
            <a:off x="5080000" y="5143500"/>
            <a:ext cx="647700" cy="622300"/>
          </a:xfrm>
          <a:prstGeom prst="roundRect">
            <a:avLst>
              <a:gd name="adj" fmla="val 16667"/>
            </a:avLst>
          </a:prstGeom>
          <a:noFill/>
          <a:ln w="57150">
            <a:solidFill>
              <a:srgbClr val="00CC00"/>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86981" name="AutoShape 229"/>
          <p:cNvSpPr>
            <a:spLocks noChangeArrowheads="1"/>
          </p:cNvSpPr>
          <p:nvPr/>
        </p:nvSpPr>
        <p:spPr bwMode="auto">
          <a:xfrm rot="-2030762">
            <a:off x="5073650" y="4665663"/>
            <a:ext cx="3349625" cy="463550"/>
          </a:xfrm>
          <a:prstGeom prst="leftArrow">
            <a:avLst>
              <a:gd name="adj1" fmla="val 50000"/>
              <a:gd name="adj2" fmla="val 18065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grpSp>
        <p:nvGrpSpPr>
          <p:cNvPr id="115866" name="Group 293"/>
          <p:cNvGrpSpPr>
            <a:grpSpLocks/>
          </p:cNvGrpSpPr>
          <p:nvPr/>
        </p:nvGrpSpPr>
        <p:grpSpPr bwMode="auto">
          <a:xfrm>
            <a:off x="519113" y="7938"/>
            <a:ext cx="854075" cy="1704975"/>
            <a:chOff x="327" y="5"/>
            <a:chExt cx="538" cy="1074"/>
          </a:xfrm>
        </p:grpSpPr>
        <p:sp>
          <p:nvSpPr>
            <p:cNvPr id="587046" name="Rectangle 29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587047" name="Line 29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115867" name="Text Box 296"/>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86964"/>
                                        </p:tgtEl>
                                        <p:attrNameLst>
                                          <p:attrName>style.visibility</p:attrName>
                                        </p:attrNameLst>
                                      </p:cBhvr>
                                      <p:to>
                                        <p:strVal val="visible"/>
                                      </p:to>
                                    </p:set>
                                    <p:anim calcmode="lin" valueType="num">
                                      <p:cBhvr>
                                        <p:cTn id="7" dur="500" fill="hold"/>
                                        <p:tgtEl>
                                          <p:spTgt spid="586964"/>
                                        </p:tgtEl>
                                        <p:attrNameLst>
                                          <p:attrName>ppt_w</p:attrName>
                                        </p:attrNameLst>
                                      </p:cBhvr>
                                      <p:tavLst>
                                        <p:tav tm="0">
                                          <p:val>
                                            <p:fltVal val="0"/>
                                          </p:val>
                                        </p:tav>
                                        <p:tav tm="100000">
                                          <p:val>
                                            <p:strVal val="#ppt_w"/>
                                          </p:val>
                                        </p:tav>
                                      </p:tavLst>
                                    </p:anim>
                                    <p:anim calcmode="lin" valueType="num">
                                      <p:cBhvr>
                                        <p:cTn id="8" dur="500" fill="hold"/>
                                        <p:tgtEl>
                                          <p:spTgt spid="586964"/>
                                        </p:tgtEl>
                                        <p:attrNameLst>
                                          <p:attrName>ppt_h</p:attrName>
                                        </p:attrNameLst>
                                      </p:cBhvr>
                                      <p:tavLst>
                                        <p:tav tm="0">
                                          <p:val>
                                            <p:fltVal val="0"/>
                                          </p:val>
                                        </p:tav>
                                        <p:tav tm="100000">
                                          <p:val>
                                            <p:strVal val="#ppt_h"/>
                                          </p:val>
                                        </p:tav>
                                      </p:tavLst>
                                    </p:anim>
                                    <p:anim calcmode="lin" valueType="num">
                                      <p:cBhvr>
                                        <p:cTn id="9" dur="500" fill="hold"/>
                                        <p:tgtEl>
                                          <p:spTgt spid="586964"/>
                                        </p:tgtEl>
                                        <p:attrNameLst>
                                          <p:attrName>ppt_x</p:attrName>
                                        </p:attrNameLst>
                                      </p:cBhvr>
                                      <p:tavLst>
                                        <p:tav tm="0">
                                          <p:val>
                                            <p:fltVal val="0.5"/>
                                          </p:val>
                                        </p:tav>
                                        <p:tav tm="100000">
                                          <p:val>
                                            <p:strVal val="#ppt_x"/>
                                          </p:val>
                                        </p:tav>
                                      </p:tavLst>
                                    </p:anim>
                                    <p:anim calcmode="lin" valueType="num">
                                      <p:cBhvr>
                                        <p:cTn id="10" dur="500" fill="hold"/>
                                        <p:tgtEl>
                                          <p:spTgt spid="58696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86965"/>
                                        </p:tgtEl>
                                        <p:attrNameLst>
                                          <p:attrName>style.visibility</p:attrName>
                                        </p:attrNameLst>
                                      </p:cBhvr>
                                      <p:to>
                                        <p:strVal val="visible"/>
                                      </p:to>
                                    </p:set>
                                    <p:anim calcmode="lin" valueType="num">
                                      <p:cBhvr>
                                        <p:cTn id="15" dur="500" fill="hold"/>
                                        <p:tgtEl>
                                          <p:spTgt spid="586965"/>
                                        </p:tgtEl>
                                        <p:attrNameLst>
                                          <p:attrName>ppt_w</p:attrName>
                                        </p:attrNameLst>
                                      </p:cBhvr>
                                      <p:tavLst>
                                        <p:tav tm="0">
                                          <p:val>
                                            <p:fltVal val="0"/>
                                          </p:val>
                                        </p:tav>
                                        <p:tav tm="100000">
                                          <p:val>
                                            <p:strVal val="#ppt_w"/>
                                          </p:val>
                                        </p:tav>
                                      </p:tavLst>
                                    </p:anim>
                                    <p:anim calcmode="lin" valueType="num">
                                      <p:cBhvr>
                                        <p:cTn id="16" dur="500" fill="hold"/>
                                        <p:tgtEl>
                                          <p:spTgt spid="586965"/>
                                        </p:tgtEl>
                                        <p:attrNameLst>
                                          <p:attrName>ppt_h</p:attrName>
                                        </p:attrNameLst>
                                      </p:cBhvr>
                                      <p:tavLst>
                                        <p:tav tm="0">
                                          <p:val>
                                            <p:fltVal val="0"/>
                                          </p:val>
                                        </p:tav>
                                        <p:tav tm="100000">
                                          <p:val>
                                            <p:strVal val="#ppt_h"/>
                                          </p:val>
                                        </p:tav>
                                      </p:tavLst>
                                    </p:anim>
                                    <p:anim calcmode="lin" valueType="num">
                                      <p:cBhvr>
                                        <p:cTn id="17" dur="500" fill="hold"/>
                                        <p:tgtEl>
                                          <p:spTgt spid="586965"/>
                                        </p:tgtEl>
                                        <p:attrNameLst>
                                          <p:attrName>ppt_x</p:attrName>
                                        </p:attrNameLst>
                                      </p:cBhvr>
                                      <p:tavLst>
                                        <p:tav tm="0">
                                          <p:val>
                                            <p:fltVal val="0.5"/>
                                          </p:val>
                                        </p:tav>
                                        <p:tav tm="100000">
                                          <p:val>
                                            <p:strVal val="#ppt_x"/>
                                          </p:val>
                                        </p:tav>
                                      </p:tavLst>
                                    </p:anim>
                                    <p:anim calcmode="lin" valueType="num">
                                      <p:cBhvr>
                                        <p:cTn id="18" dur="500" fill="hold"/>
                                        <p:tgtEl>
                                          <p:spTgt spid="58696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586981"/>
                                        </p:tgtEl>
                                        <p:attrNameLst>
                                          <p:attrName>style.visibility</p:attrName>
                                        </p:attrNameLst>
                                      </p:cBhvr>
                                      <p:to>
                                        <p:strVal val="visible"/>
                                      </p:to>
                                    </p:set>
                                    <p:animEffect transition="in" filter="wipe(right)">
                                      <p:cBhvr>
                                        <p:cTn id="22" dur="500"/>
                                        <p:tgtEl>
                                          <p:spTgt spid="586981"/>
                                        </p:tgtEl>
                                      </p:cBhvr>
                                    </p:animEffect>
                                  </p:childTnLst>
                                </p:cTn>
                              </p:par>
                            </p:childTnLst>
                          </p:cTn>
                        </p:par>
                        <p:par>
                          <p:cTn id="23" fill="hold" nodeType="afterGroup">
                            <p:stCondLst>
                              <p:cond delay="1000"/>
                            </p:stCondLst>
                            <p:childTnLst>
                              <p:par>
                                <p:cTn id="24" presetID="23" presetClass="entr" presetSubtype="528" fill="hold" grpId="0" nodeType="afterEffect">
                                  <p:stCondLst>
                                    <p:cond delay="0"/>
                                  </p:stCondLst>
                                  <p:childTnLst>
                                    <p:set>
                                      <p:cBhvr>
                                        <p:cTn id="25" dur="1" fill="hold">
                                          <p:stCondLst>
                                            <p:cond delay="0"/>
                                          </p:stCondLst>
                                        </p:cTn>
                                        <p:tgtEl>
                                          <p:spTgt spid="587043"/>
                                        </p:tgtEl>
                                        <p:attrNameLst>
                                          <p:attrName>style.visibility</p:attrName>
                                        </p:attrNameLst>
                                      </p:cBhvr>
                                      <p:to>
                                        <p:strVal val="visible"/>
                                      </p:to>
                                    </p:set>
                                    <p:anim calcmode="lin" valueType="num">
                                      <p:cBhvr>
                                        <p:cTn id="26" dur="500" fill="hold"/>
                                        <p:tgtEl>
                                          <p:spTgt spid="587043"/>
                                        </p:tgtEl>
                                        <p:attrNameLst>
                                          <p:attrName>ppt_w</p:attrName>
                                        </p:attrNameLst>
                                      </p:cBhvr>
                                      <p:tavLst>
                                        <p:tav tm="0">
                                          <p:val>
                                            <p:fltVal val="0"/>
                                          </p:val>
                                        </p:tav>
                                        <p:tav tm="100000">
                                          <p:val>
                                            <p:strVal val="#ppt_w"/>
                                          </p:val>
                                        </p:tav>
                                      </p:tavLst>
                                    </p:anim>
                                    <p:anim calcmode="lin" valueType="num">
                                      <p:cBhvr>
                                        <p:cTn id="27" dur="500" fill="hold"/>
                                        <p:tgtEl>
                                          <p:spTgt spid="587043"/>
                                        </p:tgtEl>
                                        <p:attrNameLst>
                                          <p:attrName>ppt_h</p:attrName>
                                        </p:attrNameLst>
                                      </p:cBhvr>
                                      <p:tavLst>
                                        <p:tav tm="0">
                                          <p:val>
                                            <p:fltVal val="0"/>
                                          </p:val>
                                        </p:tav>
                                        <p:tav tm="100000">
                                          <p:val>
                                            <p:strVal val="#ppt_h"/>
                                          </p:val>
                                        </p:tav>
                                      </p:tavLst>
                                    </p:anim>
                                    <p:anim calcmode="lin" valueType="num">
                                      <p:cBhvr>
                                        <p:cTn id="28" dur="500" fill="hold"/>
                                        <p:tgtEl>
                                          <p:spTgt spid="587043"/>
                                        </p:tgtEl>
                                        <p:attrNameLst>
                                          <p:attrName>ppt_x</p:attrName>
                                        </p:attrNameLst>
                                      </p:cBhvr>
                                      <p:tavLst>
                                        <p:tav tm="0">
                                          <p:val>
                                            <p:fltVal val="0.5"/>
                                          </p:val>
                                        </p:tav>
                                        <p:tav tm="100000">
                                          <p:val>
                                            <p:strVal val="#ppt_x"/>
                                          </p:val>
                                        </p:tav>
                                      </p:tavLst>
                                    </p:anim>
                                    <p:anim calcmode="lin" valueType="num">
                                      <p:cBhvr>
                                        <p:cTn id="29" dur="500" fill="hold"/>
                                        <p:tgtEl>
                                          <p:spTgt spid="58704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1500"/>
                            </p:stCondLst>
                            <p:childTnLst>
                              <p:par>
                                <p:cTn id="31" presetID="23" presetClass="entr" presetSubtype="528" fill="hold" grpId="0" nodeType="afterEffect">
                                  <p:stCondLst>
                                    <p:cond delay="0"/>
                                  </p:stCondLst>
                                  <p:childTnLst>
                                    <p:set>
                                      <p:cBhvr>
                                        <p:cTn id="32" dur="1" fill="hold">
                                          <p:stCondLst>
                                            <p:cond delay="0"/>
                                          </p:stCondLst>
                                        </p:cTn>
                                        <p:tgtEl>
                                          <p:spTgt spid="587044"/>
                                        </p:tgtEl>
                                        <p:attrNameLst>
                                          <p:attrName>style.visibility</p:attrName>
                                        </p:attrNameLst>
                                      </p:cBhvr>
                                      <p:to>
                                        <p:strVal val="visible"/>
                                      </p:to>
                                    </p:set>
                                    <p:anim calcmode="lin" valueType="num">
                                      <p:cBhvr>
                                        <p:cTn id="33" dur="500" fill="hold"/>
                                        <p:tgtEl>
                                          <p:spTgt spid="587044"/>
                                        </p:tgtEl>
                                        <p:attrNameLst>
                                          <p:attrName>ppt_w</p:attrName>
                                        </p:attrNameLst>
                                      </p:cBhvr>
                                      <p:tavLst>
                                        <p:tav tm="0">
                                          <p:val>
                                            <p:fltVal val="0"/>
                                          </p:val>
                                        </p:tav>
                                        <p:tav tm="100000">
                                          <p:val>
                                            <p:strVal val="#ppt_w"/>
                                          </p:val>
                                        </p:tav>
                                      </p:tavLst>
                                    </p:anim>
                                    <p:anim calcmode="lin" valueType="num">
                                      <p:cBhvr>
                                        <p:cTn id="34" dur="500" fill="hold"/>
                                        <p:tgtEl>
                                          <p:spTgt spid="587044"/>
                                        </p:tgtEl>
                                        <p:attrNameLst>
                                          <p:attrName>ppt_h</p:attrName>
                                        </p:attrNameLst>
                                      </p:cBhvr>
                                      <p:tavLst>
                                        <p:tav tm="0">
                                          <p:val>
                                            <p:fltVal val="0"/>
                                          </p:val>
                                        </p:tav>
                                        <p:tav tm="100000">
                                          <p:val>
                                            <p:strVal val="#ppt_h"/>
                                          </p:val>
                                        </p:tav>
                                      </p:tavLst>
                                    </p:anim>
                                    <p:anim calcmode="lin" valueType="num">
                                      <p:cBhvr>
                                        <p:cTn id="35" dur="500" fill="hold"/>
                                        <p:tgtEl>
                                          <p:spTgt spid="587044"/>
                                        </p:tgtEl>
                                        <p:attrNameLst>
                                          <p:attrName>ppt_x</p:attrName>
                                        </p:attrNameLst>
                                      </p:cBhvr>
                                      <p:tavLst>
                                        <p:tav tm="0">
                                          <p:val>
                                            <p:fltVal val="0.5"/>
                                          </p:val>
                                        </p:tav>
                                        <p:tav tm="100000">
                                          <p:val>
                                            <p:strVal val="#ppt_x"/>
                                          </p:val>
                                        </p:tav>
                                      </p:tavLst>
                                    </p:anim>
                                    <p:anim calcmode="lin" valueType="num">
                                      <p:cBhvr>
                                        <p:cTn id="36" dur="500" fill="hold"/>
                                        <p:tgtEl>
                                          <p:spTgt spid="5870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964" grpId="0" animBg="1"/>
      <p:bldP spid="586965" grpId="0" animBg="1"/>
      <p:bldP spid="587043" grpId="0" animBg="1" autoUpdateAnimBg="0"/>
      <p:bldP spid="587044" grpId="0" animBg="1"/>
      <p:bldP spid="586981"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2" name="Rectangle 2">
            <a:hlinkClick r:id="rId3" action="ppaction://hlinkpres?slideindex=1&amp;slidetitle=PowerPoint Presentation"/>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17763" name="Text Box 15"/>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900">
                <a:solidFill>
                  <a:srgbClr val="FFFFFF"/>
                </a:solidFill>
                <a:latin typeface="Arial" charset="0"/>
              </a:rPr>
              <a:t>©2005 TBBMI</a:t>
            </a:r>
          </a:p>
        </p:txBody>
      </p:sp>
      <p:sp>
        <p:nvSpPr>
          <p:cNvPr id="579600" name="Rectangle 16"/>
          <p:cNvSpPr>
            <a:spLocks noChangeArrowheads="1"/>
          </p:cNvSpPr>
          <p:nvPr/>
        </p:nvSpPr>
        <p:spPr bwMode="auto">
          <a:xfrm>
            <a:off x="7559675" y="6526213"/>
            <a:ext cx="723900"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9.7.03c.</a:t>
            </a:r>
          </a:p>
        </p:txBody>
      </p:sp>
      <p:sp>
        <p:nvSpPr>
          <p:cNvPr id="579603" name="Rectangle 19"/>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2400" b="1" dirty="0">
                <a:solidFill>
                  <a:srgbClr val="FFFFFF"/>
                </a:solidFill>
                <a:latin typeface="Arial" charset="0"/>
                <a:ea typeface="ＭＳ Ｐゴシック" charset="0"/>
              </a:rPr>
              <a:t>バイブル　ベイシック　</a:t>
            </a:r>
            <a:r>
              <a:rPr lang="en-US" altLang="ja-JP"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ja-JP" altLang="en-US" sz="3200">
                <a:solidFill>
                  <a:srgbClr val="FFFFFF"/>
                </a:solidFill>
                <a:latin typeface="Arial" charset="0"/>
                <a:cs typeface="Arial" charset="0"/>
              </a:rPr>
              <a:t>無料でダウンロードどうぞ</a:t>
            </a:r>
            <a:endParaRPr lang="en-US" sz="3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918815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23555"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54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3557"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58"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59"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54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ER</a:t>
            </a:r>
          </a:p>
        </p:txBody>
      </p:sp>
      <p:sp>
        <p:nvSpPr>
          <p:cNvPr id="23561"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54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sp>
        <p:nvSpPr>
          <p:cNvPr id="23563"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4"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3565"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7755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57755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57755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23569"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570"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571"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7556"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57755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57755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577559"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77560"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577561"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B</a:t>
            </a:r>
          </a:p>
        </p:txBody>
      </p:sp>
      <p:sp>
        <p:nvSpPr>
          <p:cNvPr id="577562"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H</a:t>
            </a:r>
          </a:p>
        </p:txBody>
      </p:sp>
      <p:sp>
        <p:nvSpPr>
          <p:cNvPr id="577563"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23580"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5"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23582"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67"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23584"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85"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70"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KB</a:t>
            </a:r>
          </a:p>
        </p:txBody>
      </p:sp>
      <p:sp>
        <p:nvSpPr>
          <p:cNvPr id="577571" name="Rectangle 35"/>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577572" name="Rectangle 36"/>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577573" name="Freeform 37"/>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77574" name="Freeform 38"/>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3591" name="Freeform 39"/>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7576" name="Freeform 40"/>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577577" name="Oval 41"/>
          <p:cNvSpPr>
            <a:spLocks noChangeArrowheads="1"/>
          </p:cNvSpPr>
          <p:nvPr/>
        </p:nvSpPr>
        <p:spPr bwMode="auto">
          <a:xfrm>
            <a:off x="2514600" y="49149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3594" name="Oval 42"/>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95" name="Oval 43"/>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96" name="Oval 44"/>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97" name="Oval 45"/>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598" name="Oval 46"/>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577583" name="Rectangle 47"/>
          <p:cNvSpPr>
            <a:spLocks noChangeArrowheads="1"/>
          </p:cNvSpPr>
          <p:nvPr/>
        </p:nvSpPr>
        <p:spPr bwMode="auto">
          <a:xfrm>
            <a:off x="3027363" y="5164138"/>
            <a:ext cx="9429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4000">
                <a:solidFill>
                  <a:srgbClr val="EEFF4B"/>
                </a:solidFill>
                <a:latin typeface="Times" pitchFamily="-107" charset="0"/>
                <a:ea typeface="ＭＳ Ｐゴシック" pitchFamily="-107" charset="-128"/>
                <a:cs typeface="ＭＳ Ｐゴシック" pitchFamily="-107" charset="-128"/>
              </a:rPr>
              <a:t>MS</a:t>
            </a:r>
          </a:p>
        </p:txBody>
      </p:sp>
      <p:sp>
        <p:nvSpPr>
          <p:cNvPr id="577601" name="Text Box 65"/>
          <p:cNvSpPr txBox="1">
            <a:spLocks noChangeArrowheads="1"/>
          </p:cNvSpPr>
          <p:nvPr/>
        </p:nvSpPr>
        <p:spPr bwMode="auto">
          <a:xfrm>
            <a:off x="1768475" y="25400"/>
            <a:ext cx="34417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12:31; 19:2</a:t>
            </a:r>
            <a:endParaRPr lang="en-US" sz="800" u="sng">
              <a:solidFill>
                <a:srgbClr val="000000"/>
              </a:solidFill>
              <a:latin typeface="Geneva" charset="0"/>
            </a:endParaRPr>
          </a:p>
        </p:txBody>
      </p:sp>
      <p:sp>
        <p:nvSpPr>
          <p:cNvPr id="23601" name="Oval 67"/>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3602" name="Rectangle 6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3603" name="Rectangle 6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3604" name="AutoShape 7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3605" name="Rectangle 7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3606" name="AutoShape 7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3607" name="Line 7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8" name="Line 7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09" name="Line 7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0" name="Line 7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1" name="Line 7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2" name="Rectangle 78"/>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23613" name="Line 7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614" name="Rectangle 80"/>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23615" name="Text Box 8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577621" name="Rectangle 85"/>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05</a:t>
            </a:r>
          </a:p>
        </p:txBody>
      </p:sp>
      <p:sp>
        <p:nvSpPr>
          <p:cNvPr id="23617" name="Text Box 86"/>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sp>
        <p:nvSpPr>
          <p:cNvPr id="577623" name="Rectangle 87"/>
          <p:cNvSpPr>
            <a:spLocks noChangeArrowheads="1"/>
          </p:cNvSpPr>
          <p:nvPr/>
        </p:nvSpPr>
        <p:spPr bwMode="auto">
          <a:xfrm>
            <a:off x="3162300" y="3787775"/>
            <a:ext cx="3675063" cy="1006475"/>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a:spAutoFit/>
          </a:bodyPr>
          <a:lstStyle/>
          <a:p>
            <a:r>
              <a:rPr lang="ja-JP" altLang="en-US" sz="6000">
                <a:solidFill>
                  <a:srgbClr val="EEFF4B"/>
                </a:solidFill>
              </a:rPr>
              <a:t>出エジプト</a:t>
            </a:r>
            <a:r>
              <a:rPr lang="en-US" altLang="ja-JP" sz="6000">
                <a:solidFill>
                  <a:srgbClr val="EEFF4B"/>
                </a:solidFill>
              </a:rPr>
              <a:t>!</a:t>
            </a:r>
            <a:endParaRPr lang="en-US" sz="6000">
              <a:solidFill>
                <a:srgbClr val="EEFF4B"/>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77576"/>
                                        </p:tgtEl>
                                        <p:attrNameLst>
                                          <p:attrName>style.visibility</p:attrName>
                                        </p:attrNameLst>
                                      </p:cBhvr>
                                      <p:to>
                                        <p:strVal val="visible"/>
                                      </p:to>
                                    </p:set>
                                    <p:animEffect transition="in" filter="wipe(left)">
                                      <p:cBhvr>
                                        <p:cTn id="7" dur="500"/>
                                        <p:tgtEl>
                                          <p:spTgt spid="57757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77577"/>
                                        </p:tgtEl>
                                        <p:attrNameLst>
                                          <p:attrName>style.visibility</p:attrName>
                                        </p:attrNameLst>
                                      </p:cBhvr>
                                      <p:to>
                                        <p:strVal val="visible"/>
                                      </p:to>
                                    </p:set>
                                    <p:animEffect transition="in" filter="fade">
                                      <p:cBhvr>
                                        <p:cTn id="11" dur="1000"/>
                                        <p:tgtEl>
                                          <p:spTgt spid="577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76" grpId="0" animBg="1"/>
      <p:bldP spid="5775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en-US"/>
          </a:p>
        </p:txBody>
      </p:sp>
      <p:sp>
        <p:nvSpPr>
          <p:cNvPr id="25603" name="Freeform 3"/>
          <p:cNvSpPr>
            <a:spLocks/>
          </p:cNvSpPr>
          <p:nvPr/>
        </p:nvSpPr>
        <p:spPr bwMode="auto">
          <a:xfrm>
            <a:off x="1616075" y="858838"/>
            <a:ext cx="1620838" cy="3049587"/>
          </a:xfrm>
          <a:custGeom>
            <a:avLst/>
            <a:gdLst>
              <a:gd name="T0" fmla="*/ 1562100 w 1021"/>
              <a:gd name="T1" fmla="*/ 38100 h 1921"/>
              <a:gd name="T2" fmla="*/ 1581150 w 1021"/>
              <a:gd name="T3" fmla="*/ 114300 h 1921"/>
              <a:gd name="T4" fmla="*/ 1600200 w 1021"/>
              <a:gd name="T5" fmla="*/ 190500 h 1921"/>
              <a:gd name="T6" fmla="*/ 1619250 w 1021"/>
              <a:gd name="T7" fmla="*/ 285750 h 1921"/>
              <a:gd name="T8" fmla="*/ 1619250 w 1021"/>
              <a:gd name="T9" fmla="*/ 381000 h 1921"/>
              <a:gd name="T10" fmla="*/ 1619250 w 1021"/>
              <a:gd name="T11" fmla="*/ 476250 h 1921"/>
              <a:gd name="T12" fmla="*/ 1619250 w 1021"/>
              <a:gd name="T13" fmla="*/ 552450 h 1921"/>
              <a:gd name="T14" fmla="*/ 1619250 w 1021"/>
              <a:gd name="T15" fmla="*/ 628650 h 1921"/>
              <a:gd name="T16" fmla="*/ 1600200 w 1021"/>
              <a:gd name="T17" fmla="*/ 723900 h 1921"/>
              <a:gd name="T18" fmla="*/ 1581150 w 1021"/>
              <a:gd name="T19" fmla="*/ 819150 h 1921"/>
              <a:gd name="T20" fmla="*/ 1581150 w 1021"/>
              <a:gd name="T21" fmla="*/ 895350 h 1921"/>
              <a:gd name="T22" fmla="*/ 1543050 w 1021"/>
              <a:gd name="T23" fmla="*/ 1009650 h 1921"/>
              <a:gd name="T24" fmla="*/ 1543050 w 1021"/>
              <a:gd name="T25" fmla="*/ 1104900 h 1921"/>
              <a:gd name="T26" fmla="*/ 1504950 w 1021"/>
              <a:gd name="T27" fmla="*/ 1181100 h 1921"/>
              <a:gd name="T28" fmla="*/ 1485900 w 1021"/>
              <a:gd name="T29" fmla="*/ 1257300 h 1921"/>
              <a:gd name="T30" fmla="*/ 1466850 w 1021"/>
              <a:gd name="T31" fmla="*/ 1371600 h 1921"/>
              <a:gd name="T32" fmla="*/ 1428750 w 1021"/>
              <a:gd name="T33" fmla="*/ 1447800 h 1921"/>
              <a:gd name="T34" fmla="*/ 1409700 w 1021"/>
              <a:gd name="T35" fmla="*/ 1524000 h 1921"/>
              <a:gd name="T36" fmla="*/ 1371600 w 1021"/>
              <a:gd name="T37" fmla="*/ 1619250 h 1921"/>
              <a:gd name="T38" fmla="*/ 1333500 w 1021"/>
              <a:gd name="T39" fmla="*/ 1695450 h 1921"/>
              <a:gd name="T40" fmla="*/ 1314450 w 1021"/>
              <a:gd name="T41" fmla="*/ 1771650 h 1921"/>
              <a:gd name="T42" fmla="*/ 1257300 w 1021"/>
              <a:gd name="T43" fmla="*/ 1866900 h 1921"/>
              <a:gd name="T44" fmla="*/ 1219200 w 1021"/>
              <a:gd name="T45" fmla="*/ 1943100 h 1921"/>
              <a:gd name="T46" fmla="*/ 1162050 w 1021"/>
              <a:gd name="T47" fmla="*/ 2038350 h 1921"/>
              <a:gd name="T48" fmla="*/ 1104900 w 1021"/>
              <a:gd name="T49" fmla="*/ 2114550 h 1921"/>
              <a:gd name="T50" fmla="*/ 1047750 w 1021"/>
              <a:gd name="T51" fmla="*/ 2190750 h 1921"/>
              <a:gd name="T52" fmla="*/ 1009650 w 1021"/>
              <a:gd name="T53" fmla="*/ 2266950 h 1921"/>
              <a:gd name="T54" fmla="*/ 952500 w 1021"/>
              <a:gd name="T55" fmla="*/ 2343150 h 1921"/>
              <a:gd name="T56" fmla="*/ 895350 w 1021"/>
              <a:gd name="T57" fmla="*/ 2419350 h 1921"/>
              <a:gd name="T58" fmla="*/ 857250 w 1021"/>
              <a:gd name="T59" fmla="*/ 2476500 h 1921"/>
              <a:gd name="T60" fmla="*/ 819150 w 1021"/>
              <a:gd name="T61" fmla="*/ 2552700 h 1921"/>
              <a:gd name="T62" fmla="*/ 762000 w 1021"/>
              <a:gd name="T63" fmla="*/ 2609850 h 1921"/>
              <a:gd name="T64" fmla="*/ 685800 w 1021"/>
              <a:gd name="T65" fmla="*/ 2686050 h 1921"/>
              <a:gd name="T66" fmla="*/ 628650 w 1021"/>
              <a:gd name="T67" fmla="*/ 2743200 h 1921"/>
              <a:gd name="T68" fmla="*/ 533400 w 1021"/>
              <a:gd name="T69" fmla="*/ 2800350 h 1921"/>
              <a:gd name="T70" fmla="*/ 457200 w 1021"/>
              <a:gd name="T71" fmla="*/ 2857500 h 1921"/>
              <a:gd name="T72" fmla="*/ 361950 w 1021"/>
              <a:gd name="T73" fmla="*/ 2914650 h 1921"/>
              <a:gd name="T74" fmla="*/ 266700 w 1021"/>
              <a:gd name="T75" fmla="*/ 2952750 h 1921"/>
              <a:gd name="T76" fmla="*/ 152400 w 1021"/>
              <a:gd name="T77" fmla="*/ 2990850 h 1921"/>
              <a:gd name="T78" fmla="*/ 76200 w 1021"/>
              <a:gd name="T79" fmla="*/ 3028950 h 1921"/>
              <a:gd name="T80" fmla="*/ 0 w 1021"/>
              <a:gd name="T81" fmla="*/ 3048000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64"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560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06" name="Freeform 6"/>
          <p:cNvSpPr>
            <a:spLocks/>
          </p:cNvSpPr>
          <p:nvPr/>
        </p:nvSpPr>
        <p:spPr bwMode="auto">
          <a:xfrm>
            <a:off x="6991350" y="3978275"/>
            <a:ext cx="1430338" cy="2097088"/>
          </a:xfrm>
          <a:custGeom>
            <a:avLst/>
            <a:gdLst>
              <a:gd name="T0" fmla="*/ 1428750 w 901"/>
              <a:gd name="T1" fmla="*/ 0 h 1321"/>
              <a:gd name="T2" fmla="*/ 1390650 w 901"/>
              <a:gd name="T3" fmla="*/ 19050 h 1321"/>
              <a:gd name="T4" fmla="*/ 1352550 w 901"/>
              <a:gd name="T5" fmla="*/ 38100 h 1321"/>
              <a:gd name="T6" fmla="*/ 1314450 w 901"/>
              <a:gd name="T7" fmla="*/ 57150 h 1321"/>
              <a:gd name="T8" fmla="*/ 1276350 w 901"/>
              <a:gd name="T9" fmla="*/ 76200 h 1321"/>
              <a:gd name="T10" fmla="*/ 1238250 w 901"/>
              <a:gd name="T11" fmla="*/ 95250 h 1321"/>
              <a:gd name="T12" fmla="*/ 1219200 w 901"/>
              <a:gd name="T13" fmla="*/ 133350 h 1321"/>
              <a:gd name="T14" fmla="*/ 1181100 w 901"/>
              <a:gd name="T15" fmla="*/ 152400 h 1321"/>
              <a:gd name="T16" fmla="*/ 1143000 w 901"/>
              <a:gd name="T17" fmla="*/ 190500 h 1321"/>
              <a:gd name="T18" fmla="*/ 1104900 w 901"/>
              <a:gd name="T19" fmla="*/ 209550 h 1321"/>
              <a:gd name="T20" fmla="*/ 1085850 w 901"/>
              <a:gd name="T21" fmla="*/ 247650 h 1321"/>
              <a:gd name="T22" fmla="*/ 1047750 w 901"/>
              <a:gd name="T23" fmla="*/ 266700 h 1321"/>
              <a:gd name="T24" fmla="*/ 1028700 w 901"/>
              <a:gd name="T25" fmla="*/ 304800 h 1321"/>
              <a:gd name="T26" fmla="*/ 990600 w 901"/>
              <a:gd name="T27" fmla="*/ 342900 h 1321"/>
              <a:gd name="T28" fmla="*/ 971550 w 901"/>
              <a:gd name="T29" fmla="*/ 381000 h 1321"/>
              <a:gd name="T30" fmla="*/ 933450 w 901"/>
              <a:gd name="T31" fmla="*/ 400050 h 1321"/>
              <a:gd name="T32" fmla="*/ 914400 w 901"/>
              <a:gd name="T33" fmla="*/ 438150 h 1321"/>
              <a:gd name="T34" fmla="*/ 876300 w 901"/>
              <a:gd name="T35" fmla="*/ 457200 h 1321"/>
              <a:gd name="T36" fmla="*/ 838200 w 901"/>
              <a:gd name="T37" fmla="*/ 495300 h 1321"/>
              <a:gd name="T38" fmla="*/ 819150 w 901"/>
              <a:gd name="T39" fmla="*/ 533400 h 1321"/>
              <a:gd name="T40" fmla="*/ 781050 w 901"/>
              <a:gd name="T41" fmla="*/ 571500 h 1321"/>
              <a:gd name="T42" fmla="*/ 742950 w 901"/>
              <a:gd name="T43" fmla="*/ 590550 h 1321"/>
              <a:gd name="T44" fmla="*/ 723900 w 901"/>
              <a:gd name="T45" fmla="*/ 628650 h 1321"/>
              <a:gd name="T46" fmla="*/ 685800 w 901"/>
              <a:gd name="T47" fmla="*/ 666750 h 1321"/>
              <a:gd name="T48" fmla="*/ 647700 w 901"/>
              <a:gd name="T49" fmla="*/ 704850 h 1321"/>
              <a:gd name="T50" fmla="*/ 628650 w 901"/>
              <a:gd name="T51" fmla="*/ 742950 h 1321"/>
              <a:gd name="T52" fmla="*/ 590550 w 901"/>
              <a:gd name="T53" fmla="*/ 781050 h 1321"/>
              <a:gd name="T54" fmla="*/ 571500 w 901"/>
              <a:gd name="T55" fmla="*/ 819150 h 1321"/>
              <a:gd name="T56" fmla="*/ 533400 w 901"/>
              <a:gd name="T57" fmla="*/ 857250 h 1321"/>
              <a:gd name="T58" fmla="*/ 514350 w 901"/>
              <a:gd name="T59" fmla="*/ 895350 h 1321"/>
              <a:gd name="T60" fmla="*/ 495300 w 901"/>
              <a:gd name="T61" fmla="*/ 933450 h 1321"/>
              <a:gd name="T62" fmla="*/ 457200 w 901"/>
              <a:gd name="T63" fmla="*/ 990600 h 1321"/>
              <a:gd name="T64" fmla="*/ 438150 w 901"/>
              <a:gd name="T65" fmla="*/ 1028700 h 1321"/>
              <a:gd name="T66" fmla="*/ 419100 w 901"/>
              <a:gd name="T67" fmla="*/ 1085850 h 1321"/>
              <a:gd name="T68" fmla="*/ 381000 w 901"/>
              <a:gd name="T69" fmla="*/ 1123950 h 1321"/>
              <a:gd name="T70" fmla="*/ 361950 w 901"/>
              <a:gd name="T71" fmla="*/ 1162050 h 1321"/>
              <a:gd name="T72" fmla="*/ 342900 w 901"/>
              <a:gd name="T73" fmla="*/ 1200150 h 1321"/>
              <a:gd name="T74" fmla="*/ 323850 w 901"/>
              <a:gd name="T75" fmla="*/ 1238250 h 1321"/>
              <a:gd name="T76" fmla="*/ 304800 w 901"/>
              <a:gd name="T77" fmla="*/ 1276350 h 1321"/>
              <a:gd name="T78" fmla="*/ 285750 w 901"/>
              <a:gd name="T79" fmla="*/ 1314450 h 1321"/>
              <a:gd name="T80" fmla="*/ 266700 w 901"/>
              <a:gd name="T81" fmla="*/ 1352550 h 1321"/>
              <a:gd name="T82" fmla="*/ 247650 w 901"/>
              <a:gd name="T83" fmla="*/ 1390650 h 1321"/>
              <a:gd name="T84" fmla="*/ 228600 w 901"/>
              <a:gd name="T85" fmla="*/ 1428750 h 1321"/>
              <a:gd name="T86" fmla="*/ 209550 w 901"/>
              <a:gd name="T87" fmla="*/ 1466850 h 1321"/>
              <a:gd name="T88" fmla="*/ 190500 w 901"/>
              <a:gd name="T89" fmla="*/ 1504950 h 1321"/>
              <a:gd name="T90" fmla="*/ 190500 w 901"/>
              <a:gd name="T91" fmla="*/ 1543050 h 1321"/>
              <a:gd name="T92" fmla="*/ 171450 w 901"/>
              <a:gd name="T93" fmla="*/ 1581150 h 1321"/>
              <a:gd name="T94" fmla="*/ 152400 w 901"/>
              <a:gd name="T95" fmla="*/ 1619250 h 1321"/>
              <a:gd name="T96" fmla="*/ 152400 w 901"/>
              <a:gd name="T97" fmla="*/ 1657350 h 1321"/>
              <a:gd name="T98" fmla="*/ 133350 w 901"/>
              <a:gd name="T99" fmla="*/ 1695450 h 1321"/>
              <a:gd name="T100" fmla="*/ 114300 w 901"/>
              <a:gd name="T101" fmla="*/ 1733550 h 1321"/>
              <a:gd name="T102" fmla="*/ 95250 w 901"/>
              <a:gd name="T103" fmla="*/ 1771650 h 1321"/>
              <a:gd name="T104" fmla="*/ 95250 w 901"/>
              <a:gd name="T105" fmla="*/ 1809750 h 1321"/>
              <a:gd name="T106" fmla="*/ 76200 w 901"/>
              <a:gd name="T107" fmla="*/ 1847850 h 1321"/>
              <a:gd name="T108" fmla="*/ 57150 w 901"/>
              <a:gd name="T109" fmla="*/ 1885950 h 1321"/>
              <a:gd name="T110" fmla="*/ 57150 w 901"/>
              <a:gd name="T111" fmla="*/ 1924050 h 1321"/>
              <a:gd name="T112" fmla="*/ 38100 w 901"/>
              <a:gd name="T113" fmla="*/ 1962150 h 1321"/>
              <a:gd name="T114" fmla="*/ 19050 w 901"/>
              <a:gd name="T115" fmla="*/ 2000250 h 1321"/>
              <a:gd name="T116" fmla="*/ 19050 w 901"/>
              <a:gd name="T117" fmla="*/ 2057400 h 1321"/>
              <a:gd name="T118" fmla="*/ 0 w 901"/>
              <a:gd name="T119" fmla="*/ 2095500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07" name="Freeform 7"/>
          <p:cNvSpPr>
            <a:spLocks/>
          </p:cNvSpPr>
          <p:nvPr/>
        </p:nvSpPr>
        <p:spPr bwMode="auto">
          <a:xfrm>
            <a:off x="3562350" y="1695450"/>
            <a:ext cx="4097338" cy="2916238"/>
          </a:xfrm>
          <a:custGeom>
            <a:avLst/>
            <a:gdLst>
              <a:gd name="T0" fmla="*/ 4056063 w 2581"/>
              <a:gd name="T1" fmla="*/ 2895600 h 1837"/>
              <a:gd name="T2" fmla="*/ 3959225 w 2581"/>
              <a:gd name="T3" fmla="*/ 2857500 h 1837"/>
              <a:gd name="T4" fmla="*/ 3879850 w 2581"/>
              <a:gd name="T5" fmla="*/ 2836863 h 1837"/>
              <a:gd name="T6" fmla="*/ 3802063 w 2581"/>
              <a:gd name="T7" fmla="*/ 2798763 h 1837"/>
              <a:gd name="T8" fmla="*/ 3722688 w 2581"/>
              <a:gd name="T9" fmla="*/ 2741613 h 1837"/>
              <a:gd name="T10" fmla="*/ 3644900 w 2581"/>
              <a:gd name="T11" fmla="*/ 2701925 h 1837"/>
              <a:gd name="T12" fmla="*/ 3567113 w 2581"/>
              <a:gd name="T13" fmla="*/ 2663825 h 1837"/>
              <a:gd name="T14" fmla="*/ 3468688 w 2581"/>
              <a:gd name="T15" fmla="*/ 2605088 h 1837"/>
              <a:gd name="T16" fmla="*/ 3370263 w 2581"/>
              <a:gd name="T17" fmla="*/ 2547938 h 1837"/>
              <a:gd name="T18" fmla="*/ 3292475 w 2581"/>
              <a:gd name="T19" fmla="*/ 2509838 h 1837"/>
              <a:gd name="T20" fmla="*/ 3213100 w 2581"/>
              <a:gd name="T21" fmla="*/ 2470150 h 1837"/>
              <a:gd name="T22" fmla="*/ 3135313 w 2581"/>
              <a:gd name="T23" fmla="*/ 2413000 h 1837"/>
              <a:gd name="T24" fmla="*/ 3057525 w 2581"/>
              <a:gd name="T25" fmla="*/ 2374900 h 1837"/>
              <a:gd name="T26" fmla="*/ 2998788 w 2581"/>
              <a:gd name="T27" fmla="*/ 2335213 h 1837"/>
              <a:gd name="T28" fmla="*/ 2900363 w 2581"/>
              <a:gd name="T29" fmla="*/ 2259013 h 1837"/>
              <a:gd name="T30" fmla="*/ 2822575 w 2581"/>
              <a:gd name="T31" fmla="*/ 2238375 h 1837"/>
              <a:gd name="T32" fmla="*/ 2743200 w 2581"/>
              <a:gd name="T33" fmla="*/ 2162175 h 1837"/>
              <a:gd name="T34" fmla="*/ 2665413 w 2581"/>
              <a:gd name="T35" fmla="*/ 2122488 h 1837"/>
              <a:gd name="T36" fmla="*/ 2586038 w 2581"/>
              <a:gd name="T37" fmla="*/ 2065338 h 1837"/>
              <a:gd name="T38" fmla="*/ 2468563 w 2581"/>
              <a:gd name="T39" fmla="*/ 1968500 h 1837"/>
              <a:gd name="T40" fmla="*/ 2390775 w 2581"/>
              <a:gd name="T41" fmla="*/ 1930400 h 1837"/>
              <a:gd name="T42" fmla="*/ 2312988 w 2581"/>
              <a:gd name="T43" fmla="*/ 1852613 h 1837"/>
              <a:gd name="T44" fmla="*/ 2214563 w 2581"/>
              <a:gd name="T45" fmla="*/ 1755775 h 1837"/>
              <a:gd name="T46" fmla="*/ 2155825 w 2581"/>
              <a:gd name="T47" fmla="*/ 1679575 h 1837"/>
              <a:gd name="T48" fmla="*/ 2116138 w 2581"/>
              <a:gd name="T49" fmla="*/ 1601788 h 1837"/>
              <a:gd name="T50" fmla="*/ 2057400 w 2581"/>
              <a:gd name="T51" fmla="*/ 1525588 h 1837"/>
              <a:gd name="T52" fmla="*/ 1958975 w 2581"/>
              <a:gd name="T53" fmla="*/ 1447800 h 1837"/>
              <a:gd name="T54" fmla="*/ 1862138 w 2581"/>
              <a:gd name="T55" fmla="*/ 1350963 h 1837"/>
              <a:gd name="T56" fmla="*/ 1803400 w 2581"/>
              <a:gd name="T57" fmla="*/ 1293813 h 1837"/>
              <a:gd name="T58" fmla="*/ 1744663 w 2581"/>
              <a:gd name="T59" fmla="*/ 1216025 h 1837"/>
              <a:gd name="T60" fmla="*/ 1685925 w 2581"/>
              <a:gd name="T61" fmla="*/ 1158875 h 1837"/>
              <a:gd name="T62" fmla="*/ 1606550 w 2581"/>
              <a:gd name="T63" fmla="*/ 1081088 h 1837"/>
              <a:gd name="T64" fmla="*/ 1528763 w 2581"/>
              <a:gd name="T65" fmla="*/ 1022350 h 1837"/>
              <a:gd name="T66" fmla="*/ 1489075 w 2581"/>
              <a:gd name="T67" fmla="*/ 946150 h 1837"/>
              <a:gd name="T68" fmla="*/ 1430338 w 2581"/>
              <a:gd name="T69" fmla="*/ 887413 h 1837"/>
              <a:gd name="T70" fmla="*/ 1390650 w 2581"/>
              <a:gd name="T71" fmla="*/ 811213 h 1837"/>
              <a:gd name="T72" fmla="*/ 1352550 w 2581"/>
              <a:gd name="T73" fmla="*/ 733425 h 1837"/>
              <a:gd name="T74" fmla="*/ 1293813 w 2581"/>
              <a:gd name="T75" fmla="*/ 655638 h 1837"/>
              <a:gd name="T76" fmla="*/ 1254125 w 2581"/>
              <a:gd name="T77" fmla="*/ 579438 h 1837"/>
              <a:gd name="T78" fmla="*/ 1195388 w 2581"/>
              <a:gd name="T79" fmla="*/ 520700 h 1837"/>
              <a:gd name="T80" fmla="*/ 1117600 w 2581"/>
              <a:gd name="T81" fmla="*/ 423863 h 1837"/>
              <a:gd name="T82" fmla="*/ 1058863 w 2581"/>
              <a:gd name="T83" fmla="*/ 347663 h 1837"/>
              <a:gd name="T84" fmla="*/ 1000125 w 2581"/>
              <a:gd name="T85" fmla="*/ 288925 h 1837"/>
              <a:gd name="T86" fmla="*/ 920750 w 2581"/>
              <a:gd name="T87" fmla="*/ 231775 h 1837"/>
              <a:gd name="T88" fmla="*/ 862013 w 2581"/>
              <a:gd name="T89" fmla="*/ 193675 h 1837"/>
              <a:gd name="T90" fmla="*/ 784225 w 2581"/>
              <a:gd name="T91" fmla="*/ 115888 h 1837"/>
              <a:gd name="T92" fmla="*/ 704850 w 2581"/>
              <a:gd name="T93" fmla="*/ 96838 h 1837"/>
              <a:gd name="T94" fmla="*/ 608013 w 2581"/>
              <a:gd name="T95" fmla="*/ 57150 h 1837"/>
              <a:gd name="T96" fmla="*/ 509588 w 2581"/>
              <a:gd name="T97" fmla="*/ 38100 h 1837"/>
              <a:gd name="T98" fmla="*/ 431800 w 2581"/>
              <a:gd name="T99" fmla="*/ 19050 h 1837"/>
              <a:gd name="T100" fmla="*/ 352425 w 2581"/>
              <a:gd name="T101" fmla="*/ 0 h 1837"/>
              <a:gd name="T102" fmla="*/ 274638 w 2581"/>
              <a:gd name="T103" fmla="*/ 0 h 1837"/>
              <a:gd name="T104" fmla="*/ 195263 w 2581"/>
              <a:gd name="T105" fmla="*/ 19050 h 1837"/>
              <a:gd name="T106" fmla="*/ 117475 w 2581"/>
              <a:gd name="T107" fmla="*/ 38100 h 1837"/>
              <a:gd name="T108" fmla="*/ 39688 w 2581"/>
              <a:gd name="T109" fmla="*/ 77788 h 1837"/>
              <a:gd name="T110" fmla="*/ 0 w 2581"/>
              <a:gd name="T111" fmla="*/ 153988 h 1837"/>
              <a:gd name="T112" fmla="*/ 0 w 2581"/>
              <a:gd name="T113" fmla="*/ 231775 h 1837"/>
              <a:gd name="T114" fmla="*/ 19050 w 2581"/>
              <a:gd name="T115" fmla="*/ 309563 h 1837"/>
              <a:gd name="T116" fmla="*/ 58738 w 2581"/>
              <a:gd name="T117" fmla="*/ 385763 h 1837"/>
              <a:gd name="T118" fmla="*/ 117475 w 2581"/>
              <a:gd name="T119" fmla="*/ 444500 h 1837"/>
              <a:gd name="T120" fmla="*/ 215900 w 2581"/>
              <a:gd name="T121" fmla="*/ 482600 h 1837"/>
              <a:gd name="T122" fmla="*/ 293688 w 2581"/>
              <a:gd name="T123" fmla="*/ 501650 h 1837"/>
              <a:gd name="T124" fmla="*/ 373063 w 2581"/>
              <a:gd name="T125" fmla="*/ 520700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6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ER</a:t>
            </a:r>
          </a:p>
        </p:txBody>
      </p:sp>
      <p:sp>
        <p:nvSpPr>
          <p:cNvPr id="25609" name="Freeform 9"/>
          <p:cNvSpPr>
            <a:spLocks/>
          </p:cNvSpPr>
          <p:nvPr/>
        </p:nvSpPr>
        <p:spPr bwMode="auto">
          <a:xfrm>
            <a:off x="2038350" y="4591050"/>
            <a:ext cx="1887538" cy="1487488"/>
          </a:xfrm>
          <a:custGeom>
            <a:avLst/>
            <a:gdLst>
              <a:gd name="T0" fmla="*/ 438150 w 1189"/>
              <a:gd name="T1" fmla="*/ 1409700 h 937"/>
              <a:gd name="T2" fmla="*/ 438150 w 1189"/>
              <a:gd name="T3" fmla="*/ 1295400 h 937"/>
              <a:gd name="T4" fmla="*/ 419100 w 1189"/>
              <a:gd name="T5" fmla="*/ 1181100 h 937"/>
              <a:gd name="T6" fmla="*/ 381000 w 1189"/>
              <a:gd name="T7" fmla="*/ 1066800 h 937"/>
              <a:gd name="T8" fmla="*/ 323850 w 1189"/>
              <a:gd name="T9" fmla="*/ 971550 h 937"/>
              <a:gd name="T10" fmla="*/ 266700 w 1189"/>
              <a:gd name="T11" fmla="*/ 857250 h 937"/>
              <a:gd name="T12" fmla="*/ 209550 w 1189"/>
              <a:gd name="T13" fmla="*/ 742950 h 937"/>
              <a:gd name="T14" fmla="*/ 133350 w 1189"/>
              <a:gd name="T15" fmla="*/ 609600 h 937"/>
              <a:gd name="T16" fmla="*/ 38100 w 1189"/>
              <a:gd name="T17" fmla="*/ 495300 h 937"/>
              <a:gd name="T18" fmla="*/ 0 w 1189"/>
              <a:gd name="T19" fmla="*/ 381000 h 937"/>
              <a:gd name="T20" fmla="*/ 0 w 1189"/>
              <a:gd name="T21" fmla="*/ 266700 h 937"/>
              <a:gd name="T22" fmla="*/ 38100 w 1189"/>
              <a:gd name="T23" fmla="*/ 152400 h 937"/>
              <a:gd name="T24" fmla="*/ 133350 w 1189"/>
              <a:gd name="T25" fmla="*/ 57150 h 937"/>
              <a:gd name="T26" fmla="*/ 228600 w 1189"/>
              <a:gd name="T27" fmla="*/ 19050 h 937"/>
              <a:gd name="T28" fmla="*/ 361950 w 1189"/>
              <a:gd name="T29" fmla="*/ 38100 h 937"/>
              <a:gd name="T30" fmla="*/ 476250 w 1189"/>
              <a:gd name="T31" fmla="*/ 95250 h 937"/>
              <a:gd name="T32" fmla="*/ 552450 w 1189"/>
              <a:gd name="T33" fmla="*/ 209550 h 937"/>
              <a:gd name="T34" fmla="*/ 609600 w 1189"/>
              <a:gd name="T35" fmla="*/ 323850 h 937"/>
              <a:gd name="T36" fmla="*/ 647700 w 1189"/>
              <a:gd name="T37" fmla="*/ 438150 h 937"/>
              <a:gd name="T38" fmla="*/ 685800 w 1189"/>
              <a:gd name="T39" fmla="*/ 552450 h 937"/>
              <a:gd name="T40" fmla="*/ 704850 w 1189"/>
              <a:gd name="T41" fmla="*/ 666750 h 937"/>
              <a:gd name="T42" fmla="*/ 723900 w 1189"/>
              <a:gd name="T43" fmla="*/ 781050 h 937"/>
              <a:gd name="T44" fmla="*/ 762000 w 1189"/>
              <a:gd name="T45" fmla="*/ 895350 h 937"/>
              <a:gd name="T46" fmla="*/ 819150 w 1189"/>
              <a:gd name="T47" fmla="*/ 1009650 h 937"/>
              <a:gd name="T48" fmla="*/ 952500 w 1189"/>
              <a:gd name="T49" fmla="*/ 1066800 h 937"/>
              <a:gd name="T50" fmla="*/ 1066800 w 1189"/>
              <a:gd name="T51" fmla="*/ 1085850 h 937"/>
              <a:gd name="T52" fmla="*/ 1181100 w 1189"/>
              <a:gd name="T53" fmla="*/ 1047750 h 937"/>
              <a:gd name="T54" fmla="*/ 1276350 w 1189"/>
              <a:gd name="T55" fmla="*/ 933450 h 937"/>
              <a:gd name="T56" fmla="*/ 1314450 w 1189"/>
              <a:gd name="T57" fmla="*/ 800100 h 937"/>
              <a:gd name="T58" fmla="*/ 1333500 w 1189"/>
              <a:gd name="T59" fmla="*/ 685800 h 937"/>
              <a:gd name="T60" fmla="*/ 1390650 w 1189"/>
              <a:gd name="T61" fmla="*/ 571500 h 937"/>
              <a:gd name="T62" fmla="*/ 1466850 w 1189"/>
              <a:gd name="T63" fmla="*/ 457200 h 937"/>
              <a:gd name="T64" fmla="*/ 1562100 w 1189"/>
              <a:gd name="T65" fmla="*/ 400050 h 937"/>
              <a:gd name="T66" fmla="*/ 1676400 w 1189"/>
              <a:gd name="T67" fmla="*/ 381000 h 937"/>
              <a:gd name="T68" fmla="*/ 1790700 w 1189"/>
              <a:gd name="T69" fmla="*/ 419100 h 937"/>
              <a:gd name="T70" fmla="*/ 1866900 w 1189"/>
              <a:gd name="T71" fmla="*/ 514350 h 937"/>
              <a:gd name="T72" fmla="*/ 1885950 w 1189"/>
              <a:gd name="T73" fmla="*/ 628650 h 937"/>
              <a:gd name="T74" fmla="*/ 1847850 w 1189"/>
              <a:gd name="T75" fmla="*/ 742950 h 937"/>
              <a:gd name="T76" fmla="*/ 1790700 w 1189"/>
              <a:gd name="T77" fmla="*/ 857250 h 937"/>
              <a:gd name="T78" fmla="*/ 1714500 w 1189"/>
              <a:gd name="T79" fmla="*/ 971550 h 937"/>
              <a:gd name="T80" fmla="*/ 1619250 w 1189"/>
              <a:gd name="T81" fmla="*/ 1066800 h 937"/>
              <a:gd name="T82" fmla="*/ 1562100 w 1189"/>
              <a:gd name="T83" fmla="*/ 1181100 h 937"/>
              <a:gd name="T84" fmla="*/ 1485900 w 1189"/>
              <a:gd name="T85" fmla="*/ 1295400 h 937"/>
              <a:gd name="T86" fmla="*/ 1428750 w 1189"/>
              <a:gd name="T87" fmla="*/ 1409700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7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PG</a:t>
            </a:r>
          </a:p>
        </p:txBody>
      </p:sp>
      <p:sp>
        <p:nvSpPr>
          <p:cNvPr id="25611" name="Freeform 11"/>
          <p:cNvSpPr>
            <a:spLocks/>
          </p:cNvSpPr>
          <p:nvPr/>
        </p:nvSpPr>
        <p:spPr bwMode="auto">
          <a:xfrm>
            <a:off x="3257550" y="2628900"/>
            <a:ext cx="268288" cy="306388"/>
          </a:xfrm>
          <a:custGeom>
            <a:avLst/>
            <a:gdLst>
              <a:gd name="T0" fmla="*/ 171450 w 169"/>
              <a:gd name="T1" fmla="*/ 19050 h 193"/>
              <a:gd name="T2" fmla="*/ 133350 w 169"/>
              <a:gd name="T3" fmla="*/ 38100 h 193"/>
              <a:gd name="T4" fmla="*/ 95250 w 169"/>
              <a:gd name="T5" fmla="*/ 57150 h 193"/>
              <a:gd name="T6" fmla="*/ 57150 w 169"/>
              <a:gd name="T7" fmla="*/ 76200 h 193"/>
              <a:gd name="T8" fmla="*/ 38100 w 169"/>
              <a:gd name="T9" fmla="*/ 114300 h 193"/>
              <a:gd name="T10" fmla="*/ 0 w 169"/>
              <a:gd name="T11" fmla="*/ 152400 h 193"/>
              <a:gd name="T12" fmla="*/ 0 w 169"/>
              <a:gd name="T13" fmla="*/ 190500 h 193"/>
              <a:gd name="T14" fmla="*/ 0 w 169"/>
              <a:gd name="T15" fmla="*/ 228600 h 193"/>
              <a:gd name="T16" fmla="*/ 38100 w 169"/>
              <a:gd name="T17" fmla="*/ 247650 h 193"/>
              <a:gd name="T18" fmla="*/ 57150 w 169"/>
              <a:gd name="T19" fmla="*/ 285750 h 193"/>
              <a:gd name="T20" fmla="*/ 95250 w 169"/>
              <a:gd name="T21" fmla="*/ 304800 h 193"/>
              <a:gd name="T22" fmla="*/ 133350 w 169"/>
              <a:gd name="T23" fmla="*/ 304800 h 193"/>
              <a:gd name="T24" fmla="*/ 171450 w 169"/>
              <a:gd name="T25" fmla="*/ 304800 h 193"/>
              <a:gd name="T26" fmla="*/ 209550 w 169"/>
              <a:gd name="T27" fmla="*/ 285750 h 193"/>
              <a:gd name="T28" fmla="*/ 228600 w 169"/>
              <a:gd name="T29" fmla="*/ 247650 h 193"/>
              <a:gd name="T30" fmla="*/ 247650 w 169"/>
              <a:gd name="T31" fmla="*/ 209550 h 193"/>
              <a:gd name="T32" fmla="*/ 266700 w 169"/>
              <a:gd name="T33" fmla="*/ 171450 h 193"/>
              <a:gd name="T34" fmla="*/ 266700 w 169"/>
              <a:gd name="T35" fmla="*/ 133350 h 193"/>
              <a:gd name="T36" fmla="*/ 266700 w 169"/>
              <a:gd name="T37" fmla="*/ 95250 h 193"/>
              <a:gd name="T38" fmla="*/ 247650 w 169"/>
              <a:gd name="T39" fmla="*/ 57150 h 193"/>
              <a:gd name="T40" fmla="*/ 228600 w 169"/>
              <a:gd name="T41" fmla="*/ 19050 h 193"/>
              <a:gd name="T42" fmla="*/ 190500 w 169"/>
              <a:gd name="T43" fmla="*/ 0 h 193"/>
              <a:gd name="T44" fmla="*/ 171450 w 169"/>
              <a:gd name="T45" fmla="*/ 19050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2" name="Freeform 12"/>
          <p:cNvSpPr>
            <a:spLocks/>
          </p:cNvSpPr>
          <p:nvPr/>
        </p:nvSpPr>
        <p:spPr bwMode="auto">
          <a:xfrm>
            <a:off x="3067050" y="3333750"/>
            <a:ext cx="439738" cy="915988"/>
          </a:xfrm>
          <a:custGeom>
            <a:avLst/>
            <a:gdLst>
              <a:gd name="T0" fmla="*/ 285750 w 277"/>
              <a:gd name="T1" fmla="*/ 0 h 577"/>
              <a:gd name="T2" fmla="*/ 323850 w 277"/>
              <a:gd name="T3" fmla="*/ 38100 h 577"/>
              <a:gd name="T4" fmla="*/ 361950 w 277"/>
              <a:gd name="T5" fmla="*/ 57150 h 577"/>
              <a:gd name="T6" fmla="*/ 381000 w 277"/>
              <a:gd name="T7" fmla="*/ 95250 h 577"/>
              <a:gd name="T8" fmla="*/ 419100 w 277"/>
              <a:gd name="T9" fmla="*/ 133350 h 577"/>
              <a:gd name="T10" fmla="*/ 438150 w 277"/>
              <a:gd name="T11" fmla="*/ 171450 h 577"/>
              <a:gd name="T12" fmla="*/ 438150 w 277"/>
              <a:gd name="T13" fmla="*/ 209550 h 577"/>
              <a:gd name="T14" fmla="*/ 438150 w 277"/>
              <a:gd name="T15" fmla="*/ 247650 h 577"/>
              <a:gd name="T16" fmla="*/ 438150 w 277"/>
              <a:gd name="T17" fmla="*/ 285750 h 577"/>
              <a:gd name="T18" fmla="*/ 438150 w 277"/>
              <a:gd name="T19" fmla="*/ 323850 h 577"/>
              <a:gd name="T20" fmla="*/ 438150 w 277"/>
              <a:gd name="T21" fmla="*/ 361950 h 577"/>
              <a:gd name="T22" fmla="*/ 438150 w 277"/>
              <a:gd name="T23" fmla="*/ 400050 h 577"/>
              <a:gd name="T24" fmla="*/ 438150 w 277"/>
              <a:gd name="T25" fmla="*/ 438150 h 577"/>
              <a:gd name="T26" fmla="*/ 438150 w 277"/>
              <a:gd name="T27" fmla="*/ 476250 h 577"/>
              <a:gd name="T28" fmla="*/ 419100 w 277"/>
              <a:gd name="T29" fmla="*/ 514350 h 577"/>
              <a:gd name="T30" fmla="*/ 419100 w 277"/>
              <a:gd name="T31" fmla="*/ 552450 h 577"/>
              <a:gd name="T32" fmla="*/ 400050 w 277"/>
              <a:gd name="T33" fmla="*/ 590550 h 577"/>
              <a:gd name="T34" fmla="*/ 381000 w 277"/>
              <a:gd name="T35" fmla="*/ 628650 h 577"/>
              <a:gd name="T36" fmla="*/ 342900 w 277"/>
              <a:gd name="T37" fmla="*/ 666750 h 577"/>
              <a:gd name="T38" fmla="*/ 323850 w 277"/>
              <a:gd name="T39" fmla="*/ 704850 h 577"/>
              <a:gd name="T40" fmla="*/ 304800 w 277"/>
              <a:gd name="T41" fmla="*/ 742950 h 577"/>
              <a:gd name="T42" fmla="*/ 266700 w 277"/>
              <a:gd name="T43" fmla="*/ 762000 h 577"/>
              <a:gd name="T44" fmla="*/ 266700 w 277"/>
              <a:gd name="T45" fmla="*/ 800100 h 577"/>
              <a:gd name="T46" fmla="*/ 228600 w 277"/>
              <a:gd name="T47" fmla="*/ 819150 h 577"/>
              <a:gd name="T48" fmla="*/ 209550 w 277"/>
              <a:gd name="T49" fmla="*/ 857250 h 577"/>
              <a:gd name="T50" fmla="*/ 171450 w 277"/>
              <a:gd name="T51" fmla="*/ 876300 h 577"/>
              <a:gd name="T52" fmla="*/ 152400 w 277"/>
              <a:gd name="T53" fmla="*/ 914400 h 577"/>
              <a:gd name="T54" fmla="*/ 114300 w 277"/>
              <a:gd name="T55" fmla="*/ 914400 h 577"/>
              <a:gd name="T56" fmla="*/ 76200 w 277"/>
              <a:gd name="T57" fmla="*/ 914400 h 577"/>
              <a:gd name="T58" fmla="*/ 19050 w 277"/>
              <a:gd name="T59" fmla="*/ 876300 h 577"/>
              <a:gd name="T60" fmla="*/ 19050 w 277"/>
              <a:gd name="T61" fmla="*/ 838200 h 577"/>
              <a:gd name="T62" fmla="*/ 0 w 277"/>
              <a:gd name="T63" fmla="*/ 800100 h 577"/>
              <a:gd name="T64" fmla="*/ 19050 w 277"/>
              <a:gd name="T65" fmla="*/ 762000 h 577"/>
              <a:gd name="T66" fmla="*/ 38100 w 277"/>
              <a:gd name="T67" fmla="*/ 723900 h 577"/>
              <a:gd name="T68" fmla="*/ 38100 w 277"/>
              <a:gd name="T69" fmla="*/ 685800 h 577"/>
              <a:gd name="T70" fmla="*/ 76200 w 277"/>
              <a:gd name="T71" fmla="*/ 666750 h 577"/>
              <a:gd name="T72" fmla="*/ 95250 w 277"/>
              <a:gd name="T73" fmla="*/ 628650 h 577"/>
              <a:gd name="T74" fmla="*/ 114300 w 277"/>
              <a:gd name="T75" fmla="*/ 590550 h 577"/>
              <a:gd name="T76" fmla="*/ 152400 w 277"/>
              <a:gd name="T77" fmla="*/ 571500 h 577"/>
              <a:gd name="T78" fmla="*/ 152400 w 277"/>
              <a:gd name="T79" fmla="*/ 533400 h 577"/>
              <a:gd name="T80" fmla="*/ 190500 w 277"/>
              <a:gd name="T81" fmla="*/ 495300 h 577"/>
              <a:gd name="T82" fmla="*/ 209550 w 277"/>
              <a:gd name="T83" fmla="*/ 438150 h 577"/>
              <a:gd name="T84" fmla="*/ 228600 w 277"/>
              <a:gd name="T85" fmla="*/ 400050 h 577"/>
              <a:gd name="T86" fmla="*/ 247650 w 277"/>
              <a:gd name="T87" fmla="*/ 361950 h 577"/>
              <a:gd name="T88" fmla="*/ 266700 w 277"/>
              <a:gd name="T89" fmla="*/ 323850 h 577"/>
              <a:gd name="T90" fmla="*/ 285750 w 277"/>
              <a:gd name="T91" fmla="*/ 285750 h 577"/>
              <a:gd name="T92" fmla="*/ 285750 w 277"/>
              <a:gd name="T93" fmla="*/ 247650 h 577"/>
              <a:gd name="T94" fmla="*/ 285750 w 277"/>
              <a:gd name="T95" fmla="*/ 209550 h 577"/>
              <a:gd name="T96" fmla="*/ 285750 w 277"/>
              <a:gd name="T97" fmla="*/ 171450 h 577"/>
              <a:gd name="T98" fmla="*/ 285750 w 277"/>
              <a:gd name="T99" fmla="*/ 133350 h 577"/>
              <a:gd name="T100" fmla="*/ 285750 w 277"/>
              <a:gd name="T101" fmla="*/ 95250 h 577"/>
              <a:gd name="T102" fmla="*/ 285750 w 277"/>
              <a:gd name="T103" fmla="*/ 57150 h 577"/>
              <a:gd name="T104" fmla="*/ 285750 w 277"/>
              <a:gd name="T105" fmla="*/ 19050 h 577"/>
              <a:gd name="T106" fmla="*/ 323850 w 277"/>
              <a:gd name="T107" fmla="*/ 0 h 577"/>
              <a:gd name="T108" fmla="*/ 285750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3" name="Freeform 13"/>
          <p:cNvSpPr>
            <a:spLocks/>
          </p:cNvSpPr>
          <p:nvPr/>
        </p:nvSpPr>
        <p:spPr bwMode="auto">
          <a:xfrm>
            <a:off x="3333750" y="2933700"/>
            <a:ext cx="58738" cy="420688"/>
          </a:xfrm>
          <a:custGeom>
            <a:avLst/>
            <a:gdLst>
              <a:gd name="T0" fmla="*/ 19050 w 37"/>
              <a:gd name="T1" fmla="*/ 19050 h 265"/>
              <a:gd name="T2" fmla="*/ 57150 w 37"/>
              <a:gd name="T3" fmla="*/ 0 h 265"/>
              <a:gd name="T4" fmla="*/ 57150 w 37"/>
              <a:gd name="T5" fmla="*/ 38100 h 265"/>
              <a:gd name="T6" fmla="*/ 57150 w 37"/>
              <a:gd name="T7" fmla="*/ 76200 h 265"/>
              <a:gd name="T8" fmla="*/ 57150 w 37"/>
              <a:gd name="T9" fmla="*/ 114300 h 265"/>
              <a:gd name="T10" fmla="*/ 57150 w 37"/>
              <a:gd name="T11" fmla="*/ 152400 h 265"/>
              <a:gd name="T12" fmla="*/ 38100 w 37"/>
              <a:gd name="T13" fmla="*/ 190500 h 265"/>
              <a:gd name="T14" fmla="*/ 19050 w 37"/>
              <a:gd name="T15" fmla="*/ 228600 h 265"/>
              <a:gd name="T16" fmla="*/ 0 w 37"/>
              <a:gd name="T17" fmla="*/ 266700 h 265"/>
              <a:gd name="T18" fmla="*/ 0 w 37"/>
              <a:gd name="T19" fmla="*/ 304800 h 265"/>
              <a:gd name="T20" fmla="*/ 0 w 37"/>
              <a:gd name="T21" fmla="*/ 342900 h 265"/>
              <a:gd name="T22" fmla="*/ 0 w 37"/>
              <a:gd name="T23" fmla="*/ 381000 h 265"/>
              <a:gd name="T24" fmla="*/ 19050 w 37"/>
              <a:gd name="T25" fmla="*/ 419100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137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SG</a:t>
            </a:r>
          </a:p>
        </p:txBody>
      </p:sp>
      <p:sp>
        <p:nvSpPr>
          <p:cNvPr id="27137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RS</a:t>
            </a:r>
          </a:p>
        </p:txBody>
      </p:sp>
      <p:sp>
        <p:nvSpPr>
          <p:cNvPr id="27137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MS</a:t>
            </a:r>
          </a:p>
        </p:txBody>
      </p:sp>
      <p:sp>
        <p:nvSpPr>
          <p:cNvPr id="2561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1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1380" name="Rectangle 20"/>
          <p:cNvSpPr>
            <a:spLocks noChangeArrowheads="1"/>
          </p:cNvSpPr>
          <p:nvPr/>
        </p:nvSpPr>
        <p:spPr bwMode="auto">
          <a:xfrm>
            <a:off x="76200" y="304800"/>
            <a:ext cx="2825750"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r>
              <a:rPr lang="en-US" sz="2400">
                <a:solidFill>
                  <a:schemeClr val="tx2"/>
                </a:solidFill>
                <a:latin typeface="Times" charset="0"/>
              </a:rPr>
              <a:t> </a:t>
            </a:r>
            <a:r>
              <a:rPr lang="ja-JP" altLang="en-US" sz="2400">
                <a:solidFill>
                  <a:schemeClr val="tx2"/>
                </a:solidFill>
                <a:latin typeface="Times" charset="0"/>
              </a:rPr>
              <a:t>舞台準備</a:t>
            </a:r>
          </a:p>
        </p:txBody>
      </p:sp>
      <p:sp>
        <p:nvSpPr>
          <p:cNvPr id="27138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DS</a:t>
            </a:r>
          </a:p>
        </p:txBody>
      </p:sp>
      <p:sp>
        <p:nvSpPr>
          <p:cNvPr id="27138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sp>
        <p:nvSpPr>
          <p:cNvPr id="271383" name="Rectangle 23"/>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1384" name="Rectangle 24"/>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U</a:t>
            </a:r>
          </a:p>
        </p:txBody>
      </p:sp>
      <p:sp>
        <p:nvSpPr>
          <p:cNvPr id="271385" name="Rectangle 25"/>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B</a:t>
            </a:r>
          </a:p>
        </p:txBody>
      </p:sp>
      <p:sp>
        <p:nvSpPr>
          <p:cNvPr id="271386"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H</a:t>
            </a:r>
          </a:p>
        </p:txBody>
      </p:sp>
      <p:sp>
        <p:nvSpPr>
          <p:cNvPr id="271387" name="Rectangle 27"/>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N(A)</a:t>
            </a:r>
          </a:p>
        </p:txBody>
      </p:sp>
      <p:sp>
        <p:nvSpPr>
          <p:cNvPr id="25628" name="Oval 28"/>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89" name="Rectangle 29"/>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C</a:t>
            </a:r>
          </a:p>
        </p:txBody>
      </p:sp>
      <p:sp>
        <p:nvSpPr>
          <p:cNvPr id="25630" name="Oval 30"/>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91" name="Rectangle 31"/>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J</a:t>
            </a:r>
          </a:p>
        </p:txBody>
      </p:sp>
      <p:sp>
        <p:nvSpPr>
          <p:cNvPr id="25632" name="Oval 32"/>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5633" name="Oval 33"/>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94" name="Rectangle 34"/>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KB</a:t>
            </a:r>
          </a:p>
        </p:txBody>
      </p:sp>
      <p:sp>
        <p:nvSpPr>
          <p:cNvPr id="25635" name="Oval 35"/>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396" name="Rectangle 36"/>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E</a:t>
            </a:r>
          </a:p>
        </p:txBody>
      </p:sp>
      <p:sp>
        <p:nvSpPr>
          <p:cNvPr id="271397" name="Rectangle 37"/>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a:solidFill>
                  <a:schemeClr val="folHlink"/>
                </a:solidFill>
                <a:latin typeface="Times" pitchFamily="-107" charset="0"/>
                <a:ea typeface="ＭＳ Ｐゴシック" pitchFamily="-107" charset="-128"/>
                <a:cs typeface="ＭＳ Ｐゴシック" pitchFamily="-107" charset="-128"/>
              </a:rPr>
              <a:t>MN</a:t>
            </a:r>
          </a:p>
        </p:txBody>
      </p:sp>
      <p:sp>
        <p:nvSpPr>
          <p:cNvPr id="271398" name="Freeform 38"/>
          <p:cNvSpPr>
            <a:spLocks/>
          </p:cNvSpPr>
          <p:nvPr/>
        </p:nvSpPr>
        <p:spPr bwMode="auto">
          <a:xfrm>
            <a:off x="5816600" y="3136900"/>
            <a:ext cx="939800" cy="1422400"/>
          </a:xfrm>
          <a:custGeom>
            <a:avLst/>
            <a:gdLst/>
            <a:ahLst/>
            <a:cxnLst>
              <a:cxn ang="0">
                <a:pos x="592" y="896"/>
              </a:cxn>
              <a:cxn ang="0">
                <a:pos x="328" y="760"/>
              </a:cxn>
              <a:cxn ang="0">
                <a:pos x="192" y="576"/>
              </a:cxn>
              <a:cxn ang="0">
                <a:pos x="40" y="160"/>
              </a:cxn>
              <a:cxn ang="0">
                <a:pos x="24" y="80"/>
              </a:cxn>
              <a:cxn ang="0">
                <a:pos x="0" y="0"/>
              </a:cxn>
            </a:cxnLst>
            <a:rect l="0" t="0" r="r" b="b"/>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1399" name="Freeform 39"/>
          <p:cNvSpPr>
            <a:spLocks/>
          </p:cNvSpPr>
          <p:nvPr/>
        </p:nvSpPr>
        <p:spPr bwMode="auto">
          <a:xfrm>
            <a:off x="2921000" y="1852613"/>
            <a:ext cx="2882900" cy="1258887"/>
          </a:xfrm>
          <a:custGeom>
            <a:avLst/>
            <a:gdLst/>
            <a:ahLst/>
            <a:cxnLst>
              <a:cxn ang="0">
                <a:pos x="1816" y="793"/>
              </a:cxn>
              <a:cxn ang="0">
                <a:pos x="1784" y="713"/>
              </a:cxn>
              <a:cxn ang="0">
                <a:pos x="1640" y="273"/>
              </a:cxn>
              <a:cxn ang="0">
                <a:pos x="1560" y="129"/>
              </a:cxn>
              <a:cxn ang="0">
                <a:pos x="1160" y="17"/>
              </a:cxn>
              <a:cxn ang="0">
                <a:pos x="560" y="65"/>
              </a:cxn>
              <a:cxn ang="0">
                <a:pos x="472" y="113"/>
              </a:cxn>
              <a:cxn ang="0">
                <a:pos x="424" y="129"/>
              </a:cxn>
              <a:cxn ang="0">
                <a:pos x="224" y="241"/>
              </a:cxn>
              <a:cxn ang="0">
                <a:pos x="120" y="345"/>
              </a:cxn>
              <a:cxn ang="0">
                <a:pos x="104" y="377"/>
              </a:cxn>
              <a:cxn ang="0">
                <a:pos x="72" y="409"/>
              </a:cxn>
              <a:cxn ang="0">
                <a:pos x="0" y="609"/>
              </a:cxn>
            </a:cxnLst>
            <a:rect l="0" t="0" r="r" b="b"/>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E7E3B"/>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5640" name="Freeform 40"/>
          <p:cNvSpPr>
            <a:spLocks/>
          </p:cNvSpPr>
          <p:nvPr/>
        </p:nvSpPr>
        <p:spPr bwMode="auto">
          <a:xfrm>
            <a:off x="1739900" y="2832100"/>
            <a:ext cx="1181100" cy="1409700"/>
          </a:xfrm>
          <a:custGeom>
            <a:avLst/>
            <a:gdLst>
              <a:gd name="T0" fmla="*/ 1181100 w 744"/>
              <a:gd name="T1" fmla="*/ 0 h 888"/>
              <a:gd name="T2" fmla="*/ 1092200 w 744"/>
              <a:gd name="T3" fmla="*/ 546100 h 888"/>
              <a:gd name="T4" fmla="*/ 1003300 w 744"/>
              <a:gd name="T5" fmla="*/ 977900 h 888"/>
              <a:gd name="T6" fmla="*/ 723900 w 744"/>
              <a:gd name="T7" fmla="*/ 1193800 h 888"/>
              <a:gd name="T8" fmla="*/ 279400 w 744"/>
              <a:gd name="T9" fmla="*/ 1308100 h 888"/>
              <a:gd name="T10" fmla="*/ 0 w 744"/>
              <a:gd name="T11" fmla="*/ 1409700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E7E3B"/>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1401" name="Freeform 41"/>
          <p:cNvSpPr>
            <a:spLocks/>
          </p:cNvSpPr>
          <p:nvPr/>
        </p:nvSpPr>
        <p:spPr bwMode="auto">
          <a:xfrm>
            <a:off x="1649413" y="4229100"/>
            <a:ext cx="1423987" cy="1189038"/>
          </a:xfrm>
          <a:custGeom>
            <a:avLst/>
            <a:gdLst/>
            <a:ahLst/>
            <a:cxnLst>
              <a:cxn ang="0">
                <a:pos x="81" y="0"/>
              </a:cxn>
              <a:cxn ang="0">
                <a:pos x="481" y="176"/>
              </a:cxn>
              <a:cxn ang="0">
                <a:pos x="705" y="384"/>
              </a:cxn>
              <a:cxn ang="0">
                <a:pos x="753" y="656"/>
              </a:cxn>
              <a:cxn ang="0">
                <a:pos x="793" y="728"/>
              </a:cxn>
              <a:cxn ang="0">
                <a:pos x="897" y="744"/>
              </a:cxn>
            </a:cxnLst>
            <a:rect l="0" t="0" r="r" b="b"/>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FFFA35"/>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1403" name="Oval 43"/>
          <p:cNvSpPr>
            <a:spLocks noChangeArrowheads="1"/>
          </p:cNvSpPr>
          <p:nvPr/>
        </p:nvSpPr>
        <p:spPr bwMode="auto">
          <a:xfrm>
            <a:off x="2514600" y="4914900"/>
            <a:ext cx="1066800" cy="990600"/>
          </a:xfrm>
          <a:prstGeom prst="ellipse">
            <a:avLst/>
          </a:prstGeom>
          <a:noFill/>
          <a:ln w="57150">
            <a:solidFill>
              <a:srgbClr val="D83104"/>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5643" name="Oval 44"/>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5644" name="Oval 45"/>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5645" name="Oval 46"/>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5646" name="Oval 47"/>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5647" name="Oval 48"/>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en-US"/>
          </a:p>
        </p:txBody>
      </p:sp>
      <p:sp>
        <p:nvSpPr>
          <p:cNvPr id="271409" name="Rectangle 49"/>
          <p:cNvSpPr>
            <a:spLocks noChangeArrowheads="1"/>
          </p:cNvSpPr>
          <p:nvPr/>
        </p:nvSpPr>
        <p:spPr bwMode="auto">
          <a:xfrm>
            <a:off x="3027363" y="5164138"/>
            <a:ext cx="942975" cy="6985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4000">
                <a:solidFill>
                  <a:srgbClr val="EEFF4B"/>
                </a:solidFill>
                <a:latin typeface="Times" pitchFamily="-107" charset="0"/>
                <a:ea typeface="ＭＳ Ｐゴシック" pitchFamily="-107" charset="-128"/>
                <a:cs typeface="ＭＳ Ｐゴシック" pitchFamily="-107" charset="-128"/>
              </a:rPr>
              <a:t>MS</a:t>
            </a:r>
          </a:p>
        </p:txBody>
      </p:sp>
      <p:grpSp>
        <p:nvGrpSpPr>
          <p:cNvPr id="2" name="Group 60"/>
          <p:cNvGrpSpPr>
            <a:grpSpLocks/>
          </p:cNvGrpSpPr>
          <p:nvPr/>
        </p:nvGrpSpPr>
        <p:grpSpPr bwMode="auto">
          <a:xfrm>
            <a:off x="3814763" y="4148138"/>
            <a:ext cx="4305300" cy="1371600"/>
            <a:chOff x="1824" y="944"/>
            <a:chExt cx="2712" cy="864"/>
          </a:xfrm>
        </p:grpSpPr>
        <p:grpSp>
          <p:nvGrpSpPr>
            <p:cNvPr id="25675" name="Group 56"/>
            <p:cNvGrpSpPr>
              <a:grpSpLocks/>
            </p:cNvGrpSpPr>
            <p:nvPr/>
          </p:nvGrpSpPr>
          <p:grpSpPr bwMode="auto">
            <a:xfrm>
              <a:off x="1824" y="944"/>
              <a:ext cx="2712" cy="864"/>
              <a:chOff x="1976" y="2328"/>
              <a:chExt cx="3064" cy="632"/>
            </a:xfrm>
          </p:grpSpPr>
          <p:sp>
            <p:nvSpPr>
              <p:cNvPr id="271417" name="Rectangle 57"/>
              <p:cNvSpPr>
                <a:spLocks noChangeArrowheads="1"/>
              </p:cNvSpPr>
              <p:nvPr/>
            </p:nvSpPr>
            <p:spPr bwMode="auto">
              <a:xfrm>
                <a:off x="1976" y="2328"/>
                <a:ext cx="3032" cy="632"/>
              </a:xfrm>
              <a:prstGeom prst="rect">
                <a:avLst/>
              </a:prstGeom>
              <a:gradFill rotWithShape="0">
                <a:gsLst>
                  <a:gs pos="0">
                    <a:schemeClr val="accent1">
                      <a:gamma/>
                      <a:shade val="20784"/>
                      <a:invGamma/>
                    </a:schemeClr>
                  </a:gs>
                  <a:gs pos="50000">
                    <a:schemeClr val="accent1"/>
                  </a:gs>
                  <a:gs pos="100000">
                    <a:schemeClr val="accent1">
                      <a:gamma/>
                      <a:shade val="20784"/>
                      <a:invGamma/>
                    </a:schemeClr>
                  </a:gs>
                </a:gsLst>
                <a:lin ang="5400000" scaled="1"/>
              </a:gradFill>
              <a:ln w="76200">
                <a:solidFill>
                  <a:srgbClr val="280383"/>
                </a:solidFill>
                <a:miter lim="800000"/>
                <a:headEnd/>
                <a:tailEnd/>
              </a:ln>
              <a:effectLst>
                <a:outerShdw blurRad="63500" dist="26940" dir="54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1418" name="Text Box 58"/>
              <p:cNvSpPr txBox="1">
                <a:spLocks noChangeArrowheads="1"/>
              </p:cNvSpPr>
              <p:nvPr/>
            </p:nvSpPr>
            <p:spPr bwMode="auto">
              <a:xfrm>
                <a:off x="1984" y="2439"/>
                <a:ext cx="3056" cy="180"/>
              </a:xfrm>
              <a:prstGeom prst="rect">
                <a:avLst/>
              </a:prstGeom>
              <a:noFill/>
              <a:ln w="12700">
                <a:noFill/>
                <a:miter lim="800000"/>
                <a:headEnd/>
                <a:tailEnd/>
              </a:ln>
              <a:effectLst>
                <a:outerShdw blurRad="63500" dist="26940" dir="5400000" algn="ctr" rotWithShape="0">
                  <a:schemeClr val="bg2">
                    <a:alpha val="74998"/>
                  </a:schemeClr>
                </a:outerShdw>
              </a:effectLst>
            </p:spPr>
            <p:txBody>
              <a:bodyPr>
                <a:spAutoFit/>
              </a:bodyPr>
              <a:lstStyle/>
              <a:p>
                <a:pPr algn="ctr">
                  <a:lnSpc>
                    <a:spcPct val="70000"/>
                  </a:lnSpc>
                  <a:spcBef>
                    <a:spcPct val="50000"/>
                  </a:spcBef>
                  <a:defRPr/>
                </a:pPr>
                <a:endParaRPr lang="en-US" sz="2800">
                  <a:solidFill>
                    <a:srgbClr val="EEFF4B"/>
                  </a:solidFill>
                  <a:latin typeface="Comic Sans MS" pitchFamily="-107" charset="0"/>
                  <a:ea typeface="ＭＳ Ｐゴシック" pitchFamily="-107" charset="-128"/>
                  <a:cs typeface="ＭＳ Ｐゴシック" pitchFamily="-107" charset="-128"/>
                </a:endParaRPr>
              </a:p>
            </p:txBody>
          </p:sp>
        </p:grpSp>
        <p:sp>
          <p:nvSpPr>
            <p:cNvPr id="271419" name="Rectangle 59"/>
            <p:cNvSpPr>
              <a:spLocks noChangeArrowheads="1"/>
            </p:cNvSpPr>
            <p:nvPr/>
          </p:nvSpPr>
          <p:spPr bwMode="auto">
            <a:xfrm>
              <a:off x="2438" y="1036"/>
              <a:ext cx="1501" cy="569"/>
            </a:xfrm>
            <a:prstGeom prst="rect">
              <a:avLst/>
            </a:prstGeom>
            <a:noFill/>
            <a:ln w="12700">
              <a:noFill/>
              <a:miter lim="800000"/>
              <a:headEnd/>
              <a:tailEnd/>
            </a:ln>
            <a:effectLst>
              <a:outerShdw blurRad="63500" dist="74053" dir="3542175" algn="ctr" rotWithShape="0">
                <a:schemeClr val="bg2">
                  <a:alpha val="74998"/>
                </a:schemeClr>
              </a:outerShdw>
            </a:effectLst>
          </p:spPr>
          <p:txBody>
            <a:bodyPr wrap="none">
              <a:spAutoFit/>
            </a:bodyPr>
            <a:lstStyle/>
            <a:p>
              <a:pPr algn="ctr">
                <a:lnSpc>
                  <a:spcPct val="70000"/>
                </a:lnSpc>
                <a:spcBef>
                  <a:spcPct val="50000"/>
                </a:spcBef>
              </a:pPr>
              <a:r>
                <a:rPr lang="ja-JP" altLang="en-US" sz="2800">
                  <a:solidFill>
                    <a:srgbClr val="EEFF4B"/>
                  </a:solidFill>
                </a:rPr>
                <a:t>葦の海</a:t>
              </a:r>
              <a:r>
                <a:rPr lang="en-US" altLang="ja-JP" sz="2800">
                  <a:solidFill>
                    <a:srgbClr val="EEFF4B"/>
                  </a:solidFill>
                </a:rPr>
                <a:t>:</a:t>
              </a:r>
            </a:p>
            <a:p>
              <a:pPr algn="ctr">
                <a:lnSpc>
                  <a:spcPct val="70000"/>
                </a:lnSpc>
                <a:spcBef>
                  <a:spcPct val="50000"/>
                </a:spcBef>
              </a:pPr>
              <a:r>
                <a:rPr lang="ja-JP" altLang="en-US" sz="2800">
                  <a:solidFill>
                    <a:srgbClr val="EEFF4B"/>
                  </a:solidFill>
                </a:rPr>
                <a:t>“ヤム　スーフ”</a:t>
              </a:r>
            </a:p>
          </p:txBody>
        </p:sp>
      </p:grpSp>
      <p:sp>
        <p:nvSpPr>
          <p:cNvPr id="25650" name="Text Box 81"/>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271442" name="Text Box 82"/>
          <p:cNvSpPr txBox="1">
            <a:spLocks noChangeArrowheads="1"/>
          </p:cNvSpPr>
          <p:nvPr/>
        </p:nvSpPr>
        <p:spPr bwMode="auto">
          <a:xfrm>
            <a:off x="1766888" y="2222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13:18</a:t>
            </a:r>
            <a:endParaRPr lang="en-US" sz="900" u="sng">
              <a:solidFill>
                <a:srgbClr val="000000"/>
              </a:solidFill>
              <a:latin typeface="Geneva" charset="0"/>
            </a:endParaRPr>
          </a:p>
        </p:txBody>
      </p:sp>
      <p:sp>
        <p:nvSpPr>
          <p:cNvPr id="271445" name="AutoShape 85"/>
          <p:cNvSpPr>
            <a:spLocks noChangeArrowheads="1"/>
          </p:cNvSpPr>
          <p:nvPr/>
        </p:nvSpPr>
        <p:spPr bwMode="auto">
          <a:xfrm rot="4098307">
            <a:off x="805656" y="2601119"/>
            <a:ext cx="2100263" cy="1444625"/>
          </a:xfrm>
          <a:custGeom>
            <a:avLst/>
            <a:gdLst>
              <a:gd name="T0" fmla="*/ 149201906 w 21600"/>
              <a:gd name="T1" fmla="*/ 0 h 21600"/>
              <a:gd name="T2" fmla="*/ 0 w 21600"/>
              <a:gd name="T3" fmla="*/ 48308862 h 21600"/>
              <a:gd name="T4" fmla="*/ 149201906 w 21600"/>
              <a:gd name="T5" fmla="*/ 96617657 h 21600"/>
              <a:gd name="T6" fmla="*/ 204217809 w 21600"/>
              <a:gd name="T7" fmla="*/ 48308862 h 21600"/>
              <a:gd name="T8" fmla="*/ 0 60000 65536"/>
              <a:gd name="T9" fmla="*/ 0 60000 65536"/>
              <a:gd name="T10" fmla="*/ 0 60000 65536"/>
              <a:gd name="T11" fmla="*/ 0 60000 65536"/>
              <a:gd name="T12" fmla="*/ 3375 w 21600"/>
              <a:gd name="T13" fmla="*/ 7407 h 21600"/>
              <a:gd name="T14" fmla="*/ 19772 w 21600"/>
              <a:gd name="T15" fmla="*/ 14193 h 21600"/>
            </a:gdLst>
            <a:ahLst/>
            <a:cxnLst>
              <a:cxn ang="T8">
                <a:pos x="T0" y="T1"/>
              </a:cxn>
              <a:cxn ang="T9">
                <a:pos x="T2" y="T3"/>
              </a:cxn>
              <a:cxn ang="T10">
                <a:pos x="T4" y="T5"/>
              </a:cxn>
              <a:cxn ang="T11">
                <a:pos x="T6" y="T7"/>
              </a:cxn>
            </a:cxnLst>
            <a:rect l="T12" t="T13" r="T14" b="T15"/>
            <a:pathLst>
              <a:path w="21600" h="21600">
                <a:moveTo>
                  <a:pt x="15781" y="0"/>
                </a:moveTo>
                <a:lnTo>
                  <a:pt x="15781" y="7407"/>
                </a:lnTo>
                <a:lnTo>
                  <a:pt x="3375" y="7407"/>
                </a:lnTo>
                <a:lnTo>
                  <a:pt x="3375" y="14193"/>
                </a:lnTo>
                <a:lnTo>
                  <a:pt x="15781" y="14193"/>
                </a:lnTo>
                <a:lnTo>
                  <a:pt x="15781" y="21600"/>
                </a:lnTo>
                <a:lnTo>
                  <a:pt x="21600" y="10800"/>
                </a:lnTo>
                <a:close/>
              </a:path>
              <a:path w="21600" h="21600">
                <a:moveTo>
                  <a:pt x="1350" y="7407"/>
                </a:moveTo>
                <a:lnTo>
                  <a:pt x="1350" y="14193"/>
                </a:lnTo>
                <a:lnTo>
                  <a:pt x="2700" y="14193"/>
                </a:lnTo>
                <a:lnTo>
                  <a:pt x="2700" y="7407"/>
                </a:lnTo>
                <a:close/>
              </a:path>
              <a:path w="21600" h="21600">
                <a:moveTo>
                  <a:pt x="0" y="7407"/>
                </a:moveTo>
                <a:lnTo>
                  <a:pt x="0" y="14193"/>
                </a:lnTo>
                <a:lnTo>
                  <a:pt x="675" y="14193"/>
                </a:lnTo>
                <a:lnTo>
                  <a:pt x="675" y="7407"/>
                </a:lnTo>
                <a:close/>
              </a:path>
            </a:pathLst>
          </a:custGeom>
          <a:solidFill>
            <a:srgbClr val="66FF66"/>
          </a:solidFill>
          <a:ln w="9525">
            <a:miter lim="800000"/>
            <a:headEnd/>
            <a:tailEnd/>
          </a:ln>
          <a:scene3d>
            <a:camera prst="legacyPerspectiveTopRight"/>
            <a:lightRig rig="legacyFlat3" dir="b"/>
          </a:scene3d>
          <a:sp3d extrusionH="887400" prstMaterial="legacyMatte">
            <a:bevelT w="13500" h="13500" prst="angle"/>
            <a:bevelB w="13500" h="13500" prst="angle"/>
            <a:extrusionClr>
              <a:srgbClr val="66FF66"/>
            </a:extrusionClr>
          </a:sp3d>
        </p:spPr>
        <p:txBody>
          <a:bodyPr wrap="none" anchor="ctr">
            <a:flatTx/>
          </a:bodyPr>
          <a:lstStyle/>
          <a:p>
            <a:endParaRPr lang="en-US"/>
          </a:p>
        </p:txBody>
      </p:sp>
      <p:sp>
        <p:nvSpPr>
          <p:cNvPr id="25653" name="Text Box 100"/>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grpSp>
        <p:nvGrpSpPr>
          <p:cNvPr id="4" name="Group 105"/>
          <p:cNvGrpSpPr>
            <a:grpSpLocks/>
          </p:cNvGrpSpPr>
          <p:nvPr/>
        </p:nvGrpSpPr>
        <p:grpSpPr bwMode="auto">
          <a:xfrm>
            <a:off x="2773363" y="465138"/>
            <a:ext cx="5884862" cy="3267075"/>
            <a:chOff x="1224" y="402"/>
            <a:chExt cx="3707" cy="2058"/>
          </a:xfrm>
        </p:grpSpPr>
        <p:pic>
          <p:nvPicPr>
            <p:cNvPr id="271421" name="Picture 61"/>
            <p:cNvPicPr>
              <a:picLocks noChangeAspect="1" noChangeArrowheads="1"/>
            </p:cNvPicPr>
            <p:nvPr/>
          </p:nvPicPr>
          <p:blipFill>
            <a:blip r:embed="rId3" cstate="screen">
              <a:extLst>
                <a:ext uri="{28A0092B-C50C-407E-A947-70E740481C1C}">
                  <a14:useLocalDpi xmlns:a14="http://schemas.microsoft.com/office/drawing/2010/main"/>
                </a:ext>
              </a:extLst>
            </a:blip>
            <a:srcRect l="7422" t="30208" r="52600" b="37741"/>
            <a:stretch>
              <a:fillRect/>
            </a:stretch>
          </p:blipFill>
          <p:spPr bwMode="auto">
            <a:xfrm>
              <a:off x="1283" y="402"/>
              <a:ext cx="3580" cy="2058"/>
            </a:xfrm>
            <a:prstGeom prst="rect">
              <a:avLst/>
            </a:prstGeom>
            <a:noFill/>
            <a:ln w="76200">
              <a:noFill/>
              <a:miter lim="800000"/>
              <a:headEnd/>
              <a:tailEnd/>
            </a:ln>
            <a:effectLst>
              <a:outerShdw blurRad="63500" dist="143684" dir="2700000" algn="ctr" rotWithShape="0">
                <a:schemeClr val="bg2">
                  <a:alpha val="74997"/>
                </a:schemeClr>
              </a:outerShdw>
            </a:effectLst>
          </p:spPr>
        </p:pic>
        <p:sp>
          <p:nvSpPr>
            <p:cNvPr id="271422" name="Text Box 62"/>
            <p:cNvSpPr txBox="1">
              <a:spLocks noChangeArrowheads="1"/>
            </p:cNvSpPr>
            <p:nvPr/>
          </p:nvSpPr>
          <p:spPr bwMode="auto">
            <a:xfrm>
              <a:off x="1224" y="2019"/>
              <a:ext cx="3707" cy="291"/>
            </a:xfrm>
            <a:prstGeom prst="rect">
              <a:avLst/>
            </a:prstGeom>
            <a:noFill/>
            <a:ln w="76200">
              <a:noFill/>
              <a:miter lim="800000"/>
              <a:headEnd/>
              <a:tailEnd/>
            </a:ln>
            <a:effectLst>
              <a:outerShdw blurRad="63500" dist="143684"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ja-JP" altLang="en-US" sz="2400">
                  <a:solidFill>
                    <a:srgbClr val="FFFF00"/>
                  </a:solidFill>
                </a:rPr>
                <a:t>現在のスエズ運河に立ち寄ってみましょう。</a:t>
              </a:r>
              <a:endParaRPr lang="ja-JP" altLang="en-US" sz="2400"/>
            </a:p>
          </p:txBody>
        </p:sp>
        <p:sp>
          <p:nvSpPr>
            <p:cNvPr id="25674" name="Rectangle 104"/>
            <p:cNvSpPr>
              <a:spLocks noChangeArrowheads="1"/>
            </p:cNvSpPr>
            <p:nvPr/>
          </p:nvSpPr>
          <p:spPr bwMode="auto">
            <a:xfrm>
              <a:off x="3315" y="456"/>
              <a:ext cx="344" cy="198"/>
            </a:xfrm>
            <a:prstGeom prst="rect">
              <a:avLst/>
            </a:prstGeom>
            <a:solidFill>
              <a:srgbClr val="A3CFF6"/>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grpSp>
      <p:sp>
        <p:nvSpPr>
          <p:cNvPr id="271466" name="Rectangle 106"/>
          <p:cNvSpPr>
            <a:spLocks noChangeArrowheads="1"/>
          </p:cNvSpPr>
          <p:nvPr/>
        </p:nvSpPr>
        <p:spPr bwMode="auto">
          <a:xfrm>
            <a:off x="8091488" y="6534150"/>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06</a:t>
            </a:r>
          </a:p>
        </p:txBody>
      </p:sp>
      <p:sp>
        <p:nvSpPr>
          <p:cNvPr id="25656" name="Text Box 10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25657" name="Group 108"/>
          <p:cNvGrpSpPr>
            <a:grpSpLocks/>
          </p:cNvGrpSpPr>
          <p:nvPr/>
        </p:nvGrpSpPr>
        <p:grpSpPr bwMode="auto">
          <a:xfrm>
            <a:off x="7948613" y="3429000"/>
            <a:ext cx="952500" cy="1330325"/>
            <a:chOff x="5007" y="2160"/>
            <a:chExt cx="600" cy="838"/>
          </a:xfrm>
        </p:grpSpPr>
        <p:sp>
          <p:nvSpPr>
            <p:cNvPr id="25659" name="Rectangle 86"/>
            <p:cNvSpPr>
              <a:spLocks noChangeArrowheads="1"/>
            </p:cNvSpPr>
            <p:nvPr/>
          </p:nvSpPr>
          <p:spPr bwMode="auto">
            <a:xfrm>
              <a:off x="5151" y="2774"/>
              <a:ext cx="160" cy="7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5660" name="Rectangle 87"/>
            <p:cNvSpPr>
              <a:spLocks noChangeArrowheads="1"/>
            </p:cNvSpPr>
            <p:nvPr/>
          </p:nvSpPr>
          <p:spPr bwMode="auto">
            <a:xfrm>
              <a:off x="5116" y="2744"/>
              <a:ext cx="18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5661" name="AutoShape 88"/>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5662" name="Rectangle 89"/>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5663" name="AutoShape 90"/>
            <p:cNvSpPr>
              <a:spLocks noChangeArrowheads="1"/>
            </p:cNvSpPr>
            <p:nvPr/>
          </p:nvSpPr>
          <p:spPr bwMode="auto">
            <a:xfrm>
              <a:off x="5020" y="2196"/>
              <a:ext cx="440" cy="212"/>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5664" name="Line 91"/>
            <p:cNvSpPr>
              <a:spLocks noChangeShapeType="1"/>
            </p:cNvSpPr>
            <p:nvPr/>
          </p:nvSpPr>
          <p:spPr bwMode="auto">
            <a:xfrm>
              <a:off x="5035" y="2418"/>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5" name="Line 92"/>
            <p:cNvSpPr>
              <a:spLocks noChangeShapeType="1"/>
            </p:cNvSpPr>
            <p:nvPr/>
          </p:nvSpPr>
          <p:spPr bwMode="auto">
            <a:xfrm>
              <a:off x="5035" y="2530"/>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6" name="Line 93"/>
            <p:cNvSpPr>
              <a:spLocks noChangeShapeType="1"/>
            </p:cNvSpPr>
            <p:nvPr/>
          </p:nvSpPr>
          <p:spPr bwMode="auto">
            <a:xfrm>
              <a:off x="5035" y="2642"/>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7" name="Line 94"/>
            <p:cNvSpPr>
              <a:spLocks noChangeShapeType="1"/>
            </p:cNvSpPr>
            <p:nvPr/>
          </p:nvSpPr>
          <p:spPr bwMode="auto">
            <a:xfrm>
              <a:off x="5035" y="2754"/>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8" name="Line 95"/>
            <p:cNvSpPr>
              <a:spLocks noChangeShapeType="1"/>
            </p:cNvSpPr>
            <p:nvPr/>
          </p:nvSpPr>
          <p:spPr bwMode="auto">
            <a:xfrm>
              <a:off x="5043" y="2866"/>
              <a:ext cx="536"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69" name="Rectangle 96"/>
            <p:cNvSpPr>
              <a:spLocks noChangeArrowheads="1"/>
            </p:cNvSpPr>
            <p:nvPr/>
          </p:nvSpPr>
          <p:spPr bwMode="auto">
            <a:xfrm>
              <a:off x="5044" y="2160"/>
              <a:ext cx="31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25670" name="Line 98"/>
            <p:cNvSpPr>
              <a:spLocks noChangeShapeType="1"/>
            </p:cNvSpPr>
            <p:nvPr/>
          </p:nvSpPr>
          <p:spPr bwMode="auto">
            <a:xfrm>
              <a:off x="5031" y="2978"/>
              <a:ext cx="544"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71" name="Rectangle 99"/>
            <p:cNvSpPr>
              <a:spLocks noChangeArrowheads="1"/>
            </p:cNvSpPr>
            <p:nvPr/>
          </p:nvSpPr>
          <p:spPr bwMode="auto">
            <a:xfrm>
              <a:off x="5115" y="2312"/>
              <a:ext cx="42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grpSp>
      <p:sp>
        <p:nvSpPr>
          <p:cNvPr id="25658" name="Text Box 109"/>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2</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 presetClass="entr" presetSubtype="1" fill="hold" grpId="0" nodeType="afterEffect">
                                  <p:stCondLst>
                                    <p:cond delay="0"/>
                                  </p:stCondLst>
                                  <p:childTnLst>
                                    <p:set>
                                      <p:cBhvr>
                                        <p:cTn id="13" dur="1" fill="hold">
                                          <p:stCondLst>
                                            <p:cond delay="0"/>
                                          </p:stCondLst>
                                        </p:cTn>
                                        <p:tgtEl>
                                          <p:spTgt spid="271445"/>
                                        </p:tgtEl>
                                        <p:attrNameLst>
                                          <p:attrName>style.visibility</p:attrName>
                                        </p:attrNameLst>
                                      </p:cBhvr>
                                      <p:to>
                                        <p:strVal val="visible"/>
                                      </p:to>
                                    </p:set>
                                    <p:anim calcmode="lin" valueType="num">
                                      <p:cBhvr additive="base">
                                        <p:cTn id="14" dur="500" fill="hold"/>
                                        <p:tgtEl>
                                          <p:spTgt spid="271445"/>
                                        </p:tgtEl>
                                        <p:attrNameLst>
                                          <p:attrName>ppt_x</p:attrName>
                                        </p:attrNameLst>
                                      </p:cBhvr>
                                      <p:tavLst>
                                        <p:tav tm="0">
                                          <p:val>
                                            <p:strVal val="#ppt_x"/>
                                          </p:val>
                                        </p:tav>
                                        <p:tav tm="100000">
                                          <p:val>
                                            <p:strVal val="#ppt_x"/>
                                          </p:val>
                                        </p:tav>
                                      </p:tavLst>
                                    </p:anim>
                                    <p:anim calcmode="lin" valueType="num">
                                      <p:cBhvr additive="base">
                                        <p:cTn id="15" dur="500" fill="hold"/>
                                        <p:tgtEl>
                                          <p:spTgt spid="271445"/>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4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130550" y="1339850"/>
            <a:ext cx="2882900" cy="34417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651" name="AutoShape 3"/>
          <p:cNvSpPr>
            <a:spLocks noChangeArrowheads="1"/>
          </p:cNvSpPr>
          <p:nvPr/>
        </p:nvSpPr>
        <p:spPr bwMode="auto">
          <a:xfrm>
            <a:off x="3130550" y="9715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en-US"/>
          </a:p>
        </p:txBody>
      </p:sp>
      <p:sp>
        <p:nvSpPr>
          <p:cNvPr id="27652" name="Rectangle 4"/>
          <p:cNvSpPr>
            <a:spLocks noChangeArrowheads="1"/>
          </p:cNvSpPr>
          <p:nvPr/>
        </p:nvSpPr>
        <p:spPr bwMode="auto">
          <a:xfrm>
            <a:off x="3130550" y="1352550"/>
            <a:ext cx="2044700" cy="1054100"/>
          </a:xfrm>
          <a:prstGeom prst="rect">
            <a:avLst/>
          </a:prstGeom>
          <a:solidFill>
            <a:schemeClr val="tx2"/>
          </a:solidFill>
          <a:ln w="12700">
            <a:solidFill>
              <a:schemeClr val="tx2"/>
            </a:solidFill>
            <a:miter lim="800000"/>
            <a:headEnd/>
            <a:tailEnd/>
          </a:ln>
        </p:spPr>
        <p:txBody>
          <a:bodyPr wrap="none" anchor="ctr"/>
          <a:lstStyle/>
          <a:p>
            <a:endParaRPr lang="en-US"/>
          </a:p>
        </p:txBody>
      </p:sp>
      <p:sp>
        <p:nvSpPr>
          <p:cNvPr id="27653" name="Rectangle 5"/>
          <p:cNvSpPr>
            <a:spLocks noChangeArrowheads="1"/>
          </p:cNvSpPr>
          <p:nvPr/>
        </p:nvSpPr>
        <p:spPr bwMode="auto">
          <a:xfrm>
            <a:off x="3021013" y="866775"/>
            <a:ext cx="14382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800">
                <a:solidFill>
                  <a:schemeClr val="accent2"/>
                </a:solidFill>
                <a:latin typeface="Times" charset="0"/>
              </a:rPr>
              <a:t>   </a:t>
            </a:r>
            <a:r>
              <a:rPr lang="ja-JP" altLang="en-US" sz="2800">
                <a:solidFill>
                  <a:schemeClr val="accent2"/>
                </a:solidFill>
                <a:latin typeface="Times" charset="0"/>
              </a:rPr>
              <a:t>モーセ</a:t>
            </a:r>
          </a:p>
        </p:txBody>
      </p:sp>
      <p:sp>
        <p:nvSpPr>
          <p:cNvPr id="27654" name="Line 6"/>
          <p:cNvSpPr>
            <a:spLocks noChangeShapeType="1"/>
          </p:cNvSpPr>
          <p:nvPr/>
        </p:nvSpPr>
        <p:spPr bwMode="auto">
          <a:xfrm>
            <a:off x="3340100" y="24892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5" name="Line 7"/>
          <p:cNvSpPr>
            <a:spLocks noChangeShapeType="1"/>
          </p:cNvSpPr>
          <p:nvPr/>
        </p:nvSpPr>
        <p:spPr bwMode="auto">
          <a:xfrm>
            <a:off x="3340100" y="29464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6" name="Line 8"/>
          <p:cNvSpPr>
            <a:spLocks noChangeShapeType="1"/>
          </p:cNvSpPr>
          <p:nvPr/>
        </p:nvSpPr>
        <p:spPr bwMode="auto">
          <a:xfrm>
            <a:off x="3346450" y="34036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7" name="Line 9"/>
          <p:cNvSpPr>
            <a:spLocks noChangeShapeType="1"/>
          </p:cNvSpPr>
          <p:nvPr/>
        </p:nvSpPr>
        <p:spPr bwMode="auto">
          <a:xfrm>
            <a:off x="3340100" y="2032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8" name="Line 10"/>
          <p:cNvSpPr>
            <a:spLocks noChangeShapeType="1"/>
          </p:cNvSpPr>
          <p:nvPr/>
        </p:nvSpPr>
        <p:spPr bwMode="auto">
          <a:xfrm>
            <a:off x="3340100" y="43180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59" name="Line 11"/>
          <p:cNvSpPr>
            <a:spLocks noChangeShapeType="1"/>
          </p:cNvSpPr>
          <p:nvPr/>
        </p:nvSpPr>
        <p:spPr bwMode="auto">
          <a:xfrm>
            <a:off x="3340100" y="3860800"/>
            <a:ext cx="2463800" cy="0"/>
          </a:xfrm>
          <a:prstGeom prst="line">
            <a:avLst/>
          </a:prstGeom>
          <a:noFill/>
          <a:ln w="508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60" name="Rectangle 12"/>
          <p:cNvSpPr>
            <a:spLocks noChangeArrowheads="1"/>
          </p:cNvSpPr>
          <p:nvPr/>
        </p:nvSpPr>
        <p:spPr bwMode="auto">
          <a:xfrm>
            <a:off x="3630613" y="1584325"/>
            <a:ext cx="1725612"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bg2"/>
                </a:solidFill>
                <a:latin typeface="Times" charset="0"/>
              </a:rPr>
              <a:t>出エジプト</a:t>
            </a:r>
          </a:p>
        </p:txBody>
      </p:sp>
      <p:sp>
        <p:nvSpPr>
          <p:cNvPr id="90125" name="Rectangle 13"/>
          <p:cNvSpPr>
            <a:spLocks noChangeArrowheads="1"/>
          </p:cNvSpPr>
          <p:nvPr/>
        </p:nvSpPr>
        <p:spPr bwMode="auto">
          <a:xfrm>
            <a:off x="3897313" y="2073275"/>
            <a:ext cx="1133475"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2800">
                <a:solidFill>
                  <a:schemeClr val="accent2"/>
                </a:solidFill>
                <a:latin typeface="Times" charset="0"/>
              </a:rPr>
              <a:t>シナイ</a:t>
            </a:r>
            <a:endParaRPr lang="en-US" sz="2800">
              <a:solidFill>
                <a:schemeClr val="accent2"/>
              </a:solidFill>
              <a:latin typeface="Times" charset="0"/>
            </a:endParaRPr>
          </a:p>
        </p:txBody>
      </p:sp>
      <p:sp>
        <p:nvSpPr>
          <p:cNvPr id="90127" name="Rectangle 15"/>
          <p:cNvSpPr>
            <a:spLocks noChangeArrowheads="1"/>
          </p:cNvSpPr>
          <p:nvPr/>
        </p:nvSpPr>
        <p:spPr bwMode="auto">
          <a:xfrm>
            <a:off x="4773613" y="963613"/>
            <a:ext cx="14573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1800">
                <a:solidFill>
                  <a:schemeClr val="tx2"/>
                </a:solidFill>
                <a:latin typeface="Times" pitchFamily="-107" charset="0"/>
                <a:ea typeface="ＭＳ Ｐゴシック" pitchFamily="-107" charset="-128"/>
                <a:cs typeface="ＭＳ Ｐゴシック" pitchFamily="-107" charset="-128"/>
              </a:rPr>
              <a:t>ca. 1500 B.C.</a:t>
            </a:r>
          </a:p>
        </p:txBody>
      </p:sp>
      <p:sp>
        <p:nvSpPr>
          <p:cNvPr id="90129" name="Rectangle 17"/>
          <p:cNvSpPr>
            <a:spLocks noChangeArrowheads="1"/>
          </p:cNvSpPr>
          <p:nvPr/>
        </p:nvSpPr>
        <p:spPr bwMode="auto">
          <a:xfrm>
            <a:off x="898525" y="2605088"/>
            <a:ext cx="1747838"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90130" name="Rectangle 18"/>
          <p:cNvSpPr>
            <a:spLocks noChangeArrowheads="1"/>
          </p:cNvSpPr>
          <p:nvPr/>
        </p:nvSpPr>
        <p:spPr bwMode="auto">
          <a:xfrm>
            <a:off x="830263" y="2482850"/>
            <a:ext cx="1846262" cy="1308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en-US" sz="4000" b="0">
                <a:solidFill>
                  <a:schemeClr val="tx2"/>
                </a:solidFill>
                <a:latin typeface="Times" pitchFamily="-107" charset="0"/>
                <a:ea typeface="ＭＳ Ｐゴシック" pitchFamily="-107" charset="-128"/>
                <a:cs typeface="ＭＳ Ｐゴシック" pitchFamily="-107" charset="-128"/>
              </a:rPr>
              <a:t>AJ</a:t>
            </a:r>
            <a:r>
              <a:rPr lang="en-US" sz="8000" b="0">
                <a:solidFill>
                  <a:srgbClr val="00FF00"/>
                </a:solidFill>
                <a:latin typeface="Times" pitchFamily="-107" charset="0"/>
                <a:ea typeface="ＭＳ Ｐゴシック" pitchFamily="-107" charset="-128"/>
                <a:cs typeface="ＭＳ Ｐゴシック" pitchFamily="-107" charset="-128"/>
              </a:rPr>
              <a:t>M</a:t>
            </a:r>
            <a:r>
              <a:rPr lang="en-US" sz="4000" b="0">
                <a:solidFill>
                  <a:schemeClr val="tx2"/>
                </a:solidFill>
                <a:latin typeface="Times" pitchFamily="-107" charset="0"/>
                <a:ea typeface="ＭＳ Ｐゴシック" pitchFamily="-107" charset="-128"/>
                <a:cs typeface="ＭＳ Ｐゴシック" pitchFamily="-107" charset="-128"/>
              </a:rPr>
              <a:t>J</a:t>
            </a:r>
          </a:p>
        </p:txBody>
      </p:sp>
      <p:sp>
        <p:nvSpPr>
          <p:cNvPr id="27665" name="Text Box 43"/>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endParaRPr lang="en-US">
              <a:solidFill>
                <a:schemeClr val="tx1"/>
              </a:solidFill>
            </a:endParaRPr>
          </a:p>
        </p:txBody>
      </p:sp>
      <p:sp>
        <p:nvSpPr>
          <p:cNvPr id="90156" name="Text Box 44"/>
          <p:cNvSpPr txBox="1">
            <a:spLocks noChangeArrowheads="1"/>
          </p:cNvSpPr>
          <p:nvPr/>
        </p:nvSpPr>
        <p:spPr bwMode="auto">
          <a:xfrm>
            <a:off x="1762125" y="2540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19</a:t>
            </a:r>
            <a:r>
              <a:rPr lang="ja-JP" altLang="en-US" sz="1400">
                <a:solidFill>
                  <a:schemeClr val="tx1"/>
                </a:solidFill>
              </a:rPr>
              <a:t>章</a:t>
            </a:r>
            <a:endParaRPr lang="ja-JP" altLang="en-US" sz="800" u="sng">
              <a:solidFill>
                <a:srgbClr val="000000"/>
              </a:solidFill>
              <a:latin typeface="Geneva" charset="0"/>
            </a:endParaRPr>
          </a:p>
        </p:txBody>
      </p:sp>
      <p:pic>
        <p:nvPicPr>
          <p:cNvPr id="90159" name="Picture 47"/>
          <p:cNvPicPr>
            <a:picLocks noChangeAspect="1" noChangeArrowheads="1"/>
          </p:cNvPicPr>
          <p:nvPr/>
        </p:nvPicPr>
        <p:blipFill>
          <a:blip r:embed="rId3" cstate="screen">
            <a:extLst>
              <a:ext uri="{28A0092B-C50C-407E-A947-70E740481C1C}">
                <a14:useLocalDpi xmlns:a14="http://schemas.microsoft.com/office/drawing/2010/main"/>
              </a:ext>
            </a:extLst>
          </a:blip>
          <a:srcRect l="20313" t="39844" r="56836" b="20052"/>
          <a:stretch>
            <a:fillRect/>
          </a:stretch>
        </p:blipFill>
        <p:spPr bwMode="auto">
          <a:xfrm>
            <a:off x="2095500" y="2819400"/>
            <a:ext cx="2667000" cy="3509963"/>
          </a:xfrm>
          <a:prstGeom prst="rect">
            <a:avLst/>
          </a:prstGeom>
          <a:noFill/>
          <a:ln w="76200">
            <a:solidFill>
              <a:srgbClr val="FF0000"/>
            </a:solidFill>
            <a:miter lim="800000"/>
            <a:headEnd/>
            <a:tailEnd/>
          </a:ln>
          <a:effectLst>
            <a:outerShdw blurRad="63500" dist="89803" dir="2700000" algn="ctr" rotWithShape="0">
              <a:schemeClr val="bg2">
                <a:alpha val="74997"/>
              </a:schemeClr>
            </a:outerShdw>
          </a:effectLst>
        </p:spPr>
      </p:pic>
      <p:sp>
        <p:nvSpPr>
          <p:cNvPr id="27668" name="Rectangle 4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7669" name="Rectangle 4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7670" name="AutoShape 5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7671" name="Rectangle 5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7672" name="AutoShape 5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673" name="Line 5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4" name="Line 5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5" name="Line 5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6" name="Line 5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7" name="Line 5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78" name="Rectangle 58"/>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27679" name="Rectangle 59"/>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27680" name="Line 60"/>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681" name="Rectangle 61"/>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
        <p:nvSpPr>
          <p:cNvPr id="27682" name="Text Box 62"/>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90178" name="Rectangle 66"/>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07</a:t>
            </a:r>
          </a:p>
        </p:txBody>
      </p:sp>
      <p:sp>
        <p:nvSpPr>
          <p:cNvPr id="27684" name="Text Box 6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grpSp>
        <p:nvGrpSpPr>
          <p:cNvPr id="27685" name="Group 68"/>
          <p:cNvGrpSpPr>
            <a:grpSpLocks/>
          </p:cNvGrpSpPr>
          <p:nvPr/>
        </p:nvGrpSpPr>
        <p:grpSpPr bwMode="auto">
          <a:xfrm>
            <a:off x="5951538" y="3552825"/>
            <a:ext cx="1262062" cy="1347788"/>
            <a:chOff x="1084" y="711"/>
            <a:chExt cx="2950" cy="2769"/>
          </a:xfrm>
        </p:grpSpPr>
        <p:grpSp>
          <p:nvGrpSpPr>
            <p:cNvPr id="27691" name="Group 69"/>
            <p:cNvGrpSpPr>
              <a:grpSpLocks/>
            </p:cNvGrpSpPr>
            <p:nvPr/>
          </p:nvGrpSpPr>
          <p:grpSpPr bwMode="auto">
            <a:xfrm>
              <a:off x="1084" y="711"/>
              <a:ext cx="2950" cy="2769"/>
              <a:chOff x="2707" y="548"/>
              <a:chExt cx="2950" cy="2769"/>
            </a:xfrm>
          </p:grpSpPr>
          <p:grpSp>
            <p:nvGrpSpPr>
              <p:cNvPr id="27697" name="Group 70"/>
              <p:cNvGrpSpPr>
                <a:grpSpLocks/>
              </p:cNvGrpSpPr>
              <p:nvPr/>
            </p:nvGrpSpPr>
            <p:grpSpPr bwMode="auto">
              <a:xfrm>
                <a:off x="3180" y="1046"/>
                <a:ext cx="2105" cy="1421"/>
                <a:chOff x="578" y="2316"/>
                <a:chExt cx="2105" cy="1421"/>
              </a:xfrm>
            </p:grpSpPr>
            <p:sp>
              <p:nvSpPr>
                <p:cNvPr id="27699" name="Freeform 71" descr="Cork"/>
                <p:cNvSpPr>
                  <a:spLocks/>
                </p:cNvSpPr>
                <p:nvPr/>
              </p:nvSpPr>
              <p:spPr bwMode="auto">
                <a:xfrm>
                  <a:off x="633" y="2316"/>
                  <a:ext cx="2050" cy="256"/>
                </a:xfrm>
                <a:custGeom>
                  <a:avLst/>
                  <a:gdLst>
                    <a:gd name="T0" fmla="*/ 28 w 592"/>
                    <a:gd name="T1" fmla="*/ 256 h 90"/>
                    <a:gd name="T2" fmla="*/ 76 w 592"/>
                    <a:gd name="T3" fmla="*/ 125 h 90"/>
                    <a:gd name="T4" fmla="*/ 118 w 592"/>
                    <a:gd name="T5" fmla="*/ 102 h 90"/>
                    <a:gd name="T6" fmla="*/ 159 w 592"/>
                    <a:gd name="T7" fmla="*/ 91 h 90"/>
                    <a:gd name="T8" fmla="*/ 388 w 592"/>
                    <a:gd name="T9" fmla="*/ 97 h 90"/>
                    <a:gd name="T10" fmla="*/ 526 w 592"/>
                    <a:gd name="T11" fmla="*/ 114 h 90"/>
                    <a:gd name="T12" fmla="*/ 589 w 592"/>
                    <a:gd name="T13" fmla="*/ 131 h 90"/>
                    <a:gd name="T14" fmla="*/ 824 w 592"/>
                    <a:gd name="T15" fmla="*/ 148 h 90"/>
                    <a:gd name="T16" fmla="*/ 1170 w 592"/>
                    <a:gd name="T17" fmla="*/ 125 h 90"/>
                    <a:gd name="T18" fmla="*/ 1634 w 592"/>
                    <a:gd name="T19" fmla="*/ 46 h 90"/>
                    <a:gd name="T20" fmla="*/ 1801 w 592"/>
                    <a:gd name="T21" fmla="*/ 0 h 90"/>
                    <a:gd name="T22" fmla="*/ 1981 w 592"/>
                    <a:gd name="T23" fmla="*/ 6 h 90"/>
                    <a:gd name="T24" fmla="*/ 2043 w 592"/>
                    <a:gd name="T25" fmla="*/ 85 h 90"/>
                    <a:gd name="T26" fmla="*/ 2050 w 592"/>
                    <a:gd name="T27" fmla="*/ 102 h 90"/>
                    <a:gd name="T28" fmla="*/ 2015 w 592"/>
                    <a:gd name="T29" fmla="*/ 171 h 90"/>
                    <a:gd name="T30" fmla="*/ 2022 w 592"/>
                    <a:gd name="T31" fmla="*/ 188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7700" name="Freeform 72" descr="Cork"/>
                <p:cNvSpPr>
                  <a:spLocks/>
                </p:cNvSpPr>
                <p:nvPr/>
              </p:nvSpPr>
              <p:spPr bwMode="auto">
                <a:xfrm>
                  <a:off x="578" y="2506"/>
                  <a:ext cx="2074" cy="1231"/>
                </a:xfrm>
                <a:custGeom>
                  <a:avLst/>
                  <a:gdLst>
                    <a:gd name="T0" fmla="*/ 2074 w 599"/>
                    <a:gd name="T1" fmla="*/ 0 h 432"/>
                    <a:gd name="T2" fmla="*/ 2060 w 599"/>
                    <a:gd name="T3" fmla="*/ 17 h 432"/>
                    <a:gd name="T4" fmla="*/ 2039 w 599"/>
                    <a:gd name="T5" fmla="*/ 28 h 432"/>
                    <a:gd name="T6" fmla="*/ 2026 w 599"/>
                    <a:gd name="T7" fmla="*/ 68 h 432"/>
                    <a:gd name="T8" fmla="*/ 1929 w 599"/>
                    <a:gd name="T9" fmla="*/ 262 h 432"/>
                    <a:gd name="T10" fmla="*/ 1818 w 599"/>
                    <a:gd name="T11" fmla="*/ 593 h 432"/>
                    <a:gd name="T12" fmla="*/ 1783 w 599"/>
                    <a:gd name="T13" fmla="*/ 758 h 432"/>
                    <a:gd name="T14" fmla="*/ 1749 w 599"/>
                    <a:gd name="T15" fmla="*/ 997 h 432"/>
                    <a:gd name="T16" fmla="*/ 1714 w 599"/>
                    <a:gd name="T17" fmla="*/ 1146 h 432"/>
                    <a:gd name="T18" fmla="*/ 1596 w 599"/>
                    <a:gd name="T19" fmla="*/ 1203 h 432"/>
                    <a:gd name="T20" fmla="*/ 1499 w 599"/>
                    <a:gd name="T21" fmla="*/ 1180 h 432"/>
                    <a:gd name="T22" fmla="*/ 1458 w 599"/>
                    <a:gd name="T23" fmla="*/ 1168 h 432"/>
                    <a:gd name="T24" fmla="*/ 1472 w 599"/>
                    <a:gd name="T25" fmla="*/ 1003 h 432"/>
                    <a:gd name="T26" fmla="*/ 1492 w 599"/>
                    <a:gd name="T27" fmla="*/ 963 h 432"/>
                    <a:gd name="T28" fmla="*/ 1402 w 599"/>
                    <a:gd name="T29" fmla="*/ 935 h 432"/>
                    <a:gd name="T30" fmla="*/ 1201 w 599"/>
                    <a:gd name="T31" fmla="*/ 900 h 432"/>
                    <a:gd name="T32" fmla="*/ 391 w 599"/>
                    <a:gd name="T33" fmla="*/ 1026 h 432"/>
                    <a:gd name="T34" fmla="*/ 357 w 599"/>
                    <a:gd name="T35" fmla="*/ 1049 h 432"/>
                    <a:gd name="T36" fmla="*/ 301 w 599"/>
                    <a:gd name="T37" fmla="*/ 1117 h 432"/>
                    <a:gd name="T38" fmla="*/ 184 w 599"/>
                    <a:gd name="T39" fmla="*/ 1231 h 432"/>
                    <a:gd name="T40" fmla="*/ 100 w 599"/>
                    <a:gd name="T41" fmla="*/ 1203 h 432"/>
                    <a:gd name="T42" fmla="*/ 59 w 599"/>
                    <a:gd name="T43" fmla="*/ 1180 h 432"/>
                    <a:gd name="T44" fmla="*/ 24 w 599"/>
                    <a:gd name="T45" fmla="*/ 1134 h 432"/>
                    <a:gd name="T46" fmla="*/ 38 w 599"/>
                    <a:gd name="T47" fmla="*/ 1060 h 432"/>
                    <a:gd name="T48" fmla="*/ 59 w 599"/>
                    <a:gd name="T49" fmla="*/ 952 h 432"/>
                    <a:gd name="T50" fmla="*/ 93 w 599"/>
                    <a:gd name="T51" fmla="*/ 747 h 432"/>
                    <a:gd name="T52" fmla="*/ 100 w 599"/>
                    <a:gd name="T53" fmla="*/ 536 h 432"/>
                    <a:gd name="T54" fmla="*/ 107 w 599"/>
                    <a:gd name="T55" fmla="*/ 359 h 432"/>
                    <a:gd name="T56" fmla="*/ 100 w 599"/>
                    <a:gd name="T57" fmla="*/ 234 h 432"/>
                    <a:gd name="T58" fmla="*/ 73 w 599"/>
                    <a:gd name="T59" fmla="*/ 85 h 432"/>
                    <a:gd name="T60" fmla="*/ 66 w 599"/>
                    <a:gd name="T61" fmla="*/ 40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grpSp>
          <p:pic>
            <p:nvPicPr>
              <p:cNvPr id="27698" name="Picture 73"/>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27692" name="Freeform 74"/>
            <p:cNvSpPr>
              <a:spLocks/>
            </p:cNvSpPr>
            <p:nvPr/>
          </p:nvSpPr>
          <p:spPr bwMode="auto">
            <a:xfrm>
              <a:off x="1616" y="2649"/>
              <a:ext cx="88" cy="277"/>
            </a:xfrm>
            <a:custGeom>
              <a:avLst/>
              <a:gdLst>
                <a:gd name="T0" fmla="*/ 75 w 85"/>
                <a:gd name="T1" fmla="*/ 133 h 318"/>
                <a:gd name="T2" fmla="*/ 66 w 85"/>
                <a:gd name="T3" fmla="*/ 60 h 318"/>
                <a:gd name="T4" fmla="*/ 49 w 85"/>
                <a:gd name="T5" fmla="*/ 37 h 318"/>
                <a:gd name="T6" fmla="*/ 57 w 85"/>
                <a:gd name="T7" fmla="*/ 60 h 318"/>
                <a:gd name="T8" fmla="*/ 66 w 85"/>
                <a:gd name="T9" fmla="*/ 24 h 318"/>
                <a:gd name="T10" fmla="*/ 39 w 85"/>
                <a:gd name="T11" fmla="*/ 9 h 318"/>
                <a:gd name="T12" fmla="*/ 39 w 85"/>
                <a:gd name="T13" fmla="*/ 37 h 318"/>
                <a:gd name="T14" fmla="*/ 49 w 85"/>
                <a:gd name="T15" fmla="*/ 163 h 318"/>
                <a:gd name="T16" fmla="*/ 31 w 85"/>
                <a:gd name="T17" fmla="*/ 140 h 318"/>
                <a:gd name="T18" fmla="*/ 39 w 85"/>
                <a:gd name="T19" fmla="*/ 111 h 318"/>
                <a:gd name="T20" fmla="*/ 49 w 85"/>
                <a:gd name="T21" fmla="*/ 140 h 318"/>
                <a:gd name="T22" fmla="*/ 39 w 85"/>
                <a:gd name="T23" fmla="*/ 89 h 318"/>
                <a:gd name="T24" fmla="*/ 49 w 85"/>
                <a:gd name="T25" fmla="*/ 133 h 318"/>
                <a:gd name="T26" fmla="*/ 39 w 85"/>
                <a:gd name="T27" fmla="*/ 104 h 318"/>
                <a:gd name="T28" fmla="*/ 49 w 85"/>
                <a:gd name="T29" fmla="*/ 125 h 318"/>
                <a:gd name="T30" fmla="*/ 57 w 85"/>
                <a:gd name="T31" fmla="*/ 148 h 318"/>
                <a:gd name="T32" fmla="*/ 75 w 85"/>
                <a:gd name="T33" fmla="*/ 177 h 318"/>
                <a:gd name="T34" fmla="*/ 83 w 85"/>
                <a:gd name="T35" fmla="*/ 199 h 318"/>
                <a:gd name="T36" fmla="*/ 75 w 85"/>
                <a:gd name="T37" fmla="*/ 243 h 318"/>
                <a:gd name="T38" fmla="*/ 66 w 85"/>
                <a:gd name="T39" fmla="*/ 236 h 318"/>
                <a:gd name="T40" fmla="*/ 57 w 85"/>
                <a:gd name="T41" fmla="*/ 273 h 318"/>
                <a:gd name="T42" fmla="*/ 39 w 85"/>
                <a:gd name="T43" fmla="*/ 251 h 318"/>
                <a:gd name="T44" fmla="*/ 31 w 85"/>
                <a:gd name="T45" fmla="*/ 177 h 318"/>
                <a:gd name="T46" fmla="*/ 23 w 85"/>
                <a:gd name="T47" fmla="*/ 214 h 318"/>
                <a:gd name="T48" fmla="*/ 5 w 85"/>
                <a:gd name="T49" fmla="*/ 185 h 318"/>
                <a:gd name="T50" fmla="*/ 39 w 85"/>
                <a:gd name="T51" fmla="*/ 125 h 318"/>
                <a:gd name="T52" fmla="*/ 66 w 85"/>
                <a:gd name="T53" fmla="*/ 148 h 318"/>
                <a:gd name="T54" fmla="*/ 75 w 85"/>
                <a:gd name="T55" fmla="*/ 192 h 318"/>
                <a:gd name="T56" fmla="*/ 66 w 85"/>
                <a:gd name="T57" fmla="*/ 163 h 318"/>
                <a:gd name="T58" fmla="*/ 66 w 85"/>
                <a:gd name="T59" fmla="*/ 9 h 318"/>
                <a:gd name="T60" fmla="*/ 49 w 85"/>
                <a:gd name="T61" fmla="*/ 30 h 318"/>
                <a:gd name="T62" fmla="*/ 23 w 85"/>
                <a:gd name="T63" fmla="*/ 37 h 318"/>
                <a:gd name="T64" fmla="*/ 39 w 85"/>
                <a:gd name="T65" fmla="*/ 82 h 318"/>
                <a:gd name="T66" fmla="*/ 57 w 85"/>
                <a:gd name="T67" fmla="*/ 118 h 318"/>
                <a:gd name="T68" fmla="*/ 75 w 85"/>
                <a:gd name="T69" fmla="*/ 13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3" name="Freeform 75"/>
            <p:cNvSpPr>
              <a:spLocks/>
            </p:cNvSpPr>
            <p:nvPr/>
          </p:nvSpPr>
          <p:spPr bwMode="auto">
            <a:xfrm>
              <a:off x="1635" y="2647"/>
              <a:ext cx="109" cy="309"/>
            </a:xfrm>
            <a:custGeom>
              <a:avLst/>
              <a:gdLst>
                <a:gd name="T0" fmla="*/ 1 w 105"/>
                <a:gd name="T1" fmla="*/ 0 h 354"/>
                <a:gd name="T2" fmla="*/ 96 w 105"/>
                <a:gd name="T3" fmla="*/ 4 h 354"/>
                <a:gd name="T4" fmla="*/ 76 w 105"/>
                <a:gd name="T5" fmla="*/ 25 h 354"/>
                <a:gd name="T6" fmla="*/ 87 w 105"/>
                <a:gd name="T7" fmla="*/ 53 h 354"/>
                <a:gd name="T8" fmla="*/ 87 w 105"/>
                <a:gd name="T9" fmla="*/ 127 h 354"/>
                <a:gd name="T10" fmla="*/ 101 w 105"/>
                <a:gd name="T11" fmla="*/ 147 h 354"/>
                <a:gd name="T12" fmla="*/ 101 w 105"/>
                <a:gd name="T13" fmla="*/ 209 h 354"/>
                <a:gd name="T14" fmla="*/ 87 w 105"/>
                <a:gd name="T15" fmla="*/ 293 h 354"/>
                <a:gd name="T16" fmla="*/ 71 w 105"/>
                <a:gd name="T17" fmla="*/ 309 h 354"/>
                <a:gd name="T18" fmla="*/ 15 w 105"/>
                <a:gd name="T19" fmla="*/ 279 h 354"/>
                <a:gd name="T20" fmla="*/ 12 w 105"/>
                <a:gd name="T21" fmla="*/ 246 h 354"/>
                <a:gd name="T22" fmla="*/ 15 w 105"/>
                <a:gd name="T23" fmla="*/ 214 h 354"/>
                <a:gd name="T24" fmla="*/ 9 w 105"/>
                <a:gd name="T25" fmla="*/ 86 h 354"/>
                <a:gd name="T26" fmla="*/ 21 w 105"/>
                <a:gd name="T27" fmla="*/ 39 h 354"/>
                <a:gd name="T28" fmla="*/ 6 w 105"/>
                <a:gd name="T29" fmla="*/ 11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4" name="Freeform 76"/>
            <p:cNvSpPr>
              <a:spLocks/>
            </p:cNvSpPr>
            <p:nvPr/>
          </p:nvSpPr>
          <p:spPr bwMode="auto">
            <a:xfrm>
              <a:off x="3008" y="2583"/>
              <a:ext cx="155" cy="328"/>
            </a:xfrm>
            <a:custGeom>
              <a:avLst/>
              <a:gdLst>
                <a:gd name="T0" fmla="*/ 147 w 149"/>
                <a:gd name="T1" fmla="*/ 17 h 376"/>
                <a:gd name="T2" fmla="*/ 138 w 149"/>
                <a:gd name="T3" fmla="*/ 90 h 376"/>
                <a:gd name="T4" fmla="*/ 130 w 149"/>
                <a:gd name="T5" fmla="*/ 113 h 376"/>
                <a:gd name="T6" fmla="*/ 127 w 149"/>
                <a:gd name="T7" fmla="*/ 122 h 376"/>
                <a:gd name="T8" fmla="*/ 108 w 149"/>
                <a:gd name="T9" fmla="*/ 213 h 376"/>
                <a:gd name="T10" fmla="*/ 85 w 149"/>
                <a:gd name="T11" fmla="*/ 274 h 376"/>
                <a:gd name="T12" fmla="*/ 69 w 149"/>
                <a:gd name="T13" fmla="*/ 316 h 376"/>
                <a:gd name="T14" fmla="*/ 58 w 149"/>
                <a:gd name="T15" fmla="*/ 318 h 376"/>
                <a:gd name="T16" fmla="*/ 19 w 149"/>
                <a:gd name="T17" fmla="*/ 323 h 376"/>
                <a:gd name="T18" fmla="*/ 2 w 149"/>
                <a:gd name="T19" fmla="*/ 306 h 376"/>
                <a:gd name="T20" fmla="*/ 5 w 149"/>
                <a:gd name="T21" fmla="*/ 276 h 376"/>
                <a:gd name="T22" fmla="*/ 8 w 149"/>
                <a:gd name="T23" fmla="*/ 192 h 376"/>
                <a:gd name="T24" fmla="*/ 22 w 149"/>
                <a:gd name="T25" fmla="*/ 174 h 376"/>
                <a:gd name="T26" fmla="*/ 35 w 149"/>
                <a:gd name="T27" fmla="*/ 92 h 376"/>
                <a:gd name="T28" fmla="*/ 44 w 149"/>
                <a:gd name="T29" fmla="*/ 65 h 376"/>
                <a:gd name="T30" fmla="*/ 83 w 149"/>
                <a:gd name="T31" fmla="*/ 16 h 376"/>
                <a:gd name="T32" fmla="*/ 127 w 149"/>
                <a:gd name="T33" fmla="*/ 16 h 376"/>
                <a:gd name="T34" fmla="*/ 147 w 149"/>
                <a:gd name="T35" fmla="*/ 1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5" name="Freeform 77"/>
            <p:cNvSpPr>
              <a:spLocks/>
            </p:cNvSpPr>
            <p:nvPr/>
          </p:nvSpPr>
          <p:spPr bwMode="auto">
            <a:xfrm>
              <a:off x="1714" y="1020"/>
              <a:ext cx="99" cy="440"/>
            </a:xfrm>
            <a:custGeom>
              <a:avLst/>
              <a:gdLst>
                <a:gd name="T0" fmla="*/ 27 w 96"/>
                <a:gd name="T1" fmla="*/ 424 h 504"/>
                <a:gd name="T2" fmla="*/ 63 w 96"/>
                <a:gd name="T3" fmla="*/ 431 h 504"/>
                <a:gd name="T4" fmla="*/ 74 w 96"/>
                <a:gd name="T5" fmla="*/ 394 h 504"/>
                <a:gd name="T6" fmla="*/ 74 w 96"/>
                <a:gd name="T7" fmla="*/ 282 h 504"/>
                <a:gd name="T8" fmla="*/ 91 w 96"/>
                <a:gd name="T9" fmla="*/ 187 h 504"/>
                <a:gd name="T10" fmla="*/ 99 w 96"/>
                <a:gd name="T11" fmla="*/ 152 h 504"/>
                <a:gd name="T12" fmla="*/ 91 w 96"/>
                <a:gd name="T13" fmla="*/ 45 h 504"/>
                <a:gd name="T14" fmla="*/ 79 w 96"/>
                <a:gd name="T15" fmla="*/ 5 h 504"/>
                <a:gd name="T16" fmla="*/ 30 w 96"/>
                <a:gd name="T17" fmla="*/ 22 h 504"/>
                <a:gd name="T18" fmla="*/ 27 w 96"/>
                <a:gd name="T19" fmla="*/ 106 h 504"/>
                <a:gd name="T20" fmla="*/ 33 w 96"/>
                <a:gd name="T21" fmla="*/ 317 h 504"/>
                <a:gd name="T22" fmla="*/ 41 w 96"/>
                <a:gd name="T23" fmla="*/ 354 h 504"/>
                <a:gd name="T24" fmla="*/ 25 w 96"/>
                <a:gd name="T25" fmla="*/ 413 h 504"/>
                <a:gd name="T26" fmla="*/ 27 w 96"/>
                <a:gd name="T27" fmla="*/ 42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sp>
          <p:nvSpPr>
            <p:cNvPr id="27696" name="Freeform 78"/>
            <p:cNvSpPr>
              <a:spLocks/>
            </p:cNvSpPr>
            <p:nvPr/>
          </p:nvSpPr>
          <p:spPr bwMode="auto">
            <a:xfrm>
              <a:off x="3431" y="1007"/>
              <a:ext cx="156" cy="358"/>
            </a:xfrm>
            <a:custGeom>
              <a:avLst/>
              <a:gdLst>
                <a:gd name="T0" fmla="*/ 5 w 150"/>
                <a:gd name="T1" fmla="*/ 333 h 410"/>
                <a:gd name="T2" fmla="*/ 42 w 150"/>
                <a:gd name="T3" fmla="*/ 358 h 410"/>
                <a:gd name="T4" fmla="*/ 83 w 150"/>
                <a:gd name="T5" fmla="*/ 351 h 410"/>
                <a:gd name="T6" fmla="*/ 97 w 150"/>
                <a:gd name="T7" fmla="*/ 316 h 410"/>
                <a:gd name="T8" fmla="*/ 119 w 150"/>
                <a:gd name="T9" fmla="*/ 244 h 410"/>
                <a:gd name="T10" fmla="*/ 133 w 150"/>
                <a:gd name="T11" fmla="*/ 189 h 410"/>
                <a:gd name="T12" fmla="*/ 141 w 150"/>
                <a:gd name="T13" fmla="*/ 168 h 410"/>
                <a:gd name="T14" fmla="*/ 144 w 150"/>
                <a:gd name="T15" fmla="*/ 102 h 410"/>
                <a:gd name="T16" fmla="*/ 150 w 150"/>
                <a:gd name="T17" fmla="*/ 88 h 410"/>
                <a:gd name="T18" fmla="*/ 152 w 150"/>
                <a:gd name="T19" fmla="*/ 42 h 410"/>
                <a:gd name="T20" fmla="*/ 135 w 150"/>
                <a:gd name="T21" fmla="*/ 0 h 410"/>
                <a:gd name="T22" fmla="*/ 97 w 150"/>
                <a:gd name="T23" fmla="*/ 11 h 410"/>
                <a:gd name="T24" fmla="*/ 80 w 150"/>
                <a:gd name="T25" fmla="*/ 46 h 410"/>
                <a:gd name="T26" fmla="*/ 69 w 150"/>
                <a:gd name="T27" fmla="*/ 120 h 410"/>
                <a:gd name="T28" fmla="*/ 60 w 150"/>
                <a:gd name="T29" fmla="*/ 141 h 410"/>
                <a:gd name="T30" fmla="*/ 44 w 150"/>
                <a:gd name="T31" fmla="*/ 189 h 410"/>
                <a:gd name="T32" fmla="*/ 42 w 150"/>
                <a:gd name="T33" fmla="*/ 197 h 410"/>
                <a:gd name="T34" fmla="*/ 35 w 150"/>
                <a:gd name="T35" fmla="*/ 203 h 410"/>
                <a:gd name="T36" fmla="*/ 33 w 150"/>
                <a:gd name="T37" fmla="*/ 218 h 410"/>
                <a:gd name="T38" fmla="*/ 30 w 150"/>
                <a:gd name="T39" fmla="*/ 225 h 410"/>
                <a:gd name="T40" fmla="*/ 17 w 150"/>
                <a:gd name="T41" fmla="*/ 305 h 410"/>
                <a:gd name="T42" fmla="*/ 10 w 150"/>
                <a:gd name="T43" fmla="*/ 333 h 410"/>
                <a:gd name="T44" fmla="*/ 2 w 150"/>
                <a:gd name="T45" fmla="*/ 337 h 410"/>
                <a:gd name="T46" fmla="*/ 5 w 150"/>
                <a:gd name="T47" fmla="*/ 333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p>
          </p:txBody>
        </p:sp>
      </p:grpSp>
      <p:grpSp>
        <p:nvGrpSpPr>
          <p:cNvPr id="27686" name="Group 81"/>
          <p:cNvGrpSpPr>
            <a:grpSpLocks/>
          </p:cNvGrpSpPr>
          <p:nvPr/>
        </p:nvGrpSpPr>
        <p:grpSpPr bwMode="auto">
          <a:xfrm>
            <a:off x="519113" y="7938"/>
            <a:ext cx="854075" cy="1704975"/>
            <a:chOff x="327" y="5"/>
            <a:chExt cx="538" cy="1074"/>
          </a:xfrm>
        </p:grpSpPr>
        <p:sp>
          <p:nvSpPr>
            <p:cNvPr id="90194" name="Rectangle 8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r>
                <a:rPr lang="en-US" sz="10600" b="0">
                  <a:solidFill>
                    <a:srgbClr val="FFFF00"/>
                  </a:solidFill>
                  <a:latin typeface="Times" charset="0"/>
                </a:rPr>
                <a:t>7</a:t>
              </a:r>
              <a:endParaRPr lang="en-US"/>
            </a:p>
          </p:txBody>
        </p:sp>
        <p:sp>
          <p:nvSpPr>
            <p:cNvPr id="90195" name="Line 8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Comic Sans MS" pitchFamily="-108" charset="0"/>
                <a:ea typeface="+mn-ea"/>
                <a:cs typeface="+mn-cs"/>
              </a:endParaRPr>
            </a:p>
          </p:txBody>
        </p:sp>
      </p:grpSp>
      <p:sp>
        <p:nvSpPr>
          <p:cNvPr id="90196" name="Oval 84"/>
          <p:cNvSpPr>
            <a:spLocks noChangeArrowheads="1"/>
          </p:cNvSpPr>
          <p:nvPr/>
        </p:nvSpPr>
        <p:spPr bwMode="auto">
          <a:xfrm>
            <a:off x="3344863" y="1984375"/>
            <a:ext cx="2138362" cy="6985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Comic Sans MS" pitchFamily="-107" charset="0"/>
              <a:ea typeface="ＭＳ Ｐゴシック" pitchFamily="-107" charset="-128"/>
              <a:cs typeface="ＭＳ Ｐゴシック" pitchFamily="-107" charset="-128"/>
            </a:endParaRPr>
          </a:p>
        </p:txBody>
      </p:sp>
      <p:sp>
        <p:nvSpPr>
          <p:cNvPr id="27688" name="Text Box 85"/>
          <p:cNvSpPr txBox="1">
            <a:spLocks noChangeArrowheads="1"/>
          </p:cNvSpPr>
          <p:nvPr/>
        </p:nvSpPr>
        <p:spPr bwMode="auto">
          <a:xfrm>
            <a:off x="8599488" y="6488113"/>
            <a:ext cx="292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r>
              <a:rPr lang="en-US" sz="1400">
                <a:solidFill>
                  <a:srgbClr val="FFFFFF"/>
                </a:solidFill>
              </a:rPr>
              <a:t>1</a:t>
            </a:r>
            <a:endParaRPr lang="en-US" sz="140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90125"/>
                                        </p:tgtEl>
                                        <p:attrNameLst>
                                          <p:attrName>style.visibility</p:attrName>
                                        </p:attrNameLst>
                                      </p:cBhvr>
                                      <p:to>
                                        <p:strVal val="visible"/>
                                      </p:to>
                                    </p:set>
                                    <p:anim calcmode="lin" valueType="num">
                                      <p:cBhvr>
                                        <p:cTn id="7" dur="500" fill="hold"/>
                                        <p:tgtEl>
                                          <p:spTgt spid="90125"/>
                                        </p:tgtEl>
                                        <p:attrNameLst>
                                          <p:attrName>ppt_x</p:attrName>
                                        </p:attrNameLst>
                                      </p:cBhvr>
                                      <p:tavLst>
                                        <p:tav tm="0">
                                          <p:val>
                                            <p:strVal val="#ppt_x-#ppt_w/2"/>
                                          </p:val>
                                        </p:tav>
                                        <p:tav tm="100000">
                                          <p:val>
                                            <p:strVal val="#ppt_x"/>
                                          </p:val>
                                        </p:tav>
                                      </p:tavLst>
                                    </p:anim>
                                    <p:anim calcmode="lin" valueType="num">
                                      <p:cBhvr>
                                        <p:cTn id="8" dur="500" fill="hold"/>
                                        <p:tgtEl>
                                          <p:spTgt spid="90125"/>
                                        </p:tgtEl>
                                        <p:attrNameLst>
                                          <p:attrName>ppt_y</p:attrName>
                                        </p:attrNameLst>
                                      </p:cBhvr>
                                      <p:tavLst>
                                        <p:tav tm="0">
                                          <p:val>
                                            <p:strVal val="#ppt_y"/>
                                          </p:val>
                                        </p:tav>
                                        <p:tav tm="100000">
                                          <p:val>
                                            <p:strVal val="#ppt_y"/>
                                          </p:val>
                                        </p:tav>
                                      </p:tavLst>
                                    </p:anim>
                                    <p:anim calcmode="lin" valueType="num">
                                      <p:cBhvr>
                                        <p:cTn id="9" dur="500" fill="hold"/>
                                        <p:tgtEl>
                                          <p:spTgt spid="90125"/>
                                        </p:tgtEl>
                                        <p:attrNameLst>
                                          <p:attrName>ppt_w</p:attrName>
                                        </p:attrNameLst>
                                      </p:cBhvr>
                                      <p:tavLst>
                                        <p:tav tm="0">
                                          <p:val>
                                            <p:fltVal val="0"/>
                                          </p:val>
                                        </p:tav>
                                        <p:tav tm="100000">
                                          <p:val>
                                            <p:strVal val="#ppt_w"/>
                                          </p:val>
                                        </p:tav>
                                      </p:tavLst>
                                    </p:anim>
                                    <p:anim calcmode="lin" valueType="num">
                                      <p:cBhvr>
                                        <p:cTn id="10" dur="500" fill="hold"/>
                                        <p:tgtEl>
                                          <p:spTgt spid="9012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90196"/>
                                        </p:tgtEl>
                                        <p:attrNameLst>
                                          <p:attrName>style.visibility</p:attrName>
                                        </p:attrNameLst>
                                      </p:cBhvr>
                                      <p:to>
                                        <p:strVal val="visible"/>
                                      </p:to>
                                    </p:set>
                                    <p:anim calcmode="lin" valueType="num">
                                      <p:cBhvr additive="base">
                                        <p:cTn id="14" dur="500" fill="hold"/>
                                        <p:tgtEl>
                                          <p:spTgt spid="90196"/>
                                        </p:tgtEl>
                                        <p:attrNameLst>
                                          <p:attrName>ppt_x</p:attrName>
                                        </p:attrNameLst>
                                      </p:cBhvr>
                                      <p:tavLst>
                                        <p:tav tm="0">
                                          <p:val>
                                            <p:strVal val="#ppt_x"/>
                                          </p:val>
                                        </p:tav>
                                        <p:tav tm="100000">
                                          <p:val>
                                            <p:strVal val="#ppt_x"/>
                                          </p:val>
                                        </p:tav>
                                      </p:tavLst>
                                    </p:anim>
                                    <p:anim calcmode="lin" valueType="num">
                                      <p:cBhvr additive="base">
                                        <p:cTn id="15" dur="500" fill="hold"/>
                                        <p:tgtEl>
                                          <p:spTgt spid="90196"/>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90196"/>
                                        </p:tgtEl>
                                        <p:attrNameLst>
                                          <p:attrName>style.visibility</p:attrName>
                                        </p:attrNameLst>
                                      </p:cBhvr>
                                      <p:to>
                                        <p:strVal val="hidden"/>
                                      </p:to>
                                    </p:set>
                                  </p:childTnLst>
                                </p:cTn>
                              </p:par>
                            </p:childTnLst>
                          </p:cTn>
                        </p:par>
                        <p:par>
                          <p:cTn id="20" fill="hold" nodeType="afterGroup">
                            <p:stCondLst>
                              <p:cond delay="0"/>
                            </p:stCondLst>
                            <p:childTnLst>
                              <p:par>
                                <p:cTn id="21" presetID="2" presetClass="entr" presetSubtype="8" fill="hold" nodeType="afterEffect">
                                  <p:stCondLst>
                                    <p:cond delay="0"/>
                                  </p:stCondLst>
                                  <p:childTnLst>
                                    <p:set>
                                      <p:cBhvr>
                                        <p:cTn id="22" dur="1" fill="hold">
                                          <p:stCondLst>
                                            <p:cond delay="0"/>
                                          </p:stCondLst>
                                        </p:cTn>
                                        <p:tgtEl>
                                          <p:spTgt spid="90159"/>
                                        </p:tgtEl>
                                        <p:attrNameLst>
                                          <p:attrName>style.visibility</p:attrName>
                                        </p:attrNameLst>
                                      </p:cBhvr>
                                      <p:to>
                                        <p:strVal val="visible"/>
                                      </p:to>
                                    </p:set>
                                    <p:anim calcmode="lin" valueType="num">
                                      <p:cBhvr additive="base">
                                        <p:cTn id="23" dur="500" fill="hold"/>
                                        <p:tgtEl>
                                          <p:spTgt spid="90159"/>
                                        </p:tgtEl>
                                        <p:attrNameLst>
                                          <p:attrName>ppt_x</p:attrName>
                                        </p:attrNameLst>
                                      </p:cBhvr>
                                      <p:tavLst>
                                        <p:tav tm="0">
                                          <p:val>
                                            <p:strVal val="0-#ppt_w/2"/>
                                          </p:val>
                                        </p:tav>
                                        <p:tav tm="100000">
                                          <p:val>
                                            <p:strVal val="#ppt_x"/>
                                          </p:val>
                                        </p:tav>
                                      </p:tavLst>
                                    </p:anim>
                                    <p:anim calcmode="lin" valueType="num">
                                      <p:cBhvr additive="base">
                                        <p:cTn id="24" dur="500" fill="hold"/>
                                        <p:tgtEl>
                                          <p:spTgt spid="901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5" grpId="0" autoUpdateAnimBg="0"/>
      <p:bldP spid="90196" grpId="0" animBg="1"/>
      <p:bldP spid="90196"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117975" y="2849563"/>
            <a:ext cx="9953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15427" name="Text Box 35"/>
          <p:cNvSpPr txBox="1">
            <a:spLocks noChangeArrowheads="1"/>
          </p:cNvSpPr>
          <p:nvPr/>
        </p:nvSpPr>
        <p:spPr bwMode="auto">
          <a:xfrm>
            <a:off x="1760538" y="25400"/>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pPr>
            <a:r>
              <a:rPr lang="ja-JP" altLang="en-US" sz="1400">
                <a:solidFill>
                  <a:schemeClr val="tx1"/>
                </a:solidFill>
              </a:rPr>
              <a:t>出エジプト </a:t>
            </a:r>
            <a:r>
              <a:rPr lang="en-US" sz="1400">
                <a:solidFill>
                  <a:schemeClr val="tx1"/>
                </a:solidFill>
              </a:rPr>
              <a:t>19:2</a:t>
            </a:r>
            <a:endParaRPr lang="en-US" sz="800" u="sng">
              <a:solidFill>
                <a:srgbClr val="000000"/>
              </a:solidFill>
              <a:latin typeface="Geneva" charset="0"/>
            </a:endParaRPr>
          </a:p>
        </p:txBody>
      </p:sp>
      <p:sp>
        <p:nvSpPr>
          <p:cNvPr id="29700" name="Text Box 51"/>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315447" name="Rectangle 55"/>
          <p:cNvSpPr>
            <a:spLocks noChangeArrowheads="1"/>
          </p:cNvSpPr>
          <p:nvPr/>
        </p:nvSpPr>
        <p:spPr bwMode="auto">
          <a:xfrm>
            <a:off x="8091488" y="6530975"/>
            <a:ext cx="339725" cy="244475"/>
          </a:xfrm>
          <a:prstGeom prst="rect">
            <a:avLst/>
          </a:prstGeom>
          <a:noFill/>
          <a:ln w="12700">
            <a:noFill/>
            <a:miter lim="800000"/>
            <a:headEnd/>
            <a:tailEnd/>
          </a:ln>
          <a:effectLst/>
        </p:spPr>
        <p:txBody>
          <a:bodyPr wrap="none" anchor="ctr">
            <a:spAutoFit/>
          </a:bodyPr>
          <a:lstStyle/>
          <a:p>
            <a:pPr algn="ctr"/>
            <a:r>
              <a:rPr lang="en-US" sz="1000">
                <a:solidFill>
                  <a:schemeClr val="tx1"/>
                </a:solidFill>
                <a:effectLst>
                  <a:outerShdw blurRad="38100" dist="38100" dir="2700000" algn="tl">
                    <a:srgbClr val="000000"/>
                  </a:outerShdw>
                </a:effectLst>
              </a:rPr>
              <a:t>08</a:t>
            </a:r>
          </a:p>
        </p:txBody>
      </p:sp>
      <p:sp>
        <p:nvSpPr>
          <p:cNvPr id="29702" name="Text Box 61"/>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1600" b="1">
                <a:solidFill>
                  <a:srgbClr val="00DFCA"/>
                </a:solidFill>
                <a:latin typeface="Comic Sans MS" charset="0"/>
                <a:ea typeface="ＭＳ Ｐゴシック" charset="0"/>
                <a:cs typeface="ＭＳ Ｐゴシック" charset="0"/>
              </a:defRPr>
            </a:lvl1pPr>
            <a:lvl2pPr marL="37931725" indent="-37474525">
              <a:defRPr sz="1600" b="1">
                <a:solidFill>
                  <a:srgbClr val="00DFCA"/>
                </a:solidFill>
                <a:latin typeface="Comic Sans MS" charset="0"/>
                <a:ea typeface="ＭＳ Ｐゴシック" charset="0"/>
              </a:defRPr>
            </a:lvl2pPr>
            <a:lvl3pPr>
              <a:defRPr sz="1600" b="1">
                <a:solidFill>
                  <a:srgbClr val="00DFCA"/>
                </a:solidFill>
                <a:latin typeface="Comic Sans MS" charset="0"/>
                <a:ea typeface="ＭＳ Ｐゴシック" charset="0"/>
              </a:defRPr>
            </a:lvl3pPr>
            <a:lvl4pPr>
              <a:defRPr sz="1600" b="1">
                <a:solidFill>
                  <a:srgbClr val="00DFCA"/>
                </a:solidFill>
                <a:latin typeface="Comic Sans MS" charset="0"/>
                <a:ea typeface="ＭＳ Ｐゴシック" charset="0"/>
              </a:defRPr>
            </a:lvl4pPr>
            <a:lvl5pPr>
              <a:defRPr sz="1600" b="1">
                <a:solidFill>
                  <a:srgbClr val="00DFCA"/>
                </a:solidFill>
                <a:latin typeface="Comic Sans MS" charset="0"/>
                <a:ea typeface="ＭＳ Ｐゴシック" charset="0"/>
              </a:defRPr>
            </a:lvl5pPr>
            <a:lvl6pPr marL="457200" eaLnBrk="0" fontAlgn="base" hangingPunct="0">
              <a:spcBef>
                <a:spcPct val="0"/>
              </a:spcBef>
              <a:spcAft>
                <a:spcPct val="0"/>
              </a:spcAft>
              <a:defRPr sz="1600" b="1">
                <a:solidFill>
                  <a:srgbClr val="00DFCA"/>
                </a:solidFill>
                <a:latin typeface="Comic Sans MS" charset="0"/>
                <a:ea typeface="ＭＳ Ｐゴシック" charset="0"/>
              </a:defRPr>
            </a:lvl6pPr>
            <a:lvl7pPr marL="914400" eaLnBrk="0" fontAlgn="base" hangingPunct="0">
              <a:spcBef>
                <a:spcPct val="0"/>
              </a:spcBef>
              <a:spcAft>
                <a:spcPct val="0"/>
              </a:spcAft>
              <a:defRPr sz="1600" b="1">
                <a:solidFill>
                  <a:srgbClr val="00DFCA"/>
                </a:solidFill>
                <a:latin typeface="Comic Sans MS" charset="0"/>
                <a:ea typeface="ＭＳ Ｐゴシック" charset="0"/>
              </a:defRPr>
            </a:lvl7pPr>
            <a:lvl8pPr marL="1371600" eaLnBrk="0" fontAlgn="base" hangingPunct="0">
              <a:spcBef>
                <a:spcPct val="0"/>
              </a:spcBef>
              <a:spcAft>
                <a:spcPct val="0"/>
              </a:spcAft>
              <a:defRPr sz="1600" b="1">
                <a:solidFill>
                  <a:srgbClr val="00DFCA"/>
                </a:solidFill>
                <a:latin typeface="Comic Sans MS" charset="0"/>
                <a:ea typeface="ＭＳ Ｐゴシック" charset="0"/>
              </a:defRPr>
            </a:lvl8pPr>
            <a:lvl9pPr marL="18288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pPr>
            <a:r>
              <a:rPr lang="en-US" sz="1200">
                <a:solidFill>
                  <a:schemeClr val="tx1"/>
                </a:solidFill>
                <a:latin typeface="Arial" charset="0"/>
              </a:rPr>
              <a:t>Handbook pg. 26-29</a:t>
            </a:r>
          </a:p>
        </p:txBody>
      </p:sp>
      <p:pic>
        <p:nvPicPr>
          <p:cNvPr id="315454" name="Picture 62" descr="Elijah's Spring from above"/>
          <p:cNvPicPr preferRelativeResize="0">
            <a:picLocks noChangeAspect="1" noChangeArrowheads="1"/>
          </p:cNvPicPr>
          <p:nvPr>
            <p:custDataLst>
              <p:tags r:id="rId1"/>
            </p:custDataLst>
          </p:nvPr>
        </p:nvPicPr>
        <p:blipFill>
          <a:blip r:embed="rId8" cstate="screen">
            <a:extLst>
              <a:ext uri="{28A0092B-C50C-407E-A947-70E740481C1C}">
                <a14:useLocalDpi xmlns:a14="http://schemas.microsoft.com/office/drawing/2010/main"/>
              </a:ext>
            </a:extLst>
          </a:blip>
          <a:srcRect/>
          <a:stretch>
            <a:fillRect/>
          </a:stretch>
        </p:blipFill>
        <p:spPr bwMode="auto">
          <a:xfrm>
            <a:off x="668338" y="708025"/>
            <a:ext cx="2365375" cy="17748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5" name="Picture 63" descr="Elijah's Hollow from above"/>
          <p:cNvPicPr preferRelativeResize="0">
            <a:picLocks noChangeAspect="1" noChangeArrowheads="1"/>
          </p:cNvPicPr>
          <p:nvPr>
            <p:custDataLst>
              <p:tags r:id="rId2"/>
            </p:custDataLst>
          </p:nvPr>
        </p:nvPicPr>
        <p:blipFill>
          <a:blip r:embed="rId9" cstate="screen">
            <a:extLst>
              <a:ext uri="{28A0092B-C50C-407E-A947-70E740481C1C}">
                <a14:useLocalDpi xmlns:a14="http://schemas.microsoft.com/office/drawing/2010/main"/>
              </a:ext>
            </a:extLst>
          </a:blip>
          <a:srcRect/>
          <a:stretch>
            <a:fillRect/>
          </a:stretch>
        </p:blipFill>
        <p:spPr bwMode="auto">
          <a:xfrm>
            <a:off x="4979988" y="3679825"/>
            <a:ext cx="3263900" cy="24479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6" name="Picture 64" descr="Sunrise from Jebel Musa3"/>
          <p:cNvPicPr preferRelativeResize="0">
            <a:picLocks noChangeAspect="1" noChangeArrowheads="1"/>
          </p:cNvPicPr>
          <p:nvPr>
            <p:custDataLst>
              <p:tags r:id="rId3"/>
            </p:custDataLst>
          </p:nvPr>
        </p:nvPicPr>
        <p:blipFill>
          <a:blip r:embed="rId10" cstate="screen">
            <a:extLst>
              <a:ext uri="{28A0092B-C50C-407E-A947-70E740481C1C}">
                <a14:useLocalDpi xmlns:a14="http://schemas.microsoft.com/office/drawing/2010/main"/>
              </a:ext>
            </a:extLst>
          </a:blip>
          <a:srcRect/>
          <a:stretch>
            <a:fillRect/>
          </a:stretch>
        </p:blipFill>
        <p:spPr bwMode="auto">
          <a:xfrm>
            <a:off x="898525" y="3665538"/>
            <a:ext cx="2746375" cy="20605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315397" name="Rectangle 5"/>
          <p:cNvSpPr>
            <a:spLocks noChangeArrowheads="1"/>
          </p:cNvSpPr>
          <p:nvPr/>
        </p:nvSpPr>
        <p:spPr bwMode="auto">
          <a:xfrm>
            <a:off x="0" y="5530850"/>
            <a:ext cx="9144000" cy="79375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r>
              <a:rPr lang="ja-JP" altLang="en-US" sz="2800">
                <a:solidFill>
                  <a:schemeClr val="tx2"/>
                </a:solidFill>
              </a:rPr>
              <a:t>シナイ山</a:t>
            </a:r>
            <a:r>
              <a:rPr lang="en-US" altLang="ja-JP" sz="2800">
                <a:solidFill>
                  <a:schemeClr val="tx2"/>
                </a:solidFill>
              </a:rPr>
              <a:t>:</a:t>
            </a:r>
          </a:p>
          <a:p>
            <a:pPr algn="ctr">
              <a:lnSpc>
                <a:spcPct val="65000"/>
              </a:lnSpc>
            </a:pPr>
            <a:r>
              <a:rPr lang="en-US" sz="2800">
                <a:solidFill>
                  <a:schemeClr val="tx2"/>
                </a:solidFill>
              </a:rPr>
              <a:t> </a:t>
            </a:r>
            <a:r>
              <a:rPr lang="ja-JP" altLang="en-US" sz="2800">
                <a:solidFill>
                  <a:schemeClr val="tx2"/>
                </a:solidFill>
              </a:rPr>
              <a:t>十戒が与えられたと伝えられる場所</a:t>
            </a:r>
          </a:p>
        </p:txBody>
      </p:sp>
      <p:pic>
        <p:nvPicPr>
          <p:cNvPr id="315459" name="Picture 67" descr="Jebel Musa Steps of Repentance"/>
          <p:cNvPicPr preferRelativeResize="0">
            <a:picLocks noChangeAspect="1" noChangeArrowheads="1"/>
          </p:cNvPicPr>
          <p:nvPr>
            <p:custDataLst>
              <p:tags r:id="rId4"/>
            </p:custDataLst>
          </p:nvPr>
        </p:nvPicPr>
        <p:blipFill>
          <a:blip r:embed="rId11" cstate="screen">
            <a:extLst>
              <a:ext uri="{28A0092B-C50C-407E-A947-70E740481C1C}">
                <a14:useLocalDpi xmlns:a14="http://schemas.microsoft.com/office/drawing/2010/main"/>
              </a:ext>
            </a:extLst>
          </a:blip>
          <a:srcRect/>
          <a:stretch>
            <a:fillRect/>
          </a:stretch>
        </p:blipFill>
        <p:spPr bwMode="auto">
          <a:xfrm>
            <a:off x="5024438" y="471488"/>
            <a:ext cx="3667125" cy="27511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315458" name="Picture 66" descr="Sinai view2"/>
          <p:cNvPicPr preferRelativeResize="0">
            <a:picLocks noChangeAspect="1" noChangeArrowheads="1"/>
          </p:cNvPicPr>
          <p:nvPr>
            <p:custDataLst>
              <p:tags r:id="rId5"/>
            </p:custDataLst>
          </p:nvPr>
        </p:nvPicPr>
        <p:blipFill>
          <a:blip r:embed="rId12" cstate="screen">
            <a:extLst>
              <a:ext uri="{28A0092B-C50C-407E-A947-70E740481C1C}">
                <a14:useLocalDpi xmlns:a14="http://schemas.microsoft.com/office/drawing/2010/main"/>
              </a:ext>
            </a:extLst>
          </a:blip>
          <a:srcRect/>
          <a:stretch>
            <a:fillRect/>
          </a:stretch>
        </p:blipFill>
        <p:spPr bwMode="auto">
          <a:xfrm>
            <a:off x="2576513" y="1331913"/>
            <a:ext cx="3881437" cy="29114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29709" name="Rectangle 3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29710" name="Rectangle 37"/>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29711" name="AutoShape 38"/>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p>
        </p:txBody>
      </p:sp>
      <p:sp>
        <p:nvSpPr>
          <p:cNvPr id="29712" name="Rectangle 39"/>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p>
        </p:txBody>
      </p:sp>
      <p:sp>
        <p:nvSpPr>
          <p:cNvPr id="29713" name="AutoShape 4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p>
            <a:endParaRPr lang="en-US"/>
          </a:p>
        </p:txBody>
      </p:sp>
      <p:sp>
        <p:nvSpPr>
          <p:cNvPr id="29714" name="Line 41"/>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5" name="Line 42"/>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6" name="Line 43"/>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7" name="Line 44"/>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8" name="Line 45"/>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19" name="Rectangle 46"/>
          <p:cNvSpPr>
            <a:spLocks noChangeArrowheads="1"/>
          </p:cNvSpPr>
          <p:nvPr/>
        </p:nvSpPr>
        <p:spPr bwMode="auto">
          <a:xfrm>
            <a:off x="8007350" y="3429000"/>
            <a:ext cx="4968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Chicago" charset="0"/>
              </a:rPr>
              <a:t>モーセ</a:t>
            </a:r>
          </a:p>
        </p:txBody>
      </p:sp>
      <p:sp>
        <p:nvSpPr>
          <p:cNvPr id="29720" name="Rectangle 47"/>
          <p:cNvSpPr>
            <a:spLocks noChangeArrowheads="1"/>
          </p:cNvSpPr>
          <p:nvPr/>
        </p:nvSpPr>
        <p:spPr bwMode="auto">
          <a:xfrm>
            <a:off x="8156575" y="3841750"/>
            <a:ext cx="4857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シナイ</a:t>
            </a:r>
          </a:p>
        </p:txBody>
      </p:sp>
      <p:sp>
        <p:nvSpPr>
          <p:cNvPr id="29721" name="Line 49"/>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22" name="Rectangle 50"/>
          <p:cNvSpPr>
            <a:spLocks noChangeArrowheads="1"/>
          </p:cNvSpPr>
          <p:nvPr/>
        </p:nvSpPr>
        <p:spPr bwMode="auto">
          <a:xfrm>
            <a:off x="8120063" y="3670300"/>
            <a:ext cx="6762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ja-JP" altLang="en-US" sz="900">
                <a:solidFill>
                  <a:srgbClr val="000000"/>
                </a:solidFill>
                <a:latin typeface="Helvetica" charset="0"/>
              </a:rPr>
              <a:t>出エジプト</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5459"/>
                                        </p:tgtEl>
                                        <p:attrNameLst>
                                          <p:attrName>style.visibility</p:attrName>
                                        </p:attrNameLst>
                                      </p:cBhvr>
                                      <p:to>
                                        <p:strVal val="visible"/>
                                      </p:to>
                                    </p:set>
                                    <p:animEffect transition="in" filter="fade">
                                      <p:cBhvr>
                                        <p:cTn id="7" dur="1000"/>
                                        <p:tgtEl>
                                          <p:spTgt spid="31545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5454"/>
                                        </p:tgtEl>
                                        <p:attrNameLst>
                                          <p:attrName>style.visibility</p:attrName>
                                        </p:attrNameLst>
                                      </p:cBhvr>
                                      <p:to>
                                        <p:strVal val="visible"/>
                                      </p:to>
                                    </p:set>
                                    <p:animEffect transition="in" filter="fade">
                                      <p:cBhvr>
                                        <p:cTn id="11" dur="1000"/>
                                        <p:tgtEl>
                                          <p:spTgt spid="315454"/>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15455"/>
                                        </p:tgtEl>
                                        <p:attrNameLst>
                                          <p:attrName>style.visibility</p:attrName>
                                        </p:attrNameLst>
                                      </p:cBhvr>
                                      <p:to>
                                        <p:strVal val="visible"/>
                                      </p:to>
                                    </p:set>
                                    <p:animEffect transition="in" filter="fade">
                                      <p:cBhvr>
                                        <p:cTn id="15" dur="1000"/>
                                        <p:tgtEl>
                                          <p:spTgt spid="315455"/>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15456"/>
                                        </p:tgtEl>
                                        <p:attrNameLst>
                                          <p:attrName>style.visibility</p:attrName>
                                        </p:attrNameLst>
                                      </p:cBhvr>
                                      <p:to>
                                        <p:strVal val="visible"/>
                                      </p:to>
                                    </p:set>
                                    <p:animEffect transition="in" filter="fade">
                                      <p:cBhvr>
                                        <p:cTn id="19" dur="1000"/>
                                        <p:tgtEl>
                                          <p:spTgt spid="315456"/>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15458"/>
                                        </p:tgtEl>
                                        <p:attrNameLst>
                                          <p:attrName>style.visibility</p:attrName>
                                        </p:attrNameLst>
                                      </p:cBhvr>
                                      <p:to>
                                        <p:strVal val="visible"/>
                                      </p:to>
                                    </p:set>
                                    <p:animEffect transition="in" filter="fade">
                                      <p:cBhvr>
                                        <p:cTn id="23" dur="1000"/>
                                        <p:tgtEl>
                                          <p:spTgt spid="315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54" grpId="0" animBg="1" autoUpdateAnimBg="0"/>
      <p:bldP spid="315455" grpId="0" animBg="1" autoUpdateAnimBg="0"/>
      <p:bldP spid="315456" grpId="0" animBg="1" autoUpdateAnimBg="0"/>
      <p:bldP spid="315459" grpId="0" animBg="1" autoUpdateAnimBg="0"/>
      <p:bldP spid="315458" grpId="0" animBg="1"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Spring from above.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 tb n1217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121701 Nabatean Negev\sr\Machtesh Gadol looking southeast, tb n121701.jpg"/>
</p:tagLst>
</file>

<file path=ppt/tags/tag12.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Negev\sr\Machtesh Ramon from north2, df 111001.jpg"/>
</p:tagLst>
</file>

<file path=ppt/tags/tag13.xml><?xml version="1.0" encoding="utf-8"?>
<p:tagLst xmlns:a="http://schemas.openxmlformats.org/drawingml/2006/main" xmlns:r="http://schemas.openxmlformats.org/officeDocument/2006/relationships" xmlns:p="http://schemas.openxmlformats.org/presentationml/2006/main">
  <p:tag name="PHOTO" val="TRUE"/>
  <p:tag name="FILENAME" val="E:\Todd Sites\0 Adds\4 Judah\df\Wilderness of Judah\sr\Solomon's Pillars, df 101101.jpg"/>
</p:tagLst>
</file>

<file path=ppt/tags/tag14.xml><?xml version="1.0" encoding="utf-8"?>
<p:tagLst xmlns:a="http://schemas.openxmlformats.org/drawingml/2006/main" xmlns:r="http://schemas.openxmlformats.org/officeDocument/2006/relationships" xmlns:p="http://schemas.openxmlformats.org/presentationml/2006/main">
  <p:tag name="PHOTO" val="TRUE"/>
  <p:tag name="FILENAME" val="D:\0 Adds\3 Judah\Machtesh Qatan\sr\Machtesh Qatan from east2, tb n112500 sr.jpg"/>
</p:tagLst>
</file>

<file path=ppt/tags/tag15.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view from Mount of Temptation, 80-06tb sr.jpg"/>
</p:tagLst>
</file>

<file path=ppt/tags/tag1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icho area\Jericho area aerial from northwest, tb q010703.jpg"/>
</p:tagLst>
</file>

<file path=ppt/tags/tag17.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looking east with tell in foreground, 44-35tb sr.jpg"/>
</p:tagLst>
</file>

<file path=ppt/tags/tag18.xml><?xml version="1.0" encoding="utf-8"?>
<p:tagLst xmlns:a="http://schemas.openxmlformats.org/drawingml/2006/main" xmlns:r="http://schemas.openxmlformats.org/officeDocument/2006/relationships" xmlns:p="http://schemas.openxmlformats.org/presentationml/2006/main">
  <p:tag name="FILENAME" val="D:\0Images\0Adds 2002\02 Samaria\Jericho\sr\Jericho mudbrick collapse in front of revetment wall, 97k-22.jpg"/>
  <p:tag name="PHOTO" val="TRUE"/>
</p:tagLst>
</file>

<file path=ppt/tags/tag19.xml><?xml version="1.0" encoding="utf-8"?>
<p:tagLst xmlns:a="http://schemas.openxmlformats.org/drawingml/2006/main" xmlns:r="http://schemas.openxmlformats.org/officeDocument/2006/relationships" xmlns:p="http://schemas.openxmlformats.org/presentationml/2006/main">
  <p:tag name="PHOTO" val="TRUE"/>
  <p:tag name="FILENAME" val="D:\3 Judah and the South\Jericho\Jericho sr\Jericho Neolithic tower, 45-01tb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Elijah's Hollow from abov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unrise from Jebel Musa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Jebel Musa Steps of Repentance.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tb n062400 s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3 Judah\Red Canyon\Red Canyon sr\Red Canyon6.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r\Nahal Zin from above, tb n0624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SR Slides\Negev\Nahal Zin rugged mountains, 72-5tb.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rgbClr val="00DFCA"/>
            </a:solidFill>
            <a:effectLst/>
            <a:latin typeface="Comic Sans M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5448</TotalTime>
  <Pages>52</Pages>
  <Words>4607</Words>
  <Application>Microsoft Macintosh PowerPoint</Application>
  <PresentationFormat>On-screen Show (4:3)</PresentationFormat>
  <Paragraphs>1229</Paragraphs>
  <Slides>53</Slides>
  <Notes>53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Comic Sans MS</vt:lpstr>
      <vt:lpstr>ＭＳ Ｐゴシック</vt:lpstr>
      <vt:lpstr>Arial</vt:lpstr>
      <vt:lpstr>Times</vt:lpstr>
      <vt:lpstr>Monotype Sorts</vt:lpstr>
      <vt:lpstr>Helvetica</vt:lpstr>
      <vt:lpstr>Geneva</vt:lpstr>
      <vt:lpstr>Chicago</vt:lpstr>
      <vt:lpstr>Kosher-Normal</vt:lpstr>
      <vt:lpstr>untitled 3</vt:lpstr>
      <vt:lpstr>untitled 1</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バイブル　ベイシック　•  BibleStudyDownloads.org</vt:lpstr>
    </vt:vector>
  </TitlesOfParts>
  <Company>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slide show seminar presentation</dc:subject>
  <dc:creator>John Fryman</dc:creator>
  <cp:keywords/>
  <dc:description/>
  <cp:lastModifiedBy>Rick Griffith</cp:lastModifiedBy>
  <cp:revision>134</cp:revision>
  <cp:lastPrinted>2003-05-21T18:09:48Z</cp:lastPrinted>
  <dcterms:created xsi:type="dcterms:W3CDTF">2003-07-10T16:24:15Z</dcterms:created>
  <dcterms:modified xsi:type="dcterms:W3CDTF">2016-10-12T09:28:40Z</dcterms:modified>
</cp:coreProperties>
</file>