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22" r:id="rId2"/>
    <p:sldMasterId id="2147483720" r:id="rId3"/>
    <p:sldMasterId id="2147483718" r:id="rId4"/>
    <p:sldMasterId id="2147483649" r:id="rId5"/>
    <p:sldMasterId id="2147483724" r:id="rId6"/>
    <p:sldMasterId id="2147484808" r:id="rId7"/>
    <p:sldMasterId id="2147484810" r:id="rId8"/>
    <p:sldMasterId id="2147484822" r:id="rId9"/>
    <p:sldMasterId id="2147485022" r:id="rId10"/>
  </p:sldMasterIdLst>
  <p:notesMasterIdLst>
    <p:notesMasterId r:id="rId50"/>
  </p:notesMasterIdLst>
  <p:sldIdLst>
    <p:sldId id="269" r:id="rId11"/>
    <p:sldId id="389" r:id="rId12"/>
    <p:sldId id="346" r:id="rId13"/>
    <p:sldId id="345" r:id="rId14"/>
    <p:sldId id="323" r:id="rId15"/>
    <p:sldId id="331" r:id="rId16"/>
    <p:sldId id="333" r:id="rId17"/>
    <p:sldId id="347" r:id="rId18"/>
    <p:sldId id="348" r:id="rId19"/>
    <p:sldId id="324" r:id="rId20"/>
    <p:sldId id="349" r:id="rId21"/>
    <p:sldId id="351" r:id="rId22"/>
    <p:sldId id="341" r:id="rId23"/>
    <p:sldId id="343" r:id="rId24"/>
    <p:sldId id="342" r:id="rId25"/>
    <p:sldId id="390" r:id="rId26"/>
    <p:sldId id="335" r:id="rId27"/>
    <p:sldId id="325" r:id="rId28"/>
    <p:sldId id="336" r:id="rId29"/>
    <p:sldId id="337" r:id="rId30"/>
    <p:sldId id="340" r:id="rId31"/>
    <p:sldId id="391" r:id="rId32"/>
    <p:sldId id="393" r:id="rId33"/>
    <p:sldId id="392" r:id="rId34"/>
    <p:sldId id="394" r:id="rId35"/>
    <p:sldId id="330" r:id="rId36"/>
    <p:sldId id="395" r:id="rId37"/>
    <p:sldId id="397" r:id="rId38"/>
    <p:sldId id="334" r:id="rId39"/>
    <p:sldId id="339" r:id="rId40"/>
    <p:sldId id="396" r:id="rId41"/>
    <p:sldId id="398" r:id="rId42"/>
    <p:sldId id="327" r:id="rId43"/>
    <p:sldId id="357" r:id="rId44"/>
    <p:sldId id="326" r:id="rId45"/>
    <p:sldId id="399" r:id="rId46"/>
    <p:sldId id="401" r:id="rId47"/>
    <p:sldId id="400" r:id="rId48"/>
    <p:sldId id="404"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531E"/>
    <a:srgbClr val="000000"/>
    <a:srgbClr val="FF80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3" d="100"/>
        <a:sy n="6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mn-cs"/>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C193BFF-7723-6C40-BB7E-D5169FDC939E}" type="slidenum">
              <a:rPr lang="en-US"/>
              <a:pPr>
                <a:defRPr/>
              </a:pPr>
              <a:t>‹#›</a:t>
            </a:fld>
            <a:endParaRPr lang="en-US"/>
          </a:p>
        </p:txBody>
      </p:sp>
    </p:spTree>
    <p:extLst>
      <p:ext uri="{BB962C8B-B14F-4D97-AF65-F5344CB8AC3E}">
        <p14:creationId xmlns:p14="http://schemas.microsoft.com/office/powerpoint/2010/main" val="3445962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DC8F2BF-5998-BF41-8EED-3FAEA44560F9}" type="slidenum">
              <a:rPr lang="en-US" sz="1200"/>
              <a:pPr/>
              <a:t>1</a:t>
            </a:fld>
            <a:endParaRPr lang="en-US" sz="1200"/>
          </a:p>
        </p:txBody>
      </p:sp>
      <p:sp>
        <p:nvSpPr>
          <p:cNvPr id="103426" name="Rectangle 2"/>
          <p:cNvSpPr>
            <a:spLocks noGrp="1" noRot="1" noChangeAspect="1" noChangeArrowheads="1" noTextEdit="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0F4F74-DD29-9945-8BB0-601846486BA1}" type="slidenum">
              <a:rPr lang="en-US" sz="1200"/>
              <a:pPr/>
              <a:t>10</a:t>
            </a:fld>
            <a:endParaRPr lang="en-US" sz="1200"/>
          </a:p>
        </p:txBody>
      </p:sp>
      <p:sp>
        <p:nvSpPr>
          <p:cNvPr id="121858" name="Rectangle 2"/>
          <p:cNvSpPr>
            <a:spLocks noGrp="1" noRot="1" noChangeAspect="1" noChangeArrowheads="1" noTextEdit="1"/>
          </p:cNvSpPr>
          <p:nvPr>
            <p:ph type="sldImg"/>
          </p:nvPr>
        </p:nvSpPr>
        <p:spPr>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400" b="1">
                <a:ea typeface="ＭＳ Ｐゴシック" charset="0"/>
              </a:rPr>
              <a:t>Di Amerika Serikat ada pertunjukan bernama </a:t>
            </a:r>
            <a:r>
              <a:rPr lang="ja-JP" altLang="en-US" sz="1400" b="1">
                <a:ea typeface="ＭＳ Ｐゴシック" charset="0"/>
              </a:rPr>
              <a:t>“</a:t>
            </a:r>
            <a:r>
              <a:rPr lang="en-US" altLang="ja-JP" sz="1400" b="1">
                <a:ea typeface="ＭＳ Ｐゴシック" charset="0"/>
              </a:rPr>
              <a:t>The Gong Show,</a:t>
            </a:r>
            <a:r>
              <a:rPr lang="ja-JP" altLang="en-US" sz="1400" b="1">
                <a:ea typeface="ＭＳ Ｐゴシック" charset="0"/>
              </a:rPr>
              <a:t>”</a:t>
            </a:r>
            <a:r>
              <a:rPr lang="en-US" altLang="ja-JP" sz="1400" b="1">
                <a:ea typeface="ＭＳ Ｐゴシック" charset="0"/>
              </a:rPr>
              <a:t> pertunjukan lama di mana para juri dapat dengan segera memberhentikan si penyanyi atau pembaca puisi, dll. dengan memukul gong. Orang yang sedang tampil tersebut kemudian harus meninggalkan panggung pada saat itu juga!</a:t>
            </a:r>
            <a:endParaRPr lang="en-US" sz="1400" b="1">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3A4471D-6DAB-1545-93FF-5D625EC049F3}" type="slidenum">
              <a:rPr lang="en-US" sz="1200"/>
              <a:pPr/>
              <a:t>11</a:t>
            </a:fld>
            <a:endParaRPr lang="en-US" sz="120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58AAFF-5BB8-384E-824A-67D183A89DA3}" type="slidenum">
              <a:rPr lang="en-US" sz="1200"/>
              <a:pPr/>
              <a:t>12</a:t>
            </a:fld>
            <a:endParaRPr lang="en-US" sz="12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CC7A4D-5942-7D4B-ACBF-C816D985F897}" type="slidenum">
              <a:rPr lang="en-US" sz="1200"/>
              <a:pPr/>
              <a:t>13</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1DC4DE-867C-F946-982F-38D7C0DB3953}" type="slidenum">
              <a:rPr lang="en-US" sz="1200"/>
              <a:pPr/>
              <a:t>14</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BBD6BF-E3BD-4443-B747-BCF70DE230DB}" type="slidenum">
              <a:rPr lang="en-US" sz="1200"/>
              <a:pPr/>
              <a:t>15</a:t>
            </a:fld>
            <a:endParaRPr lang="en-US" sz="120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8191AB8-0DD2-9A48-95D8-7A9DF15EE3BE}" type="slidenum">
              <a:rPr lang="en-US" sz="1200"/>
              <a:pPr/>
              <a:t>16</a:t>
            </a:fld>
            <a:endParaRPr lang="en-US" sz="1200"/>
          </a:p>
        </p:txBody>
      </p:sp>
      <p:sp>
        <p:nvSpPr>
          <p:cNvPr id="134146" name="Rectangle 1026"/>
          <p:cNvSpPr>
            <a:spLocks noGrp="1" noRot="1" noChangeAspect="1" noChangeArrowheads="1" noTextEdit="1"/>
          </p:cNvSpPr>
          <p:nvPr>
            <p:ph type="sldImg"/>
          </p:nvPr>
        </p:nvSpPr>
        <p:spPr>
          <a:ln/>
        </p:spPr>
      </p:sp>
      <p:sp>
        <p:nvSpPr>
          <p:cNvPr id="13414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016090-0070-D24C-86F6-4F05593F4E0A}" type="slidenum">
              <a:rPr lang="en-US" sz="1200"/>
              <a:pPr/>
              <a:t>17</a:t>
            </a:fld>
            <a:endParaRPr lang="en-US" sz="1200"/>
          </a:p>
        </p:txBody>
      </p:sp>
      <p:sp>
        <p:nvSpPr>
          <p:cNvPr id="136194" name="Rectangle 2"/>
          <p:cNvSpPr>
            <a:spLocks noGrp="1" noRot="1" noChangeAspect="1" noChangeArrowheads="1" noTextEdit="1"/>
          </p:cNvSpPr>
          <p:nvPr>
            <p:ph type="sldImg"/>
          </p:nvPr>
        </p:nvSpPr>
        <p:spPr>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F8AA432-4628-2143-9D02-5011053699C0}" type="slidenum">
              <a:rPr lang="en-US" sz="1200"/>
              <a:pPr/>
              <a:t>18</a:t>
            </a:fld>
            <a:endParaRPr lang="en-US" sz="1200"/>
          </a:p>
        </p:txBody>
      </p:sp>
      <p:sp>
        <p:nvSpPr>
          <p:cNvPr id="138242" name="Rectangle 2"/>
          <p:cNvSpPr>
            <a:spLocks noGrp="1" noRot="1" noChangeAspect="1" noChangeArrowheads="1" noTextEdit="1"/>
          </p:cNvSpPr>
          <p:nvPr>
            <p:ph type="sldImg"/>
          </p:nvPr>
        </p:nvSpPr>
        <p:spPr>
          <a:solidFill>
            <a:srgbClr val="FFFFFF"/>
          </a:solidFill>
          <a:ln/>
        </p:spPr>
      </p:sp>
      <p:sp>
        <p:nvSpPr>
          <p:cNvPr id="138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5E3906-2198-5A4F-8A23-5938D6838FBD}" type="slidenum">
              <a:rPr lang="en-US" sz="1200"/>
              <a:pPr/>
              <a:t>19</a:t>
            </a:fld>
            <a:endParaRPr lang="en-US" sz="1200"/>
          </a:p>
        </p:txBody>
      </p:sp>
      <p:sp>
        <p:nvSpPr>
          <p:cNvPr id="140290" name="Rectangle 2"/>
          <p:cNvSpPr>
            <a:spLocks noGrp="1" noRot="1" noChangeAspect="1" noChangeArrowheads="1" noTextEdit="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BC3941-30B5-C749-BE93-7C0AA09E6326}" type="slidenum">
              <a:rPr lang="en-US" sz="1200"/>
              <a:pPr/>
              <a:t>2</a:t>
            </a:fld>
            <a:endParaRPr lang="en-US" sz="1200"/>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rPr>
              <a:t>One of the key purposes of the introduction is to bring the audience from here…</a:t>
            </a:r>
          </a:p>
          <a:p>
            <a:pPr eaLnBrk="1" hangingPunct="1"/>
            <a:r>
              <a:rPr lang="en-US">
                <a:ea typeface="ＭＳ Ｐゴシック" charset="0"/>
              </a:rPr>
              <a:t>To here!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2204B9-019B-7948-A3AB-D819B3FBB437}" type="slidenum">
              <a:rPr lang="en-US" sz="1200"/>
              <a:pPr/>
              <a:t>20</a:t>
            </a:fld>
            <a:endParaRPr lang="en-US" sz="1200"/>
          </a:p>
        </p:txBody>
      </p:sp>
      <p:sp>
        <p:nvSpPr>
          <p:cNvPr id="142338" name="Rectangle 2"/>
          <p:cNvSpPr>
            <a:spLocks noGrp="1" noRot="1" noChangeAspect="1" noChangeArrowheads="1" noTextEdit="1"/>
          </p:cNvSpPr>
          <p:nvPr>
            <p:ph type="sldImg"/>
          </p:nvPr>
        </p:nvSpPr>
        <p:spPr>
          <a:solidFill>
            <a:srgbClr val="FFFFFF"/>
          </a:solidFill>
          <a:ln/>
        </p:spPr>
      </p:sp>
      <p:sp>
        <p:nvSpPr>
          <p:cNvPr id="1423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EEEADB-5F51-1C42-8C74-81702FE8575E}" type="slidenum">
              <a:rPr lang="en-US" sz="1200"/>
              <a:pPr/>
              <a:t>21</a:t>
            </a:fld>
            <a:endParaRPr lang="en-US" sz="1200"/>
          </a:p>
        </p:txBody>
      </p:sp>
      <p:sp>
        <p:nvSpPr>
          <p:cNvPr id="144386" name="Rectangle 2"/>
          <p:cNvSpPr>
            <a:spLocks noGrp="1" noRot="1" noChangeAspect="1" noChangeArrowheads="1" noTextEdit="1"/>
          </p:cNvSpPr>
          <p:nvPr>
            <p:ph type="sldImg"/>
          </p:nvPr>
        </p:nvSpPr>
        <p:spPr>
          <a:solidFill>
            <a:srgbClr val="FFFFFF"/>
          </a:solidFill>
          <a:ln/>
        </p:spPr>
      </p:sp>
      <p:sp>
        <p:nvSpPr>
          <p:cNvPr id="1443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5193646-CC02-C149-8961-E061EA002B02}" type="slidenum">
              <a:rPr lang="en-US" sz="1200"/>
              <a:pPr/>
              <a:t>22</a:t>
            </a:fld>
            <a:endParaRPr lang="en-US" sz="1200"/>
          </a:p>
        </p:txBody>
      </p:sp>
      <p:sp>
        <p:nvSpPr>
          <p:cNvPr id="146434" name="Rectangle 2"/>
          <p:cNvSpPr>
            <a:spLocks noGrp="1" noRot="1" noChangeAspect="1" noChangeArrowheads="1" noTextEdit="1"/>
          </p:cNvSpPr>
          <p:nvPr>
            <p:ph type="sldImg"/>
          </p:nvPr>
        </p:nvSpPr>
        <p:spPr>
          <a:solidFill>
            <a:srgbClr val="FFFFFF"/>
          </a:solidFill>
          <a:ln/>
        </p:spPr>
      </p:sp>
      <p:sp>
        <p:nvSpPr>
          <p:cNvPr id="146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362FF2-362E-4549-BD19-5B9F00CA4E8C}" type="slidenum">
              <a:rPr lang="en-US" sz="1200"/>
              <a:pPr/>
              <a:t>23</a:t>
            </a:fld>
            <a:endParaRPr 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1DCE04-2543-FD4D-B7DC-D90FE4989E3A}" type="slidenum">
              <a:rPr lang="en-US" sz="1200"/>
              <a:pPr/>
              <a:t>24</a:t>
            </a:fld>
            <a:endParaRPr lang="en-US" sz="1200"/>
          </a:p>
        </p:txBody>
      </p:sp>
      <p:sp>
        <p:nvSpPr>
          <p:cNvPr id="150530" name="Rectangle 2"/>
          <p:cNvSpPr>
            <a:spLocks noGrp="1" noRot="1" noChangeAspect="1" noChangeArrowheads="1" noTextEdit="1"/>
          </p:cNvSpPr>
          <p:nvPr>
            <p:ph type="sldImg"/>
          </p:nvPr>
        </p:nvSpPr>
        <p:spPr>
          <a:solidFill>
            <a:srgbClr val="FFFFFF"/>
          </a:solidFill>
          <a:ln/>
        </p:spPr>
      </p:sp>
      <p:sp>
        <p:nvSpPr>
          <p:cNvPr id="150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5EEFEA-98F8-3648-A84E-37EFE9403FAF}" type="slidenum">
              <a:rPr lang="en-US" sz="1200"/>
              <a:pPr/>
              <a:t>25</a:t>
            </a:fld>
            <a:endParaRPr lang="en-US" sz="1200"/>
          </a:p>
        </p:txBody>
      </p:sp>
      <p:sp>
        <p:nvSpPr>
          <p:cNvPr id="152578" name="Rectangle 2"/>
          <p:cNvSpPr>
            <a:spLocks noGrp="1" noRot="1" noChangeAspect="1" noChangeArrowheads="1" noTextEdit="1"/>
          </p:cNvSpPr>
          <p:nvPr>
            <p:ph type="sldImg"/>
          </p:nvPr>
        </p:nvSpPr>
        <p:spPr>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045708-89E0-DA4B-A666-D6718D65CFC5}" type="slidenum">
              <a:rPr lang="en-US" sz="1200"/>
              <a:pPr/>
              <a:t>26</a:t>
            </a:fld>
            <a:endParaRPr lang="en-US" sz="1200"/>
          </a:p>
        </p:txBody>
      </p:sp>
      <p:sp>
        <p:nvSpPr>
          <p:cNvPr id="154626" name="Rectangle 2"/>
          <p:cNvSpPr>
            <a:spLocks noGrp="1" noRot="1" noChangeAspect="1" noChangeArrowheads="1" noTextEdit="1"/>
          </p:cNvSpPr>
          <p:nvPr>
            <p:ph type="sldImg"/>
          </p:nvPr>
        </p:nvSpPr>
        <p:spPr>
          <a:solidFill>
            <a:srgbClr val="FFFFFF"/>
          </a:solidFill>
          <a:ln/>
        </p:spPr>
      </p:sp>
      <p:sp>
        <p:nvSpPr>
          <p:cNvPr id="154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21A821-52F6-314E-8438-D3BA80071D7E}" type="slidenum">
              <a:rPr lang="en-US" sz="1200">
                <a:solidFill>
                  <a:srgbClr val="000000"/>
                </a:solidFill>
              </a:rPr>
              <a:pPr/>
              <a:t>27</a:t>
            </a:fld>
            <a:endParaRPr lang="en-US" sz="1200">
              <a:solidFill>
                <a:srgbClr val="000000"/>
              </a:solidFill>
            </a:endParaRPr>
          </a:p>
        </p:txBody>
      </p:sp>
      <p:sp>
        <p:nvSpPr>
          <p:cNvPr id="156674" name="Rectangle 2"/>
          <p:cNvSpPr>
            <a:spLocks noGrp="1" noRot="1" noChangeAspect="1" noChangeArrowheads="1"/>
          </p:cNvSpPr>
          <p:nvPr>
            <p:ph type="sldImg"/>
          </p:nvPr>
        </p:nvSpPr>
        <p:spPr>
          <a:solidFill>
            <a:srgbClr val="FFFFFF"/>
          </a:solidFill>
          <a:ln/>
        </p:spPr>
      </p:sp>
      <p:sp>
        <p:nvSpPr>
          <p:cNvPr id="1566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D9ECBC-B780-E844-88C8-BB7350928273}" type="slidenum">
              <a:rPr lang="en-US" sz="1200">
                <a:solidFill>
                  <a:srgbClr val="000000"/>
                </a:solidFill>
              </a:rPr>
              <a:pPr/>
              <a:t>28</a:t>
            </a:fld>
            <a:endParaRPr lang="en-US" sz="1200">
              <a:solidFill>
                <a:srgbClr val="000000"/>
              </a:solidFill>
            </a:endParaRPr>
          </a:p>
        </p:txBody>
      </p:sp>
      <p:sp>
        <p:nvSpPr>
          <p:cNvPr id="158722" name="Rectangle 2"/>
          <p:cNvSpPr>
            <a:spLocks noGrp="1" noRot="1" noChangeAspect="1" noChangeArrowheads="1"/>
          </p:cNvSpPr>
          <p:nvPr>
            <p:ph type="sldImg"/>
          </p:nvPr>
        </p:nvSpPr>
        <p:spPr>
          <a:solidFill>
            <a:srgbClr val="FFFFFF"/>
          </a:solidFill>
          <a:ln/>
        </p:spPr>
      </p:sp>
      <p:sp>
        <p:nvSpPr>
          <p:cNvPr id="158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490CFD-EFF8-6F45-ACDD-5DF85E79E5EC}" type="slidenum">
              <a:rPr lang="en-US" sz="1200"/>
              <a:pPr/>
              <a:t>29</a:t>
            </a:fld>
            <a:endParaRPr lang="en-US" sz="1200"/>
          </a:p>
        </p:txBody>
      </p:sp>
      <p:sp>
        <p:nvSpPr>
          <p:cNvPr id="160770" name="Rectangle 2"/>
          <p:cNvSpPr>
            <a:spLocks noGrp="1" noRot="1" noChangeAspect="1" noChangeArrowheads="1" noTextEdit="1"/>
          </p:cNvSpPr>
          <p:nvPr>
            <p:ph type="sldImg"/>
          </p:nvPr>
        </p:nvSpPr>
        <p:spPr>
          <a:solidFill>
            <a:srgbClr val="FFFFFF"/>
          </a:solidFill>
          <a:ln/>
        </p:spPr>
      </p:sp>
      <p:sp>
        <p:nvSpPr>
          <p:cNvPr id="160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2AFB07-2FD5-5C4E-B577-A8315E161389}" type="slidenum">
              <a:rPr lang="en-US" sz="1200"/>
              <a:pPr/>
              <a:t>3</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B8859F-4B0C-E547-9A90-4E44129839FF}" type="slidenum">
              <a:rPr lang="en-US" sz="1200"/>
              <a:pPr/>
              <a:t>30</a:t>
            </a:fld>
            <a:endParaRPr lang="en-US" sz="120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FDF020-32EC-9545-830D-0702552463DD}" type="slidenum">
              <a:rPr lang="en-US" sz="1200">
                <a:solidFill>
                  <a:srgbClr val="000000"/>
                </a:solidFill>
              </a:rPr>
              <a:pPr/>
              <a:t>31</a:t>
            </a:fld>
            <a:endParaRPr lang="en-US" sz="1200">
              <a:solidFill>
                <a:srgbClr val="000000"/>
              </a:solidFill>
            </a:endParaRPr>
          </a:p>
        </p:txBody>
      </p:sp>
      <p:sp>
        <p:nvSpPr>
          <p:cNvPr id="164866" name="Rectangle 2"/>
          <p:cNvSpPr>
            <a:spLocks noGrp="1" noRot="1" noChangeAspect="1" noChangeArrowheads="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8B9FE4-3009-7748-8B49-E4977CA8D88B}" type="slidenum">
              <a:rPr lang="en-US" sz="1200"/>
              <a:pPr/>
              <a:t>32</a:t>
            </a:fld>
            <a:endParaRPr lang="en-US" sz="120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5B9AB8-375A-9A40-84CE-BCF209E75B55}" type="slidenum">
              <a:rPr lang="en-US" sz="1200"/>
              <a:pPr/>
              <a:t>33</a:t>
            </a:fld>
            <a:endParaRPr lang="en-US" sz="1200"/>
          </a:p>
        </p:txBody>
      </p:sp>
      <p:sp>
        <p:nvSpPr>
          <p:cNvPr id="168962" name="Rectangle 2"/>
          <p:cNvSpPr>
            <a:spLocks noGrp="1" noRot="1" noChangeAspect="1" noChangeArrowheads="1" noTextEdit="1"/>
          </p:cNvSpPr>
          <p:nvPr>
            <p:ph type="sldImg"/>
          </p:nvPr>
        </p:nvSpPr>
        <p:spPr>
          <a:solidFill>
            <a:srgbClr val="FFFFFF"/>
          </a:solidFill>
          <a:ln/>
        </p:spPr>
      </p:sp>
      <p:sp>
        <p:nvSpPr>
          <p:cNvPr id="168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B34D8FC-35DE-E84B-8CC3-9C55B6DC63A1}" type="slidenum">
              <a:rPr lang="en-US" sz="1200"/>
              <a:pPr/>
              <a:t>34</a:t>
            </a:fld>
            <a:endParaRPr lang="en-US" sz="120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F6FE2E-5B53-3D4C-BC0C-406C58AA1428}" type="slidenum">
              <a:rPr lang="en-US" sz="1200"/>
              <a:pPr/>
              <a:t>35</a:t>
            </a:fld>
            <a:endParaRPr lang="en-US" sz="1200"/>
          </a:p>
        </p:txBody>
      </p:sp>
      <p:sp>
        <p:nvSpPr>
          <p:cNvPr id="173058" name="Rectangle 2"/>
          <p:cNvSpPr>
            <a:spLocks noGrp="1" noRot="1" noChangeAspect="1" noChangeArrowheads="1" noTextEdit="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94DA1B-737D-6B47-B680-ECC4BB6D16BF}" type="slidenum">
              <a:rPr lang="en-US" sz="1200"/>
              <a:pPr/>
              <a:t>36</a:t>
            </a:fld>
            <a:endParaRPr lang="en-US" sz="1200"/>
          </a:p>
        </p:txBody>
      </p:sp>
      <p:sp>
        <p:nvSpPr>
          <p:cNvPr id="175106" name="Rectangle 2"/>
          <p:cNvSpPr>
            <a:spLocks noGrp="1" noRot="1" noChangeAspect="1" noChangeArrowheads="1" noTextEdit="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7E5F80-6B08-7B4A-AF4E-367AB14C5B87}" type="slidenum">
              <a:rPr lang="en-US" sz="1200"/>
              <a:pPr/>
              <a:t>37</a:t>
            </a:fld>
            <a:endParaRPr lang="en-US" sz="120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F642ED9-306F-EF48-88FF-A166ED665853}" type="slidenum">
              <a:rPr lang="en-US" sz="1200"/>
              <a:pPr/>
              <a:t>38</a:t>
            </a:fld>
            <a:endParaRPr lang="en-US" sz="120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39</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50938" y="692150"/>
            <a:ext cx="4556125" cy="34163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Preaching</a:t>
            </a:r>
            <a:r>
              <a:rPr lang="en-US" sz="1200" b="0" baseline="0" dirty="0" smtClean="0">
                <a:solidFill>
                  <a:srgbClr val="FFFFFF"/>
                </a:solidFill>
                <a:latin typeface="Arial" charset="0"/>
                <a:ea typeface="ＭＳ Ｐゴシック" charset="0"/>
              </a:rPr>
              <a:t> (</a:t>
            </a:r>
            <a:r>
              <a:rPr lang="en-US" sz="1200" b="0" baseline="0" dirty="0" err="1" smtClean="0">
                <a:solidFill>
                  <a:srgbClr val="FFFFFF"/>
                </a:solidFill>
                <a:latin typeface="Arial" charset="0"/>
                <a:ea typeface="ＭＳ Ｐゴシック" charset="0"/>
              </a:rPr>
              <a:t>pr</a:t>
            </a:r>
            <a:r>
              <a:rPr lang="en-US" sz="1200" b="0" baseline="0" dirty="0" smtClean="0">
                <a:solidFill>
                  <a:srgbClr val="FFFFFF"/>
                </a:solidFill>
                <a:latin typeface="Arial" charset="0"/>
                <a:ea typeface="ＭＳ Ｐゴシック" charset="0"/>
              </a:rPr>
              <a:t>)</a:t>
            </a:r>
            <a:endParaRPr lang="en-US" sz="1200" b="0" dirty="0" smtClean="0">
              <a:solidFill>
                <a:srgbClr val="FFFFFF"/>
              </a:solidFill>
              <a:latin typeface="Arial" charset="0"/>
              <a:ea typeface="ＭＳ Ｐゴシック" charset="0"/>
            </a:endParaRPr>
          </a:p>
          <a:p>
            <a:pPr eaLnBrk="1" hangingPunct="1"/>
            <a:r>
              <a:rPr lang="en-US" sz="1200" b="0" dirty="0" smtClean="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28573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3E89DBA-DABA-3C49-8BCC-2655FFE8D184}" type="slidenum">
              <a:rPr lang="en-US" sz="1200"/>
              <a:pPr/>
              <a:t>4</a:t>
            </a:fld>
            <a:endParaRPr lang="en-US" sz="1200"/>
          </a:p>
        </p:txBody>
      </p:sp>
      <p:sp>
        <p:nvSpPr>
          <p:cNvPr id="109570" name="Rectangle 2"/>
          <p:cNvSpPr>
            <a:spLocks noGrp="1" noRot="1" noChangeAspect="1" noChangeArrowheads="1" noTextEdit="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2F3947-247D-EC46-8222-B631F84FF013}" type="slidenum">
              <a:rPr lang="en-US" sz="1200"/>
              <a:pPr/>
              <a:t>5</a:t>
            </a:fld>
            <a:endParaRPr lang="en-US" sz="1200"/>
          </a:p>
        </p:txBody>
      </p:sp>
      <p:sp>
        <p:nvSpPr>
          <p:cNvPr id="111618" name="Rectangle 2"/>
          <p:cNvSpPr>
            <a:spLocks noGrp="1" noRot="1" noChangeAspect="1" noChangeArrowheads="1" noTextEdit="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81275F-1756-2241-8EB3-49726C89C38B}" type="slidenum">
              <a:rPr lang="en-US" sz="1200"/>
              <a:pPr/>
              <a:t>6</a:t>
            </a:fld>
            <a:endParaRPr lang="en-US" sz="1200"/>
          </a:p>
        </p:txBody>
      </p:sp>
      <p:sp>
        <p:nvSpPr>
          <p:cNvPr id="113666" name="Rectangle 2"/>
          <p:cNvSpPr>
            <a:spLocks noGrp="1" noRot="1" noChangeAspect="1" noChangeArrowheads="1" noTextEdit="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10268A-BC3E-3A4F-9852-6FFF5FE82912}" type="slidenum">
              <a:rPr lang="en-US" sz="1200"/>
              <a:pPr/>
              <a:t>7</a:t>
            </a:fld>
            <a:endParaRPr lang="en-US" sz="1200"/>
          </a:p>
        </p:txBody>
      </p:sp>
      <p:sp>
        <p:nvSpPr>
          <p:cNvPr id="115714" name="Rectangle 2"/>
          <p:cNvSpPr>
            <a:spLocks noGrp="1" noRot="1" noChangeAspect="1" noChangeArrowheads="1" noTextEdit="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C7379B8-574F-C54B-8D2A-9C51618F6122}" type="slidenum">
              <a:rPr lang="en-US" sz="1200"/>
              <a:pPr/>
              <a:t>8</a:t>
            </a:fld>
            <a:endParaRPr lang="en-US" sz="1200"/>
          </a:p>
        </p:txBody>
      </p:sp>
      <p:sp>
        <p:nvSpPr>
          <p:cNvPr id="117762" name="Rectangle 2"/>
          <p:cNvSpPr>
            <a:spLocks noGrp="1" noRot="1" noChangeAspect="1" noChangeArrowheads="1" noTextEdit="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D4AA98-9178-DC47-8102-2802E2C310CB}" type="slidenum">
              <a:rPr lang="en-US" sz="1200"/>
              <a:pPr/>
              <a:t>9</a:t>
            </a:fld>
            <a:endParaRPr lang="en-US" sz="1200"/>
          </a:p>
        </p:txBody>
      </p:sp>
      <p:sp>
        <p:nvSpPr>
          <p:cNvPr id="119810" name="Rectangle 2"/>
          <p:cNvSpPr>
            <a:spLocks noGrp="1" noRot="1" noChangeAspect="1" noChangeArrowheads="1" noTextEdit="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6B01A2-649C-5C45-8217-25104CDD2DDB}" type="slidenum">
              <a:rPr lang="en-US"/>
              <a:pPr>
                <a:defRPr/>
              </a:pPr>
              <a:t>‹#›</a:t>
            </a:fld>
            <a:endParaRPr lang="en-US"/>
          </a:p>
        </p:txBody>
      </p:sp>
    </p:spTree>
    <p:extLst>
      <p:ext uri="{BB962C8B-B14F-4D97-AF65-F5344CB8AC3E}">
        <p14:creationId xmlns:p14="http://schemas.microsoft.com/office/powerpoint/2010/main" val="139359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AA9FCA-61E8-934A-8AAB-DCC86E0931A1}" type="slidenum">
              <a:rPr lang="en-US"/>
              <a:pPr>
                <a:defRPr/>
              </a:pPr>
              <a:t>‹#›</a:t>
            </a:fld>
            <a:endParaRPr lang="en-US"/>
          </a:p>
        </p:txBody>
      </p:sp>
    </p:spTree>
    <p:extLst>
      <p:ext uri="{BB962C8B-B14F-4D97-AF65-F5344CB8AC3E}">
        <p14:creationId xmlns:p14="http://schemas.microsoft.com/office/powerpoint/2010/main" val="18322730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734219A-4077-B441-B394-1F05CCCB4A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74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88E973-BE2D-5D41-BE14-8CD64B2B4AC9}" type="slidenum">
              <a:rPr lang="en-US"/>
              <a:pPr>
                <a:defRPr/>
              </a:pPr>
              <a:t>‹#›</a:t>
            </a:fld>
            <a:endParaRPr lang="en-US"/>
          </a:p>
        </p:txBody>
      </p:sp>
    </p:spTree>
    <p:extLst>
      <p:ext uri="{BB962C8B-B14F-4D97-AF65-F5344CB8AC3E}">
        <p14:creationId xmlns:p14="http://schemas.microsoft.com/office/powerpoint/2010/main" val="3392146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47586" name="Rectangle 2"/>
          <p:cNvSpPr>
            <a:spLocks noGrp="1" noChangeArrowheads="1"/>
          </p:cNvSpPr>
          <p:nvPr>
            <p:ph type="ctrTitle" sz="quarter"/>
          </p:nvPr>
        </p:nvSpPr>
        <p:spPr>
          <a:xfrm>
            <a:off x="685800" y="1676400"/>
            <a:ext cx="7772400" cy="1828800"/>
          </a:xfrm>
          <a:effectLst>
            <a:outerShdw dist="35915" dir="16979978" algn="ctr" rotWithShape="0">
              <a:srgbClr val="808080">
                <a:alpha val="75000"/>
              </a:srgbClr>
            </a:outerShdw>
          </a:effectLst>
        </p:spPr>
        <p:txBody>
          <a:bodyPr/>
          <a:lstStyle>
            <a:lvl1pPr>
              <a:defRPr/>
            </a:lvl1pPr>
          </a:lstStyle>
          <a:p>
            <a:r>
              <a:rPr lang="en-US"/>
              <a:t>Click to edit Master title style</a:t>
            </a:r>
          </a:p>
        </p:txBody>
      </p:sp>
      <p:sp>
        <p:nvSpPr>
          <p:cNvPr id="1347587" name="Rectangle 3"/>
          <p:cNvSpPr>
            <a:spLocks noGrp="1" noChangeArrowheads="1"/>
          </p:cNvSpPr>
          <p:nvPr>
            <p:ph type="subTitle" sz="quarter" idx="1"/>
          </p:nvPr>
        </p:nvSpPr>
        <p:spPr>
          <a:xfrm>
            <a:off x="1371600" y="3886200"/>
            <a:ext cx="6400800" cy="1752600"/>
          </a:xfrm>
          <a:effectLst>
            <a:outerShdw dist="25399" dir="16979931" algn="ctr" rotWithShape="0">
              <a:srgbClr val="80808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2C6FBB-7D6B-754E-A3DA-61646664D492}" type="slidenum">
              <a:rPr lang="en-US"/>
              <a:pPr>
                <a:defRPr/>
              </a:pPr>
              <a:t>‹#›</a:t>
            </a:fld>
            <a:endParaRPr lang="en-US"/>
          </a:p>
        </p:txBody>
      </p:sp>
    </p:spTree>
    <p:extLst>
      <p:ext uri="{BB962C8B-B14F-4D97-AF65-F5344CB8AC3E}">
        <p14:creationId xmlns:p14="http://schemas.microsoft.com/office/powerpoint/2010/main" val="149174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31C902-2910-5B42-B119-68DAD394B7B9}" type="slidenum">
              <a:rPr lang="en-US"/>
              <a:pPr>
                <a:defRPr/>
              </a:pPr>
              <a:t>‹#›</a:t>
            </a:fld>
            <a:endParaRPr lang="en-US"/>
          </a:p>
        </p:txBody>
      </p:sp>
    </p:spTree>
    <p:extLst>
      <p:ext uri="{BB962C8B-B14F-4D97-AF65-F5344CB8AC3E}">
        <p14:creationId xmlns:p14="http://schemas.microsoft.com/office/powerpoint/2010/main" val="1165903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B800C0-CB73-6E46-BE71-87EC10AF0967}" type="slidenum">
              <a:rPr lang="en-US"/>
              <a:pPr>
                <a:defRPr/>
              </a:pPr>
              <a:t>‹#›</a:t>
            </a:fld>
            <a:endParaRPr lang="en-US"/>
          </a:p>
        </p:txBody>
      </p:sp>
    </p:spTree>
    <p:extLst>
      <p:ext uri="{BB962C8B-B14F-4D97-AF65-F5344CB8AC3E}">
        <p14:creationId xmlns:p14="http://schemas.microsoft.com/office/powerpoint/2010/main" val="399030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B2DC13-2D57-D242-9B68-275714019DAB}" type="slidenum">
              <a:rPr lang="en-US"/>
              <a:pPr>
                <a:defRPr/>
              </a:pPr>
              <a:t>‹#›</a:t>
            </a:fld>
            <a:endParaRPr lang="en-US"/>
          </a:p>
        </p:txBody>
      </p:sp>
    </p:spTree>
    <p:extLst>
      <p:ext uri="{BB962C8B-B14F-4D97-AF65-F5344CB8AC3E}">
        <p14:creationId xmlns:p14="http://schemas.microsoft.com/office/powerpoint/2010/main" val="3617566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6649FC-72B8-BA42-B0A8-EF5FDD4E154E}" type="slidenum">
              <a:rPr lang="en-US"/>
              <a:pPr>
                <a:defRPr/>
              </a:pPr>
              <a:t>‹#›</a:t>
            </a:fld>
            <a:endParaRPr lang="en-US"/>
          </a:p>
        </p:txBody>
      </p:sp>
    </p:spTree>
    <p:extLst>
      <p:ext uri="{BB962C8B-B14F-4D97-AF65-F5344CB8AC3E}">
        <p14:creationId xmlns:p14="http://schemas.microsoft.com/office/powerpoint/2010/main" val="301375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4FE24C-1634-B94A-BC3A-5E9AD2700B25}" type="slidenum">
              <a:rPr lang="en-US"/>
              <a:pPr>
                <a:defRPr/>
              </a:pPr>
              <a:t>‹#›</a:t>
            </a:fld>
            <a:endParaRPr lang="en-US"/>
          </a:p>
        </p:txBody>
      </p:sp>
    </p:spTree>
    <p:extLst>
      <p:ext uri="{BB962C8B-B14F-4D97-AF65-F5344CB8AC3E}">
        <p14:creationId xmlns:p14="http://schemas.microsoft.com/office/powerpoint/2010/main" val="3863416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E92397-3CE7-BC45-B8AF-693BF06EB6A0}" type="slidenum">
              <a:rPr lang="en-US"/>
              <a:pPr>
                <a:defRPr/>
              </a:pPr>
              <a:t>‹#›</a:t>
            </a:fld>
            <a:endParaRPr lang="en-US"/>
          </a:p>
        </p:txBody>
      </p:sp>
    </p:spTree>
    <p:extLst>
      <p:ext uri="{BB962C8B-B14F-4D97-AF65-F5344CB8AC3E}">
        <p14:creationId xmlns:p14="http://schemas.microsoft.com/office/powerpoint/2010/main" val="293884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B75193-2337-C746-9AA5-3597B4B9E31A}" type="slidenum">
              <a:rPr lang="en-US"/>
              <a:pPr>
                <a:defRPr/>
              </a:pPr>
              <a:t>‹#›</a:t>
            </a:fld>
            <a:endParaRPr lang="en-US"/>
          </a:p>
        </p:txBody>
      </p:sp>
    </p:spTree>
    <p:extLst>
      <p:ext uri="{BB962C8B-B14F-4D97-AF65-F5344CB8AC3E}">
        <p14:creationId xmlns:p14="http://schemas.microsoft.com/office/powerpoint/2010/main" val="315864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7AD7B-BF9B-E748-9E87-FAD17B9C30BF}" type="slidenum">
              <a:rPr lang="en-US"/>
              <a:pPr>
                <a:defRPr/>
              </a:pPr>
              <a:t>‹#›</a:t>
            </a:fld>
            <a:endParaRPr lang="en-US"/>
          </a:p>
        </p:txBody>
      </p:sp>
    </p:spTree>
    <p:extLst>
      <p:ext uri="{BB962C8B-B14F-4D97-AF65-F5344CB8AC3E}">
        <p14:creationId xmlns:p14="http://schemas.microsoft.com/office/powerpoint/2010/main" val="1855828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F83C03-DE89-BA4A-868F-A954A68AFB43}" type="slidenum">
              <a:rPr lang="en-US"/>
              <a:pPr>
                <a:defRPr/>
              </a:pPr>
              <a:t>‹#›</a:t>
            </a:fld>
            <a:endParaRPr lang="en-US"/>
          </a:p>
        </p:txBody>
      </p:sp>
    </p:spTree>
    <p:extLst>
      <p:ext uri="{BB962C8B-B14F-4D97-AF65-F5344CB8AC3E}">
        <p14:creationId xmlns:p14="http://schemas.microsoft.com/office/powerpoint/2010/main" val="1483564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843503-FB77-0045-AC74-FBEDC6714589}" type="slidenum">
              <a:rPr lang="en-US"/>
              <a:pPr>
                <a:defRPr/>
              </a:pPr>
              <a:t>‹#›</a:t>
            </a:fld>
            <a:endParaRPr lang="en-US"/>
          </a:p>
        </p:txBody>
      </p:sp>
    </p:spTree>
    <p:extLst>
      <p:ext uri="{BB962C8B-B14F-4D97-AF65-F5344CB8AC3E}">
        <p14:creationId xmlns:p14="http://schemas.microsoft.com/office/powerpoint/2010/main" val="1789756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74BD2C-8559-A04C-B32E-36C6781F2A06}" type="slidenum">
              <a:rPr lang="en-US"/>
              <a:pPr>
                <a:defRPr/>
              </a:pPr>
              <a:t>‹#›</a:t>
            </a:fld>
            <a:endParaRPr lang="en-US"/>
          </a:p>
        </p:txBody>
      </p:sp>
    </p:spTree>
    <p:extLst>
      <p:ext uri="{BB962C8B-B14F-4D97-AF65-F5344CB8AC3E}">
        <p14:creationId xmlns:p14="http://schemas.microsoft.com/office/powerpoint/2010/main" val="1016991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76578" name="Rectangle 2"/>
          <p:cNvSpPr>
            <a:spLocks noGrp="1" noChangeArrowheads="1"/>
          </p:cNvSpPr>
          <p:nvPr>
            <p:ph type="ctrTitle"/>
          </p:nvPr>
        </p:nvSpPr>
        <p:spPr>
          <a:xfrm>
            <a:off x="685800" y="2286000"/>
            <a:ext cx="7772400" cy="1143000"/>
          </a:xfrm>
          <a:effectLst/>
        </p:spPr>
        <p:txBody>
          <a:bodyPr/>
          <a:lstStyle>
            <a:lvl1pPr>
              <a:defRPr sz="5400" b="1"/>
            </a:lvl1pPr>
          </a:lstStyle>
          <a:p>
            <a:r>
              <a:rPr lang="en-US"/>
              <a:t>Click to edit Master title style</a:t>
            </a:r>
          </a:p>
        </p:txBody>
      </p:sp>
      <p:sp>
        <p:nvSpPr>
          <p:cNvPr id="1176579" name="Rectangle 3"/>
          <p:cNvSpPr>
            <a:spLocks noGrp="1" noChangeArrowheads="1"/>
          </p:cNvSpPr>
          <p:nvPr>
            <p:ph type="subTitle" idx="1"/>
          </p:nvPr>
        </p:nvSpPr>
        <p:spPr>
          <a:xfrm>
            <a:off x="1371600" y="3886200"/>
            <a:ext cx="6400800" cy="1752600"/>
          </a:xfrm>
          <a:effectLst>
            <a:outerShdw dist="12700" dir="2700000" algn="ctr" rotWithShape="0">
              <a:schemeClr val="bg2">
                <a:alpha val="99962"/>
              </a:schemeClr>
            </a:outerShdw>
          </a:effectLst>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25A3A5-0537-7C45-ABEF-C79B1C653809}" type="slidenum">
              <a:rPr lang="en-US"/>
              <a:pPr>
                <a:defRPr/>
              </a:pPr>
              <a:t>‹#›</a:t>
            </a:fld>
            <a:endParaRPr lang="en-US"/>
          </a:p>
        </p:txBody>
      </p:sp>
    </p:spTree>
    <p:extLst>
      <p:ext uri="{BB962C8B-B14F-4D97-AF65-F5344CB8AC3E}">
        <p14:creationId xmlns:p14="http://schemas.microsoft.com/office/powerpoint/2010/main" val="924329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72DABC-4655-FA45-A262-8240382C9582}" type="slidenum">
              <a:rPr lang="en-US"/>
              <a:pPr>
                <a:defRPr/>
              </a:pPr>
              <a:t>‹#›</a:t>
            </a:fld>
            <a:endParaRPr lang="en-US"/>
          </a:p>
        </p:txBody>
      </p:sp>
    </p:spTree>
    <p:extLst>
      <p:ext uri="{BB962C8B-B14F-4D97-AF65-F5344CB8AC3E}">
        <p14:creationId xmlns:p14="http://schemas.microsoft.com/office/powerpoint/2010/main" val="372433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831DA-1DEF-4740-A1DA-D19C678FEA78}" type="slidenum">
              <a:rPr lang="en-US"/>
              <a:pPr>
                <a:defRPr/>
              </a:pPr>
              <a:t>‹#›</a:t>
            </a:fld>
            <a:endParaRPr lang="en-US"/>
          </a:p>
        </p:txBody>
      </p:sp>
    </p:spTree>
    <p:extLst>
      <p:ext uri="{BB962C8B-B14F-4D97-AF65-F5344CB8AC3E}">
        <p14:creationId xmlns:p14="http://schemas.microsoft.com/office/powerpoint/2010/main" val="1683266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0A85E2-AB9A-614F-B679-848B2AFB3625}" type="slidenum">
              <a:rPr lang="en-US"/>
              <a:pPr>
                <a:defRPr/>
              </a:pPr>
              <a:t>‹#›</a:t>
            </a:fld>
            <a:endParaRPr lang="en-US"/>
          </a:p>
        </p:txBody>
      </p:sp>
    </p:spTree>
    <p:extLst>
      <p:ext uri="{BB962C8B-B14F-4D97-AF65-F5344CB8AC3E}">
        <p14:creationId xmlns:p14="http://schemas.microsoft.com/office/powerpoint/2010/main" val="841656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30FB1A-D652-2A40-97F0-D9036F21A0C0}" type="slidenum">
              <a:rPr lang="en-US"/>
              <a:pPr>
                <a:defRPr/>
              </a:pPr>
              <a:t>‹#›</a:t>
            </a:fld>
            <a:endParaRPr lang="en-US"/>
          </a:p>
        </p:txBody>
      </p:sp>
    </p:spTree>
    <p:extLst>
      <p:ext uri="{BB962C8B-B14F-4D97-AF65-F5344CB8AC3E}">
        <p14:creationId xmlns:p14="http://schemas.microsoft.com/office/powerpoint/2010/main" val="3670425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B37504-D480-0040-952F-BE70F12A960F}" type="slidenum">
              <a:rPr lang="en-US"/>
              <a:pPr>
                <a:defRPr/>
              </a:pPr>
              <a:t>‹#›</a:t>
            </a:fld>
            <a:endParaRPr lang="en-US"/>
          </a:p>
        </p:txBody>
      </p:sp>
    </p:spTree>
    <p:extLst>
      <p:ext uri="{BB962C8B-B14F-4D97-AF65-F5344CB8AC3E}">
        <p14:creationId xmlns:p14="http://schemas.microsoft.com/office/powerpoint/2010/main" val="1366878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B3CF04-3ED6-5D47-8173-394B9F48EA81}" type="slidenum">
              <a:rPr lang="en-US"/>
              <a:pPr>
                <a:defRPr/>
              </a:pPr>
              <a:t>‹#›</a:t>
            </a:fld>
            <a:endParaRPr lang="en-US"/>
          </a:p>
        </p:txBody>
      </p:sp>
    </p:spTree>
    <p:extLst>
      <p:ext uri="{BB962C8B-B14F-4D97-AF65-F5344CB8AC3E}">
        <p14:creationId xmlns:p14="http://schemas.microsoft.com/office/powerpoint/2010/main" val="203543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6F8FDD-EEA6-8742-91B3-8469AAC79985}" type="slidenum">
              <a:rPr lang="en-US"/>
              <a:pPr>
                <a:defRPr/>
              </a:pPr>
              <a:t>‹#›</a:t>
            </a:fld>
            <a:endParaRPr lang="en-US"/>
          </a:p>
        </p:txBody>
      </p:sp>
    </p:spTree>
    <p:extLst>
      <p:ext uri="{BB962C8B-B14F-4D97-AF65-F5344CB8AC3E}">
        <p14:creationId xmlns:p14="http://schemas.microsoft.com/office/powerpoint/2010/main" val="42359201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FCD132-BE5D-444C-97D6-FE98D0AE14FE}" type="slidenum">
              <a:rPr lang="en-US"/>
              <a:pPr>
                <a:defRPr/>
              </a:pPr>
              <a:t>‹#›</a:t>
            </a:fld>
            <a:endParaRPr lang="en-US"/>
          </a:p>
        </p:txBody>
      </p:sp>
    </p:spTree>
    <p:extLst>
      <p:ext uri="{BB962C8B-B14F-4D97-AF65-F5344CB8AC3E}">
        <p14:creationId xmlns:p14="http://schemas.microsoft.com/office/powerpoint/2010/main" val="382431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983563-0BDE-C040-B001-F7054EB16D3D}" type="slidenum">
              <a:rPr lang="en-US"/>
              <a:pPr>
                <a:defRPr/>
              </a:pPr>
              <a:t>‹#›</a:t>
            </a:fld>
            <a:endParaRPr lang="en-US"/>
          </a:p>
        </p:txBody>
      </p:sp>
    </p:spTree>
    <p:extLst>
      <p:ext uri="{BB962C8B-B14F-4D97-AF65-F5344CB8AC3E}">
        <p14:creationId xmlns:p14="http://schemas.microsoft.com/office/powerpoint/2010/main" val="4026564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A2E758-16D9-8A44-AED7-41F237470E28}" type="slidenum">
              <a:rPr lang="en-US"/>
              <a:pPr>
                <a:defRPr/>
              </a:pPr>
              <a:t>‹#›</a:t>
            </a:fld>
            <a:endParaRPr lang="en-US"/>
          </a:p>
        </p:txBody>
      </p:sp>
    </p:spTree>
    <p:extLst>
      <p:ext uri="{BB962C8B-B14F-4D97-AF65-F5344CB8AC3E}">
        <p14:creationId xmlns:p14="http://schemas.microsoft.com/office/powerpoint/2010/main" val="678036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F29702-E0A9-2E43-81C9-FD4547463B98}" type="slidenum">
              <a:rPr lang="en-US"/>
              <a:pPr>
                <a:defRPr/>
              </a:pPr>
              <a:t>‹#›</a:t>
            </a:fld>
            <a:endParaRPr lang="en-US"/>
          </a:p>
        </p:txBody>
      </p:sp>
    </p:spTree>
    <p:extLst>
      <p:ext uri="{BB962C8B-B14F-4D97-AF65-F5344CB8AC3E}">
        <p14:creationId xmlns:p14="http://schemas.microsoft.com/office/powerpoint/2010/main" val="576798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72482" name="Rectangle 2"/>
          <p:cNvSpPr>
            <a:spLocks noGrp="1" noChangeArrowheads="1"/>
          </p:cNvSpPr>
          <p:nvPr>
            <p:ph type="ctrTitle"/>
          </p:nvPr>
        </p:nvSpPr>
        <p:spPr>
          <a:xfrm>
            <a:off x="685800" y="2286000"/>
            <a:ext cx="7772400" cy="1143000"/>
          </a:xfrm>
          <a:effectLst>
            <a:outerShdw dist="35921" dir="2700000" algn="ctr" rotWithShape="0">
              <a:srgbClr val="808080">
                <a:alpha val="99962"/>
              </a:srgbClr>
            </a:outerShdw>
          </a:effectLst>
        </p:spPr>
        <p:txBody>
          <a:bodyPr/>
          <a:lstStyle>
            <a:lvl1pPr>
              <a:defRPr/>
            </a:lvl1pPr>
          </a:lstStyle>
          <a:p>
            <a:r>
              <a:rPr lang="en-US"/>
              <a:t>Click to edit Master title style</a:t>
            </a:r>
          </a:p>
        </p:txBody>
      </p:sp>
      <p:sp>
        <p:nvSpPr>
          <p:cNvPr id="1172483" name="Rectangle 3"/>
          <p:cNvSpPr>
            <a:spLocks noGrp="1" noChangeArrowheads="1"/>
          </p:cNvSpPr>
          <p:nvPr>
            <p:ph type="subTitle" idx="1"/>
          </p:nvPr>
        </p:nvSpPr>
        <p:spPr>
          <a:xfrm>
            <a:off x="1371600" y="3886200"/>
            <a:ext cx="6400800" cy="1752600"/>
          </a:xfrm>
          <a:effectLst>
            <a:outerShdw dist="35921" dir="2700000" algn="ctr" rotWithShape="0">
              <a:srgbClr val="808080">
                <a:alpha val="99962"/>
              </a:srgbClr>
            </a:outerShdw>
          </a:effectLst>
        </p:spPr>
        <p:txBody>
          <a:bodyPr/>
          <a:lstStyle>
            <a:lvl1pPr marL="0" indent="0" algn="ctr">
              <a:buFont typeface="Wingdings" charset="2"/>
              <a:buNone/>
              <a:defRPr sz="2800"/>
            </a:lvl1pPr>
          </a:lstStyle>
          <a:p>
            <a:r>
              <a:rPr lang="en-US"/>
              <a:t>Click to edit Master subtitle style</a:t>
            </a:r>
          </a:p>
        </p:txBody>
      </p:sp>
      <p:sp>
        <p:nvSpPr>
          <p:cNvPr id="4" name="Rectangle 4"/>
          <p:cNvSpPr>
            <a:spLocks noGrp="1" noChangeArrowheads="1"/>
          </p:cNvSpPr>
          <p:nvPr>
            <p:ph type="dt" sz="half" idx="10"/>
          </p:nvPr>
        </p:nvSpPr>
        <p:spPr>
          <a:effectLst>
            <a:outerShdw dist="35921" dir="2700000" algn="ctr" rotWithShape="0">
              <a:srgbClr val="808080">
                <a:alpha val="99962"/>
              </a:srgbClr>
            </a:outerShdw>
          </a:effectLst>
        </p:spPr>
        <p:txBody>
          <a:bodyPr/>
          <a:lstStyle>
            <a:lvl1pPr>
              <a:defRPr/>
            </a:lvl1pPr>
          </a:lstStyle>
          <a:p>
            <a:pPr>
              <a:defRPr/>
            </a:pPr>
            <a:endParaRPr lang="en-US"/>
          </a:p>
        </p:txBody>
      </p:sp>
      <p:sp>
        <p:nvSpPr>
          <p:cNvPr id="5" name="Rectangle 5"/>
          <p:cNvSpPr>
            <a:spLocks noGrp="1" noChangeArrowheads="1"/>
          </p:cNvSpPr>
          <p:nvPr>
            <p:ph type="ftr" sz="quarter" idx="11"/>
          </p:nvPr>
        </p:nvSpPr>
        <p:spPr>
          <a:effectLst>
            <a:outerShdw dist="35921" dir="2700000" algn="ctr" rotWithShape="0">
              <a:srgbClr val="808080">
                <a:alpha val="99962"/>
              </a:srgbClr>
            </a:outerShdw>
          </a:effec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a:effectLst>
            <a:outerShdw dist="35921" dir="2700000" algn="ctr" rotWithShape="0">
              <a:srgbClr val="808080">
                <a:alpha val="99962"/>
              </a:srgbClr>
            </a:outerShdw>
          </a:effectLst>
        </p:spPr>
        <p:txBody>
          <a:bodyPr/>
          <a:lstStyle>
            <a:lvl1pPr>
              <a:defRPr/>
            </a:lvl1pPr>
          </a:lstStyle>
          <a:p>
            <a:pPr>
              <a:defRPr/>
            </a:pPr>
            <a:fld id="{3A0799FD-D340-0F45-BA62-615E8F000F7D}" type="slidenum">
              <a:rPr lang="en-US"/>
              <a:pPr>
                <a:defRPr/>
              </a:pPr>
              <a:t>‹#›</a:t>
            </a:fld>
            <a:endParaRPr lang="en-US"/>
          </a:p>
        </p:txBody>
      </p:sp>
    </p:spTree>
    <p:extLst>
      <p:ext uri="{BB962C8B-B14F-4D97-AF65-F5344CB8AC3E}">
        <p14:creationId xmlns:p14="http://schemas.microsoft.com/office/powerpoint/2010/main" val="1441162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5F2614-9605-7248-9FA5-FF5933E84713}" type="slidenum">
              <a:rPr lang="en-US"/>
              <a:pPr>
                <a:defRPr/>
              </a:pPr>
              <a:t>‹#›</a:t>
            </a:fld>
            <a:endParaRPr lang="en-US"/>
          </a:p>
        </p:txBody>
      </p:sp>
    </p:spTree>
    <p:extLst>
      <p:ext uri="{BB962C8B-B14F-4D97-AF65-F5344CB8AC3E}">
        <p14:creationId xmlns:p14="http://schemas.microsoft.com/office/powerpoint/2010/main" val="2742024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A5BED0-2CD5-6D4C-A2CC-F3710074D0D0}" type="slidenum">
              <a:rPr lang="en-US"/>
              <a:pPr>
                <a:defRPr/>
              </a:pPr>
              <a:t>‹#›</a:t>
            </a:fld>
            <a:endParaRPr lang="en-US"/>
          </a:p>
        </p:txBody>
      </p:sp>
    </p:spTree>
    <p:extLst>
      <p:ext uri="{BB962C8B-B14F-4D97-AF65-F5344CB8AC3E}">
        <p14:creationId xmlns:p14="http://schemas.microsoft.com/office/powerpoint/2010/main" val="3832772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11A586-26F6-F54D-AE24-7DB81D9D3810}" type="slidenum">
              <a:rPr lang="en-US"/>
              <a:pPr>
                <a:defRPr/>
              </a:pPr>
              <a:t>‹#›</a:t>
            </a:fld>
            <a:endParaRPr lang="en-US"/>
          </a:p>
        </p:txBody>
      </p:sp>
    </p:spTree>
    <p:extLst>
      <p:ext uri="{BB962C8B-B14F-4D97-AF65-F5344CB8AC3E}">
        <p14:creationId xmlns:p14="http://schemas.microsoft.com/office/powerpoint/2010/main" val="3156509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FFAC7C-40EB-D645-81FC-FC71403B764C}" type="slidenum">
              <a:rPr lang="en-US"/>
              <a:pPr>
                <a:defRPr/>
              </a:pPr>
              <a:t>‹#›</a:t>
            </a:fld>
            <a:endParaRPr lang="en-US"/>
          </a:p>
        </p:txBody>
      </p:sp>
    </p:spTree>
    <p:extLst>
      <p:ext uri="{BB962C8B-B14F-4D97-AF65-F5344CB8AC3E}">
        <p14:creationId xmlns:p14="http://schemas.microsoft.com/office/powerpoint/2010/main" val="4216536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C76D53-8B74-B54E-A818-1F27825157B6}" type="slidenum">
              <a:rPr lang="en-US"/>
              <a:pPr>
                <a:defRPr/>
              </a:pPr>
              <a:t>‹#›</a:t>
            </a:fld>
            <a:endParaRPr lang="en-US"/>
          </a:p>
        </p:txBody>
      </p:sp>
    </p:spTree>
    <p:extLst>
      <p:ext uri="{BB962C8B-B14F-4D97-AF65-F5344CB8AC3E}">
        <p14:creationId xmlns:p14="http://schemas.microsoft.com/office/powerpoint/2010/main" val="117182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D68F2C-3882-3F47-9FB0-4560F78B116C}" type="slidenum">
              <a:rPr lang="en-US"/>
              <a:pPr>
                <a:defRPr/>
              </a:pPr>
              <a:t>‹#›</a:t>
            </a:fld>
            <a:endParaRPr lang="en-US"/>
          </a:p>
        </p:txBody>
      </p:sp>
    </p:spTree>
    <p:extLst>
      <p:ext uri="{BB962C8B-B14F-4D97-AF65-F5344CB8AC3E}">
        <p14:creationId xmlns:p14="http://schemas.microsoft.com/office/powerpoint/2010/main" val="870205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9DF24E1-8667-8D46-A4BD-025FFE6127C2}" type="slidenum">
              <a:rPr lang="en-US"/>
              <a:pPr>
                <a:defRPr/>
              </a:pPr>
              <a:t>‹#›</a:t>
            </a:fld>
            <a:endParaRPr lang="en-US"/>
          </a:p>
        </p:txBody>
      </p:sp>
    </p:spTree>
    <p:extLst>
      <p:ext uri="{BB962C8B-B14F-4D97-AF65-F5344CB8AC3E}">
        <p14:creationId xmlns:p14="http://schemas.microsoft.com/office/powerpoint/2010/main" val="13860064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BF361C-8E23-4E4D-A2F5-FA04A28144C3}" type="slidenum">
              <a:rPr lang="en-US"/>
              <a:pPr>
                <a:defRPr/>
              </a:pPr>
              <a:t>‹#›</a:t>
            </a:fld>
            <a:endParaRPr lang="en-US"/>
          </a:p>
        </p:txBody>
      </p:sp>
    </p:spTree>
    <p:extLst>
      <p:ext uri="{BB962C8B-B14F-4D97-AF65-F5344CB8AC3E}">
        <p14:creationId xmlns:p14="http://schemas.microsoft.com/office/powerpoint/2010/main" val="10063983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1572D4-6257-3E4A-82FE-81E039D9F358}" type="slidenum">
              <a:rPr lang="en-US"/>
              <a:pPr>
                <a:defRPr/>
              </a:pPr>
              <a:t>‹#›</a:t>
            </a:fld>
            <a:endParaRPr lang="en-US"/>
          </a:p>
        </p:txBody>
      </p:sp>
    </p:spTree>
    <p:extLst>
      <p:ext uri="{BB962C8B-B14F-4D97-AF65-F5344CB8AC3E}">
        <p14:creationId xmlns:p14="http://schemas.microsoft.com/office/powerpoint/2010/main" val="1830126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CCEE81-328B-2D4B-A6B2-8C0F433E19AF}" type="slidenum">
              <a:rPr lang="en-US"/>
              <a:pPr>
                <a:defRPr/>
              </a:pPr>
              <a:t>‹#›</a:t>
            </a:fld>
            <a:endParaRPr lang="en-US"/>
          </a:p>
        </p:txBody>
      </p:sp>
    </p:spTree>
    <p:extLst>
      <p:ext uri="{BB962C8B-B14F-4D97-AF65-F5344CB8AC3E}">
        <p14:creationId xmlns:p14="http://schemas.microsoft.com/office/powerpoint/2010/main" val="1752338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4D0CBE-228D-5C4F-BFF7-525075C99AEB}" type="slidenum">
              <a:rPr lang="en-US"/>
              <a:pPr>
                <a:defRPr/>
              </a:pPr>
              <a:t>‹#›</a:t>
            </a:fld>
            <a:endParaRPr lang="en-US"/>
          </a:p>
        </p:txBody>
      </p:sp>
    </p:spTree>
    <p:extLst>
      <p:ext uri="{BB962C8B-B14F-4D97-AF65-F5344CB8AC3E}">
        <p14:creationId xmlns:p14="http://schemas.microsoft.com/office/powerpoint/2010/main" val="3942603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55F11D-3F29-C041-81EF-2F23C7DC9A37}" type="slidenum">
              <a:rPr lang="en-US"/>
              <a:pPr>
                <a:defRPr/>
              </a:pPr>
              <a:t>‹#›</a:t>
            </a:fld>
            <a:endParaRPr lang="en-US"/>
          </a:p>
        </p:txBody>
      </p:sp>
    </p:spTree>
    <p:extLst>
      <p:ext uri="{BB962C8B-B14F-4D97-AF65-F5344CB8AC3E}">
        <p14:creationId xmlns:p14="http://schemas.microsoft.com/office/powerpoint/2010/main" val="2217316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B63625-87DA-6A4E-9BE4-CCFDC8A47484}" type="slidenum">
              <a:rPr lang="en-US"/>
              <a:pPr>
                <a:defRPr/>
              </a:pPr>
              <a:t>‹#›</a:t>
            </a:fld>
            <a:endParaRPr lang="en-US"/>
          </a:p>
        </p:txBody>
      </p:sp>
    </p:spTree>
    <p:extLst>
      <p:ext uri="{BB962C8B-B14F-4D97-AF65-F5344CB8AC3E}">
        <p14:creationId xmlns:p14="http://schemas.microsoft.com/office/powerpoint/2010/main" val="2696678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72B3C7-668F-5246-94EA-91420131FF62}" type="slidenum">
              <a:rPr lang="en-US"/>
              <a:pPr>
                <a:defRPr/>
              </a:pPr>
              <a:t>‹#›</a:t>
            </a:fld>
            <a:endParaRPr lang="en-US"/>
          </a:p>
        </p:txBody>
      </p:sp>
    </p:spTree>
    <p:extLst>
      <p:ext uri="{BB962C8B-B14F-4D97-AF65-F5344CB8AC3E}">
        <p14:creationId xmlns:p14="http://schemas.microsoft.com/office/powerpoint/2010/main" val="3281354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94F1A9-66B0-3F47-BE98-B6D4E63EC1CC}" type="slidenum">
              <a:rPr lang="en-US"/>
              <a:pPr>
                <a:defRPr/>
              </a:pPr>
              <a:t>‹#›</a:t>
            </a:fld>
            <a:endParaRPr lang="en-US"/>
          </a:p>
        </p:txBody>
      </p:sp>
    </p:spTree>
    <p:extLst>
      <p:ext uri="{BB962C8B-B14F-4D97-AF65-F5344CB8AC3E}">
        <p14:creationId xmlns:p14="http://schemas.microsoft.com/office/powerpoint/2010/main" val="3764440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AD6A76-77BD-0443-A6E9-09F64E19C506}" type="slidenum">
              <a:rPr lang="en-US"/>
              <a:pPr>
                <a:defRPr/>
              </a:pPr>
              <a:t>‹#›</a:t>
            </a:fld>
            <a:endParaRPr lang="en-US"/>
          </a:p>
        </p:txBody>
      </p:sp>
    </p:spTree>
    <p:extLst>
      <p:ext uri="{BB962C8B-B14F-4D97-AF65-F5344CB8AC3E}">
        <p14:creationId xmlns:p14="http://schemas.microsoft.com/office/powerpoint/2010/main" val="425715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CB2D9B-6B27-FF41-BF6F-C6D6BFA38E4D}" type="slidenum">
              <a:rPr lang="en-US"/>
              <a:pPr>
                <a:defRPr/>
              </a:pPr>
              <a:t>‹#›</a:t>
            </a:fld>
            <a:endParaRPr lang="en-US"/>
          </a:p>
        </p:txBody>
      </p:sp>
    </p:spTree>
    <p:extLst>
      <p:ext uri="{BB962C8B-B14F-4D97-AF65-F5344CB8AC3E}">
        <p14:creationId xmlns:p14="http://schemas.microsoft.com/office/powerpoint/2010/main" val="18709926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848347-2234-1F48-8336-B212A6B25E04}" type="slidenum">
              <a:rPr lang="en-US"/>
              <a:pPr>
                <a:defRPr/>
              </a:pPr>
              <a:t>‹#›</a:t>
            </a:fld>
            <a:endParaRPr lang="en-US"/>
          </a:p>
        </p:txBody>
      </p:sp>
    </p:spTree>
    <p:extLst>
      <p:ext uri="{BB962C8B-B14F-4D97-AF65-F5344CB8AC3E}">
        <p14:creationId xmlns:p14="http://schemas.microsoft.com/office/powerpoint/2010/main" val="14693155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62993C-F383-684A-A6AC-9AB12BFDE088}" type="slidenum">
              <a:rPr lang="en-US"/>
              <a:pPr>
                <a:defRPr/>
              </a:pPr>
              <a:t>‹#›</a:t>
            </a:fld>
            <a:endParaRPr lang="en-US"/>
          </a:p>
        </p:txBody>
      </p:sp>
    </p:spTree>
    <p:extLst>
      <p:ext uri="{BB962C8B-B14F-4D97-AF65-F5344CB8AC3E}">
        <p14:creationId xmlns:p14="http://schemas.microsoft.com/office/powerpoint/2010/main" val="32027173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AA8253-F380-8045-86B0-A8EF6D9B5F51}" type="slidenum">
              <a:rPr lang="en-US"/>
              <a:pPr>
                <a:defRPr/>
              </a:pPr>
              <a:t>‹#›</a:t>
            </a:fld>
            <a:endParaRPr lang="en-US"/>
          </a:p>
        </p:txBody>
      </p:sp>
    </p:spTree>
    <p:extLst>
      <p:ext uri="{BB962C8B-B14F-4D97-AF65-F5344CB8AC3E}">
        <p14:creationId xmlns:p14="http://schemas.microsoft.com/office/powerpoint/2010/main" val="3163170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112ABF-1BA8-D346-8B3C-C1C49D89C027}" type="slidenum">
              <a:rPr lang="en-US"/>
              <a:pPr>
                <a:defRPr/>
              </a:pPr>
              <a:t>‹#›</a:t>
            </a:fld>
            <a:endParaRPr lang="en-US"/>
          </a:p>
        </p:txBody>
      </p:sp>
    </p:spTree>
    <p:extLst>
      <p:ext uri="{BB962C8B-B14F-4D97-AF65-F5344CB8AC3E}">
        <p14:creationId xmlns:p14="http://schemas.microsoft.com/office/powerpoint/2010/main" val="18467780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6A7D0B-F880-D54C-9B53-9C8F695E2828}" type="slidenum">
              <a:rPr lang="en-US"/>
              <a:pPr>
                <a:defRPr/>
              </a:pPr>
              <a:t>‹#›</a:t>
            </a:fld>
            <a:endParaRPr lang="en-US"/>
          </a:p>
        </p:txBody>
      </p:sp>
    </p:spTree>
    <p:extLst>
      <p:ext uri="{BB962C8B-B14F-4D97-AF65-F5344CB8AC3E}">
        <p14:creationId xmlns:p14="http://schemas.microsoft.com/office/powerpoint/2010/main" val="444226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A0488D-455B-4044-B1B1-4CDA10A21CFD}" type="slidenum">
              <a:rPr lang="en-US"/>
              <a:pPr>
                <a:defRPr/>
              </a:pPr>
              <a:t>‹#›</a:t>
            </a:fld>
            <a:endParaRPr lang="en-US"/>
          </a:p>
        </p:txBody>
      </p:sp>
    </p:spTree>
    <p:extLst>
      <p:ext uri="{BB962C8B-B14F-4D97-AF65-F5344CB8AC3E}">
        <p14:creationId xmlns:p14="http://schemas.microsoft.com/office/powerpoint/2010/main" val="6799428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grpSp>
      <p:sp>
        <p:nvSpPr>
          <p:cNvPr id="68" name="Freeform 70"/>
          <p:cNvSpPr>
            <a:spLocks/>
          </p:cNvSpPr>
          <p:nvPr/>
        </p:nvSpPr>
        <p:spPr bwMode="auto">
          <a:xfrm rot="16200000">
            <a:off x="3871118" y="1005682"/>
            <a:ext cx="150813" cy="4845050"/>
          </a:xfrm>
          <a:custGeom>
            <a:avLst/>
            <a:gdLst>
              <a:gd name="T0" fmla="*/ 30241975 w 95"/>
              <a:gd name="T1" fmla="*/ 2147483647 h 3052"/>
              <a:gd name="T2" fmla="*/ 65524280 w 95"/>
              <a:gd name="T3" fmla="*/ 2147483647 h 3052"/>
              <a:gd name="T4" fmla="*/ 110887243 w 95"/>
              <a:gd name="T5" fmla="*/ 2147483647 h 3052"/>
              <a:gd name="T6" fmla="*/ 70564609 w 95"/>
              <a:gd name="T7" fmla="*/ 2147483647 h 3052"/>
              <a:gd name="T8" fmla="*/ 120967901 w 95"/>
              <a:gd name="T9" fmla="*/ 2147483647 h 3052"/>
              <a:gd name="T10" fmla="*/ 136088889 w 95"/>
              <a:gd name="T11" fmla="*/ 2147483647 h 3052"/>
              <a:gd name="T12" fmla="*/ 138609847 w 95"/>
              <a:gd name="T13" fmla="*/ 2147483647 h 3052"/>
              <a:gd name="T14" fmla="*/ 148690505 w 95"/>
              <a:gd name="T15" fmla="*/ 2147483647 h 3052"/>
              <a:gd name="T16" fmla="*/ 138609847 w 95"/>
              <a:gd name="T17" fmla="*/ 2147483647 h 3052"/>
              <a:gd name="T18" fmla="*/ 141129218 w 95"/>
              <a:gd name="T19" fmla="*/ 2147483647 h 3052"/>
              <a:gd name="T20" fmla="*/ 146169547 w 95"/>
              <a:gd name="T21" fmla="*/ 2147483647 h 3052"/>
              <a:gd name="T22" fmla="*/ 151209876 w 95"/>
              <a:gd name="T23" fmla="*/ 2147483647 h 3052"/>
              <a:gd name="T24" fmla="*/ 136088889 w 95"/>
              <a:gd name="T25" fmla="*/ 2147483647 h 3052"/>
              <a:gd name="T26" fmla="*/ 156250206 w 95"/>
              <a:gd name="T27" fmla="*/ 2147483647 h 3052"/>
              <a:gd name="T28" fmla="*/ 171371193 w 95"/>
              <a:gd name="T29" fmla="*/ 2147483647 h 3052"/>
              <a:gd name="T30" fmla="*/ 171371193 w 95"/>
              <a:gd name="T31" fmla="*/ 2147483647 h 3052"/>
              <a:gd name="T32" fmla="*/ 181451852 w 95"/>
              <a:gd name="T33" fmla="*/ 2147483647 h 3052"/>
              <a:gd name="T34" fmla="*/ 201613168 w 95"/>
              <a:gd name="T35" fmla="*/ 2147483647 h 3052"/>
              <a:gd name="T36" fmla="*/ 221774485 w 95"/>
              <a:gd name="T37" fmla="*/ 2147483647 h 3052"/>
              <a:gd name="T38" fmla="*/ 229335773 w 95"/>
              <a:gd name="T39" fmla="*/ 2147483647 h 3052"/>
              <a:gd name="T40" fmla="*/ 234376102 w 95"/>
              <a:gd name="T41" fmla="*/ 2147483647 h 3052"/>
              <a:gd name="T42" fmla="*/ 216734156 w 95"/>
              <a:gd name="T43" fmla="*/ 2147483647 h 3052"/>
              <a:gd name="T44" fmla="*/ 189013139 w 95"/>
              <a:gd name="T45" fmla="*/ 2147483647 h 3052"/>
              <a:gd name="T46" fmla="*/ 166330864 w 95"/>
              <a:gd name="T47" fmla="*/ 2147483647 h 3052"/>
              <a:gd name="T48" fmla="*/ 158771164 w 95"/>
              <a:gd name="T49" fmla="*/ 2091729688 h 3052"/>
              <a:gd name="T50" fmla="*/ 151209876 w 95"/>
              <a:gd name="T51" fmla="*/ 1668343438 h 3052"/>
              <a:gd name="T52" fmla="*/ 128529189 w 95"/>
              <a:gd name="T53" fmla="*/ 1118949375 h 3052"/>
              <a:gd name="T54" fmla="*/ 136088889 w 95"/>
              <a:gd name="T55" fmla="*/ 766127500 h 3052"/>
              <a:gd name="T56" fmla="*/ 136088889 w 95"/>
              <a:gd name="T57" fmla="*/ 660280938 h 3052"/>
              <a:gd name="T58" fmla="*/ 146169547 w 95"/>
              <a:gd name="T59" fmla="*/ 594756875 h 3052"/>
              <a:gd name="T60" fmla="*/ 158771164 w 95"/>
              <a:gd name="T61" fmla="*/ 478829688 h 3052"/>
              <a:gd name="T62" fmla="*/ 161290535 w 95"/>
              <a:gd name="T63" fmla="*/ 171370625 h 3052"/>
              <a:gd name="T64" fmla="*/ 151209876 w 95"/>
              <a:gd name="T65" fmla="*/ 90725625 h 3052"/>
              <a:gd name="T66" fmla="*/ 131048559 w 95"/>
              <a:gd name="T67" fmla="*/ 65524063 h 3052"/>
              <a:gd name="T68" fmla="*/ 98287213 w 95"/>
              <a:gd name="T69" fmla="*/ 0 h 3052"/>
              <a:gd name="T70" fmla="*/ 65524280 w 95"/>
              <a:gd name="T71" fmla="*/ 171370625 h 3052"/>
              <a:gd name="T72" fmla="*/ 55443621 w 95"/>
              <a:gd name="T73" fmla="*/ 141128750 h 3052"/>
              <a:gd name="T74" fmla="*/ 40322634 w 95"/>
              <a:gd name="T75" fmla="*/ 201612500 h 3052"/>
              <a:gd name="T76" fmla="*/ 12601617 w 95"/>
              <a:gd name="T77" fmla="*/ 337700938 h 3052"/>
              <a:gd name="T78" fmla="*/ 0 w 95"/>
              <a:gd name="T79" fmla="*/ 690522813 h 3052"/>
              <a:gd name="T80" fmla="*/ 17641946 w 95"/>
              <a:gd name="T81" fmla="*/ 942538438 h 3052"/>
              <a:gd name="T82" fmla="*/ 35282304 w 95"/>
              <a:gd name="T83" fmla="*/ 1018143125 h 3052"/>
              <a:gd name="T84" fmla="*/ 50403292 w 95"/>
              <a:gd name="T85" fmla="*/ 1370965000 h 3052"/>
              <a:gd name="T86" fmla="*/ 65524280 w 95"/>
              <a:gd name="T87" fmla="*/ 1471771250 h 3052"/>
              <a:gd name="T88" fmla="*/ 95766255 w 95"/>
              <a:gd name="T89" fmla="*/ 1864915625 h 3052"/>
              <a:gd name="T90" fmla="*/ 103327543 w 95"/>
              <a:gd name="T91" fmla="*/ 2147483647 h 3052"/>
              <a:gd name="T92" fmla="*/ 126008230 w 95"/>
              <a:gd name="T93" fmla="*/ 2147483647 h 3052"/>
              <a:gd name="T94" fmla="*/ 138609847 w 95"/>
              <a:gd name="T95" fmla="*/ 2147483647 h 3052"/>
              <a:gd name="T96" fmla="*/ 95766255 w 95"/>
              <a:gd name="T97" fmla="*/ 2147483647 h 3052"/>
              <a:gd name="T98" fmla="*/ 100806584 w 95"/>
              <a:gd name="T99" fmla="*/ 2147483647 h 3052"/>
              <a:gd name="T100" fmla="*/ 93246884 w 95"/>
              <a:gd name="T101" fmla="*/ 2147483647 h 3052"/>
              <a:gd name="T102" fmla="*/ 55443621 w 95"/>
              <a:gd name="T103" fmla="*/ 2147483647 h 3052"/>
              <a:gd name="T104" fmla="*/ 12601617 w 95"/>
              <a:gd name="T105" fmla="*/ 2147483647 h 3052"/>
              <a:gd name="T106" fmla="*/ 5040329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4036"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364037" name="Rectangle 69"/>
          <p:cNvSpPr>
            <a:spLocks noGrp="1" noChangeArrowheads="1"/>
          </p:cNvSpPr>
          <p:nvPr>
            <p:ph type="subTitle" idx="1"/>
          </p:nvPr>
        </p:nvSpPr>
        <p:spPr>
          <a:xfrm>
            <a:off x="1371600" y="3886200"/>
            <a:ext cx="6400800" cy="1752600"/>
          </a:xfrm>
        </p:spPr>
        <p:txBody>
          <a:bodyPr/>
          <a:lstStyle>
            <a:lvl1pPr marL="0" indent="101600" algn="ctr">
              <a:buFont typeface="Wingdings"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D421F9AC-0E93-F74D-B10A-A1805ECB22C3}" type="slidenum">
              <a:rPr lang="en-US" altLang="ja-JP"/>
              <a:pPr>
                <a:defRPr/>
              </a:pPr>
              <a:t>‹#›</a:t>
            </a:fld>
            <a:endParaRPr lang="en-US" altLang="ja-JP"/>
          </a:p>
        </p:txBody>
      </p:sp>
    </p:spTree>
    <p:extLst>
      <p:ext uri="{BB962C8B-B14F-4D97-AF65-F5344CB8AC3E}">
        <p14:creationId xmlns:p14="http://schemas.microsoft.com/office/powerpoint/2010/main" val="25103112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C651C686-660D-8F4E-A6F5-9F1E71483FB8}" type="slidenum">
              <a:rPr lang="en-US" altLang="ja-JP"/>
              <a:pPr>
                <a:defRPr/>
              </a:pPr>
              <a:t>‹#›</a:t>
            </a:fld>
            <a:endParaRPr lang="en-US" altLang="ja-JP"/>
          </a:p>
        </p:txBody>
      </p:sp>
    </p:spTree>
    <p:extLst>
      <p:ext uri="{BB962C8B-B14F-4D97-AF65-F5344CB8AC3E}">
        <p14:creationId xmlns:p14="http://schemas.microsoft.com/office/powerpoint/2010/main" val="15223235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AD61D1D5-BFE5-C84B-9090-2AFFA9AD7056}" type="slidenum">
              <a:rPr lang="en-US" altLang="ja-JP"/>
              <a:pPr>
                <a:defRPr/>
              </a:pPr>
              <a:t>‹#›</a:t>
            </a:fld>
            <a:endParaRPr lang="en-US" altLang="ja-JP"/>
          </a:p>
        </p:txBody>
      </p:sp>
    </p:spTree>
    <p:extLst>
      <p:ext uri="{BB962C8B-B14F-4D97-AF65-F5344CB8AC3E}">
        <p14:creationId xmlns:p14="http://schemas.microsoft.com/office/powerpoint/2010/main" val="21470473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2A389AA4-B261-854C-8759-696A20458A32}" type="slidenum">
              <a:rPr lang="en-US" altLang="ja-JP"/>
              <a:pPr>
                <a:defRPr/>
              </a:pPr>
              <a:t>‹#›</a:t>
            </a:fld>
            <a:endParaRPr lang="en-US" altLang="ja-JP"/>
          </a:p>
        </p:txBody>
      </p:sp>
    </p:spTree>
    <p:extLst>
      <p:ext uri="{BB962C8B-B14F-4D97-AF65-F5344CB8AC3E}">
        <p14:creationId xmlns:p14="http://schemas.microsoft.com/office/powerpoint/2010/main" val="137545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4DAC68-3593-5545-A3C7-B43C8C487EB0}" type="slidenum">
              <a:rPr lang="en-US"/>
              <a:pPr>
                <a:defRPr/>
              </a:pPr>
              <a:t>‹#›</a:t>
            </a:fld>
            <a:endParaRPr lang="en-US"/>
          </a:p>
        </p:txBody>
      </p:sp>
    </p:spTree>
    <p:extLst>
      <p:ext uri="{BB962C8B-B14F-4D97-AF65-F5344CB8AC3E}">
        <p14:creationId xmlns:p14="http://schemas.microsoft.com/office/powerpoint/2010/main" val="17630331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A40118D5-DB4F-E148-98FC-52D24E23FBE6}" type="slidenum">
              <a:rPr lang="en-US" altLang="ja-JP"/>
              <a:pPr>
                <a:defRPr/>
              </a:pPr>
              <a:t>‹#›</a:t>
            </a:fld>
            <a:endParaRPr lang="en-US" altLang="ja-JP"/>
          </a:p>
        </p:txBody>
      </p:sp>
    </p:spTree>
    <p:extLst>
      <p:ext uri="{BB962C8B-B14F-4D97-AF65-F5344CB8AC3E}">
        <p14:creationId xmlns:p14="http://schemas.microsoft.com/office/powerpoint/2010/main" val="34224033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0A9A29BB-8595-594B-93DF-3DAB0778448B}" type="slidenum">
              <a:rPr lang="en-US" altLang="ja-JP"/>
              <a:pPr>
                <a:defRPr/>
              </a:pPr>
              <a:t>‹#›</a:t>
            </a:fld>
            <a:endParaRPr lang="en-US" altLang="ja-JP"/>
          </a:p>
        </p:txBody>
      </p:sp>
    </p:spTree>
    <p:extLst>
      <p:ext uri="{BB962C8B-B14F-4D97-AF65-F5344CB8AC3E}">
        <p14:creationId xmlns:p14="http://schemas.microsoft.com/office/powerpoint/2010/main" val="31902001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8951AF31-8762-CE47-A095-874FD08A0DD1}" type="slidenum">
              <a:rPr lang="en-US" altLang="ja-JP"/>
              <a:pPr>
                <a:defRPr/>
              </a:pPr>
              <a:t>‹#›</a:t>
            </a:fld>
            <a:endParaRPr lang="en-US" altLang="ja-JP"/>
          </a:p>
        </p:txBody>
      </p:sp>
    </p:spTree>
    <p:extLst>
      <p:ext uri="{BB962C8B-B14F-4D97-AF65-F5344CB8AC3E}">
        <p14:creationId xmlns:p14="http://schemas.microsoft.com/office/powerpoint/2010/main" val="3239690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C8C49590-CE90-B847-ADB2-93FF70024916}" type="slidenum">
              <a:rPr lang="en-US" altLang="ja-JP"/>
              <a:pPr>
                <a:defRPr/>
              </a:pPr>
              <a:t>‹#›</a:t>
            </a:fld>
            <a:endParaRPr lang="en-US" altLang="ja-JP"/>
          </a:p>
        </p:txBody>
      </p:sp>
    </p:spTree>
    <p:extLst>
      <p:ext uri="{BB962C8B-B14F-4D97-AF65-F5344CB8AC3E}">
        <p14:creationId xmlns:p14="http://schemas.microsoft.com/office/powerpoint/2010/main" val="17778038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96B7DD09-52AF-D248-BB63-4A2F0BF2A591}" type="slidenum">
              <a:rPr lang="en-US" altLang="ja-JP"/>
              <a:pPr>
                <a:defRPr/>
              </a:pPr>
              <a:t>‹#›</a:t>
            </a:fld>
            <a:endParaRPr lang="en-US" altLang="ja-JP"/>
          </a:p>
        </p:txBody>
      </p:sp>
    </p:spTree>
    <p:extLst>
      <p:ext uri="{BB962C8B-B14F-4D97-AF65-F5344CB8AC3E}">
        <p14:creationId xmlns:p14="http://schemas.microsoft.com/office/powerpoint/2010/main" val="26023559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B54F3C39-511E-F143-997C-8120E4545CB5}" type="slidenum">
              <a:rPr lang="en-US" altLang="ja-JP"/>
              <a:pPr>
                <a:defRPr/>
              </a:pPr>
              <a:t>‹#›</a:t>
            </a:fld>
            <a:endParaRPr lang="en-US" altLang="ja-JP"/>
          </a:p>
        </p:txBody>
      </p:sp>
    </p:spTree>
    <p:extLst>
      <p:ext uri="{BB962C8B-B14F-4D97-AF65-F5344CB8AC3E}">
        <p14:creationId xmlns:p14="http://schemas.microsoft.com/office/powerpoint/2010/main" val="12740594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7AEEDF1A-891F-9C48-B0DD-CDFC036A4FC0}" type="slidenum">
              <a:rPr lang="en-US" altLang="ja-JP"/>
              <a:pPr>
                <a:defRPr/>
              </a:pPr>
              <a:t>‹#›</a:t>
            </a:fld>
            <a:endParaRPr lang="en-US" altLang="ja-JP"/>
          </a:p>
        </p:txBody>
      </p:sp>
    </p:spTree>
    <p:extLst>
      <p:ext uri="{BB962C8B-B14F-4D97-AF65-F5344CB8AC3E}">
        <p14:creationId xmlns:p14="http://schemas.microsoft.com/office/powerpoint/2010/main" val="38793297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A93A08F8-886C-C543-95EF-B4B3859A6DE4}" type="slidenum">
              <a:rPr lang="en-US"/>
              <a:pPr>
                <a:defRPr/>
              </a:pPr>
              <a:t>‹#›</a:t>
            </a:fld>
            <a:endParaRPr lang="en-US"/>
          </a:p>
        </p:txBody>
      </p:sp>
    </p:spTree>
    <p:extLst>
      <p:ext uri="{BB962C8B-B14F-4D97-AF65-F5344CB8AC3E}">
        <p14:creationId xmlns:p14="http://schemas.microsoft.com/office/powerpoint/2010/main" val="352115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7107"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1327108"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7DF97D4F-7211-5A49-B15C-D825C57C979E}" type="slidenum">
              <a:rPr lang="en-US"/>
              <a:pPr>
                <a:defRPr/>
              </a:pPr>
              <a:t>‹#›</a:t>
            </a:fld>
            <a:endParaRPr lang="en-US"/>
          </a:p>
        </p:txBody>
      </p:sp>
    </p:spTree>
    <p:extLst>
      <p:ext uri="{BB962C8B-B14F-4D97-AF65-F5344CB8AC3E}">
        <p14:creationId xmlns:p14="http://schemas.microsoft.com/office/powerpoint/2010/main" val="3941990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9885827-46CE-C54A-92C5-D8C58CDC126D}" type="slidenum">
              <a:rPr lang="en-US"/>
              <a:pPr>
                <a:defRPr/>
              </a:pPr>
              <a:t>‹#›</a:t>
            </a:fld>
            <a:endParaRPr lang="en-US"/>
          </a:p>
        </p:txBody>
      </p:sp>
    </p:spTree>
    <p:extLst>
      <p:ext uri="{BB962C8B-B14F-4D97-AF65-F5344CB8AC3E}">
        <p14:creationId xmlns:p14="http://schemas.microsoft.com/office/powerpoint/2010/main" val="350876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E0A479-E304-5545-82EC-271535AD8071}" type="slidenum">
              <a:rPr lang="en-US"/>
              <a:pPr>
                <a:defRPr/>
              </a:pPr>
              <a:t>‹#›</a:t>
            </a:fld>
            <a:endParaRPr lang="en-US"/>
          </a:p>
        </p:txBody>
      </p:sp>
    </p:spTree>
    <p:extLst>
      <p:ext uri="{BB962C8B-B14F-4D97-AF65-F5344CB8AC3E}">
        <p14:creationId xmlns:p14="http://schemas.microsoft.com/office/powerpoint/2010/main" val="23019166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3B0EE44-BC4E-114D-ABF4-1D8A4122C7E7}" type="slidenum">
              <a:rPr lang="en-US"/>
              <a:pPr>
                <a:defRPr/>
              </a:pPr>
              <a:t>‹#›</a:t>
            </a:fld>
            <a:endParaRPr lang="en-US"/>
          </a:p>
        </p:txBody>
      </p:sp>
    </p:spTree>
    <p:extLst>
      <p:ext uri="{BB962C8B-B14F-4D97-AF65-F5344CB8AC3E}">
        <p14:creationId xmlns:p14="http://schemas.microsoft.com/office/powerpoint/2010/main" val="38771052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C17BB0B-1055-1E40-A34C-6A66DF4CCD96}" type="slidenum">
              <a:rPr lang="en-US"/>
              <a:pPr>
                <a:defRPr/>
              </a:pPr>
              <a:t>‹#›</a:t>
            </a:fld>
            <a:endParaRPr lang="en-US"/>
          </a:p>
        </p:txBody>
      </p:sp>
    </p:spTree>
    <p:extLst>
      <p:ext uri="{BB962C8B-B14F-4D97-AF65-F5344CB8AC3E}">
        <p14:creationId xmlns:p14="http://schemas.microsoft.com/office/powerpoint/2010/main" val="40884289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2604BACD-E997-A84E-B09D-D4C974224FFA}" type="slidenum">
              <a:rPr lang="en-US"/>
              <a:pPr>
                <a:defRPr/>
              </a:pPr>
              <a:t>‹#›</a:t>
            </a:fld>
            <a:endParaRPr lang="en-US"/>
          </a:p>
        </p:txBody>
      </p:sp>
    </p:spTree>
    <p:extLst>
      <p:ext uri="{BB962C8B-B14F-4D97-AF65-F5344CB8AC3E}">
        <p14:creationId xmlns:p14="http://schemas.microsoft.com/office/powerpoint/2010/main" val="16023164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00D54956-203D-E24E-B231-0D7909E1A954}" type="slidenum">
              <a:rPr lang="en-US"/>
              <a:pPr>
                <a:defRPr/>
              </a:pPr>
              <a:t>‹#›</a:t>
            </a:fld>
            <a:endParaRPr lang="en-US"/>
          </a:p>
        </p:txBody>
      </p:sp>
    </p:spTree>
    <p:extLst>
      <p:ext uri="{BB962C8B-B14F-4D97-AF65-F5344CB8AC3E}">
        <p14:creationId xmlns:p14="http://schemas.microsoft.com/office/powerpoint/2010/main" val="10390597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CB6C8636-FA65-0A48-BCC6-549120E2AC58}" type="slidenum">
              <a:rPr lang="en-US"/>
              <a:pPr>
                <a:defRPr/>
              </a:pPr>
              <a:t>‹#›</a:t>
            </a:fld>
            <a:endParaRPr lang="en-US"/>
          </a:p>
        </p:txBody>
      </p:sp>
    </p:spTree>
    <p:extLst>
      <p:ext uri="{BB962C8B-B14F-4D97-AF65-F5344CB8AC3E}">
        <p14:creationId xmlns:p14="http://schemas.microsoft.com/office/powerpoint/2010/main" val="38179520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91080B2F-B6A4-7645-84EB-B8FC443E3F02}" type="slidenum">
              <a:rPr lang="en-US"/>
              <a:pPr>
                <a:defRPr/>
              </a:pPr>
              <a:t>‹#›</a:t>
            </a:fld>
            <a:endParaRPr lang="en-US"/>
          </a:p>
        </p:txBody>
      </p:sp>
    </p:spTree>
    <p:extLst>
      <p:ext uri="{BB962C8B-B14F-4D97-AF65-F5344CB8AC3E}">
        <p14:creationId xmlns:p14="http://schemas.microsoft.com/office/powerpoint/2010/main" val="29312691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AF231B5D-9ED4-8F40-919A-08430AE7F3F4}" type="slidenum">
              <a:rPr lang="en-US"/>
              <a:pPr>
                <a:defRPr/>
              </a:pPr>
              <a:t>‹#›</a:t>
            </a:fld>
            <a:endParaRPr lang="en-US"/>
          </a:p>
        </p:txBody>
      </p:sp>
    </p:spTree>
    <p:extLst>
      <p:ext uri="{BB962C8B-B14F-4D97-AF65-F5344CB8AC3E}">
        <p14:creationId xmlns:p14="http://schemas.microsoft.com/office/powerpoint/2010/main" val="18503857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D1E5492-63A1-B948-9568-58E755FBADE2}" type="slidenum">
              <a:rPr lang="en-US"/>
              <a:pPr>
                <a:defRPr/>
              </a:pPr>
              <a:t>‹#›</a:t>
            </a:fld>
            <a:endParaRPr lang="en-US"/>
          </a:p>
        </p:txBody>
      </p:sp>
    </p:spTree>
    <p:extLst>
      <p:ext uri="{BB962C8B-B14F-4D97-AF65-F5344CB8AC3E}">
        <p14:creationId xmlns:p14="http://schemas.microsoft.com/office/powerpoint/2010/main" val="3184993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A8C6A41-D369-5A45-978E-690A82444080}" type="slidenum">
              <a:rPr lang="en-US"/>
              <a:pPr>
                <a:defRPr/>
              </a:pPr>
              <a:t>‹#›</a:t>
            </a:fld>
            <a:endParaRPr lang="en-US"/>
          </a:p>
        </p:txBody>
      </p:sp>
    </p:spTree>
    <p:extLst>
      <p:ext uri="{BB962C8B-B14F-4D97-AF65-F5344CB8AC3E}">
        <p14:creationId xmlns:p14="http://schemas.microsoft.com/office/powerpoint/2010/main" val="6867145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3253"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1333254"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rgbClr val="238D89"/>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rgbClr val="238D89"/>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rgbClr val="238D89"/>
                </a:solidFill>
              </a:defRPr>
            </a:lvl1pPr>
          </a:lstStyle>
          <a:p>
            <a:pPr>
              <a:defRPr/>
            </a:pPr>
            <a:fld id="{1D8A0992-EC17-B146-91F7-33B475DC275D}" type="slidenum">
              <a:rPr lang="en-US"/>
              <a:pPr>
                <a:defRPr/>
              </a:pPr>
              <a:t>‹#›</a:t>
            </a:fld>
            <a:endParaRPr lang="en-US"/>
          </a:p>
        </p:txBody>
      </p:sp>
    </p:spTree>
    <p:extLst>
      <p:ext uri="{BB962C8B-B14F-4D97-AF65-F5344CB8AC3E}">
        <p14:creationId xmlns:p14="http://schemas.microsoft.com/office/powerpoint/2010/main" val="3082660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1C68BF-4A73-D74A-AAB3-3EBED0451B5F}" type="slidenum">
              <a:rPr lang="en-US"/>
              <a:pPr>
                <a:defRPr/>
              </a:pPr>
              <a:t>‹#›</a:t>
            </a:fld>
            <a:endParaRPr lang="en-US"/>
          </a:p>
        </p:txBody>
      </p:sp>
    </p:spTree>
    <p:extLst>
      <p:ext uri="{BB962C8B-B14F-4D97-AF65-F5344CB8AC3E}">
        <p14:creationId xmlns:p14="http://schemas.microsoft.com/office/powerpoint/2010/main" val="27651401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225F4-436F-9045-88AF-017A3D761AC2}" type="slidenum">
              <a:rPr lang="en-US"/>
              <a:pPr>
                <a:defRPr/>
              </a:pPr>
              <a:t>‹#›</a:t>
            </a:fld>
            <a:endParaRPr lang="en-US"/>
          </a:p>
        </p:txBody>
      </p:sp>
    </p:spTree>
    <p:extLst>
      <p:ext uri="{BB962C8B-B14F-4D97-AF65-F5344CB8AC3E}">
        <p14:creationId xmlns:p14="http://schemas.microsoft.com/office/powerpoint/2010/main" val="33752867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6C471-AAD9-EF42-AE82-CB7A0C6C90F9}" type="slidenum">
              <a:rPr lang="en-US"/>
              <a:pPr>
                <a:defRPr/>
              </a:pPr>
              <a:t>‹#›</a:t>
            </a:fld>
            <a:endParaRPr lang="en-US"/>
          </a:p>
        </p:txBody>
      </p:sp>
    </p:spTree>
    <p:extLst>
      <p:ext uri="{BB962C8B-B14F-4D97-AF65-F5344CB8AC3E}">
        <p14:creationId xmlns:p14="http://schemas.microsoft.com/office/powerpoint/2010/main" val="36274304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8F6FE7-34E8-124F-B8F8-E677F57CC298}" type="slidenum">
              <a:rPr lang="en-US"/>
              <a:pPr>
                <a:defRPr/>
              </a:pPr>
              <a:t>‹#›</a:t>
            </a:fld>
            <a:endParaRPr lang="en-US"/>
          </a:p>
        </p:txBody>
      </p:sp>
    </p:spTree>
    <p:extLst>
      <p:ext uri="{BB962C8B-B14F-4D97-AF65-F5344CB8AC3E}">
        <p14:creationId xmlns:p14="http://schemas.microsoft.com/office/powerpoint/2010/main" val="21864853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FF4C74-1941-8642-B93F-00E5971F64EC}" type="slidenum">
              <a:rPr lang="en-US"/>
              <a:pPr>
                <a:defRPr/>
              </a:pPr>
              <a:t>‹#›</a:t>
            </a:fld>
            <a:endParaRPr lang="en-US"/>
          </a:p>
        </p:txBody>
      </p:sp>
    </p:spTree>
    <p:extLst>
      <p:ext uri="{BB962C8B-B14F-4D97-AF65-F5344CB8AC3E}">
        <p14:creationId xmlns:p14="http://schemas.microsoft.com/office/powerpoint/2010/main" val="38876033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3AFA67-8C1F-AB4A-A720-F884DD8D3A93}" type="slidenum">
              <a:rPr lang="en-US"/>
              <a:pPr>
                <a:defRPr/>
              </a:pPr>
              <a:t>‹#›</a:t>
            </a:fld>
            <a:endParaRPr lang="en-US"/>
          </a:p>
        </p:txBody>
      </p:sp>
    </p:spTree>
    <p:extLst>
      <p:ext uri="{BB962C8B-B14F-4D97-AF65-F5344CB8AC3E}">
        <p14:creationId xmlns:p14="http://schemas.microsoft.com/office/powerpoint/2010/main" val="29544294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89678E7-F5D9-B341-A13E-AF134AB08CE7}" type="slidenum">
              <a:rPr lang="en-US"/>
              <a:pPr>
                <a:defRPr/>
              </a:pPr>
              <a:t>‹#›</a:t>
            </a:fld>
            <a:endParaRPr lang="en-US"/>
          </a:p>
        </p:txBody>
      </p:sp>
    </p:spTree>
    <p:extLst>
      <p:ext uri="{BB962C8B-B14F-4D97-AF65-F5344CB8AC3E}">
        <p14:creationId xmlns:p14="http://schemas.microsoft.com/office/powerpoint/2010/main" val="21975899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5EB4F5-6C88-1C48-9219-5202E5DCD864}" type="slidenum">
              <a:rPr lang="en-US"/>
              <a:pPr>
                <a:defRPr/>
              </a:pPr>
              <a:t>‹#›</a:t>
            </a:fld>
            <a:endParaRPr lang="en-US"/>
          </a:p>
        </p:txBody>
      </p:sp>
    </p:spTree>
    <p:extLst>
      <p:ext uri="{BB962C8B-B14F-4D97-AF65-F5344CB8AC3E}">
        <p14:creationId xmlns:p14="http://schemas.microsoft.com/office/powerpoint/2010/main" val="34003050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41ACE8-1FC1-BB44-8BCC-BE6FAA8C4E55}" type="slidenum">
              <a:rPr lang="en-US"/>
              <a:pPr>
                <a:defRPr/>
              </a:pPr>
              <a:t>‹#›</a:t>
            </a:fld>
            <a:endParaRPr lang="en-US"/>
          </a:p>
        </p:txBody>
      </p:sp>
    </p:spTree>
    <p:extLst>
      <p:ext uri="{BB962C8B-B14F-4D97-AF65-F5344CB8AC3E}">
        <p14:creationId xmlns:p14="http://schemas.microsoft.com/office/powerpoint/2010/main" val="26892317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19C3AF-7F89-6B45-950C-C7FB898DAE9B}" type="slidenum">
              <a:rPr lang="en-US"/>
              <a:pPr>
                <a:defRPr/>
              </a:pPr>
              <a:t>‹#›</a:t>
            </a:fld>
            <a:endParaRPr lang="en-US"/>
          </a:p>
        </p:txBody>
      </p:sp>
    </p:spTree>
    <p:extLst>
      <p:ext uri="{BB962C8B-B14F-4D97-AF65-F5344CB8AC3E}">
        <p14:creationId xmlns:p14="http://schemas.microsoft.com/office/powerpoint/2010/main" val="7417632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00DE8D-91EC-3A4B-94F4-5C893783B338}" type="slidenum">
              <a:rPr lang="en-US"/>
              <a:pPr>
                <a:defRPr/>
              </a:pPr>
              <a:t>‹#›</a:t>
            </a:fld>
            <a:endParaRPr lang="en-US"/>
          </a:p>
        </p:txBody>
      </p:sp>
    </p:spTree>
    <p:extLst>
      <p:ext uri="{BB962C8B-B14F-4D97-AF65-F5344CB8AC3E}">
        <p14:creationId xmlns:p14="http://schemas.microsoft.com/office/powerpoint/2010/main" val="103129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CA6C0A-2BE7-DB40-8A3F-8C28E2283C7C}" type="slidenum">
              <a:rPr lang="en-US"/>
              <a:pPr>
                <a:defRPr/>
              </a:pPr>
              <a:t>‹#›</a:t>
            </a:fld>
            <a:endParaRPr lang="en-US"/>
          </a:p>
        </p:txBody>
      </p:sp>
    </p:spTree>
    <p:extLst>
      <p:ext uri="{BB962C8B-B14F-4D97-AF65-F5344CB8AC3E}">
        <p14:creationId xmlns:p14="http://schemas.microsoft.com/office/powerpoint/2010/main" val="26385227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F66931D4-FA4A-0E41-B124-6CCE7E5C21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57779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D40E9DDF-6B24-AE4C-9459-2DEA4950B9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41060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3778F9E7-2161-B341-B9F1-EAF3BD0669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64547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00A8170A-52D3-EB4E-9FA5-03CCB06099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12644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52CED15A-2422-1145-A18E-A781DA1BC3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83378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3C27EBBF-779B-C54C-BF52-F282291BE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54044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D830B217-3AAF-E14E-A23C-88373CB32E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51481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2123A2A1-CFEE-2A4B-80FD-C1BC41501E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45483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729814A-8E59-6740-85FD-A74FAAB43F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03582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A3F4A323-B841-D947-942C-4475C7612B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49374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10.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3.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4.emf"/><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8.xml"/><Relationship Id="rId13" Type="http://schemas.openxmlformats.org/officeDocument/2006/relationships/image" Target="../media/image5.jpeg"/><Relationship Id="rId14" Type="http://schemas.openxmlformats.org/officeDocument/2006/relationships/image" Target="../media/image6.pn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9.xml"/><Relationship Id="rId13" Type="http://schemas.openxmlformats.org/officeDocument/2006/relationships/image" Target="../media/image8.jpe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50CE5ECC-A843-4444-A5CC-20FF9B99EA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40" r:id="rId8"/>
    <p:sldLayoutId id="2147484941" r:id="rId9"/>
    <p:sldLayoutId id="2147484942" r:id="rId10"/>
    <p:sldLayoutId id="214748494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79E9309-FBC3-AE48-B175-397ADB77D6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3815768"/>
      </p:ext>
    </p:extLst>
  </p:cSld>
  <p:clrMap bg1="lt1" tx1="dk1" bg2="lt2" tx2="dk2" accent1="accent1" accent2="accent2" accent3="accent3" accent4="accent4" accent5="accent5" accent6="accent6" hlink="hlink" folHlink="folHlink"/>
  <p:sldLayoutIdLst>
    <p:sldLayoutId id="2147485023" r:id="rId1"/>
    <p:sldLayoutId id="2147485024" r:id="rId2"/>
    <p:sldLayoutId id="2147485025" r:id="rId3"/>
    <p:sldLayoutId id="2147485026" r:id="rId4"/>
    <p:sldLayoutId id="2147485027" r:id="rId5"/>
    <p:sldLayoutId id="2147485028" r:id="rId6"/>
    <p:sldLayoutId id="2147485029" r:id="rId7"/>
    <p:sldLayoutId id="2147485030" r:id="rId8"/>
    <p:sldLayoutId id="2147485031" r:id="rId9"/>
    <p:sldLayoutId id="2147485032" r:id="rId10"/>
    <p:sldLayoutId id="214748503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81000"/>
            <a:ext cx="8229600" cy="1371600"/>
          </a:xfrm>
          <a:prstGeom prst="rect">
            <a:avLst/>
          </a:prstGeom>
          <a:noFill/>
          <a:ln>
            <a:noFill/>
          </a:ln>
          <a:effectLst>
            <a:outerShdw dist="35907" dir="16979964"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981200"/>
            <a:ext cx="8229600" cy="4114800"/>
          </a:xfrm>
          <a:prstGeom prst="rect">
            <a:avLst/>
          </a:prstGeom>
          <a:noFill/>
          <a:ln>
            <a:noFill/>
          </a:ln>
          <a:effectLst>
            <a:outerShdw dist="25400" dir="169799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charset="-128"/>
                <a:cs typeface="+mn-cs"/>
              </a:defRPr>
            </a:lvl1pPr>
          </a:lstStyle>
          <a:p>
            <a:pPr>
              <a:defRPr/>
            </a:pPr>
            <a:endParaRPr lang="en-US"/>
          </a:p>
        </p:txBody>
      </p:sp>
      <p:sp>
        <p:nvSpPr>
          <p:cNvPr id="134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charset="-128"/>
                <a:cs typeface="+mn-cs"/>
              </a:defRPr>
            </a:lvl1pPr>
          </a:lstStyle>
          <a:p>
            <a:pPr>
              <a:defRPr/>
            </a:pPr>
            <a:endParaRPr lang="en-US"/>
          </a:p>
        </p:txBody>
      </p:sp>
      <p:sp>
        <p:nvSpPr>
          <p:cNvPr id="134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774D6D96-B671-3746-AF5D-CF2B42F9687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944" r:id="rId1"/>
    <p:sldLayoutId id="2147484945" r:id="rId2"/>
    <p:sldLayoutId id="2147484946" r:id="rId3"/>
    <p:sldLayoutId id="2147484947" r:id="rId4"/>
    <p:sldLayoutId id="2147484948" r:id="rId5"/>
    <p:sldLayoutId id="2147484949" r:id="rId6"/>
    <p:sldLayoutId id="2147484950" r:id="rId7"/>
    <p:sldLayoutId id="2147484951" r:id="rId8"/>
    <p:sldLayoutId id="2147484952" r:id="rId9"/>
    <p:sldLayoutId id="2147484953" r:id="rId10"/>
    <p:sldLayoutId id="214748495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charset="0"/>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ffectLst>
            <a:outerShdw dist="12698"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ffectLst>
            <a:outerShdw dist="12698"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55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ea typeface="+mn-ea"/>
                <a:cs typeface="+mn-cs"/>
              </a:defRPr>
            </a:lvl1pPr>
          </a:lstStyle>
          <a:p>
            <a:pPr>
              <a:defRPr/>
            </a:pPr>
            <a:endParaRPr lang="en-US"/>
          </a:p>
        </p:txBody>
      </p:sp>
      <p:sp>
        <p:nvSpPr>
          <p:cNvPr id="11755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cs typeface="+mn-cs"/>
              </a:defRPr>
            </a:lvl1pPr>
          </a:lstStyle>
          <a:p>
            <a:pPr>
              <a:defRPr/>
            </a:pPr>
            <a:endParaRPr lang="en-US"/>
          </a:p>
        </p:txBody>
      </p:sp>
      <p:sp>
        <p:nvSpPr>
          <p:cNvPr id="11755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Copperplate Gothic Light" charset="0"/>
                <a:ea typeface="MS Pゴシック" charset="0"/>
                <a:cs typeface="MS Pゴシック" charset="0"/>
              </a:defRPr>
            </a:lvl1pPr>
          </a:lstStyle>
          <a:p>
            <a:pPr>
              <a:defRPr/>
            </a:pPr>
            <a:fld id="{C9340381-3525-6847-8B84-C3BC9C8C40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55" r:id="rId1"/>
    <p:sldLayoutId id="2147484956" r:id="rId2"/>
    <p:sldLayoutId id="2147484957" r:id="rId3"/>
    <p:sldLayoutId id="2147484958" r:id="rId4"/>
    <p:sldLayoutId id="2147484959" r:id="rId5"/>
    <p:sldLayoutId id="2147484960" r:id="rId6"/>
    <p:sldLayoutId id="2147484961" r:id="rId7"/>
    <p:sldLayoutId id="2147484962" r:id="rId8"/>
    <p:sldLayoutId id="2147484963" r:id="rId9"/>
    <p:sldLayoutId id="2147484964" r:id="rId10"/>
    <p:sldLayoutId id="2147484965" r:id="rId11"/>
  </p:sldLayoutIdLst>
  <p:txStyles>
    <p:titleStyle>
      <a:lvl1pPr algn="ctr" rtl="0" eaLnBrk="0" fontAlgn="base" hangingPunct="0">
        <a:spcBef>
          <a:spcPct val="0"/>
        </a:spcBef>
        <a:spcAft>
          <a:spcPct val="0"/>
        </a:spcAft>
        <a:defRPr sz="4400">
          <a:solidFill>
            <a:schemeClr val="tx2"/>
          </a:solidFill>
          <a:latin typeface="+mj-lt"/>
          <a:ea typeface="+mj-ea"/>
          <a:cs typeface="MS Pゴシック" charset="0"/>
        </a:defRPr>
      </a:lvl1pPr>
      <a:lvl2pPr algn="ctr" rtl="0" eaLnBrk="0" fontAlgn="base" hangingPunct="0">
        <a:spcBef>
          <a:spcPct val="0"/>
        </a:spcBef>
        <a:spcAft>
          <a:spcPct val="0"/>
        </a:spcAft>
        <a:defRPr sz="4400">
          <a:solidFill>
            <a:schemeClr val="tx2"/>
          </a:solidFill>
          <a:latin typeface="Copperplate Gothic Light" charset="0"/>
          <a:ea typeface="MS Pゴシック" pitchFamily="-92" charset="-128"/>
          <a:cs typeface="MS Pゴシック" charset="0"/>
        </a:defRPr>
      </a:lvl2pPr>
      <a:lvl3pPr algn="ctr" rtl="0" eaLnBrk="0" fontAlgn="base" hangingPunct="0">
        <a:spcBef>
          <a:spcPct val="0"/>
        </a:spcBef>
        <a:spcAft>
          <a:spcPct val="0"/>
        </a:spcAft>
        <a:defRPr sz="4400">
          <a:solidFill>
            <a:schemeClr val="tx2"/>
          </a:solidFill>
          <a:latin typeface="Copperplate Gothic Light" charset="0"/>
          <a:ea typeface="MS Pゴシック" pitchFamily="-92" charset="-128"/>
          <a:cs typeface="MS Pゴシック" charset="0"/>
        </a:defRPr>
      </a:lvl3pPr>
      <a:lvl4pPr algn="ctr" rtl="0" eaLnBrk="0" fontAlgn="base" hangingPunct="0">
        <a:spcBef>
          <a:spcPct val="0"/>
        </a:spcBef>
        <a:spcAft>
          <a:spcPct val="0"/>
        </a:spcAft>
        <a:defRPr sz="4400">
          <a:solidFill>
            <a:schemeClr val="tx2"/>
          </a:solidFill>
          <a:latin typeface="Copperplate Gothic Light" charset="0"/>
          <a:ea typeface="MS Pゴシック" pitchFamily="-92" charset="-128"/>
          <a:cs typeface="MS Pゴシック" charset="0"/>
        </a:defRPr>
      </a:lvl4pPr>
      <a:lvl5pPr algn="ctr" rtl="0" eaLnBrk="0" fontAlgn="base" hangingPunct="0">
        <a:spcBef>
          <a:spcPct val="0"/>
        </a:spcBef>
        <a:spcAft>
          <a:spcPct val="0"/>
        </a:spcAft>
        <a:defRPr sz="4400">
          <a:solidFill>
            <a:schemeClr val="tx2"/>
          </a:solidFill>
          <a:latin typeface="Copperplate Gothic Light" charset="0"/>
          <a:ea typeface="MS Pゴシック" pitchFamily="-92" charset="-128"/>
          <a:cs typeface="MS Pゴシック" charset="0"/>
        </a:defRPr>
      </a:lvl5pPr>
      <a:lvl6pPr marL="457200" algn="ctr" rtl="0" fontAlgn="base">
        <a:spcBef>
          <a:spcPct val="0"/>
        </a:spcBef>
        <a:spcAft>
          <a:spcPct val="0"/>
        </a:spcAft>
        <a:defRPr sz="4400">
          <a:solidFill>
            <a:schemeClr val="tx2"/>
          </a:solidFill>
          <a:latin typeface="Copperplate Gothic Light" charset="0"/>
          <a:ea typeface="MS Pゴシック" pitchFamily="-92" charset="-128"/>
        </a:defRPr>
      </a:lvl6pPr>
      <a:lvl7pPr marL="914400" algn="ctr" rtl="0" fontAlgn="base">
        <a:spcBef>
          <a:spcPct val="0"/>
        </a:spcBef>
        <a:spcAft>
          <a:spcPct val="0"/>
        </a:spcAft>
        <a:defRPr sz="4400">
          <a:solidFill>
            <a:schemeClr val="tx2"/>
          </a:solidFill>
          <a:latin typeface="Copperplate Gothic Light" charset="0"/>
          <a:ea typeface="MS Pゴシック" pitchFamily="-92" charset="-128"/>
        </a:defRPr>
      </a:lvl7pPr>
      <a:lvl8pPr marL="1371600" algn="ctr" rtl="0" fontAlgn="base">
        <a:spcBef>
          <a:spcPct val="0"/>
        </a:spcBef>
        <a:spcAft>
          <a:spcPct val="0"/>
        </a:spcAft>
        <a:defRPr sz="4400">
          <a:solidFill>
            <a:schemeClr val="tx2"/>
          </a:solidFill>
          <a:latin typeface="Copperplate Gothic Light" charset="0"/>
          <a:ea typeface="MS Pゴシック" pitchFamily="-92" charset="-128"/>
        </a:defRPr>
      </a:lvl8pPr>
      <a:lvl9pPr marL="1828800" algn="ctr" rtl="0" fontAlgn="base">
        <a:spcBef>
          <a:spcPct val="0"/>
        </a:spcBef>
        <a:spcAft>
          <a:spcPct val="0"/>
        </a:spcAft>
        <a:defRPr sz="4400">
          <a:solidFill>
            <a:schemeClr val="tx2"/>
          </a:solidFill>
          <a:latin typeface="Copperplate Gothic Light" charset="0"/>
          <a:ea typeface="MS Pゴシック" pitchFamily="-92"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S Pゴシック" charset="0"/>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cs typeface="MS Pゴシック" charset="0"/>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cs typeface="MS Pゴシック" charset="0"/>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cs typeface="MS Pゴシック" charset="0"/>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S Pゴシック" charset="0"/>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1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eaLnBrk="0" hangingPunct="0">
              <a:defRPr sz="1400">
                <a:latin typeface="+mn-lt"/>
                <a:ea typeface="ＭＳ Ｐゴシック" charset="-128"/>
                <a:cs typeface="+mn-cs"/>
              </a:defRPr>
            </a:lvl1pPr>
          </a:lstStyle>
          <a:p>
            <a:pPr>
              <a:defRPr/>
            </a:pPr>
            <a:endParaRPr lang="en-US"/>
          </a:p>
        </p:txBody>
      </p:sp>
      <p:sp>
        <p:nvSpPr>
          <p:cNvPr id="1171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ＭＳ Ｐゴシック" charset="-128"/>
                <a:cs typeface="+mn-cs"/>
              </a:defRPr>
            </a:lvl1pPr>
          </a:lstStyle>
          <a:p>
            <a:pPr>
              <a:defRPr/>
            </a:pPr>
            <a:endParaRPr lang="en-US"/>
          </a:p>
        </p:txBody>
      </p:sp>
      <p:sp>
        <p:nvSpPr>
          <p:cNvPr id="1171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eaLnBrk="0" hangingPunct="0">
              <a:defRPr sz="1400">
                <a:latin typeface="Verdana" charset="0"/>
              </a:defRPr>
            </a:lvl1pPr>
          </a:lstStyle>
          <a:p>
            <a:pPr>
              <a:defRPr/>
            </a:pPr>
            <a:fld id="{68874ED9-5A1B-7F48-AE0F-975B30279D7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17" r:id="rId1"/>
    <p:sldLayoutId id="2147484966" r:id="rId2"/>
    <p:sldLayoutId id="2147484967" r:id="rId3"/>
    <p:sldLayoutId id="2147484968" r:id="rId4"/>
    <p:sldLayoutId id="2147484969" r:id="rId5"/>
    <p:sldLayoutId id="2147484970" r:id="rId6"/>
    <p:sldLayoutId id="2147484971" r:id="rId7"/>
    <p:sldLayoutId id="2147484972" r:id="rId8"/>
    <p:sldLayoutId id="2147484973" r:id="rId9"/>
    <p:sldLayoutId id="2147484974" r:id="rId10"/>
    <p:sldLayoutId id="2147484975" r:id="rId11"/>
  </p:sldLayoutIdLst>
  <p:hf sldNum="0" hdr="0"/>
  <p:txStyles>
    <p:titleStyle>
      <a:lvl1pPr algn="ctr" rtl="0" eaLnBrk="0" fontAlgn="base" hangingPunct="0">
        <a:spcBef>
          <a:spcPct val="0"/>
        </a:spcBef>
        <a:spcAft>
          <a:spcPct val="0"/>
        </a:spcAft>
        <a:defRPr sz="4400" i="1">
          <a:solidFill>
            <a:schemeClr val="tx2"/>
          </a:solidFill>
          <a:latin typeface="+mj-lt"/>
          <a:ea typeface="+mj-ea"/>
          <a:cs typeface="ＭＳ Ｐゴシック" charset="0"/>
        </a:defRPr>
      </a:lvl1pPr>
      <a:lvl2pPr algn="ctr" rtl="0" eaLnBrk="0" fontAlgn="base" hangingPunct="0">
        <a:spcBef>
          <a:spcPct val="0"/>
        </a:spcBef>
        <a:spcAft>
          <a:spcPct val="0"/>
        </a:spcAft>
        <a:defRPr sz="4400" i="1">
          <a:solidFill>
            <a:schemeClr val="tx2"/>
          </a:solidFill>
          <a:latin typeface="Verdana" charset="0"/>
          <a:ea typeface="ＭＳ Ｐゴシック" charset="-128"/>
          <a:cs typeface="ＭＳ Ｐゴシック" charset="0"/>
        </a:defRPr>
      </a:lvl2pPr>
      <a:lvl3pPr algn="ctr" rtl="0" eaLnBrk="0" fontAlgn="base" hangingPunct="0">
        <a:spcBef>
          <a:spcPct val="0"/>
        </a:spcBef>
        <a:spcAft>
          <a:spcPct val="0"/>
        </a:spcAft>
        <a:defRPr sz="4400" i="1">
          <a:solidFill>
            <a:schemeClr val="tx2"/>
          </a:solidFill>
          <a:latin typeface="Verdana" charset="0"/>
          <a:ea typeface="ＭＳ Ｐゴシック" charset="-128"/>
          <a:cs typeface="ＭＳ Ｐゴシック" charset="0"/>
        </a:defRPr>
      </a:lvl3pPr>
      <a:lvl4pPr algn="ctr" rtl="0" eaLnBrk="0" fontAlgn="base" hangingPunct="0">
        <a:spcBef>
          <a:spcPct val="0"/>
        </a:spcBef>
        <a:spcAft>
          <a:spcPct val="0"/>
        </a:spcAft>
        <a:defRPr sz="4400" i="1">
          <a:solidFill>
            <a:schemeClr val="tx2"/>
          </a:solidFill>
          <a:latin typeface="Verdana" charset="0"/>
          <a:ea typeface="ＭＳ Ｐゴシック" charset="-128"/>
          <a:cs typeface="ＭＳ Ｐゴシック" charset="0"/>
        </a:defRPr>
      </a:lvl4pPr>
      <a:lvl5pPr algn="ctr" rtl="0" eaLnBrk="0" fontAlgn="base" hangingPunct="0">
        <a:spcBef>
          <a:spcPct val="0"/>
        </a:spcBef>
        <a:spcAft>
          <a:spcPct val="0"/>
        </a:spcAft>
        <a:defRPr sz="4400" i="1">
          <a:solidFill>
            <a:schemeClr val="tx2"/>
          </a:solidFill>
          <a:latin typeface="Verdana" charset="0"/>
          <a:ea typeface="ＭＳ Ｐゴシック" charset="-128"/>
          <a:cs typeface="ＭＳ Ｐゴシック" charset="0"/>
        </a:defRPr>
      </a:lvl5pPr>
      <a:lvl6pPr marL="457200" algn="ctr" rtl="0" fontAlgn="base">
        <a:spcBef>
          <a:spcPct val="0"/>
        </a:spcBef>
        <a:spcAft>
          <a:spcPct val="0"/>
        </a:spcAft>
        <a:defRPr sz="4400" i="1">
          <a:solidFill>
            <a:schemeClr val="tx2"/>
          </a:solidFill>
          <a:latin typeface="Verdana" charset="0"/>
          <a:ea typeface="ＭＳ Ｐゴシック" charset="-128"/>
        </a:defRPr>
      </a:lvl6pPr>
      <a:lvl7pPr marL="914400" algn="ctr" rtl="0" fontAlgn="base">
        <a:spcBef>
          <a:spcPct val="0"/>
        </a:spcBef>
        <a:spcAft>
          <a:spcPct val="0"/>
        </a:spcAft>
        <a:defRPr sz="4400" i="1">
          <a:solidFill>
            <a:schemeClr val="tx2"/>
          </a:solidFill>
          <a:latin typeface="Verdana" charset="0"/>
          <a:ea typeface="ＭＳ Ｐゴシック" charset="-128"/>
        </a:defRPr>
      </a:lvl7pPr>
      <a:lvl8pPr marL="1371600" algn="ctr" rtl="0" fontAlgn="base">
        <a:spcBef>
          <a:spcPct val="0"/>
        </a:spcBef>
        <a:spcAft>
          <a:spcPct val="0"/>
        </a:spcAft>
        <a:defRPr sz="4400" i="1">
          <a:solidFill>
            <a:schemeClr val="tx2"/>
          </a:solidFill>
          <a:latin typeface="Verdana" charset="0"/>
          <a:ea typeface="ＭＳ Ｐゴシック" charset="-128"/>
        </a:defRPr>
      </a:lvl8pPr>
      <a:lvl9pPr marL="1828800" algn="ctr" rtl="0" fontAlgn="base">
        <a:spcBef>
          <a:spcPct val="0"/>
        </a:spcBef>
        <a:spcAft>
          <a:spcPct val="0"/>
        </a:spcAft>
        <a:defRPr sz="4400" i="1">
          <a:solidFill>
            <a:schemeClr val="tx2"/>
          </a:solidFill>
          <a:latin typeface="Verdana" charset="0"/>
          <a:ea typeface="ＭＳ Ｐゴシック" charset="-128"/>
        </a:defRPr>
      </a:lvl9pPr>
    </p:titleStyle>
    <p:bodyStyle>
      <a:lvl1pPr marL="342900" indent="-342900" algn="l" rtl="0" eaLnBrk="0" fontAlgn="base" hangingPunct="0">
        <a:spcBef>
          <a:spcPct val="20000"/>
        </a:spcBef>
        <a:spcAft>
          <a:spcPct val="0"/>
        </a:spcAft>
        <a:buSzPct val="90000"/>
        <a:buFont typeface="Wingdings" charset="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SzPct val="90000"/>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SzPct val="90000"/>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SzPct val="90000"/>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SzPct val="90000"/>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SzPct val="90000"/>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SzPct val="90000"/>
        <a:buFont typeface="Wingdings"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5E620DD-50BD-F040-B41B-8ED5C122AA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6" r:id="rId1"/>
    <p:sldLayoutId id="2147484977" r:id="rId2"/>
    <p:sldLayoutId id="2147484978" r:id="rId3"/>
    <p:sldLayoutId id="2147484979" r:id="rId4"/>
    <p:sldLayoutId id="2147484980" r:id="rId5"/>
    <p:sldLayoutId id="2147484981" r:id="rId6"/>
    <p:sldLayoutId id="2147484982" r:id="rId7"/>
    <p:sldLayoutId id="2147484983" r:id="rId8"/>
    <p:sldLayoutId id="2147484984" r:id="rId9"/>
    <p:sldLayoutId id="2147484985" r:id="rId10"/>
    <p:sldLayoutId id="214748498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2286000"/>
            <a:ext cx="9144000" cy="3581400"/>
            <a:chOff x="0" y="1968"/>
            <a:chExt cx="5760" cy="2256"/>
          </a:xfrm>
        </p:grpSpPr>
        <p:sp>
          <p:nvSpPr>
            <p:cNvPr id="62473"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74"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75"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76"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77"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78"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79"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80"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81"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82"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83"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84"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85"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86"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87"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88"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89"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90"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91"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92"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93"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94"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95"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96"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97"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98"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499"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00"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01"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02"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03"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04"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05"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06"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07"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08"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09"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10"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11"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12"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13"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14"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15"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16"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17"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18"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19"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20"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21"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22"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23"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24"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25"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26"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27"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28"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29"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30"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31"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32"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33"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34"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2535"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grpSp>
      <p:sp>
        <p:nvSpPr>
          <p:cNvPr id="62467"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62468"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363012"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mn-ea"/>
                <a:cs typeface="+mn-cs"/>
              </a:defRPr>
            </a:lvl1pPr>
          </a:lstStyle>
          <a:p>
            <a:pPr>
              <a:defRPr/>
            </a:pPr>
            <a:endParaRPr lang="en-US" altLang="ja-JP"/>
          </a:p>
        </p:txBody>
      </p:sp>
      <p:sp>
        <p:nvSpPr>
          <p:cNvPr id="1363013"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mn-ea"/>
                <a:cs typeface="+mn-cs"/>
              </a:defRPr>
            </a:lvl1pPr>
          </a:lstStyle>
          <a:p>
            <a:pPr>
              <a:defRPr/>
            </a:pPr>
            <a:endParaRPr lang="en-US" altLang="ja-JP"/>
          </a:p>
        </p:txBody>
      </p:sp>
      <p:sp>
        <p:nvSpPr>
          <p:cNvPr id="1363014"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Helvetica" charset="0"/>
                <a:ea typeface="Osaka" charset="0"/>
                <a:cs typeface="Osaka" charset="0"/>
              </a:defRPr>
            </a:lvl1pPr>
          </a:lstStyle>
          <a:p>
            <a:pPr>
              <a:defRPr/>
            </a:pPr>
            <a:fld id="{45677DB6-BCDD-3445-A25E-ED0262EF0C10}" type="slidenum">
              <a:rPr lang="en-US" altLang="ja-JP"/>
              <a:pPr>
                <a:defRPr/>
              </a:pPr>
              <a:t>‹#›</a:t>
            </a:fld>
            <a:endParaRPr lang="en-US" altLang="ja-JP"/>
          </a:p>
        </p:txBody>
      </p:sp>
      <p:pic>
        <p:nvPicPr>
          <p:cNvPr id="62472" name="Picture 71"/>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5018" r:id="rId1"/>
    <p:sldLayoutId id="2147484987" r:id="rId2"/>
    <p:sldLayoutId id="2147484988" r:id="rId3"/>
    <p:sldLayoutId id="2147484989" r:id="rId4"/>
    <p:sldLayoutId id="2147484990" r:id="rId5"/>
    <p:sldLayoutId id="2147484991" r:id="rId6"/>
    <p:sldLayoutId id="2147484992" r:id="rId7"/>
    <p:sldLayoutId id="2147484993" r:id="rId8"/>
    <p:sldLayoutId id="2147484994" r:id="rId9"/>
    <p:sldLayoutId id="2147484995" r:id="rId10"/>
    <p:sldLayoutId id="2147484996" r:id="rId11"/>
  </p:sldLayoutIdLst>
  <p:txStyles>
    <p:titleStyle>
      <a:lvl1pPr algn="l" rtl="0" eaLnBrk="0" fontAlgn="base" hangingPunct="0">
        <a:spcBef>
          <a:spcPct val="0"/>
        </a:spcBef>
        <a:spcAft>
          <a:spcPct val="0"/>
        </a:spcAft>
        <a:defRPr kumimoji="1" sz="4000">
          <a:solidFill>
            <a:schemeClr val="tx2"/>
          </a:solidFill>
          <a:latin typeface="+mj-lt"/>
          <a:ea typeface="+mj-ea"/>
          <a:cs typeface="Osaka" charset="0"/>
        </a:defRPr>
      </a:lvl1pPr>
      <a:lvl2pPr algn="l" rtl="0" eaLnBrk="0" fontAlgn="base" hangingPunct="0">
        <a:spcBef>
          <a:spcPct val="0"/>
        </a:spcBef>
        <a:spcAft>
          <a:spcPct val="0"/>
        </a:spcAft>
        <a:defRPr kumimoji="1" sz="4000">
          <a:solidFill>
            <a:schemeClr val="tx2"/>
          </a:solidFill>
          <a:latin typeface="Helvetica" charset="0"/>
          <a:ea typeface="Osaka" charset="-128"/>
          <a:cs typeface="Osaka" charset="0"/>
        </a:defRPr>
      </a:lvl2pPr>
      <a:lvl3pPr algn="l" rtl="0" eaLnBrk="0" fontAlgn="base" hangingPunct="0">
        <a:spcBef>
          <a:spcPct val="0"/>
        </a:spcBef>
        <a:spcAft>
          <a:spcPct val="0"/>
        </a:spcAft>
        <a:defRPr kumimoji="1" sz="4000">
          <a:solidFill>
            <a:schemeClr val="tx2"/>
          </a:solidFill>
          <a:latin typeface="Helvetica" charset="0"/>
          <a:ea typeface="Osaka" charset="-128"/>
          <a:cs typeface="Osaka" charset="0"/>
        </a:defRPr>
      </a:lvl3pPr>
      <a:lvl4pPr algn="l" rtl="0" eaLnBrk="0" fontAlgn="base" hangingPunct="0">
        <a:spcBef>
          <a:spcPct val="0"/>
        </a:spcBef>
        <a:spcAft>
          <a:spcPct val="0"/>
        </a:spcAft>
        <a:defRPr kumimoji="1" sz="4000">
          <a:solidFill>
            <a:schemeClr val="tx2"/>
          </a:solidFill>
          <a:latin typeface="Helvetica" charset="0"/>
          <a:ea typeface="Osaka" charset="-128"/>
          <a:cs typeface="Osaka" charset="0"/>
        </a:defRPr>
      </a:lvl4pPr>
      <a:lvl5pPr algn="l" rtl="0" eaLnBrk="0" fontAlgn="base" hangingPunct="0">
        <a:spcBef>
          <a:spcPct val="0"/>
        </a:spcBef>
        <a:spcAft>
          <a:spcPct val="0"/>
        </a:spcAft>
        <a:defRPr kumimoji="1" sz="4000">
          <a:solidFill>
            <a:schemeClr val="tx2"/>
          </a:solidFill>
          <a:latin typeface="Helvetica" charset="0"/>
          <a:ea typeface="Osaka" charset="-128"/>
          <a:cs typeface="Osaka" charset="0"/>
        </a:defRPr>
      </a:lvl5pPr>
      <a:lvl6pPr marL="457200" algn="l" rtl="0" fontAlgn="base">
        <a:spcBef>
          <a:spcPct val="0"/>
        </a:spcBef>
        <a:spcAft>
          <a:spcPct val="0"/>
        </a:spcAft>
        <a:defRPr kumimoji="1" sz="4000">
          <a:solidFill>
            <a:schemeClr val="tx2"/>
          </a:solidFill>
          <a:latin typeface="Helvetica" charset="0"/>
          <a:ea typeface="Osaka" charset="-128"/>
        </a:defRPr>
      </a:lvl6pPr>
      <a:lvl7pPr marL="914400" algn="l" rtl="0" fontAlgn="base">
        <a:spcBef>
          <a:spcPct val="0"/>
        </a:spcBef>
        <a:spcAft>
          <a:spcPct val="0"/>
        </a:spcAft>
        <a:defRPr kumimoji="1" sz="4000">
          <a:solidFill>
            <a:schemeClr val="tx2"/>
          </a:solidFill>
          <a:latin typeface="Helvetica" charset="0"/>
          <a:ea typeface="Osaka" charset="-128"/>
        </a:defRPr>
      </a:lvl7pPr>
      <a:lvl8pPr marL="1371600" algn="l" rtl="0" fontAlgn="base">
        <a:spcBef>
          <a:spcPct val="0"/>
        </a:spcBef>
        <a:spcAft>
          <a:spcPct val="0"/>
        </a:spcAft>
        <a:defRPr kumimoji="1" sz="4000">
          <a:solidFill>
            <a:schemeClr val="tx2"/>
          </a:solidFill>
          <a:latin typeface="Helvetica" charset="0"/>
          <a:ea typeface="Osaka" charset="-128"/>
        </a:defRPr>
      </a:lvl8pPr>
      <a:lvl9pPr marL="1828800" algn="l" rtl="0" fontAlgn="base">
        <a:spcBef>
          <a:spcPct val="0"/>
        </a:spcBef>
        <a:spcAft>
          <a:spcPct val="0"/>
        </a:spcAft>
        <a:defRPr kumimoji="1" sz="4000">
          <a:solidFill>
            <a:schemeClr val="tx2"/>
          </a:solidFill>
          <a:latin typeface="Helvetica" charset="0"/>
          <a:ea typeface="Osaka"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Osaka" charset="0"/>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Osaka" charset="0"/>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Osaka" charset="0"/>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Osaka" charset="0"/>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Osaka" charset="0"/>
        </a:defRPr>
      </a:lvl5pPr>
      <a:lvl6pPr marL="2805113" indent="-295275" algn="l" rtl="0" fontAlgn="base">
        <a:spcBef>
          <a:spcPct val="20000"/>
        </a:spcBef>
        <a:spcAft>
          <a:spcPct val="0"/>
        </a:spcAft>
        <a:buFont typeface="Wingdings" charset="2"/>
        <a:buChar char="ü"/>
        <a:defRPr kumimoji="1" sz="2000">
          <a:solidFill>
            <a:schemeClr val="tx1"/>
          </a:solidFill>
          <a:latin typeface="+mn-lt"/>
          <a:ea typeface="+mn-ea"/>
        </a:defRPr>
      </a:lvl6pPr>
      <a:lvl7pPr marL="3262313" indent="-295275" algn="l" rtl="0" fontAlgn="base">
        <a:spcBef>
          <a:spcPct val="20000"/>
        </a:spcBef>
        <a:spcAft>
          <a:spcPct val="0"/>
        </a:spcAft>
        <a:buFont typeface="Wingdings" charset="2"/>
        <a:buChar char="ü"/>
        <a:defRPr kumimoji="1" sz="2000">
          <a:solidFill>
            <a:schemeClr val="tx1"/>
          </a:solidFill>
          <a:latin typeface="+mn-lt"/>
          <a:ea typeface="+mn-ea"/>
        </a:defRPr>
      </a:lvl7pPr>
      <a:lvl8pPr marL="3719513" indent="-295275" algn="l" rtl="0" fontAlgn="base">
        <a:spcBef>
          <a:spcPct val="20000"/>
        </a:spcBef>
        <a:spcAft>
          <a:spcPct val="0"/>
        </a:spcAft>
        <a:buFont typeface="Wingdings" charset="2"/>
        <a:buChar char="ü"/>
        <a:defRPr kumimoji="1" sz="2000">
          <a:solidFill>
            <a:schemeClr val="tx1"/>
          </a:solidFill>
          <a:latin typeface="+mn-lt"/>
          <a:ea typeface="+mn-ea"/>
        </a:defRPr>
      </a:lvl8pPr>
      <a:lvl9pPr marL="4176713" indent="-295275" algn="l" rtl="0" fontAlgn="base">
        <a:spcBef>
          <a:spcPct val="20000"/>
        </a:spcBef>
        <a:spcAft>
          <a:spcPct val="0"/>
        </a:spcAft>
        <a:buFont typeface="Wingdings" charset="2"/>
        <a:buChar char="ü"/>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9C0EE141-59D5-BA41-A356-8A49051248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1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802" name="Group 2"/>
          <p:cNvGrpSpPr>
            <a:grpSpLocks/>
          </p:cNvGrpSpPr>
          <p:nvPr/>
        </p:nvGrpSpPr>
        <p:grpSpPr bwMode="auto">
          <a:xfrm>
            <a:off x="0" y="0"/>
            <a:ext cx="9144000" cy="6858000"/>
            <a:chOff x="0" y="0"/>
            <a:chExt cx="5760" cy="4320"/>
          </a:xfrm>
        </p:grpSpPr>
        <p:pic>
          <p:nvPicPr>
            <p:cNvPr id="76808" name="Picture 3"/>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9"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solidFill>
                  <a:srgbClr val="FFFFFF"/>
                </a:solidFill>
              </a:endParaRPr>
            </a:p>
          </p:txBody>
        </p:sp>
        <p:sp>
          <p:nvSpPr>
            <p:cNvPr id="76810"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solidFill>
                  <a:srgbClr val="FFFFFF"/>
                </a:solidFill>
              </a:endParaRPr>
            </a:p>
          </p:txBody>
        </p:sp>
        <p:sp>
          <p:nvSpPr>
            <p:cNvPr id="76811"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ltLang="ja-JP">
                <a:solidFill>
                  <a:srgbClr val="FFFFFF"/>
                </a:solidFill>
                <a:latin typeface="Helvetica" charset="0"/>
              </a:endParaRPr>
            </a:p>
          </p:txBody>
        </p:sp>
        <p:sp>
          <p:nvSpPr>
            <p:cNvPr id="76812"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ltLang="ja-JP">
                <a:solidFill>
                  <a:srgbClr val="FFFFFF"/>
                </a:solidFill>
                <a:latin typeface="Helvetica" charset="0"/>
              </a:endParaRPr>
            </a:p>
          </p:txBody>
        </p:sp>
        <p:sp>
          <p:nvSpPr>
            <p:cNvPr id="76813"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solidFill>
                  <a:srgbClr val="FFFFFF"/>
                </a:solidFill>
              </a:endParaRPr>
            </a:p>
          </p:txBody>
        </p:sp>
        <p:sp>
          <p:nvSpPr>
            <p:cNvPr id="76814"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solidFill>
                  <a:srgbClr val="FFFFFF"/>
                </a:solidFill>
              </a:endParaRPr>
            </a:p>
          </p:txBody>
        </p:sp>
        <p:pic>
          <p:nvPicPr>
            <p:cNvPr id="76815" name="Picture 10"/>
            <p:cNvPicPr preferRelativeResize="0">
              <a:picLocks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2609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26092"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2609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solidFill>
                  <a:srgbClr val="FFFFFF"/>
                </a:solidFill>
                <a:latin typeface="Helvetica"/>
                <a:ea typeface="ＭＳ Ｐゴシック" charset="-128"/>
                <a:cs typeface="ＭＳ Ｐゴシック" charset="-128"/>
              </a:defRPr>
            </a:lvl1pPr>
          </a:lstStyle>
          <a:p>
            <a:pPr>
              <a:defRPr/>
            </a:pPr>
            <a:endParaRPr lang="en-US"/>
          </a:p>
        </p:txBody>
      </p:sp>
      <p:sp>
        <p:nvSpPr>
          <p:cNvPr id="132609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solidFill>
                  <a:srgbClr val="FFFFFF"/>
                </a:solidFill>
                <a:latin typeface="Helvetica"/>
                <a:ea typeface="ＭＳ Ｐゴシック" charset="-128"/>
                <a:cs typeface="ＭＳ Ｐゴシック" charset="-128"/>
              </a:defRPr>
            </a:lvl1pPr>
          </a:lstStyle>
          <a:p>
            <a:pPr>
              <a:defRPr/>
            </a:pPr>
            <a:endParaRPr lang="en-US"/>
          </a:p>
        </p:txBody>
      </p:sp>
      <p:sp>
        <p:nvSpPr>
          <p:cNvPr id="132609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solidFill>
                  <a:srgbClr val="FFFFFF"/>
                </a:solidFill>
                <a:latin typeface="Helvetica" charset="0"/>
              </a:defRPr>
            </a:lvl1pPr>
          </a:lstStyle>
          <a:p>
            <a:pPr>
              <a:defRPr/>
            </a:pPr>
            <a:fld id="{CB1E1E71-56D1-D149-98C4-045E638E1BD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20" r:id="rId1"/>
    <p:sldLayoutId id="2147484997" r:id="rId2"/>
    <p:sldLayoutId id="2147484998" r:id="rId3"/>
    <p:sldLayoutId id="2147484999" r:id="rId4"/>
    <p:sldLayoutId id="2147485000" r:id="rId5"/>
    <p:sldLayoutId id="2147485001" r:id="rId6"/>
    <p:sldLayoutId id="2147485002" r:id="rId7"/>
    <p:sldLayoutId id="2147485003" r:id="rId8"/>
    <p:sldLayoutId id="2147485004" r:id="rId9"/>
    <p:sldLayoutId id="2147485005" r:id="rId10"/>
    <p:sldLayoutId id="2147485006"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mn-ea"/>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85800" y="709613"/>
            <a:ext cx="7543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89091" name="Rectangle 3"/>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2228" name="Rectangle 4"/>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rgbClr val="000000"/>
                </a:solidFill>
                <a:ea typeface="ＭＳ Ｐゴシック" charset="-128"/>
                <a:cs typeface="ＭＳ Ｐゴシック" charset="-128"/>
              </a:defRPr>
            </a:lvl1pPr>
          </a:lstStyle>
          <a:p>
            <a:pPr>
              <a:defRPr/>
            </a:pPr>
            <a:endParaRPr lang="en-US"/>
          </a:p>
        </p:txBody>
      </p:sp>
      <p:sp>
        <p:nvSpPr>
          <p:cNvPr id="1332229" name="Rectangle 5"/>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rgbClr val="000000"/>
                </a:solidFill>
                <a:ea typeface="ＭＳ Ｐゴシック" charset="-128"/>
                <a:cs typeface="ＭＳ Ｐゴシック" charset="-128"/>
              </a:defRPr>
            </a:lvl1pPr>
          </a:lstStyle>
          <a:p>
            <a:pPr>
              <a:defRPr/>
            </a:pPr>
            <a:endParaRPr lang="en-US"/>
          </a:p>
        </p:txBody>
      </p:sp>
      <p:sp>
        <p:nvSpPr>
          <p:cNvPr id="1332230" name="Rectangle 6"/>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rgbClr val="000000"/>
                </a:solidFill>
              </a:defRPr>
            </a:lvl1pPr>
          </a:lstStyle>
          <a:p>
            <a:pPr>
              <a:defRPr/>
            </a:pPr>
            <a:fld id="{7221BBAB-7643-3440-B3A2-533C3D492AC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21" r:id="rId1"/>
    <p:sldLayoutId id="2147485007" r:id="rId2"/>
    <p:sldLayoutId id="2147485008" r:id="rId3"/>
    <p:sldLayoutId id="2147485009" r:id="rId4"/>
    <p:sldLayoutId id="2147485010" r:id="rId5"/>
    <p:sldLayoutId id="2147485011" r:id="rId6"/>
    <p:sldLayoutId id="2147485012" r:id="rId7"/>
    <p:sldLayoutId id="2147485013" r:id="rId8"/>
    <p:sldLayoutId id="2147485014" r:id="rId9"/>
    <p:sldLayoutId id="2147485015" r:id="rId10"/>
    <p:sldLayoutId id="2147485016"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charset="-128"/>
          <a:cs typeface="ＭＳ Ｐゴシック" charset="-128"/>
        </a:defRPr>
      </a:lvl1pPr>
      <a:lvl2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5pPr>
      <a:lvl6pPr marL="457200" algn="l" rtl="0" eaLnBrk="0" fontAlgn="base" hangingPunct="0">
        <a:lnSpc>
          <a:spcPct val="90000"/>
        </a:lnSpc>
        <a:spcBef>
          <a:spcPct val="20000"/>
        </a:spcBef>
        <a:spcAft>
          <a:spcPct val="0"/>
        </a:spcAft>
        <a:defRPr kumimoji="1" sz="4400">
          <a:solidFill>
            <a:schemeClr val="tx2"/>
          </a:solidFill>
          <a:latin typeface="Arial" charset="0"/>
        </a:defRPr>
      </a:lvl6pPr>
      <a:lvl7pPr marL="914400" algn="l" rtl="0" eaLnBrk="0" fontAlgn="base" hangingPunct="0">
        <a:lnSpc>
          <a:spcPct val="90000"/>
        </a:lnSpc>
        <a:spcBef>
          <a:spcPct val="20000"/>
        </a:spcBef>
        <a:spcAft>
          <a:spcPct val="0"/>
        </a:spcAft>
        <a:defRPr kumimoji="1" sz="4400">
          <a:solidFill>
            <a:schemeClr val="tx2"/>
          </a:solidFill>
          <a:latin typeface="Arial" charset="0"/>
        </a:defRPr>
      </a:lvl7pPr>
      <a:lvl8pPr marL="1371600" algn="l" rtl="0" eaLnBrk="0" fontAlgn="base" hangingPunct="0">
        <a:lnSpc>
          <a:spcPct val="90000"/>
        </a:lnSpc>
        <a:spcBef>
          <a:spcPct val="20000"/>
        </a:spcBef>
        <a:spcAft>
          <a:spcPct val="0"/>
        </a:spcAft>
        <a:defRPr kumimoji="1" sz="4400">
          <a:solidFill>
            <a:schemeClr val="tx2"/>
          </a:solidFill>
          <a:latin typeface="Arial" charset="0"/>
        </a:defRPr>
      </a:lvl8pPr>
      <a:lvl9pPr marL="1828800" algn="l" rtl="0" eaLnBrk="0" fontAlgn="base" hangingPunct="0">
        <a:lnSpc>
          <a:spcPct val="90000"/>
        </a:lnSpc>
        <a:spcBef>
          <a:spcPct val="20000"/>
        </a:spcBef>
        <a:spcAft>
          <a:spcPct val="0"/>
        </a:spcAft>
        <a:defRPr kumimoji="1"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5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35.jpeg"/><Relationship Id="rId1" Type="http://schemas.openxmlformats.org/officeDocument/2006/relationships/slideLayout" Target="../slideLayouts/slideLayout4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5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3.xml"/><Relationship Id="rId3"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6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28.xml"/><Relationship Id="rId3" Type="http://schemas.openxmlformats.org/officeDocument/2006/relationships/image" Target="../media/image45.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9.xml"/><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0.xml"/><Relationship Id="rId3"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2.xml"/><Relationship Id="rId3"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4.xml"/><Relationship Id="rId3" Type="http://schemas.openxmlformats.org/officeDocument/2006/relationships/image" Target="../media/image2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6.xml"/><Relationship Id="rId3"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7.xml"/><Relationship Id="rId3"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9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xml"/><Relationship Id="rId3"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 Id="rId3"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5" descr="billyGrahamPortrait_pr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0" y="0"/>
            <a:ext cx="4851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rot="16200000">
            <a:off x="-2781300" y="2857500"/>
            <a:ext cx="6858000" cy="1143000"/>
          </a:xfrm>
        </p:spPr>
        <p:txBody>
          <a:bodyPr/>
          <a:lstStyle/>
          <a:p>
            <a:pPr eaLnBrk="1" hangingPunct="1"/>
            <a:r>
              <a:rPr lang="en-US" sz="6000" b="1">
                <a:solidFill>
                  <a:schemeClr val="bg1"/>
                </a:solidFill>
                <a:latin typeface="Arial" charset="0"/>
              </a:rPr>
              <a:t>Pendahuluan</a:t>
            </a:r>
            <a:endParaRPr lang="en-US" sz="5400">
              <a:solidFill>
                <a:schemeClr val="bg1"/>
              </a:solidFill>
              <a:latin typeface="Arial" charset="0"/>
            </a:endParaRPr>
          </a:p>
        </p:txBody>
      </p:sp>
      <p:sp>
        <p:nvSpPr>
          <p:cNvPr id="29699" name="Rectangle 3"/>
          <p:cNvSpPr>
            <a:spLocks noGrp="1" noChangeArrowheads="1"/>
          </p:cNvSpPr>
          <p:nvPr>
            <p:ph type="subTitle" idx="1"/>
          </p:nvPr>
        </p:nvSpPr>
        <p:spPr>
          <a:xfrm>
            <a:off x="857250" y="4968875"/>
            <a:ext cx="7572375" cy="1219200"/>
          </a:xfrm>
          <a:effectLst>
            <a:outerShdw blurRad="63500" dist="35921" dir="2700000" algn="ctr" rotWithShape="0">
              <a:schemeClr val="tx2"/>
            </a:outerShdw>
          </a:effectLst>
        </p:spPr>
        <p:txBody>
          <a:bodyPr/>
          <a:lstStyle/>
          <a:p>
            <a:pPr eaLnBrk="1" hangingPunct="1">
              <a:defRPr/>
            </a:pPr>
            <a:r>
              <a:rPr lang="en-US" sz="3000" b="1" i="1" dirty="0" err="1" smtClean="0">
                <a:solidFill>
                  <a:schemeClr val="bg1"/>
                </a:solidFill>
                <a:ea typeface="+mn-ea"/>
                <a:cs typeface="+mn-cs"/>
              </a:rPr>
              <a:t>Bagaimana</a:t>
            </a:r>
            <a:r>
              <a:rPr lang="en-US" sz="3000" b="1" i="1" dirty="0" smtClean="0">
                <a:solidFill>
                  <a:schemeClr val="bg1"/>
                </a:solidFill>
                <a:ea typeface="+mn-ea"/>
                <a:cs typeface="+mn-cs"/>
              </a:rPr>
              <a:t> </a:t>
            </a:r>
            <a:r>
              <a:rPr lang="en-US" sz="3000" b="1" i="1" dirty="0" err="1" smtClean="0">
                <a:solidFill>
                  <a:schemeClr val="bg1"/>
                </a:solidFill>
                <a:ea typeface="+mn-ea"/>
                <a:cs typeface="+mn-cs"/>
              </a:rPr>
              <a:t>anda</a:t>
            </a:r>
            <a:r>
              <a:rPr lang="en-US" sz="3000" b="1" i="1" dirty="0" smtClean="0">
                <a:solidFill>
                  <a:schemeClr val="bg1"/>
                </a:solidFill>
                <a:ea typeface="+mn-ea"/>
                <a:cs typeface="+mn-cs"/>
              </a:rPr>
              <a:t> </a:t>
            </a:r>
            <a:r>
              <a:rPr lang="en-US" sz="3000" b="1" i="1" dirty="0" err="1" smtClean="0">
                <a:solidFill>
                  <a:schemeClr val="bg1"/>
                </a:solidFill>
                <a:ea typeface="+mn-ea"/>
                <a:cs typeface="+mn-cs"/>
              </a:rPr>
              <a:t>dapat</a:t>
            </a:r>
            <a:r>
              <a:rPr lang="en-US" sz="3000" b="1" i="1" dirty="0" smtClean="0">
                <a:solidFill>
                  <a:schemeClr val="bg1"/>
                </a:solidFill>
                <a:ea typeface="+mn-ea"/>
                <a:cs typeface="+mn-cs"/>
              </a:rPr>
              <a:t> </a:t>
            </a:r>
            <a:r>
              <a:rPr lang="en-US" sz="3000" b="1" i="1" dirty="0" err="1" smtClean="0">
                <a:solidFill>
                  <a:schemeClr val="bg1"/>
                </a:solidFill>
                <a:ea typeface="+mn-ea"/>
                <a:cs typeface="+mn-cs"/>
              </a:rPr>
              <a:t>memulai</a:t>
            </a:r>
            <a:r>
              <a:rPr lang="en-US" sz="3000" b="1" i="1" dirty="0" smtClean="0">
                <a:solidFill>
                  <a:schemeClr val="bg1"/>
                </a:solidFill>
                <a:ea typeface="+mn-ea"/>
                <a:cs typeface="+mn-cs"/>
              </a:rPr>
              <a:t> </a:t>
            </a:r>
            <a:r>
              <a:rPr lang="en-US" sz="3000" b="1" i="1" dirty="0" err="1" smtClean="0">
                <a:solidFill>
                  <a:schemeClr val="bg1"/>
                </a:solidFill>
                <a:ea typeface="+mn-ea"/>
                <a:cs typeface="+mn-cs"/>
              </a:rPr>
              <a:t>dan</a:t>
            </a:r>
            <a:r>
              <a:rPr lang="en-US" sz="3000" b="1" i="1" dirty="0" smtClean="0">
                <a:solidFill>
                  <a:schemeClr val="bg1"/>
                </a:solidFill>
                <a:ea typeface="+mn-ea"/>
                <a:cs typeface="+mn-cs"/>
              </a:rPr>
              <a:t> </a:t>
            </a:r>
            <a:r>
              <a:rPr lang="en-US" sz="3000" b="1" i="1" dirty="0" err="1" smtClean="0">
                <a:solidFill>
                  <a:schemeClr val="bg1"/>
                </a:solidFill>
                <a:ea typeface="+mn-ea"/>
                <a:cs typeface="+mn-cs"/>
              </a:rPr>
              <a:t>mengakhiri</a:t>
            </a:r>
            <a:r>
              <a:rPr lang="en-US" sz="3000" b="1" i="1" dirty="0" smtClean="0">
                <a:solidFill>
                  <a:schemeClr val="bg1"/>
                </a:solidFill>
                <a:ea typeface="+mn-ea"/>
                <a:cs typeface="+mn-cs"/>
              </a:rPr>
              <a:t> </a:t>
            </a:r>
            <a:r>
              <a:rPr lang="en-US" sz="3000" b="1" i="1" dirty="0" err="1" smtClean="0">
                <a:solidFill>
                  <a:srgbClr val="FFFF00"/>
                </a:solidFill>
                <a:ea typeface="+mn-ea"/>
                <a:cs typeface="+mn-cs"/>
              </a:rPr>
              <a:t>khotbah</a:t>
            </a:r>
            <a:r>
              <a:rPr lang="en-US" sz="3000" b="1" i="1" dirty="0" smtClean="0">
                <a:solidFill>
                  <a:schemeClr val="bg1"/>
                </a:solidFill>
                <a:ea typeface="+mn-ea"/>
                <a:cs typeface="+mn-cs"/>
              </a:rPr>
              <a:t> </a:t>
            </a:r>
            <a:r>
              <a:rPr lang="en-US" sz="3000" b="1" i="1" dirty="0" err="1" smtClean="0">
                <a:solidFill>
                  <a:schemeClr val="bg1"/>
                </a:solidFill>
                <a:ea typeface="+mn-ea"/>
                <a:cs typeface="+mn-cs"/>
              </a:rPr>
              <a:t>anda</a:t>
            </a:r>
            <a:r>
              <a:rPr lang="en-US" sz="3000" b="1" i="1" dirty="0" smtClean="0">
                <a:solidFill>
                  <a:schemeClr val="bg1"/>
                </a:solidFill>
                <a:ea typeface="+mn-ea"/>
                <a:cs typeface="+mn-cs"/>
              </a:rPr>
              <a:t> </a:t>
            </a:r>
            <a:r>
              <a:rPr lang="en-US" sz="3000" b="1" i="1" dirty="0" err="1" smtClean="0">
                <a:solidFill>
                  <a:schemeClr val="bg1"/>
                </a:solidFill>
                <a:ea typeface="+mn-ea"/>
                <a:cs typeface="+mn-cs"/>
              </a:rPr>
              <a:t>dengan</a:t>
            </a:r>
            <a:r>
              <a:rPr lang="en-US" sz="3000" b="1" i="1" dirty="0" smtClean="0">
                <a:solidFill>
                  <a:schemeClr val="bg1"/>
                </a:solidFill>
                <a:ea typeface="+mn-ea"/>
                <a:cs typeface="+mn-cs"/>
              </a:rPr>
              <a:t> </a:t>
            </a:r>
            <a:r>
              <a:rPr lang="en-US" sz="3000" b="1" i="1" dirty="0" err="1" smtClean="0">
                <a:solidFill>
                  <a:schemeClr val="bg1"/>
                </a:solidFill>
                <a:ea typeface="+mn-ea"/>
                <a:cs typeface="+mn-cs"/>
              </a:rPr>
              <a:t>baik</a:t>
            </a:r>
            <a:r>
              <a:rPr lang="en-US" sz="3000" b="1" i="1" dirty="0" smtClean="0">
                <a:solidFill>
                  <a:schemeClr val="bg1"/>
                </a:solidFill>
                <a:ea typeface="+mn-ea"/>
                <a:cs typeface="+mn-cs"/>
              </a:rPr>
              <a:t>?</a:t>
            </a:r>
            <a:endParaRPr lang="en-US" sz="3000" b="1" dirty="0" smtClean="0">
              <a:solidFill>
                <a:schemeClr val="bg1"/>
              </a:solidFill>
              <a:ea typeface="+mn-ea"/>
              <a:cs typeface="+mn-cs"/>
            </a:endParaRPr>
          </a:p>
        </p:txBody>
      </p:sp>
      <p:sp>
        <p:nvSpPr>
          <p:cNvPr id="29700" name="Rectangle 4"/>
          <p:cNvSpPr>
            <a:spLocks noChangeArrowheads="1"/>
          </p:cNvSpPr>
          <p:nvPr/>
        </p:nvSpPr>
        <p:spPr bwMode="auto">
          <a:xfrm rot="-5400000">
            <a:off x="5117306" y="2786857"/>
            <a:ext cx="67421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6000" b="1">
                <a:solidFill>
                  <a:schemeClr val="bg1"/>
                </a:solidFill>
              </a:rPr>
              <a:t>Kesimpulan</a:t>
            </a:r>
          </a:p>
        </p:txBody>
      </p:sp>
      <p:sp>
        <p:nvSpPr>
          <p:cNvPr id="29702" name="Rectangle 6"/>
          <p:cNvSpPr>
            <a:spLocks noChangeArrowheads="1"/>
          </p:cNvSpPr>
          <p:nvPr/>
        </p:nvSpPr>
        <p:spPr bwMode="auto">
          <a:xfrm>
            <a:off x="1071563" y="3716338"/>
            <a:ext cx="7143750" cy="1219200"/>
          </a:xfrm>
          <a:prstGeom prst="rect">
            <a:avLst/>
          </a:prstGeom>
          <a:no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000" b="1" i="1" dirty="0">
                <a:solidFill>
                  <a:schemeClr val="bg1"/>
                </a:solidFill>
                <a:ea typeface="ＭＳ Ｐゴシック" charset="-128"/>
                <a:cs typeface="+mn-cs"/>
              </a:rPr>
              <a:t>Billy Graham </a:t>
            </a:r>
            <a:r>
              <a:rPr lang="en-US" sz="3000" b="1" i="1" dirty="0" err="1">
                <a:solidFill>
                  <a:schemeClr val="bg1"/>
                </a:solidFill>
                <a:ea typeface="ＭＳ Ｐゴシック" charset="-128"/>
                <a:cs typeface="+mn-cs"/>
              </a:rPr>
              <a:t>memulai</a:t>
            </a:r>
            <a:r>
              <a:rPr lang="en-US" sz="3000" b="1" i="1" dirty="0">
                <a:solidFill>
                  <a:schemeClr val="bg1"/>
                </a:solidFill>
                <a:ea typeface="ＭＳ Ｐゴシック" charset="-128"/>
                <a:cs typeface="+mn-cs"/>
              </a:rPr>
              <a:t> </a:t>
            </a:r>
            <a:r>
              <a:rPr lang="en-US" sz="3000" b="1" i="1" dirty="0" err="1">
                <a:solidFill>
                  <a:schemeClr val="bg1"/>
                </a:solidFill>
                <a:ea typeface="ＭＳ Ｐゴシック" charset="-128"/>
                <a:cs typeface="+mn-cs"/>
              </a:rPr>
              <a:t>dan</a:t>
            </a:r>
            <a:r>
              <a:rPr lang="en-US" sz="3000" b="1" i="1" dirty="0">
                <a:solidFill>
                  <a:schemeClr val="bg1"/>
                </a:solidFill>
                <a:ea typeface="ＭＳ Ｐゴシック" charset="-128"/>
                <a:cs typeface="+mn-cs"/>
              </a:rPr>
              <a:t> </a:t>
            </a:r>
            <a:r>
              <a:rPr lang="en-US" sz="3000" b="1" i="1" dirty="0" err="1">
                <a:solidFill>
                  <a:schemeClr val="bg1"/>
                </a:solidFill>
                <a:ea typeface="ＭＳ Ｐゴシック" charset="-128"/>
                <a:cs typeface="+mn-cs"/>
              </a:rPr>
              <a:t>mengakhiri</a:t>
            </a:r>
            <a:r>
              <a:rPr lang="en-US" sz="3000" b="1" i="1" dirty="0">
                <a:solidFill>
                  <a:schemeClr val="bg1"/>
                </a:solidFill>
                <a:ea typeface="ＭＳ Ｐゴシック" charset="-128"/>
                <a:cs typeface="+mn-cs"/>
              </a:rPr>
              <a:t> </a:t>
            </a:r>
            <a:r>
              <a:rPr lang="en-US" sz="3000" b="1" i="1" dirty="0" err="1">
                <a:solidFill>
                  <a:srgbClr val="FFFF00"/>
                </a:solidFill>
                <a:ea typeface="ＭＳ Ｐゴシック" charset="-128"/>
                <a:cs typeface="+mn-cs"/>
              </a:rPr>
              <a:t>pelayanannya</a:t>
            </a:r>
            <a:r>
              <a:rPr lang="en-US" sz="3000" b="1" i="1" dirty="0">
                <a:solidFill>
                  <a:schemeClr val="bg1"/>
                </a:solidFill>
                <a:ea typeface="ＭＳ Ｐゴシック" charset="-128"/>
                <a:cs typeface="+mn-cs"/>
              </a:rPr>
              <a:t> </a:t>
            </a:r>
            <a:r>
              <a:rPr lang="en-US" sz="3000" b="1" i="1" dirty="0" err="1">
                <a:solidFill>
                  <a:schemeClr val="bg1"/>
                </a:solidFill>
                <a:ea typeface="ＭＳ Ｐゴシック" charset="-128"/>
                <a:cs typeface="+mn-cs"/>
              </a:rPr>
              <a:t>dengan</a:t>
            </a:r>
            <a:r>
              <a:rPr lang="en-US" sz="3000" b="1" i="1" dirty="0">
                <a:solidFill>
                  <a:schemeClr val="bg1"/>
                </a:solidFill>
                <a:ea typeface="ＭＳ Ｐゴシック" charset="-128"/>
                <a:cs typeface="+mn-cs"/>
              </a:rPr>
              <a:t> </a:t>
            </a:r>
            <a:r>
              <a:rPr lang="en-US" sz="3000" b="1" i="1" dirty="0" err="1">
                <a:solidFill>
                  <a:schemeClr val="bg1"/>
                </a:solidFill>
                <a:ea typeface="ＭＳ Ｐゴシック" charset="-128"/>
                <a:cs typeface="+mn-cs"/>
              </a:rPr>
              <a:t>baik</a:t>
            </a:r>
            <a:endParaRPr lang="en-US" sz="3000" b="1" dirty="0">
              <a:solidFill>
                <a:schemeClr val="bg1"/>
              </a:solidFill>
              <a:ea typeface="ＭＳ Ｐゴシック" charset="-128"/>
              <a:cs typeface="+mn-cs"/>
            </a:endParaRPr>
          </a:p>
        </p:txBody>
      </p:sp>
      <p:sp>
        <p:nvSpPr>
          <p:cNvPr id="9" name="Rectangle 8"/>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a:t>
            </a:r>
            <a:r>
              <a:rPr lang="en-US" sz="2000" b="1" kern="0" dirty="0" smtClean="0">
                <a:solidFill>
                  <a:srgbClr val="FFFFFF"/>
                </a:solidFill>
                <a:effectLst>
                  <a:outerShdw blurRad="38100" dist="38100" dir="2700000" algn="tl">
                    <a:srgbClr val="000000"/>
                  </a:outerShdw>
                </a:effectLst>
                <a:latin typeface="Arial"/>
                <a:cs typeface="Arial"/>
              </a:rPr>
              <a:t>Griffith • </a:t>
            </a:r>
            <a:r>
              <a:rPr lang="en-US" sz="2000" b="1" kern="0" dirty="0">
                <a:solidFill>
                  <a:srgbClr val="FFFFFF"/>
                </a:solidFill>
                <a:effectLst>
                  <a:outerShdw blurRad="38100" dist="38100" dir="2700000" algn="tl">
                    <a:srgbClr val="000000"/>
                  </a:outerShdw>
                </a:effectLst>
                <a:latin typeface="Arial"/>
                <a:cs typeface="Arial"/>
              </a:rPr>
              <a:t>Singapore Bible </a:t>
            </a:r>
            <a:r>
              <a:rPr lang="en-US" sz="2000" b="1" kern="0" dirty="0" smtClean="0">
                <a:solidFill>
                  <a:srgbClr val="FFFFFF"/>
                </a:solidFill>
                <a:effectLst>
                  <a:outerShdw blurRad="38100" dist="38100" dir="2700000" algn="tl">
                    <a:srgbClr val="000000"/>
                  </a:outerShdw>
                </a:effectLst>
                <a:latin typeface="Arial"/>
                <a:cs typeface="Arial"/>
              </a:rPr>
              <a:t>College •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9698"/>
                                        </p:tgtEl>
                                        <p:attrNameLst>
                                          <p:attrName>style.visibility</p:attrName>
                                        </p:attrNameLst>
                                      </p:cBhvr>
                                      <p:to>
                                        <p:strVal val="visible"/>
                                      </p:to>
                                    </p:set>
                                    <p:anim from="(-#ppt_w/2)" to="(#ppt_x)" calcmode="lin" valueType="num">
                                      <p:cBhvr>
                                        <p:cTn id="15" dur="600" fill="hold">
                                          <p:stCondLst>
                                            <p:cond delay="0"/>
                                          </p:stCondLst>
                                        </p:cTn>
                                        <p:tgtEl>
                                          <p:spTgt spid="29698"/>
                                        </p:tgtEl>
                                        <p:attrNameLst>
                                          <p:attrName>ppt_x</p:attrName>
                                        </p:attrNameLst>
                                      </p:cBhvr>
                                    </p:anim>
                                    <p:anim from="0" to="-1.0" calcmode="lin" valueType="num">
                                      <p:cBhvr>
                                        <p:cTn id="16" dur="200" decel="50000" autoRev="1" fill="hold">
                                          <p:stCondLst>
                                            <p:cond delay="600"/>
                                          </p:stCondLst>
                                        </p:cTn>
                                        <p:tgtEl>
                                          <p:spTgt spid="29698"/>
                                        </p:tgtEl>
                                        <p:attrNameLst>
                                          <p:attrName>xshear</p:attrName>
                                        </p:attrNameLst>
                                      </p:cBhvr>
                                    </p:anim>
                                    <p:animScale>
                                      <p:cBhvr>
                                        <p:cTn id="17" dur="200" decel="100000" autoRev="1" fill="hold">
                                          <p:stCondLst>
                                            <p:cond delay="600"/>
                                          </p:stCondLst>
                                        </p:cTn>
                                        <p:tgtEl>
                                          <p:spTgt spid="29698"/>
                                        </p:tgtEl>
                                      </p:cBhvr>
                                      <p:from x="100000" y="100000"/>
                                      <p:to x="80000" y="100000"/>
                                    </p:animScale>
                                    <p:anim by="(#ppt_h/3+#ppt_w*0.1)" calcmode="lin" valueType="num">
                                      <p:cBhvr additive="sum">
                                        <p:cTn id="18" dur="200" decel="100000" autoRev="1" fill="hold">
                                          <p:stCondLst>
                                            <p:cond delay="600"/>
                                          </p:stCondLst>
                                        </p:cTn>
                                        <p:tgtEl>
                                          <p:spTgt spid="29698"/>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29700"/>
                                        </p:tgtEl>
                                        <p:attrNameLst>
                                          <p:attrName>style.visibility</p:attrName>
                                        </p:attrNameLst>
                                      </p:cBhvr>
                                      <p:to>
                                        <p:strVal val="visible"/>
                                      </p:to>
                                    </p:set>
                                    <p:anim from="(-#ppt_w/2)" to="(#ppt_x)" calcmode="lin" valueType="num">
                                      <p:cBhvr>
                                        <p:cTn id="23" dur="600" fill="hold">
                                          <p:stCondLst>
                                            <p:cond delay="0"/>
                                          </p:stCondLst>
                                        </p:cTn>
                                        <p:tgtEl>
                                          <p:spTgt spid="29700"/>
                                        </p:tgtEl>
                                        <p:attrNameLst>
                                          <p:attrName>ppt_x</p:attrName>
                                        </p:attrNameLst>
                                      </p:cBhvr>
                                    </p:anim>
                                    <p:anim from="0" to="-1.0" calcmode="lin" valueType="num">
                                      <p:cBhvr>
                                        <p:cTn id="24" dur="200" decel="50000" autoRev="1" fill="hold">
                                          <p:stCondLst>
                                            <p:cond delay="600"/>
                                          </p:stCondLst>
                                        </p:cTn>
                                        <p:tgtEl>
                                          <p:spTgt spid="29700"/>
                                        </p:tgtEl>
                                        <p:attrNameLst>
                                          <p:attrName>xshear</p:attrName>
                                        </p:attrNameLst>
                                      </p:cBhvr>
                                    </p:anim>
                                    <p:animScale>
                                      <p:cBhvr>
                                        <p:cTn id="25" dur="200" decel="100000" autoRev="1" fill="hold">
                                          <p:stCondLst>
                                            <p:cond delay="600"/>
                                          </p:stCondLst>
                                        </p:cTn>
                                        <p:tgtEl>
                                          <p:spTgt spid="29700"/>
                                        </p:tgtEl>
                                      </p:cBhvr>
                                      <p:from x="100000" y="100000"/>
                                      <p:to x="80000" y="100000"/>
                                    </p:animScale>
                                    <p:anim by="(#ppt_h/3+#ppt_w*0.1)" calcmode="lin" valueType="num">
                                      <p:cBhvr additive="sum">
                                        <p:cTn id="26" dur="200" decel="100000" autoRev="1" fill="hold">
                                          <p:stCondLst>
                                            <p:cond delay="600"/>
                                          </p:stCondLst>
                                        </p:cTn>
                                        <p:tgtEl>
                                          <p:spTgt spid="2970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P spid="29700" grpId="0"/>
      <p:bldP spid="297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4" descr="IntrosHoHum"/>
          <p:cNvPicPr>
            <a:picLocks noChangeAspect="1" noChangeArrowheads="1"/>
          </p:cNvPicPr>
          <p:nvPr/>
        </p:nvPicPr>
        <p:blipFill>
          <a:blip r:embed="rId3" cstate="screen">
            <a:extLst>
              <a:ext uri="{28A0092B-C50C-407E-A947-70E740481C1C}">
                <a14:useLocalDpi xmlns:a14="http://schemas.microsoft.com/office/drawing/2010/main"/>
              </a:ext>
            </a:extLst>
          </a:blip>
          <a:srcRect l="15154" t="4004" r="11162" b="58658"/>
          <a:stretch>
            <a:fillRect/>
          </a:stretch>
        </p:blipFill>
        <p:spPr bwMode="auto">
          <a:xfrm>
            <a:off x="0" y="-7620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4" name="Rectangle 3"/>
          <p:cNvSpPr>
            <a:spLocks noGrp="1" noChangeArrowheads="1"/>
          </p:cNvSpPr>
          <p:nvPr>
            <p:ph type="subTitle" idx="1"/>
          </p:nvPr>
        </p:nvSpPr>
        <p:spPr>
          <a:xfrm>
            <a:off x="0" y="5638800"/>
            <a:ext cx="9144000" cy="1219200"/>
          </a:xfrm>
          <a:solidFill>
            <a:schemeClr val="bg1"/>
          </a:solidFill>
        </p:spPr>
        <p:txBody>
          <a:bodyPr/>
          <a:lstStyle/>
          <a:p>
            <a:pPr eaLnBrk="1" hangingPunct="1"/>
            <a:r>
              <a:rPr lang="ja-JP" altLang="en-US" sz="2800" b="1">
                <a:latin typeface="Arial" charset="0"/>
                <a:ea typeface="ＭＳ Ｐゴシック" charset="0"/>
              </a:rPr>
              <a:t>“</a:t>
            </a:r>
            <a:r>
              <a:rPr lang="en-US" altLang="ja-JP" sz="2800" b="1">
                <a:latin typeface="Arial" charset="0"/>
                <a:ea typeface="ＭＳ Ｐゴシック" charset="0"/>
              </a:rPr>
              <a:t>Mereka berkata sulit berkhotbah di gereja ini</a:t>
            </a:r>
            <a:r>
              <a:rPr lang="ja-JP" altLang="en-US" sz="2800" b="1">
                <a:latin typeface="Arial" charset="0"/>
                <a:ea typeface="ＭＳ Ｐゴシック" charset="0"/>
              </a:rPr>
              <a:t>”</a:t>
            </a:r>
            <a:endParaRPr lang="en-US" sz="2800" b="1">
              <a:latin typeface="Arial" charset="0"/>
              <a:ea typeface="ＭＳ Ｐゴシック" charset="0"/>
            </a:endParaRPr>
          </a:p>
        </p:txBody>
      </p:sp>
      <p:sp>
        <p:nvSpPr>
          <p:cNvPr id="1090562" name="Rectangle 2"/>
          <p:cNvSpPr>
            <a:spLocks noGrp="1" noChangeArrowheads="1"/>
          </p:cNvSpPr>
          <p:nvPr>
            <p:ph type="ctrTitle"/>
          </p:nvPr>
        </p:nvSpPr>
        <p:spPr>
          <a:xfrm>
            <a:off x="0" y="6248400"/>
            <a:ext cx="9144000" cy="609600"/>
          </a:xfrm>
          <a:solidFill>
            <a:schemeClr val="accent2"/>
          </a:solidFill>
        </p:spPr>
        <p:txBody>
          <a:bodyPr/>
          <a:lstStyle/>
          <a:p>
            <a:pPr eaLnBrk="1" hangingPunct="1"/>
            <a:r>
              <a:rPr lang="en-US" sz="2400" b="1">
                <a:solidFill>
                  <a:schemeClr val="bg1"/>
                </a:solidFill>
                <a:latin typeface="Arial" charset="0"/>
                <a:ea typeface="ＭＳ Ｐゴシック" charset="0"/>
              </a:rPr>
              <a:t>Dapatkan perhatian mereka di awal atau tidak sama sekali!</a:t>
            </a:r>
            <a:endParaRPr lang="en-US" sz="4000" b="1">
              <a:solidFill>
                <a:schemeClr val="bg1"/>
              </a:solidFill>
              <a:latin typeface="Arial"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90562"/>
                                        </p:tgtEl>
                                        <p:attrNameLst>
                                          <p:attrName>style.visibility</p:attrName>
                                        </p:attrNameLst>
                                      </p:cBhvr>
                                      <p:to>
                                        <p:strVal val="visible"/>
                                      </p:to>
                                    </p:set>
                                    <p:animEffect transition="in" filter="checkerboard(across)">
                                      <p:cBhvr>
                                        <p:cTn id="7" dur="500"/>
                                        <p:tgtEl>
                                          <p:spTgt spid="1090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9880" name="Picture 8" descr="N2010_remote_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85800"/>
            <a:ext cx="85232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9878" name="Picture 6" descr="P402306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0413" y="569913"/>
            <a:ext cx="7621587"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9874" name="Rectangle 2"/>
          <p:cNvSpPr>
            <a:spLocks noGrp="1" noChangeArrowheads="1"/>
          </p:cNvSpPr>
          <p:nvPr>
            <p:ph type="title"/>
          </p:nvPr>
        </p:nvSpPr>
        <p:spPr>
          <a:xfrm>
            <a:off x="685800" y="457200"/>
            <a:ext cx="7772400" cy="914400"/>
          </a:xfrm>
        </p:spPr>
        <p:txBody>
          <a:bodyPr/>
          <a:lstStyle/>
          <a:p>
            <a:pPr eaLnBrk="1" hangingPunct="1"/>
            <a:r>
              <a:rPr lang="en-US">
                <a:latin typeface="Arial" charset="0"/>
                <a:ea typeface="ＭＳ Ｐゴシック" charset="0"/>
              </a:rPr>
              <a:t>Sindrom </a:t>
            </a:r>
            <a:r>
              <a:rPr lang="ja-JP" altLang="en-US">
                <a:latin typeface="Arial" charset="0"/>
                <a:ea typeface="ＭＳ Ｐゴシック" charset="0"/>
              </a:rPr>
              <a:t>“</a:t>
            </a:r>
            <a:r>
              <a:rPr lang="en-US" altLang="ja-JP">
                <a:latin typeface="Arial" charset="0"/>
                <a:ea typeface="ＭＳ Ｐゴシック" charset="0"/>
              </a:rPr>
              <a:t>Kendali Jarak Jauh</a:t>
            </a:r>
            <a:r>
              <a:rPr lang="ja-JP" altLang="en-US">
                <a:latin typeface="Arial" charset="0"/>
                <a:ea typeface="ＭＳ Ｐゴシック" charset="0"/>
              </a:rPr>
              <a:t>”</a:t>
            </a:r>
            <a:r>
              <a:rPr lang="en-US" altLang="ja-JP">
                <a:latin typeface="Arial" charset="0"/>
                <a:ea typeface="ＭＳ Ｐゴシック" charset="0"/>
              </a:rPr>
              <a:t/>
            </a:r>
            <a:br>
              <a:rPr lang="en-US" altLang="ja-JP">
                <a:latin typeface="Arial" charset="0"/>
                <a:ea typeface="ＭＳ Ｐゴシック" charset="0"/>
              </a:rPr>
            </a:br>
            <a:endParaRPr lang="en-US">
              <a:latin typeface="Arial" charset="0"/>
              <a:ea typeface="ＭＳ Ｐゴシック" charset="0"/>
            </a:endParaRPr>
          </a:p>
        </p:txBody>
      </p:sp>
      <p:sp>
        <p:nvSpPr>
          <p:cNvPr id="1359875" name="Rectangle 3"/>
          <p:cNvSpPr>
            <a:spLocks noGrp="1" noChangeArrowheads="1"/>
          </p:cNvSpPr>
          <p:nvPr>
            <p:ph type="body" idx="1"/>
          </p:nvPr>
        </p:nvSpPr>
        <p:spPr>
          <a:xfrm>
            <a:off x="0" y="3962400"/>
            <a:ext cx="6357938" cy="2895600"/>
          </a:xfrm>
          <a:solidFill>
            <a:srgbClr val="000000"/>
          </a:solidFill>
        </p:spPr>
        <p:txBody>
          <a:bodyPr/>
          <a:lstStyle/>
          <a:p>
            <a:pPr eaLnBrk="1" hangingPunct="1"/>
            <a:r>
              <a:rPr lang="en-US" sz="2400">
                <a:solidFill>
                  <a:schemeClr val="accent1"/>
                </a:solidFill>
                <a:latin typeface="Arial" charset="0"/>
                <a:ea typeface="ＭＳ Ｐゴシック" charset="0"/>
              </a:rPr>
              <a:t>Pendengar mempunyai </a:t>
            </a:r>
            <a:r>
              <a:rPr lang="ja-JP" altLang="en-US" sz="2400">
                <a:solidFill>
                  <a:schemeClr val="accent1"/>
                </a:solidFill>
                <a:latin typeface="Arial" charset="0"/>
                <a:ea typeface="ＭＳ Ｐゴシック" charset="0"/>
              </a:rPr>
              <a:t>“</a:t>
            </a:r>
            <a:r>
              <a:rPr lang="en-US" altLang="ja-JP" sz="2400">
                <a:solidFill>
                  <a:schemeClr val="accent1"/>
                </a:solidFill>
                <a:latin typeface="Arial" charset="0"/>
                <a:ea typeface="ＭＳ Ｐゴシック" charset="0"/>
              </a:rPr>
              <a:t>pengendali jarak jauh (remote)</a:t>
            </a:r>
            <a:r>
              <a:rPr lang="ja-JP" altLang="en-US" sz="2400">
                <a:solidFill>
                  <a:schemeClr val="accent1"/>
                </a:solidFill>
                <a:latin typeface="Arial" charset="0"/>
                <a:ea typeface="ＭＳ Ｐゴシック" charset="0"/>
              </a:rPr>
              <a:t>”</a:t>
            </a:r>
            <a:r>
              <a:rPr lang="en-US" altLang="ja-JP" sz="2400">
                <a:solidFill>
                  <a:schemeClr val="accent1"/>
                </a:solidFill>
                <a:latin typeface="Arial" charset="0"/>
                <a:ea typeface="ＭＳ Ｐゴシック" charset="0"/>
              </a:rPr>
              <a:t> di dalam kepala mereka dan dapat berganti saluran setiap saat ketika mereka berpikir ada hal lain yang lebih menarik! Berusahalah untuk membuat mereka terus tertarik untuk mendengarkan khotbah!</a:t>
            </a:r>
            <a:endParaRPr lang="en-US" sz="2400">
              <a:solidFill>
                <a:schemeClr val="accent1"/>
              </a:solidFill>
              <a:latin typeface="Arial" charset="0"/>
              <a:ea typeface="ＭＳ Ｐゴシック" charset="0"/>
            </a:endParaRPr>
          </a:p>
        </p:txBody>
      </p:sp>
      <p:grpSp>
        <p:nvGrpSpPr>
          <p:cNvPr id="2" name="Group 11"/>
          <p:cNvGrpSpPr>
            <a:grpSpLocks/>
          </p:cNvGrpSpPr>
          <p:nvPr/>
        </p:nvGrpSpPr>
        <p:grpSpPr bwMode="auto">
          <a:xfrm rot="-4614363">
            <a:off x="952500" y="1409700"/>
            <a:ext cx="1371600" cy="1295400"/>
            <a:chOff x="1776" y="912"/>
            <a:chExt cx="864" cy="816"/>
          </a:xfrm>
        </p:grpSpPr>
        <p:sp>
          <p:nvSpPr>
            <p:cNvPr id="122892" name="AutoShape 10"/>
            <p:cNvSpPr>
              <a:spLocks noChangeArrowheads="1"/>
            </p:cNvSpPr>
            <p:nvPr/>
          </p:nvSpPr>
          <p:spPr bwMode="auto">
            <a:xfrm>
              <a:off x="1776" y="912"/>
              <a:ext cx="864" cy="816"/>
            </a:xfrm>
            <a:prstGeom prst="cloudCallout">
              <a:avLst>
                <a:gd name="adj1" fmla="val -43750"/>
                <a:gd name="adj2" fmla="val 70000"/>
              </a:avLst>
            </a:prstGeom>
            <a:solidFill>
              <a:schemeClr val="bg1"/>
            </a:solidFill>
            <a:ln w="9525">
              <a:solidFill>
                <a:schemeClr val="tx1"/>
              </a:solidFill>
              <a:round/>
              <a:headEnd/>
              <a:tailEnd/>
            </a:ln>
          </p:spPr>
          <p:txBody>
            <a:bodyPr vert="eaVert" wrap="none" anchor="ctr"/>
            <a:lstStyle/>
            <a:p>
              <a:pPr algn="ctr" eaLnBrk="0" hangingPunct="0"/>
              <a:endParaRPr lang="en-US"/>
            </a:p>
          </p:txBody>
        </p:sp>
        <p:pic>
          <p:nvPicPr>
            <p:cNvPr id="122893" name="Picture 9" descr="N2010_remote_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 y="1080"/>
              <a:ext cx="576"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2"/>
          <p:cNvGrpSpPr>
            <a:grpSpLocks/>
          </p:cNvGrpSpPr>
          <p:nvPr/>
        </p:nvGrpSpPr>
        <p:grpSpPr bwMode="auto">
          <a:xfrm rot="-1521281">
            <a:off x="5105400" y="1447800"/>
            <a:ext cx="1371600" cy="1295400"/>
            <a:chOff x="1776" y="912"/>
            <a:chExt cx="864" cy="816"/>
          </a:xfrm>
        </p:grpSpPr>
        <p:sp>
          <p:nvSpPr>
            <p:cNvPr id="122890" name="AutoShape 13"/>
            <p:cNvSpPr>
              <a:spLocks noChangeArrowheads="1"/>
            </p:cNvSpPr>
            <p:nvPr/>
          </p:nvSpPr>
          <p:spPr bwMode="auto">
            <a:xfrm>
              <a:off x="1776" y="912"/>
              <a:ext cx="864" cy="816"/>
            </a:xfrm>
            <a:prstGeom prst="cloudCallout">
              <a:avLst>
                <a:gd name="adj1" fmla="val -43750"/>
                <a:gd name="adj2" fmla="val 70000"/>
              </a:avLst>
            </a:prstGeom>
            <a:solidFill>
              <a:schemeClr val="bg1"/>
            </a:solidFill>
            <a:ln w="9525">
              <a:solidFill>
                <a:schemeClr val="tx1"/>
              </a:solidFill>
              <a:round/>
              <a:headEnd/>
              <a:tailEnd/>
            </a:ln>
          </p:spPr>
          <p:txBody>
            <a:bodyPr wrap="none" anchor="ctr"/>
            <a:lstStyle/>
            <a:p>
              <a:pPr algn="ctr" eaLnBrk="0" hangingPunct="0"/>
              <a:endParaRPr lang="en-US"/>
            </a:p>
          </p:txBody>
        </p:sp>
        <p:pic>
          <p:nvPicPr>
            <p:cNvPr id="122891" name="Picture 14" descr="N2010_remote_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 y="1080"/>
              <a:ext cx="576"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5"/>
          <p:cNvGrpSpPr>
            <a:grpSpLocks/>
          </p:cNvGrpSpPr>
          <p:nvPr/>
        </p:nvGrpSpPr>
        <p:grpSpPr bwMode="auto">
          <a:xfrm rot="6637950">
            <a:off x="7810500" y="3619500"/>
            <a:ext cx="1371600" cy="1295400"/>
            <a:chOff x="1776" y="912"/>
            <a:chExt cx="864" cy="816"/>
          </a:xfrm>
        </p:grpSpPr>
        <p:sp>
          <p:nvSpPr>
            <p:cNvPr id="122888" name="AutoShape 16"/>
            <p:cNvSpPr>
              <a:spLocks noChangeArrowheads="1"/>
            </p:cNvSpPr>
            <p:nvPr/>
          </p:nvSpPr>
          <p:spPr bwMode="auto">
            <a:xfrm>
              <a:off x="1776" y="912"/>
              <a:ext cx="864" cy="816"/>
            </a:xfrm>
            <a:prstGeom prst="cloudCallout">
              <a:avLst>
                <a:gd name="adj1" fmla="val -43750"/>
                <a:gd name="adj2" fmla="val 70000"/>
              </a:avLst>
            </a:prstGeom>
            <a:solidFill>
              <a:schemeClr val="bg1"/>
            </a:solidFill>
            <a:ln w="9525">
              <a:solidFill>
                <a:schemeClr val="tx1"/>
              </a:solidFill>
              <a:round/>
              <a:headEnd/>
              <a:tailEnd/>
            </a:ln>
          </p:spPr>
          <p:txBody>
            <a:bodyPr rot="10800000" vert="eaVert" wrap="none" anchor="ctr"/>
            <a:lstStyle/>
            <a:p>
              <a:pPr algn="ctr" eaLnBrk="0" hangingPunct="0"/>
              <a:endParaRPr lang="en-US"/>
            </a:p>
          </p:txBody>
        </p:sp>
        <p:pic>
          <p:nvPicPr>
            <p:cNvPr id="122889" name="Picture 17" descr="N2010_remote_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 y="1080"/>
              <a:ext cx="576"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359880"/>
                                        </p:tgtEl>
                                        <p:attrNameLst>
                                          <p:attrName>style.visibility</p:attrName>
                                        </p:attrNameLst>
                                      </p:cBhvr>
                                      <p:to>
                                        <p:strVal val="visible"/>
                                      </p:to>
                                    </p:set>
                                    <p:animEffect transition="in" filter="dissolve">
                                      <p:cBhvr>
                                        <p:cTn id="7" dur="500"/>
                                        <p:tgtEl>
                                          <p:spTgt spid="13598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59874"/>
                                        </p:tgtEl>
                                        <p:attrNameLst>
                                          <p:attrName>style.visibility</p:attrName>
                                        </p:attrNameLst>
                                      </p:cBhvr>
                                      <p:to>
                                        <p:strVal val="visible"/>
                                      </p:to>
                                    </p:set>
                                    <p:animEffect transition="in" filter="dissolve">
                                      <p:cBhvr>
                                        <p:cTn id="12" dur="500"/>
                                        <p:tgtEl>
                                          <p:spTgt spid="13598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59878"/>
                                        </p:tgtEl>
                                        <p:attrNameLst>
                                          <p:attrName>style.visibility</p:attrName>
                                        </p:attrNameLst>
                                      </p:cBhvr>
                                      <p:to>
                                        <p:strVal val="visible"/>
                                      </p:to>
                                    </p:set>
                                    <p:animEffect transition="in" filter="dissolve">
                                      <p:cBhvr>
                                        <p:cTn id="17" dur="500"/>
                                        <p:tgtEl>
                                          <p:spTgt spid="13598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59875">
                                            <p:bg/>
                                          </p:spTgt>
                                        </p:tgtEl>
                                        <p:attrNameLst>
                                          <p:attrName>style.visibility</p:attrName>
                                        </p:attrNameLst>
                                      </p:cBhvr>
                                      <p:to>
                                        <p:strVal val="visible"/>
                                      </p:to>
                                    </p:set>
                                    <p:animEffect transition="in" filter="dissolve">
                                      <p:cBhvr>
                                        <p:cTn id="22" dur="500"/>
                                        <p:tgtEl>
                                          <p:spTgt spid="1359875">
                                            <p:bg/>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59875">
                                            <p:txEl>
                                              <p:pRg st="0" end="0"/>
                                            </p:txEl>
                                          </p:spTgt>
                                        </p:tgtEl>
                                        <p:attrNameLst>
                                          <p:attrName>style.visibility</p:attrName>
                                        </p:attrNameLst>
                                      </p:cBhvr>
                                      <p:to>
                                        <p:strVal val="visible"/>
                                      </p:to>
                                    </p:set>
                                    <p:animEffect transition="in" filter="dissolve">
                                      <p:cBhvr>
                                        <p:cTn id="25" dur="500"/>
                                        <p:tgtEl>
                                          <p:spTgt spid="1359875">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500"/>
                                        <p:tgtEl>
                                          <p:spTgt spid="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dissolv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874" grpId="0"/>
      <p:bldP spid="135987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4" descr="ChurchAudienc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825500"/>
            <a:ext cx="91440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0" name="Rectangle 2"/>
          <p:cNvSpPr>
            <a:spLocks noGrp="1" noChangeArrowheads="1"/>
          </p:cNvSpPr>
          <p:nvPr>
            <p:ph type="ctrTitle"/>
          </p:nvPr>
        </p:nvSpPr>
        <p:spPr>
          <a:xfrm>
            <a:off x="533400" y="309563"/>
            <a:ext cx="8001000" cy="762000"/>
          </a:xfrm>
        </p:spPr>
        <p:txBody>
          <a:bodyPr/>
          <a:lstStyle/>
          <a:p>
            <a:pPr eaLnBrk="1" hangingPunct="1"/>
            <a:r>
              <a:rPr lang="en-US">
                <a:latin typeface="Arial" charset="0"/>
                <a:ea typeface="ＭＳ Ｐゴシック" charset="0"/>
              </a:rPr>
              <a:t>Apa yang sebenarnya sedang mereka pikirkan?</a:t>
            </a:r>
          </a:p>
        </p:txBody>
      </p:sp>
      <p:sp>
        <p:nvSpPr>
          <p:cNvPr id="1364995" name="Rectangle 3"/>
          <p:cNvSpPr>
            <a:spLocks noGrp="1" noChangeArrowheads="1"/>
          </p:cNvSpPr>
          <p:nvPr>
            <p:ph type="subTitle" idx="1"/>
          </p:nvPr>
        </p:nvSpPr>
        <p:spPr>
          <a:xfrm>
            <a:off x="4114800" y="4876800"/>
            <a:ext cx="5029200" cy="1295400"/>
          </a:xfrm>
          <a:effectLst>
            <a:outerShdw blurRad="63500" dist="35921" dir="2700000" algn="ctr" rotWithShape="0">
              <a:schemeClr val="tx2"/>
            </a:outerShdw>
          </a:effectLst>
        </p:spPr>
        <p:txBody>
          <a:bodyPr/>
          <a:lstStyle/>
          <a:p>
            <a:pPr eaLnBrk="1" hangingPunct="1">
              <a:defRPr/>
            </a:pPr>
            <a:r>
              <a:rPr lang="en-US" b="1">
                <a:solidFill>
                  <a:schemeClr val="accent1"/>
                </a:solidFill>
                <a:latin typeface="Arial" charset="0"/>
                <a:ea typeface="ＭＳ Ｐゴシック" charset="0"/>
              </a:rPr>
              <a:t>Lewis B. Smedes menjelaskannya dengan baik…</a:t>
            </a:r>
          </a:p>
        </p:txBody>
      </p:sp>
      <p:sp>
        <p:nvSpPr>
          <p:cNvPr id="124932" name="Text Box 5"/>
          <p:cNvSpPr txBox="1">
            <a:spLocks noChangeArrowheads="1"/>
          </p:cNvSpPr>
          <p:nvPr/>
        </p:nvSpPr>
        <p:spPr bwMode="auto">
          <a:xfrm>
            <a:off x="214313" y="6400800"/>
            <a:ext cx="8929687" cy="8223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chemeClr val="accent1"/>
                </a:solidFill>
              </a:rPr>
              <a:t>Dalam buku karya Hostetler, </a:t>
            </a:r>
            <a:r>
              <a:rPr lang="en-US" b="1" i="1">
                <a:solidFill>
                  <a:schemeClr val="accent1"/>
                </a:solidFill>
              </a:rPr>
              <a:t>Introducing the Sermon (Memperkenalkan Khotbah), hal. 27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4" descr="glowha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8" name="Rectangle 2"/>
          <p:cNvSpPr>
            <a:spLocks noGrp="1" noChangeArrowheads="1"/>
          </p:cNvSpPr>
          <p:nvPr>
            <p:ph type="ctrTitle"/>
          </p:nvPr>
        </p:nvSpPr>
        <p:spPr>
          <a:xfrm>
            <a:off x="1143000" y="762000"/>
            <a:ext cx="6934200" cy="3581400"/>
          </a:xfrm>
        </p:spPr>
        <p:txBody>
          <a:bodyPr/>
          <a:lstStyle/>
          <a:p>
            <a:pPr eaLnBrk="1" hangingPunct="1"/>
            <a:r>
              <a:rPr lang="ja-JP" altLang="en-US" sz="4800" b="1">
                <a:latin typeface="acme secret agent" charset="0"/>
                <a:ea typeface="ＭＳ Ｐゴシック" charset="0"/>
              </a:rPr>
              <a:t>“</a:t>
            </a:r>
            <a:r>
              <a:rPr lang="en-US" altLang="ja-JP" sz="4800" b="1">
                <a:latin typeface="acme secret agent" charset="0"/>
                <a:ea typeface="ＭＳ Ｐゴシック" charset="0"/>
              </a:rPr>
              <a:t>Tidakkah setiap orang mengharapkan kebangkitan?</a:t>
            </a:r>
            <a:r>
              <a:rPr lang="ja-JP" altLang="en-US" sz="4800" b="1">
                <a:latin typeface="acme secret agent" charset="0"/>
                <a:ea typeface="ＭＳ Ｐゴシック" charset="0"/>
              </a:rPr>
              <a:t>”</a:t>
            </a:r>
            <a:endParaRPr lang="en-US">
              <a:latin typeface="acme secret agent" charset="0"/>
              <a:ea typeface="ＭＳ Ｐゴシック" charset="0"/>
            </a:endParaRPr>
          </a:p>
        </p:txBody>
      </p:sp>
      <p:sp>
        <p:nvSpPr>
          <p:cNvPr id="1341443" name="Rectangle 3"/>
          <p:cNvSpPr>
            <a:spLocks noGrp="1" noChangeArrowheads="1"/>
          </p:cNvSpPr>
          <p:nvPr>
            <p:ph type="subTitle" idx="1"/>
          </p:nvPr>
        </p:nvSpPr>
        <p:spPr>
          <a:xfrm>
            <a:off x="1676400" y="4381500"/>
            <a:ext cx="6019800" cy="1905000"/>
          </a:xfrm>
        </p:spPr>
        <p:txBody>
          <a:bodyPr/>
          <a:lstStyle/>
          <a:p>
            <a:pPr eaLnBrk="1" hangingPunct="1"/>
            <a:r>
              <a:rPr lang="en-US" b="1">
                <a:latin typeface="Arial" charset="0"/>
                <a:ea typeface="ＭＳ Ｐゴシック" charset="0"/>
              </a:rPr>
              <a:t>Apakah anda berpikir ini adalah kalimat pertama yang baik untuk suatu khotbah? Mengapa atau mengapa tidak?</a:t>
            </a:r>
          </a:p>
        </p:txBody>
      </p:sp>
      <p:sp>
        <p:nvSpPr>
          <p:cNvPr id="1341445" name="Text Box 5"/>
          <p:cNvSpPr txBox="1">
            <a:spLocks noChangeArrowheads="1"/>
          </p:cNvSpPr>
          <p:nvPr/>
        </p:nvSpPr>
        <p:spPr bwMode="auto">
          <a:xfrm>
            <a:off x="8518525" y="39688"/>
            <a:ext cx="523875" cy="457200"/>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eaLnBrk="0" hangingPunct="0">
              <a:defRPr/>
            </a:pPr>
            <a:r>
              <a:rPr lang="en-US" b="1">
                <a:solidFill>
                  <a:schemeClr val="bg1"/>
                </a:solidFill>
                <a:ea typeface="ＭＳ Ｐゴシック" charset="-128"/>
                <a:cs typeface="+mn-cs"/>
              </a:rPr>
              <a:t>76</a:t>
            </a:r>
            <a:endParaRPr lang="en-US">
              <a:solidFill>
                <a:schemeClr val="bg1"/>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41443">
                                            <p:txEl>
                                              <p:pRg st="0" end="0"/>
                                            </p:txEl>
                                          </p:spTgt>
                                        </p:tgtEl>
                                        <p:attrNameLst>
                                          <p:attrName>style.visibility</p:attrName>
                                        </p:attrNameLst>
                                      </p:cBhvr>
                                      <p:to>
                                        <p:strVal val="visible"/>
                                      </p:to>
                                    </p:set>
                                    <p:animEffect transition="in" filter="slide(fromBottom)">
                                      <p:cBhvr>
                                        <p:cTn id="7" dur="500"/>
                                        <p:tgtEl>
                                          <p:spTgt spid="134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4" descr="wreck00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4514" name="Rectangle 2"/>
          <p:cNvSpPr>
            <a:spLocks noGrp="1" noChangeArrowheads="1"/>
          </p:cNvSpPr>
          <p:nvPr>
            <p:ph type="title"/>
          </p:nvPr>
        </p:nvSpPr>
        <p:spPr>
          <a:xfrm>
            <a:off x="152400" y="533400"/>
            <a:ext cx="8915400" cy="990600"/>
          </a:xfrm>
          <a:solidFill>
            <a:schemeClr val="accent1"/>
          </a:solidFill>
          <a:effectLst>
            <a:outerShdw blurRad="63500" dist="35921" dir="2700000" algn="ctr" rotWithShape="0">
              <a:schemeClr val="bg1"/>
            </a:outerShdw>
          </a:effectLst>
        </p:spPr>
        <p:txBody>
          <a:bodyPr/>
          <a:lstStyle/>
          <a:p>
            <a:pPr eaLnBrk="1" hangingPunct="1">
              <a:defRPr/>
            </a:pPr>
            <a:r>
              <a:rPr lang="ja-JP" altLang="en-US" sz="2400" b="1">
                <a:latin typeface="Arial" charset="0"/>
                <a:ea typeface="ＭＳ Ｐゴシック" charset="0"/>
              </a:rPr>
              <a:t>“</a:t>
            </a:r>
            <a:r>
              <a:rPr lang="en-US" sz="2400" b="1">
                <a:latin typeface="Arial" charset="0"/>
                <a:ea typeface="ＭＳ Ｐゴシック" charset="0"/>
              </a:rPr>
              <a:t>Jika anda ingin menghancurkan suatu masyarakat tanpa menggunakan senjata, bagaimana anda melakukannya?</a:t>
            </a:r>
            <a:r>
              <a:rPr lang="ja-JP" altLang="en-US" sz="2400" b="1">
                <a:latin typeface="Arial" charset="0"/>
                <a:ea typeface="ＭＳ Ｐゴシック" charset="0"/>
              </a:rPr>
              <a:t>”</a:t>
            </a:r>
            <a:endParaRPr lang="en-US" sz="2400" b="1">
              <a:latin typeface="Arial" charset="0"/>
              <a:ea typeface="ＭＳ Ｐゴシック" charset="0"/>
            </a:endParaRPr>
          </a:p>
        </p:txBody>
      </p:sp>
      <p:sp>
        <p:nvSpPr>
          <p:cNvPr id="129027" name="Rectangle 3"/>
          <p:cNvSpPr>
            <a:spLocks noGrp="1" noChangeArrowheads="1"/>
          </p:cNvSpPr>
          <p:nvPr>
            <p:ph type="body" idx="1"/>
          </p:nvPr>
        </p:nvSpPr>
        <p:spPr>
          <a:xfrm>
            <a:off x="381000" y="5943600"/>
            <a:ext cx="8534400" cy="533400"/>
          </a:xfrm>
          <a:solidFill>
            <a:schemeClr val="accent1"/>
          </a:solidFill>
        </p:spPr>
        <p:txBody>
          <a:bodyPr/>
          <a:lstStyle/>
          <a:p>
            <a:pPr algn="ctr" eaLnBrk="1" hangingPunct="1"/>
            <a:r>
              <a:rPr lang="en-US" sz="1800">
                <a:latin typeface="Arial" charset="0"/>
                <a:ea typeface="ＭＳ Ｐゴシック" charset="0"/>
              </a:rPr>
              <a:t>Apakah ini sebuah pembukaan yang baik?  Mengapa atau mengapa tidak?</a:t>
            </a:r>
          </a:p>
        </p:txBody>
      </p:sp>
      <p:sp>
        <p:nvSpPr>
          <p:cNvPr id="1344517" name="Text Box 5"/>
          <p:cNvSpPr txBox="1">
            <a:spLocks noChangeArrowheads="1"/>
          </p:cNvSpPr>
          <p:nvPr/>
        </p:nvSpPr>
        <p:spPr bwMode="auto">
          <a:xfrm>
            <a:off x="8518525" y="39688"/>
            <a:ext cx="523875" cy="457200"/>
          </a:xfrm>
          <a:prstGeom prst="rect">
            <a:avLst/>
          </a:prstGeom>
          <a:solidFill>
            <a:srgbClr val="FF0000"/>
          </a:solidFill>
          <a:ln w="9525">
            <a:noFill/>
            <a:miter lim="800000"/>
            <a:headEnd/>
            <a:tailEnd/>
          </a:ln>
          <a:effectLst>
            <a:outerShdw dist="35921" dir="2700000" algn="ctr" rotWithShape="0">
              <a:schemeClr val="tx2"/>
            </a:outerShdw>
          </a:effectLst>
        </p:spPr>
        <p:txBody>
          <a:bodyPr wrap="none">
            <a:spAutoFit/>
          </a:bodyPr>
          <a:lstStyle/>
          <a:p>
            <a:pPr eaLnBrk="0" hangingPunct="0">
              <a:defRPr/>
            </a:pPr>
            <a:r>
              <a:rPr lang="en-US" b="1">
                <a:solidFill>
                  <a:schemeClr val="bg1"/>
                </a:solidFill>
                <a:ea typeface="ＭＳ Ｐゴシック" charset="-128"/>
                <a:cs typeface="+mn-cs"/>
              </a:rPr>
              <a:t>76</a:t>
            </a:r>
            <a:endParaRPr lang="en-US">
              <a:solidFill>
                <a:schemeClr val="bg1"/>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4" descr="christianChurchOld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3490" name="Rectangle 2"/>
          <p:cNvSpPr>
            <a:spLocks noGrp="1" noChangeArrowheads="1"/>
          </p:cNvSpPr>
          <p:nvPr>
            <p:ph type="title"/>
          </p:nvPr>
        </p:nvSpPr>
        <p:spPr>
          <a:xfrm>
            <a:off x="685800" y="1066800"/>
            <a:ext cx="7772400" cy="1828800"/>
          </a:xfrm>
          <a:effectLst>
            <a:outerShdw blurRad="63500" dist="35921" dir="2700000" algn="ctr" rotWithShape="0">
              <a:schemeClr val="bg1"/>
            </a:outerShdw>
          </a:effectLst>
        </p:spPr>
        <p:txBody>
          <a:bodyPr/>
          <a:lstStyle/>
          <a:p>
            <a:pPr eaLnBrk="1" hangingPunct="1">
              <a:defRPr/>
            </a:pPr>
            <a:r>
              <a:rPr lang="ja-JP" altLang="en-US" b="1">
                <a:latin typeface="Arial" charset="0"/>
                <a:ea typeface="ＭＳ Ｐゴシック" charset="0"/>
              </a:rPr>
              <a:t>“</a:t>
            </a:r>
            <a:r>
              <a:rPr lang="en-US" b="1">
                <a:latin typeface="Arial" charset="0"/>
                <a:ea typeface="ＭＳ Ｐゴシック" charset="0"/>
              </a:rPr>
              <a:t>Awalnya, dalil/proposisi ini mungkin kelihatan berlawanan.</a:t>
            </a:r>
            <a:r>
              <a:rPr lang="ja-JP" altLang="en-US" b="1">
                <a:latin typeface="Arial" charset="0"/>
                <a:ea typeface="ＭＳ Ｐゴシック" charset="0"/>
              </a:rPr>
              <a:t>”</a:t>
            </a:r>
            <a:endParaRPr lang="en-US" b="1">
              <a:latin typeface="Arial" charset="0"/>
              <a:ea typeface="ＭＳ Ｐゴシック" charset="0"/>
            </a:endParaRPr>
          </a:p>
        </p:txBody>
      </p:sp>
      <p:sp>
        <p:nvSpPr>
          <p:cNvPr id="1343491" name="Rectangle 3"/>
          <p:cNvSpPr>
            <a:spLocks noGrp="1" noChangeArrowheads="1"/>
          </p:cNvSpPr>
          <p:nvPr>
            <p:ph type="body" idx="1"/>
          </p:nvPr>
        </p:nvSpPr>
        <p:spPr>
          <a:xfrm>
            <a:off x="104775" y="4724400"/>
            <a:ext cx="8734425" cy="1447800"/>
          </a:xfrm>
          <a:effectLst>
            <a:outerShdw blurRad="63500" dist="35921" dir="2700000" algn="ctr" rotWithShape="0">
              <a:schemeClr val="bg1"/>
            </a:outerShdw>
          </a:effectLst>
        </p:spPr>
        <p:txBody>
          <a:bodyPr/>
          <a:lstStyle/>
          <a:p>
            <a:pPr marL="0" indent="0" algn="ctr" eaLnBrk="1" hangingPunct="1">
              <a:lnSpc>
                <a:spcPct val="90000"/>
              </a:lnSpc>
              <a:buFontTx/>
              <a:buNone/>
              <a:defRPr/>
            </a:pPr>
            <a:r>
              <a:rPr lang="en-US" b="1">
                <a:latin typeface="Arial" charset="0"/>
                <a:ea typeface="ＭＳ Ｐゴシック" charset="0"/>
              </a:rPr>
              <a:t>(Mengacu kepada judul khotbah, </a:t>
            </a:r>
            <a:br>
              <a:rPr lang="en-US" b="1">
                <a:latin typeface="Arial" charset="0"/>
                <a:ea typeface="ＭＳ Ｐゴシック" charset="0"/>
              </a:rPr>
            </a:br>
            <a:r>
              <a:rPr lang="ja-JP" altLang="en-US" b="1">
                <a:latin typeface="Arial" charset="0"/>
                <a:ea typeface="ＭＳ Ｐゴシック" charset="0"/>
              </a:rPr>
              <a:t>“</a:t>
            </a:r>
            <a:r>
              <a:rPr lang="en-US" b="1">
                <a:latin typeface="Arial" charset="0"/>
                <a:ea typeface="ＭＳ Ｐゴシック" charset="0"/>
              </a:rPr>
              <a:t>Apa yang Dunia Butuhkan adalah Lebih Sedikit Gereja dan Lebih Banyak Tubuh Kristus.</a:t>
            </a:r>
            <a:r>
              <a:rPr lang="ja-JP" altLang="en-US" b="1">
                <a:latin typeface="Arial" charset="0"/>
                <a:ea typeface="ＭＳ Ｐゴシック" charset="0"/>
              </a:rPr>
              <a:t>”</a:t>
            </a:r>
            <a:r>
              <a:rPr lang="en-US" b="1">
                <a:latin typeface="Arial" charset="0"/>
                <a:ea typeface="ＭＳ Ｐゴシック" charset="0"/>
              </a:rPr>
              <a:t>)</a:t>
            </a:r>
          </a:p>
        </p:txBody>
      </p:sp>
      <p:sp>
        <p:nvSpPr>
          <p:cNvPr id="1343493" name="Text Box 5"/>
          <p:cNvSpPr txBox="1">
            <a:spLocks noChangeArrowheads="1"/>
          </p:cNvSpPr>
          <p:nvPr/>
        </p:nvSpPr>
        <p:spPr bwMode="auto">
          <a:xfrm>
            <a:off x="5286375" y="6400800"/>
            <a:ext cx="3810000" cy="457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rPr>
              <a:t>Awal yang baik atau tidak?</a:t>
            </a:r>
          </a:p>
        </p:txBody>
      </p:sp>
      <p:sp>
        <p:nvSpPr>
          <p:cNvPr id="1343494" name="Text Box 6"/>
          <p:cNvSpPr txBox="1">
            <a:spLocks noChangeArrowheads="1"/>
          </p:cNvSpPr>
          <p:nvPr/>
        </p:nvSpPr>
        <p:spPr bwMode="auto">
          <a:xfrm>
            <a:off x="8518525" y="39688"/>
            <a:ext cx="523875" cy="457200"/>
          </a:xfrm>
          <a:prstGeom prst="rect">
            <a:avLst/>
          </a:prstGeom>
          <a:solidFill>
            <a:schemeClr val="hlink"/>
          </a:solidFill>
          <a:ln w="9525">
            <a:noFill/>
            <a:miter lim="800000"/>
            <a:headEnd/>
            <a:tailEnd/>
          </a:ln>
          <a:effectLst>
            <a:outerShdw dist="35921" dir="2700000" algn="ctr" rotWithShape="0">
              <a:schemeClr val="tx2"/>
            </a:outerShdw>
          </a:effectLst>
        </p:spPr>
        <p:txBody>
          <a:bodyPr wrap="none">
            <a:spAutoFit/>
          </a:bodyPr>
          <a:lstStyle/>
          <a:p>
            <a:pPr eaLnBrk="0" hangingPunct="0">
              <a:defRPr/>
            </a:pPr>
            <a:r>
              <a:rPr lang="en-US" b="1">
                <a:solidFill>
                  <a:schemeClr val="bg1"/>
                </a:solidFill>
                <a:ea typeface="ＭＳ Ｐゴシック" charset="-128"/>
                <a:cs typeface="+mn-cs"/>
              </a:rPr>
              <a:t>76</a:t>
            </a:r>
            <a:endParaRPr lang="en-US">
              <a:solidFill>
                <a:schemeClr val="bg1"/>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43491">
                                            <p:txEl>
                                              <p:pRg st="0" end="0"/>
                                            </p:txEl>
                                          </p:spTgt>
                                        </p:tgtEl>
                                        <p:attrNameLst>
                                          <p:attrName>style.visibility</p:attrName>
                                        </p:attrNameLst>
                                      </p:cBhvr>
                                      <p:to>
                                        <p:strVal val="visible"/>
                                      </p:to>
                                    </p:set>
                                    <p:animEffect transition="in" filter="wipe(down)">
                                      <p:cBhvr>
                                        <p:cTn id="7" dur="580">
                                          <p:stCondLst>
                                            <p:cond delay="0"/>
                                          </p:stCondLst>
                                        </p:cTn>
                                        <p:tgtEl>
                                          <p:spTgt spid="1343491">
                                            <p:txEl>
                                              <p:pRg st="0" end="0"/>
                                            </p:txEl>
                                          </p:spTgt>
                                        </p:tgtEl>
                                      </p:cBhvr>
                                    </p:animEffect>
                                    <p:anim calcmode="lin" valueType="num">
                                      <p:cBhvr>
                                        <p:cTn id="8" dur="1822" tmFilter="0,0; 0.14,0.36; 0.43,0.73; 0.71,0.91; 1.0,1.0">
                                          <p:stCondLst>
                                            <p:cond delay="0"/>
                                          </p:stCondLst>
                                        </p:cTn>
                                        <p:tgtEl>
                                          <p:spTgt spid="134349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4349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4349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4349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4349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343491">
                                            <p:txEl>
                                              <p:pRg st="0" end="0"/>
                                            </p:txEl>
                                          </p:spTgt>
                                        </p:tgtEl>
                                      </p:cBhvr>
                                      <p:to x="100000" y="60000"/>
                                    </p:animScale>
                                    <p:animScale>
                                      <p:cBhvr>
                                        <p:cTn id="14" dur="166" decel="50000">
                                          <p:stCondLst>
                                            <p:cond delay="676"/>
                                          </p:stCondLst>
                                        </p:cTn>
                                        <p:tgtEl>
                                          <p:spTgt spid="1343491">
                                            <p:txEl>
                                              <p:pRg st="0" end="0"/>
                                            </p:txEl>
                                          </p:spTgt>
                                        </p:tgtEl>
                                      </p:cBhvr>
                                      <p:to x="100000" y="100000"/>
                                    </p:animScale>
                                    <p:animScale>
                                      <p:cBhvr>
                                        <p:cTn id="15" dur="26">
                                          <p:stCondLst>
                                            <p:cond delay="1312"/>
                                          </p:stCondLst>
                                        </p:cTn>
                                        <p:tgtEl>
                                          <p:spTgt spid="1343491">
                                            <p:txEl>
                                              <p:pRg st="0" end="0"/>
                                            </p:txEl>
                                          </p:spTgt>
                                        </p:tgtEl>
                                      </p:cBhvr>
                                      <p:to x="100000" y="80000"/>
                                    </p:animScale>
                                    <p:animScale>
                                      <p:cBhvr>
                                        <p:cTn id="16" dur="166" decel="50000">
                                          <p:stCondLst>
                                            <p:cond delay="1338"/>
                                          </p:stCondLst>
                                        </p:cTn>
                                        <p:tgtEl>
                                          <p:spTgt spid="1343491">
                                            <p:txEl>
                                              <p:pRg st="0" end="0"/>
                                            </p:txEl>
                                          </p:spTgt>
                                        </p:tgtEl>
                                      </p:cBhvr>
                                      <p:to x="100000" y="100000"/>
                                    </p:animScale>
                                    <p:animScale>
                                      <p:cBhvr>
                                        <p:cTn id="17" dur="26">
                                          <p:stCondLst>
                                            <p:cond delay="1642"/>
                                          </p:stCondLst>
                                        </p:cTn>
                                        <p:tgtEl>
                                          <p:spTgt spid="1343491">
                                            <p:txEl>
                                              <p:pRg st="0" end="0"/>
                                            </p:txEl>
                                          </p:spTgt>
                                        </p:tgtEl>
                                      </p:cBhvr>
                                      <p:to x="100000" y="90000"/>
                                    </p:animScale>
                                    <p:animScale>
                                      <p:cBhvr>
                                        <p:cTn id="18" dur="166" decel="50000">
                                          <p:stCondLst>
                                            <p:cond delay="1668"/>
                                          </p:stCondLst>
                                        </p:cTn>
                                        <p:tgtEl>
                                          <p:spTgt spid="1343491">
                                            <p:txEl>
                                              <p:pRg st="0" end="0"/>
                                            </p:txEl>
                                          </p:spTgt>
                                        </p:tgtEl>
                                      </p:cBhvr>
                                      <p:to x="100000" y="100000"/>
                                    </p:animScale>
                                    <p:animScale>
                                      <p:cBhvr>
                                        <p:cTn id="19" dur="26">
                                          <p:stCondLst>
                                            <p:cond delay="1808"/>
                                          </p:stCondLst>
                                        </p:cTn>
                                        <p:tgtEl>
                                          <p:spTgt spid="1343491">
                                            <p:txEl>
                                              <p:pRg st="0" end="0"/>
                                            </p:txEl>
                                          </p:spTgt>
                                        </p:tgtEl>
                                      </p:cBhvr>
                                      <p:to x="100000" y="95000"/>
                                    </p:animScale>
                                    <p:animScale>
                                      <p:cBhvr>
                                        <p:cTn id="20" dur="166" decel="50000">
                                          <p:stCondLst>
                                            <p:cond delay="1834"/>
                                          </p:stCondLst>
                                        </p:cTn>
                                        <p:tgtEl>
                                          <p:spTgt spid="1343491">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43493"/>
                                        </p:tgtEl>
                                        <p:attrNameLst>
                                          <p:attrName>style.visibility</p:attrName>
                                        </p:attrNameLst>
                                      </p:cBhvr>
                                      <p:to>
                                        <p:strVal val="visible"/>
                                      </p:to>
                                    </p:set>
                                    <p:animEffect transition="in" filter="wipe(down)">
                                      <p:cBhvr>
                                        <p:cTn id="25" dur="580">
                                          <p:stCondLst>
                                            <p:cond delay="0"/>
                                          </p:stCondLst>
                                        </p:cTn>
                                        <p:tgtEl>
                                          <p:spTgt spid="1343493"/>
                                        </p:tgtEl>
                                      </p:cBhvr>
                                    </p:animEffect>
                                    <p:anim calcmode="lin" valueType="num">
                                      <p:cBhvr>
                                        <p:cTn id="26" dur="1822" tmFilter="0,0; 0.14,0.36; 0.43,0.73; 0.71,0.91; 1.0,1.0">
                                          <p:stCondLst>
                                            <p:cond delay="0"/>
                                          </p:stCondLst>
                                        </p:cTn>
                                        <p:tgtEl>
                                          <p:spTgt spid="134349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4349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4349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4349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4349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43493"/>
                                        </p:tgtEl>
                                      </p:cBhvr>
                                      <p:to x="100000" y="60000"/>
                                    </p:animScale>
                                    <p:animScale>
                                      <p:cBhvr>
                                        <p:cTn id="32" dur="166" decel="50000">
                                          <p:stCondLst>
                                            <p:cond delay="676"/>
                                          </p:stCondLst>
                                        </p:cTn>
                                        <p:tgtEl>
                                          <p:spTgt spid="1343493"/>
                                        </p:tgtEl>
                                      </p:cBhvr>
                                      <p:to x="100000" y="100000"/>
                                    </p:animScale>
                                    <p:animScale>
                                      <p:cBhvr>
                                        <p:cTn id="33" dur="26">
                                          <p:stCondLst>
                                            <p:cond delay="1312"/>
                                          </p:stCondLst>
                                        </p:cTn>
                                        <p:tgtEl>
                                          <p:spTgt spid="1343493"/>
                                        </p:tgtEl>
                                      </p:cBhvr>
                                      <p:to x="100000" y="80000"/>
                                    </p:animScale>
                                    <p:animScale>
                                      <p:cBhvr>
                                        <p:cTn id="34" dur="166" decel="50000">
                                          <p:stCondLst>
                                            <p:cond delay="1338"/>
                                          </p:stCondLst>
                                        </p:cTn>
                                        <p:tgtEl>
                                          <p:spTgt spid="1343493"/>
                                        </p:tgtEl>
                                      </p:cBhvr>
                                      <p:to x="100000" y="100000"/>
                                    </p:animScale>
                                    <p:animScale>
                                      <p:cBhvr>
                                        <p:cTn id="35" dur="26">
                                          <p:stCondLst>
                                            <p:cond delay="1642"/>
                                          </p:stCondLst>
                                        </p:cTn>
                                        <p:tgtEl>
                                          <p:spTgt spid="1343493"/>
                                        </p:tgtEl>
                                      </p:cBhvr>
                                      <p:to x="100000" y="90000"/>
                                    </p:animScale>
                                    <p:animScale>
                                      <p:cBhvr>
                                        <p:cTn id="36" dur="166" decel="50000">
                                          <p:stCondLst>
                                            <p:cond delay="1668"/>
                                          </p:stCondLst>
                                        </p:cTn>
                                        <p:tgtEl>
                                          <p:spTgt spid="1343493"/>
                                        </p:tgtEl>
                                      </p:cBhvr>
                                      <p:to x="100000" y="100000"/>
                                    </p:animScale>
                                    <p:animScale>
                                      <p:cBhvr>
                                        <p:cTn id="37" dur="26">
                                          <p:stCondLst>
                                            <p:cond delay="1808"/>
                                          </p:stCondLst>
                                        </p:cTn>
                                        <p:tgtEl>
                                          <p:spTgt spid="1343493"/>
                                        </p:tgtEl>
                                      </p:cBhvr>
                                      <p:to x="100000" y="95000"/>
                                    </p:animScale>
                                    <p:animScale>
                                      <p:cBhvr>
                                        <p:cTn id="38" dur="166" decel="50000">
                                          <p:stCondLst>
                                            <p:cond delay="1834"/>
                                          </p:stCondLst>
                                        </p:cTn>
                                        <p:tgtEl>
                                          <p:spTgt spid="134349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3491" grpId="0" build="p"/>
      <p:bldP spid="13434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175"/>
            <a:ext cx="514826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2"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8263" y="1685925"/>
            <a:ext cx="3995737"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48263" y="0"/>
            <a:ext cx="39957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ctrTitle"/>
          </p:nvPr>
        </p:nvSpPr>
        <p:spPr>
          <a:xfrm>
            <a:off x="457200" y="836712"/>
            <a:ext cx="8229600" cy="2520280"/>
          </a:xfrm>
          <a:extLst/>
        </p:spPr>
        <p:txBody>
          <a:bodyPr/>
          <a:lstStyle/>
          <a:p>
            <a:pPr eaLnBrk="1" hangingPunct="1">
              <a:defRPr/>
            </a:pPr>
            <a:r>
              <a:rPr kumimoji="0" lang="en-US" sz="8000" dirty="0" err="1">
                <a:effectLst>
                  <a:glow rad="495300">
                    <a:schemeClr val="bg1">
                      <a:alpha val="89000"/>
                    </a:schemeClr>
                  </a:glow>
                </a:effectLst>
                <a:latin typeface="Helvetica" charset="0"/>
                <a:ea typeface="Osaka" charset="0"/>
              </a:rPr>
              <a:t>Bagaimana</a:t>
            </a:r>
            <a:r>
              <a:rPr kumimoji="0" lang="en-US" sz="8000" dirty="0">
                <a:effectLst>
                  <a:glow rad="495300">
                    <a:schemeClr val="bg1">
                      <a:alpha val="89000"/>
                    </a:schemeClr>
                  </a:glow>
                </a:effectLst>
                <a:latin typeface="Helvetica" charset="0"/>
                <a:ea typeface="Osaka" charset="0"/>
              </a:rPr>
              <a:t> </a:t>
            </a:r>
            <a:r>
              <a:rPr kumimoji="0" lang="en-US" sz="8000" dirty="0" err="1">
                <a:effectLst>
                  <a:glow rad="495300">
                    <a:schemeClr val="bg1">
                      <a:alpha val="89000"/>
                    </a:schemeClr>
                  </a:glow>
                </a:effectLst>
                <a:latin typeface="Helvetica" charset="0"/>
                <a:ea typeface="Osaka" charset="0"/>
              </a:rPr>
              <a:t>anda</a:t>
            </a:r>
            <a:r>
              <a:rPr kumimoji="0" lang="en-US" sz="8000" dirty="0">
                <a:effectLst>
                  <a:glow rad="495300">
                    <a:schemeClr val="bg1">
                      <a:alpha val="89000"/>
                    </a:schemeClr>
                  </a:glow>
                </a:effectLst>
                <a:latin typeface="Helvetica" charset="0"/>
                <a:ea typeface="Osaka" charset="0"/>
              </a:rPr>
              <a:t> </a:t>
            </a:r>
            <a:r>
              <a:rPr kumimoji="0" lang="en-US" sz="8000" dirty="0" err="1">
                <a:effectLst>
                  <a:glow rad="495300">
                    <a:schemeClr val="bg1">
                      <a:alpha val="89000"/>
                    </a:schemeClr>
                  </a:glow>
                </a:effectLst>
                <a:latin typeface="Helvetica" charset="0"/>
                <a:ea typeface="Osaka" charset="0"/>
              </a:rPr>
              <a:t>mendapatkan</a:t>
            </a:r>
            <a:r>
              <a:rPr kumimoji="0" lang="en-US" sz="8000" dirty="0">
                <a:effectLst>
                  <a:glow rad="495300">
                    <a:schemeClr val="bg1">
                      <a:alpha val="89000"/>
                    </a:schemeClr>
                  </a:glow>
                </a:effectLst>
                <a:latin typeface="Helvetica" charset="0"/>
                <a:ea typeface="Osaka" charset="0"/>
              </a:rPr>
              <a:t> </a:t>
            </a:r>
            <a:r>
              <a:rPr kumimoji="0" lang="en-US" sz="8000" dirty="0" err="1">
                <a:effectLst>
                  <a:glow rad="495300">
                    <a:schemeClr val="bg1">
                      <a:alpha val="89000"/>
                    </a:schemeClr>
                  </a:glow>
                </a:effectLst>
                <a:latin typeface="Helvetica" charset="0"/>
                <a:ea typeface="Osaka" charset="0"/>
              </a:rPr>
              <a:t>perhatian</a:t>
            </a:r>
            <a:r>
              <a:rPr kumimoji="0" lang="en-US" sz="8000" dirty="0">
                <a:effectLst>
                  <a:glow rad="495300">
                    <a:schemeClr val="bg1">
                      <a:alpha val="89000"/>
                    </a:schemeClr>
                  </a:glow>
                </a:effectLst>
                <a:latin typeface="Helvetica" charset="0"/>
                <a:ea typeface="Osaka" charset="0"/>
              </a:rPr>
              <a:t>?</a:t>
            </a:r>
          </a:p>
        </p:txBody>
      </p:sp>
      <p:sp>
        <p:nvSpPr>
          <p:cNvPr id="3" name="Rectangle 3"/>
          <p:cNvSpPr>
            <a:spLocks noGrp="1" noChangeArrowheads="1"/>
          </p:cNvSpPr>
          <p:nvPr>
            <p:ph type="subTitle" idx="1"/>
          </p:nvPr>
        </p:nvSpPr>
        <p:spPr>
          <a:xfrm>
            <a:off x="467544" y="4653136"/>
            <a:ext cx="7992888" cy="1752600"/>
          </a:xfrm>
          <a:extLst/>
        </p:spPr>
        <p:txBody>
          <a:bodyPr/>
          <a:lstStyle/>
          <a:p>
            <a:pPr eaLnBrk="1" hangingPunct="1">
              <a:defRPr/>
            </a:pPr>
            <a:r>
              <a:rPr kumimoji="0" lang="en-US" sz="6000" dirty="0" err="1">
                <a:effectLst>
                  <a:glow rad="495300">
                    <a:schemeClr val="bg1">
                      <a:alpha val="89000"/>
                    </a:schemeClr>
                  </a:glow>
                </a:effectLst>
                <a:latin typeface="Helvetica" charset="0"/>
                <a:ea typeface="Osaka" charset="0"/>
              </a:rPr>
              <a:t>Lihat</a:t>
            </a:r>
            <a:r>
              <a:rPr kumimoji="0" lang="en-US" sz="6000" dirty="0">
                <a:effectLst>
                  <a:glow rad="495300">
                    <a:schemeClr val="bg1">
                      <a:alpha val="89000"/>
                    </a:schemeClr>
                  </a:glow>
                </a:effectLst>
                <a:latin typeface="Helvetica" charset="0"/>
                <a:ea typeface="Osaka" charset="0"/>
              </a:rPr>
              <a:t> </a:t>
            </a:r>
            <a:r>
              <a:rPr kumimoji="0" lang="en-US" sz="6000" dirty="0" err="1">
                <a:effectLst>
                  <a:glow rad="495300">
                    <a:schemeClr val="bg1">
                      <a:alpha val="89000"/>
                    </a:schemeClr>
                  </a:glow>
                </a:effectLst>
                <a:latin typeface="Helvetica" charset="0"/>
                <a:ea typeface="Osaka" charset="0"/>
              </a:rPr>
              <a:t>daftar</a:t>
            </a:r>
            <a:r>
              <a:rPr kumimoji="0" lang="en-US" sz="6000" dirty="0">
                <a:effectLst>
                  <a:glow rad="495300">
                    <a:schemeClr val="bg1">
                      <a:alpha val="89000"/>
                    </a:schemeClr>
                  </a:glow>
                </a:effectLst>
                <a:latin typeface="Helvetica" charset="0"/>
                <a:ea typeface="Osaka" charset="0"/>
              </a:rPr>
              <a:t> </a:t>
            </a:r>
            <a:r>
              <a:rPr kumimoji="0" lang="en-US" sz="6000" dirty="0" err="1">
                <a:effectLst>
                  <a:glow rad="495300">
                    <a:schemeClr val="bg1">
                      <a:alpha val="89000"/>
                    </a:schemeClr>
                  </a:glow>
                </a:effectLst>
                <a:latin typeface="Helvetica" charset="0"/>
                <a:ea typeface="Osaka" charset="0"/>
              </a:rPr>
              <a:t>Sunukjian</a:t>
            </a:r>
            <a:r>
              <a:rPr kumimoji="0" lang="en-US" sz="6000" dirty="0">
                <a:effectLst>
                  <a:glow rad="495300">
                    <a:schemeClr val="bg1">
                      <a:alpha val="89000"/>
                    </a:schemeClr>
                  </a:glow>
                </a:effectLst>
                <a:latin typeface="Helvetica" charset="0"/>
                <a:ea typeface="Osaka" charset="0"/>
              </a:rPr>
              <a:t> di </a:t>
            </a:r>
            <a:r>
              <a:rPr kumimoji="0" lang="en-US" sz="6000" dirty="0" err="1">
                <a:effectLst>
                  <a:glow rad="495300">
                    <a:schemeClr val="bg1">
                      <a:alpha val="89000"/>
                    </a:schemeClr>
                  </a:glow>
                </a:effectLst>
                <a:latin typeface="Helvetica" charset="0"/>
                <a:ea typeface="Osaka" charset="0"/>
              </a:rPr>
              <a:t>hal</a:t>
            </a:r>
            <a:r>
              <a:rPr kumimoji="0" lang="en-US" sz="6000" dirty="0">
                <a:effectLst>
                  <a:glow rad="495300">
                    <a:schemeClr val="bg1">
                      <a:alpha val="89000"/>
                    </a:schemeClr>
                  </a:glow>
                </a:effectLst>
                <a:latin typeface="Helvetica" charset="0"/>
                <a:ea typeface="Osaka" charset="0"/>
              </a:rPr>
              <a:t> 76a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nebula-bullet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8675"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outerShdw>
          </a:effectLst>
        </p:spPr>
        <p:txBody>
          <a:bodyPr/>
          <a:lstStyle/>
          <a:p>
            <a:pPr eaLnBrk="1" hangingPunct="1">
              <a:defRPr/>
            </a:pPr>
            <a:r>
              <a:rPr lang="en-US" sz="6000" b="1" dirty="0" err="1" smtClean="0">
                <a:solidFill>
                  <a:schemeClr val="bg1"/>
                </a:solidFill>
                <a:ea typeface="+mj-ea"/>
                <a:cs typeface="+mj-cs"/>
              </a:rPr>
              <a:t>Pendahuluan</a:t>
            </a:r>
            <a:endParaRPr lang="en-US" sz="5400" dirty="0" smtClean="0">
              <a:solidFill>
                <a:schemeClr val="bg1"/>
              </a:solidFill>
              <a:ea typeface="+mj-ea"/>
              <a:cs typeface="+mj-cs"/>
            </a:endParaRPr>
          </a:p>
        </p:txBody>
      </p:sp>
      <p:sp>
        <p:nvSpPr>
          <p:cNvPr id="1308676" name="Rectangle 4"/>
          <p:cNvSpPr>
            <a:spLocks noChangeArrowheads="1"/>
          </p:cNvSpPr>
          <p:nvPr/>
        </p:nvSpPr>
        <p:spPr bwMode="auto">
          <a:xfrm>
            <a:off x="533400" y="381000"/>
            <a:ext cx="3200400" cy="609600"/>
          </a:xfrm>
          <a:prstGeom prst="rect">
            <a:avLst/>
          </a:prstGeom>
          <a:solidFill>
            <a:schemeClr val="tx1"/>
          </a:solid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err="1">
                <a:solidFill>
                  <a:srgbClr val="FFFF00"/>
                </a:solidFill>
                <a:ea typeface="ＭＳ Ｐゴシック" charset="-128"/>
                <a:cs typeface="+mn-cs"/>
              </a:rPr>
              <a:t>RBBB</a:t>
            </a:r>
            <a:r>
              <a:rPr lang="en-US" sz="3600" b="1" i="1" dirty="0">
                <a:solidFill>
                  <a:srgbClr val="FFFF00"/>
                </a:solidFill>
                <a:ea typeface="ＭＳ Ｐゴシック" charset="-128"/>
                <a:cs typeface="+mn-cs"/>
              </a:rPr>
              <a:t> </a:t>
            </a:r>
            <a:r>
              <a:rPr lang="en-US" sz="3600" b="1" i="1" dirty="0" err="1">
                <a:solidFill>
                  <a:srgbClr val="FFFF00"/>
                </a:solidFill>
                <a:ea typeface="ＭＳ Ｐゴシック" charset="-128"/>
                <a:cs typeface="+mn-cs"/>
              </a:rPr>
              <a:t>UUT</a:t>
            </a:r>
            <a:endParaRPr lang="en-US" sz="3200" b="1" dirty="0">
              <a:solidFill>
                <a:srgbClr val="FFFF00"/>
              </a:solidFill>
              <a:ea typeface="ＭＳ Ｐゴシック" charset="-128"/>
              <a:cs typeface="+mn-cs"/>
            </a:endParaRPr>
          </a:p>
        </p:txBody>
      </p:sp>
      <p:sp>
        <p:nvSpPr>
          <p:cNvPr id="1308677" name="Rectangle 5"/>
          <p:cNvSpPr>
            <a:spLocks noChangeArrowheads="1"/>
          </p:cNvSpPr>
          <p:nvPr/>
        </p:nvSpPr>
        <p:spPr bwMode="auto">
          <a:xfrm>
            <a:off x="1116013" y="1052513"/>
            <a:ext cx="8027987" cy="5334000"/>
          </a:xfrm>
          <a:prstGeom prst="rect">
            <a:avLst/>
          </a:prstGeom>
          <a:noFill/>
          <a:ln w="9525">
            <a:noFill/>
            <a:miter lim="800000"/>
            <a:headEnd/>
            <a:tailEnd/>
          </a:ln>
          <a:effectLst>
            <a:outerShdw dist="35921" dir="2700000" algn="ctr" rotWithShape="0">
              <a:schemeClr val="tx2"/>
            </a:outerShdw>
          </a:effectLst>
        </p:spPr>
        <p:txBody>
          <a:bodyPr/>
          <a:lstStyle/>
          <a:p>
            <a:pPr>
              <a:spcBef>
                <a:spcPct val="20000"/>
              </a:spcBef>
              <a:defRPr/>
            </a:pPr>
            <a:r>
              <a:rPr lang="en-US" sz="2800" b="1" i="1" dirty="0" err="1">
                <a:solidFill>
                  <a:srgbClr val="FFFF00"/>
                </a:solidFill>
                <a:ea typeface="ＭＳ Ｐゴシック" charset="-128"/>
                <a:cs typeface="+mn-cs"/>
              </a:rPr>
              <a:t>R</a:t>
            </a:r>
            <a:r>
              <a:rPr lang="en-US" sz="2800" b="1" i="1" dirty="0" err="1">
                <a:solidFill>
                  <a:schemeClr val="bg1"/>
                </a:solidFill>
                <a:ea typeface="ＭＳ Ｐゴシック" charset="-128"/>
                <a:cs typeface="+mn-cs"/>
              </a:rPr>
              <a:t>aih</a:t>
            </a:r>
            <a:r>
              <a:rPr lang="en-US" sz="2800" b="1" i="1" dirty="0">
                <a:solidFill>
                  <a:schemeClr val="bg1"/>
                </a:solidFill>
                <a:ea typeface="ＭＳ Ｐゴシック" charset="-128"/>
                <a:cs typeface="+mn-cs"/>
              </a:rPr>
              <a:t> </a:t>
            </a:r>
            <a:r>
              <a:rPr lang="en-US" sz="2800" b="1" i="1" dirty="0" err="1">
                <a:solidFill>
                  <a:schemeClr val="bg1"/>
                </a:solidFill>
                <a:ea typeface="ＭＳ Ｐゴシック" charset="-128"/>
                <a:cs typeface="+mn-cs"/>
              </a:rPr>
              <a:t>Perhatian</a:t>
            </a:r>
            <a:r>
              <a:rPr lang="en-US" sz="2800" b="1" i="1" dirty="0">
                <a:solidFill>
                  <a:schemeClr val="bg1"/>
                </a:solidFill>
                <a:ea typeface="ＭＳ Ｐゴシック" charset="-128"/>
                <a:cs typeface="+mn-cs"/>
              </a:rPr>
              <a:t> </a:t>
            </a:r>
            <a:r>
              <a:rPr lang="en-US" sz="2800" b="1" i="1" dirty="0" err="1">
                <a:solidFill>
                  <a:schemeClr val="bg1"/>
                </a:solidFill>
                <a:ea typeface="ＭＳ Ｐゴシック" charset="-128"/>
                <a:cs typeface="+mn-cs"/>
              </a:rPr>
              <a:t>atas</a:t>
            </a:r>
            <a:r>
              <a:rPr lang="en-US" sz="2800" b="1" i="1" dirty="0">
                <a:solidFill>
                  <a:schemeClr val="bg1"/>
                </a:solidFill>
                <a:ea typeface="ＭＳ Ｐゴシック" charset="-128"/>
                <a:cs typeface="+mn-cs"/>
              </a:rPr>
              <a:t> </a:t>
            </a:r>
            <a:r>
              <a:rPr lang="en-US" sz="2800" b="1" i="1" dirty="0" err="1">
                <a:solidFill>
                  <a:schemeClr val="bg1"/>
                </a:solidFill>
                <a:ea typeface="ＭＳ Ｐゴシック" charset="-128"/>
                <a:cs typeface="+mn-cs"/>
              </a:rPr>
              <a:t>Subjek</a:t>
            </a:r>
            <a:r>
              <a:rPr lang="en-US" sz="2800" b="1" i="1" dirty="0">
                <a:solidFill>
                  <a:schemeClr val="bg1"/>
                </a:solidFill>
                <a:ea typeface="ＭＳ Ｐゴシック" charset="-128"/>
                <a:cs typeface="+mn-cs"/>
              </a:rPr>
              <a:t> yang </a:t>
            </a:r>
            <a:r>
              <a:rPr lang="en-US" sz="2800" b="1" i="1" dirty="0" err="1">
                <a:solidFill>
                  <a:schemeClr val="bg1"/>
                </a:solidFill>
                <a:ea typeface="ＭＳ Ｐゴシック" charset="-128"/>
                <a:cs typeface="+mn-cs"/>
              </a:rPr>
              <a:t>dikhotbahkan</a:t>
            </a:r>
            <a:endParaRPr lang="en-US" sz="2800" b="1" dirty="0">
              <a:solidFill>
                <a:schemeClr val="bg1"/>
              </a:solidFill>
              <a:ea typeface="ＭＳ Ｐゴシック" charset="-128"/>
              <a:cs typeface="+mn-cs"/>
            </a:endParaRPr>
          </a:p>
          <a:p>
            <a:pPr>
              <a:spcBef>
                <a:spcPct val="20000"/>
              </a:spcBef>
              <a:defRPr/>
            </a:pPr>
            <a:r>
              <a:rPr lang="en-US" sz="2800" b="1" i="1" dirty="0" err="1">
                <a:solidFill>
                  <a:srgbClr val="FFFF00"/>
                </a:solidFill>
                <a:ea typeface="ＭＳ Ｐゴシック" charset="-128"/>
                <a:cs typeface="+mn-cs"/>
              </a:rPr>
              <a:t>B</a:t>
            </a:r>
            <a:r>
              <a:rPr lang="en-US" sz="2800" b="1" i="1" dirty="0" err="1">
                <a:solidFill>
                  <a:schemeClr val="bg1"/>
                </a:solidFill>
                <a:ea typeface="ＭＳ Ｐゴシック" charset="-128"/>
                <a:cs typeface="+mn-cs"/>
              </a:rPr>
              <a:t>angkitkan</a:t>
            </a:r>
            <a:r>
              <a:rPr lang="en-US" sz="2800" b="1" i="1" dirty="0">
                <a:solidFill>
                  <a:schemeClr val="bg1"/>
                </a:solidFill>
                <a:ea typeface="ＭＳ Ｐゴシック" charset="-128"/>
                <a:cs typeface="+mn-cs"/>
              </a:rPr>
              <a:t> </a:t>
            </a:r>
            <a:r>
              <a:rPr lang="en-US" sz="2800" b="1" i="1" dirty="0" err="1">
                <a:solidFill>
                  <a:schemeClr val="bg1"/>
                </a:solidFill>
                <a:ea typeface="ＭＳ Ｐゴシック" charset="-128"/>
                <a:cs typeface="+mn-cs"/>
              </a:rPr>
              <a:t>Kebutuhan</a:t>
            </a:r>
            <a:endParaRPr lang="en-US" sz="2800" b="1" dirty="0">
              <a:solidFill>
                <a:schemeClr val="bg1"/>
              </a:solidFill>
              <a:ea typeface="ＭＳ Ｐゴシック" charset="-128"/>
              <a:cs typeface="+mn-cs"/>
            </a:endParaRPr>
          </a:p>
        </p:txBody>
      </p:sp>
      <p:sp>
        <p:nvSpPr>
          <p:cNvPr id="1308678" name="Text Box 6"/>
          <p:cNvSpPr txBox="1">
            <a:spLocks noChangeArrowheads="1"/>
          </p:cNvSpPr>
          <p:nvPr/>
        </p:nvSpPr>
        <p:spPr bwMode="auto">
          <a:xfrm>
            <a:off x="8518525" y="39688"/>
            <a:ext cx="523875" cy="457200"/>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eaLnBrk="0" hangingPunct="0">
              <a:defRPr/>
            </a:pPr>
            <a:r>
              <a:rPr lang="en-US" b="1">
                <a:solidFill>
                  <a:schemeClr val="bg1"/>
                </a:solidFill>
                <a:ea typeface="ＭＳ Ｐゴシック" charset="-128"/>
                <a:cs typeface="+mn-cs"/>
              </a:rPr>
              <a:t>74</a:t>
            </a:r>
            <a:endParaRPr lang="en-US">
              <a:solidFill>
                <a:schemeClr val="bg1"/>
              </a:solidFill>
              <a:ea typeface="ＭＳ Ｐゴシック" charset="-128"/>
              <a:cs typeface="+mn-cs"/>
            </a:endParaRPr>
          </a:p>
        </p:txBody>
      </p:sp>
      <p:pic>
        <p:nvPicPr>
          <p:cNvPr id="135174" name="Picture 1" descr="Masks.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5325" y="2565400"/>
            <a:ext cx="59039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379788" y="6308725"/>
            <a:ext cx="403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i="1" dirty="0" smtClean="0">
                <a:solidFill>
                  <a:schemeClr val="bg1"/>
                </a:solidFill>
              </a:rPr>
              <a:t>Tanya </a:t>
            </a:r>
            <a:r>
              <a:rPr lang="en-US" b="1" i="1" dirty="0" err="1" smtClean="0">
                <a:solidFill>
                  <a:schemeClr val="bg1"/>
                </a:solidFill>
              </a:rPr>
              <a:t>pertanyaan“anda</a:t>
            </a:r>
            <a:r>
              <a:rPr lang="en-US" b="1" i="1" dirty="0" smtClean="0">
                <a:solidFill>
                  <a:schemeClr val="bg1"/>
                </a:solidFill>
              </a:rPr>
              <a:t>”!</a:t>
            </a:r>
            <a:endParaRPr lang="en-US" dirty="0"/>
          </a:p>
        </p:txBody>
      </p:sp>
      <p:sp>
        <p:nvSpPr>
          <p:cNvPr id="9" name="TextBox 7"/>
          <p:cNvSpPr txBox="1">
            <a:spLocks noChangeArrowheads="1"/>
          </p:cNvSpPr>
          <p:nvPr/>
        </p:nvSpPr>
        <p:spPr bwMode="auto">
          <a:xfrm>
            <a:off x="3379788" y="5517232"/>
            <a:ext cx="350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i="1" dirty="0" err="1" smtClean="0">
                <a:solidFill>
                  <a:schemeClr val="bg1"/>
                </a:solidFill>
              </a:rPr>
              <a:t>Bagaimana</a:t>
            </a:r>
            <a:r>
              <a:rPr lang="en-US" b="1" i="1" dirty="0" smtClean="0">
                <a:solidFill>
                  <a:schemeClr val="bg1"/>
                </a:solidFill>
              </a:rPr>
              <a:t> </a:t>
            </a:r>
            <a:r>
              <a:rPr lang="en-US" b="1" i="1" dirty="0" err="1" smtClean="0">
                <a:solidFill>
                  <a:schemeClr val="bg1"/>
                </a:solidFill>
              </a:rPr>
              <a:t>bangkitkan</a:t>
            </a:r>
            <a:r>
              <a:rPr lang="en-US" b="1" i="1" dirty="0" smtClean="0">
                <a:solidFill>
                  <a:schemeClr val="bg1"/>
                </a:solidFill>
              </a:rPr>
              <a:t> </a:t>
            </a:r>
            <a:r>
              <a:rPr lang="en-US" b="1" i="1" dirty="0" err="1" smtClean="0">
                <a:solidFill>
                  <a:schemeClr val="bg1"/>
                </a:solidFill>
              </a:rPr>
              <a:t>kebutuhan</a:t>
            </a:r>
            <a:r>
              <a:rPr lang="en-US" b="1" i="1" dirty="0" smtClean="0">
                <a:solidFill>
                  <a:schemeClr val="bg1"/>
                </a:solidFill>
              </a:rPr>
              <a:t>?</a:t>
            </a:r>
            <a:endParaRPr lang="en-US" dirty="0"/>
          </a:p>
        </p:txBody>
      </p:sp>
      <p:sp>
        <p:nvSpPr>
          <p:cNvPr id="10" name="TextBox 7"/>
          <p:cNvSpPr txBox="1">
            <a:spLocks noChangeArrowheads="1"/>
          </p:cNvSpPr>
          <p:nvPr/>
        </p:nvSpPr>
        <p:spPr bwMode="auto">
          <a:xfrm>
            <a:off x="3379788" y="2636838"/>
            <a:ext cx="350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i="1" dirty="0" smtClean="0">
                <a:solidFill>
                  <a:schemeClr val="bg1"/>
                </a:solidFill>
              </a:rPr>
              <a:t>Bantu </a:t>
            </a:r>
            <a:r>
              <a:rPr lang="en-US" b="1" i="1" dirty="0" err="1" smtClean="0">
                <a:solidFill>
                  <a:schemeClr val="bg1"/>
                </a:solidFill>
              </a:rPr>
              <a:t>mereka</a:t>
            </a:r>
            <a:r>
              <a:rPr lang="en-US" b="1" i="1" dirty="0" smtClean="0">
                <a:solidFill>
                  <a:schemeClr val="bg1"/>
                </a:solidFill>
              </a:rPr>
              <a:t> </a:t>
            </a:r>
            <a:r>
              <a:rPr lang="en-US" b="1" i="1" dirty="0" err="1" smtClean="0">
                <a:solidFill>
                  <a:schemeClr val="bg1"/>
                </a:solidFill>
              </a:rPr>
              <a:t>mengaku</a:t>
            </a:r>
            <a:r>
              <a:rPr lang="en-US" b="1" i="1" dirty="0" smtClean="0">
                <a:solidFill>
                  <a:schemeClr val="bg1"/>
                </a:solidFill>
              </a:rPr>
              <a:t> </a:t>
            </a:r>
            <a:r>
              <a:rPr lang="en-US" b="1" i="1" dirty="0" err="1" smtClean="0">
                <a:solidFill>
                  <a:schemeClr val="bg1"/>
                </a:solidFill>
              </a:rPr>
              <a:t>pakai</a:t>
            </a:r>
            <a:r>
              <a:rPr lang="en-US" b="1" i="1" dirty="0" smtClean="0">
                <a:solidFill>
                  <a:schemeClr val="bg1"/>
                </a:solidFill>
              </a:rPr>
              <a:t> </a:t>
            </a:r>
            <a:r>
              <a:rPr lang="en-US" b="1" i="1" dirty="0" err="1" smtClean="0">
                <a:solidFill>
                  <a:schemeClr val="bg1"/>
                </a:solidFill>
              </a:rPr>
              <a:t>topeng</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800" decel="100000"/>
                                        <p:tgtEl>
                                          <p:spTgt spid="9"/>
                                        </p:tgtEl>
                                      </p:cBhvr>
                                    </p:animEffect>
                                    <p:anim calcmode="lin" valueType="num">
                                      <p:cBhvr>
                                        <p:cTn id="18" dur="800" decel="100000" fill="hold"/>
                                        <p:tgtEl>
                                          <p:spTgt spid="9"/>
                                        </p:tgtEl>
                                        <p:attrNameLst>
                                          <p:attrName>style.rotation</p:attrName>
                                        </p:attrNameLst>
                                      </p:cBhvr>
                                      <p:tavLst>
                                        <p:tav tm="0">
                                          <p:val>
                                            <p:fltVal val="-90"/>
                                          </p:val>
                                        </p:tav>
                                        <p:tav tm="100000">
                                          <p:val>
                                            <p:fltVal val="0"/>
                                          </p:val>
                                        </p:tav>
                                      </p:tavLst>
                                    </p:anim>
                                    <p:anim calcmode="lin" valueType="num">
                                      <p:cBhvr>
                                        <p:cTn id="19" dur="800" decel="100000" fill="hold"/>
                                        <p:tgtEl>
                                          <p:spTgt spid="9"/>
                                        </p:tgtEl>
                                        <p:attrNameLst>
                                          <p:attrName>ppt_x</p:attrName>
                                        </p:attrNameLst>
                                      </p:cBhvr>
                                      <p:tavLst>
                                        <p:tav tm="0">
                                          <p:val>
                                            <p:strVal val="#ppt_x+0.4"/>
                                          </p:val>
                                        </p:tav>
                                        <p:tav tm="100000">
                                          <p:val>
                                            <p:strVal val="#ppt_x-0.05"/>
                                          </p:val>
                                        </p:tav>
                                      </p:tavLst>
                                    </p:anim>
                                    <p:anim calcmode="lin" valueType="num">
                                      <p:cBhvr>
                                        <p:cTn id="20" dur="800" decel="100000" fill="hold"/>
                                        <p:tgtEl>
                                          <p:spTgt spid="9"/>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800" decel="100000"/>
                                        <p:tgtEl>
                                          <p:spTgt spid="8"/>
                                        </p:tgtEl>
                                      </p:cBhvr>
                                    </p:animEffect>
                                    <p:anim calcmode="lin" valueType="num">
                                      <p:cBhvr>
                                        <p:cTn id="28" dur="800" decel="100000" fill="hold"/>
                                        <p:tgtEl>
                                          <p:spTgt spid="8"/>
                                        </p:tgtEl>
                                        <p:attrNameLst>
                                          <p:attrName>style.rotation</p:attrName>
                                        </p:attrNameLst>
                                      </p:cBhvr>
                                      <p:tavLst>
                                        <p:tav tm="0">
                                          <p:val>
                                            <p:fltVal val="-90"/>
                                          </p:val>
                                        </p:tav>
                                        <p:tav tm="100000">
                                          <p:val>
                                            <p:fltVal val="0"/>
                                          </p:val>
                                        </p:tav>
                                      </p:tavLst>
                                    </p:anim>
                                    <p:anim calcmode="lin" valueType="num">
                                      <p:cBhvr>
                                        <p:cTn id="29" dur="800" decel="100000" fill="hold"/>
                                        <p:tgtEl>
                                          <p:spTgt spid="8"/>
                                        </p:tgtEl>
                                        <p:attrNameLst>
                                          <p:attrName>ppt_x</p:attrName>
                                        </p:attrNameLst>
                                      </p:cBhvr>
                                      <p:tavLst>
                                        <p:tav tm="0">
                                          <p:val>
                                            <p:strVal val="#ppt_x+0.4"/>
                                          </p:val>
                                        </p:tav>
                                        <p:tav tm="100000">
                                          <p:val>
                                            <p:strVal val="#ppt_x-0.05"/>
                                          </p:val>
                                        </p:tav>
                                      </p:tavLst>
                                    </p:anim>
                                    <p:anim calcmode="lin" valueType="num">
                                      <p:cBhvr>
                                        <p:cTn id="30" dur="800" decel="100000" fill="hold"/>
                                        <p:tgtEl>
                                          <p:spTgt spid="8"/>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4" descr="IntrosHoHumNe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7099">
            <a:off x="457200" y="-152400"/>
            <a:ext cx="4578350" cy="7086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7218" name="Rectangle 2"/>
          <p:cNvSpPr>
            <a:spLocks noGrp="1" noChangeArrowheads="1"/>
          </p:cNvSpPr>
          <p:nvPr>
            <p:ph type="ctrTitle"/>
          </p:nvPr>
        </p:nvSpPr>
        <p:spPr>
          <a:xfrm>
            <a:off x="5334000" y="0"/>
            <a:ext cx="3657600" cy="6858000"/>
          </a:xfrm>
        </p:spPr>
        <p:txBody>
          <a:bodyPr/>
          <a:lstStyle/>
          <a:p>
            <a:pPr eaLnBrk="1" hangingPunct="1"/>
            <a:r>
              <a:rPr lang="en-US" sz="3200" b="1">
                <a:solidFill>
                  <a:srgbClr val="FF0000"/>
                </a:solidFill>
                <a:latin typeface="Arial" charset="0"/>
                <a:ea typeface="ＭＳ Ｐゴシック" charset="0"/>
              </a:rPr>
              <a:t>Anda memiliki sangat sedikit waktu untuk membangkitkan kebutuhan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nebula-bullet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23"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outerShdw>
          </a:effectLst>
        </p:spPr>
        <p:txBody>
          <a:bodyPr/>
          <a:lstStyle/>
          <a:p>
            <a:pPr eaLnBrk="1" hangingPunct="1">
              <a:defRPr/>
            </a:pPr>
            <a:r>
              <a:rPr lang="en-US" sz="6000" b="1" dirty="0" err="1" smtClean="0">
                <a:solidFill>
                  <a:schemeClr val="bg1"/>
                </a:solidFill>
                <a:ea typeface="+mj-ea"/>
                <a:cs typeface="+mj-cs"/>
              </a:rPr>
              <a:t>Pendahuluan</a:t>
            </a:r>
            <a:endParaRPr lang="en-US" sz="5400" dirty="0" smtClean="0">
              <a:solidFill>
                <a:schemeClr val="bg1"/>
              </a:solidFill>
              <a:ea typeface="+mj-ea"/>
              <a:cs typeface="+mj-cs"/>
            </a:endParaRPr>
          </a:p>
        </p:txBody>
      </p:sp>
      <p:sp>
        <p:nvSpPr>
          <p:cNvPr id="1310724" name="Rectangle 4"/>
          <p:cNvSpPr>
            <a:spLocks noChangeArrowheads="1"/>
          </p:cNvSpPr>
          <p:nvPr/>
        </p:nvSpPr>
        <p:spPr bwMode="auto">
          <a:xfrm>
            <a:off x="533400" y="381000"/>
            <a:ext cx="3200400" cy="609600"/>
          </a:xfrm>
          <a:prstGeom prst="rect">
            <a:avLst/>
          </a:prstGeom>
          <a:solidFill>
            <a:schemeClr val="tx1"/>
          </a:solid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err="1">
                <a:solidFill>
                  <a:srgbClr val="FFFF00"/>
                </a:solidFill>
                <a:ea typeface="ＭＳ Ｐゴシック" charset="-128"/>
                <a:cs typeface="+mn-cs"/>
              </a:rPr>
              <a:t>RBBB</a:t>
            </a:r>
            <a:r>
              <a:rPr lang="en-US" sz="3600" b="1" i="1" dirty="0">
                <a:solidFill>
                  <a:srgbClr val="FFFF00"/>
                </a:solidFill>
                <a:ea typeface="ＭＳ Ｐゴシック" charset="-128"/>
                <a:cs typeface="+mn-cs"/>
              </a:rPr>
              <a:t> </a:t>
            </a:r>
            <a:r>
              <a:rPr lang="en-US" sz="3600" b="1" i="1" dirty="0" err="1">
                <a:solidFill>
                  <a:srgbClr val="FFFF00"/>
                </a:solidFill>
                <a:ea typeface="ＭＳ Ｐゴシック" charset="-128"/>
                <a:cs typeface="+mn-cs"/>
              </a:rPr>
              <a:t>UUT</a:t>
            </a:r>
            <a:endParaRPr lang="en-US" sz="3200" b="1" dirty="0">
              <a:solidFill>
                <a:srgbClr val="FFFF00"/>
              </a:solidFill>
              <a:ea typeface="ＭＳ Ｐゴシック" charset="-128"/>
              <a:cs typeface="+mn-cs"/>
            </a:endParaRPr>
          </a:p>
        </p:txBody>
      </p:sp>
      <p:sp>
        <p:nvSpPr>
          <p:cNvPr id="1310725" name="Rectangle 5"/>
          <p:cNvSpPr>
            <a:spLocks noChangeArrowheads="1"/>
          </p:cNvSpPr>
          <p:nvPr/>
        </p:nvSpPr>
        <p:spPr bwMode="auto">
          <a:xfrm>
            <a:off x="1447800" y="1295400"/>
            <a:ext cx="7696200" cy="5334000"/>
          </a:xfrm>
          <a:prstGeom prst="rect">
            <a:avLst/>
          </a:prstGeom>
          <a:noFill/>
          <a:ln w="9525">
            <a:noFill/>
            <a:miter lim="800000"/>
            <a:headEnd/>
            <a:tailEnd/>
          </a:ln>
          <a:effectLst>
            <a:outerShdw dist="35921" dir="2700000" algn="ctr" rotWithShape="0">
              <a:schemeClr val="tx2"/>
            </a:outerShdw>
          </a:effectLst>
        </p:spPr>
        <p:txBody>
          <a:bodyPr/>
          <a:lstStyle/>
          <a:p>
            <a:pPr>
              <a:spcBef>
                <a:spcPct val="20000"/>
              </a:spcBef>
              <a:defRPr/>
            </a:pPr>
            <a:r>
              <a:rPr lang="en-US" sz="3200" b="1" i="1" dirty="0" err="1">
                <a:solidFill>
                  <a:srgbClr val="FFFF00"/>
                </a:solidFill>
                <a:ea typeface="ＭＳ Ｐゴシック" charset="-128"/>
                <a:cs typeface="+mn-cs"/>
              </a:rPr>
              <a:t>R</a:t>
            </a:r>
            <a:r>
              <a:rPr lang="en-US" sz="3200" b="1" i="1" dirty="0" err="1">
                <a:solidFill>
                  <a:schemeClr val="bg1"/>
                </a:solidFill>
                <a:ea typeface="ＭＳ Ｐゴシック" charset="-128"/>
                <a:cs typeface="+mn-cs"/>
              </a:rPr>
              <a:t>aih</a:t>
            </a:r>
            <a:r>
              <a:rPr lang="en-US" sz="3200" b="1" i="1" dirty="0">
                <a:solidFill>
                  <a:schemeClr val="bg1"/>
                </a:solidFill>
                <a:ea typeface="ＭＳ Ｐゴシック" charset="-128"/>
                <a:cs typeface="+mn-cs"/>
              </a:rPr>
              <a:t> </a:t>
            </a:r>
            <a:r>
              <a:rPr lang="en-US" sz="3200" b="1" i="1" dirty="0" err="1">
                <a:solidFill>
                  <a:schemeClr val="bg1"/>
                </a:solidFill>
                <a:ea typeface="ＭＳ Ｐゴシック" charset="-128"/>
                <a:cs typeface="+mn-cs"/>
              </a:rPr>
              <a:t>Perhatian</a:t>
            </a:r>
            <a:r>
              <a:rPr lang="en-US" sz="3200" b="1" i="1" dirty="0">
                <a:solidFill>
                  <a:schemeClr val="bg1"/>
                </a:solidFill>
                <a:ea typeface="ＭＳ Ｐゴシック" charset="-128"/>
                <a:cs typeface="+mn-cs"/>
              </a:rPr>
              <a:t> </a:t>
            </a:r>
            <a:r>
              <a:rPr lang="en-US" sz="3200" b="1" i="1" dirty="0" err="1">
                <a:solidFill>
                  <a:schemeClr val="bg1"/>
                </a:solidFill>
                <a:ea typeface="ＭＳ Ｐゴシック" charset="-128"/>
                <a:cs typeface="+mn-cs"/>
              </a:rPr>
              <a:t>atas</a:t>
            </a:r>
            <a:r>
              <a:rPr lang="en-US" sz="3200" b="1" i="1" dirty="0">
                <a:solidFill>
                  <a:schemeClr val="bg1"/>
                </a:solidFill>
                <a:ea typeface="ＭＳ Ｐゴシック" charset="-128"/>
                <a:cs typeface="+mn-cs"/>
              </a:rPr>
              <a:t> </a:t>
            </a:r>
            <a:r>
              <a:rPr lang="en-US" sz="3200" b="1" i="1" dirty="0" err="1">
                <a:solidFill>
                  <a:schemeClr val="bg1"/>
                </a:solidFill>
                <a:ea typeface="ＭＳ Ｐゴシック" charset="-128"/>
                <a:cs typeface="+mn-cs"/>
              </a:rPr>
              <a:t>Subjek</a:t>
            </a:r>
            <a:r>
              <a:rPr lang="en-US" sz="3200" b="1" i="1" dirty="0">
                <a:solidFill>
                  <a:schemeClr val="bg1"/>
                </a:solidFill>
                <a:ea typeface="ＭＳ Ｐゴシック" charset="-128"/>
                <a:cs typeface="+mn-cs"/>
              </a:rPr>
              <a:t> yang </a:t>
            </a:r>
            <a:r>
              <a:rPr lang="en-US" sz="3200" b="1" i="1" dirty="0" err="1">
                <a:solidFill>
                  <a:schemeClr val="bg1"/>
                </a:solidFill>
                <a:ea typeface="ＭＳ Ｐゴシック" charset="-128"/>
                <a:cs typeface="+mn-cs"/>
              </a:rPr>
              <a:t>dikhotbahkan</a:t>
            </a:r>
            <a:endParaRPr lang="en-US" sz="3200" b="1" dirty="0">
              <a:solidFill>
                <a:schemeClr val="bg1"/>
              </a:solidFill>
              <a:ea typeface="ＭＳ Ｐゴシック" charset="-128"/>
              <a:cs typeface="+mn-cs"/>
            </a:endParaRPr>
          </a:p>
          <a:p>
            <a:pPr>
              <a:spcBef>
                <a:spcPct val="20000"/>
              </a:spcBef>
              <a:defRPr/>
            </a:pPr>
            <a:r>
              <a:rPr lang="en-US" sz="3200" b="1" i="1" dirty="0" err="1">
                <a:solidFill>
                  <a:srgbClr val="FFFF00"/>
                </a:solidFill>
                <a:ea typeface="ＭＳ Ｐゴシック" charset="-128"/>
                <a:cs typeface="+mn-cs"/>
              </a:rPr>
              <a:t>B</a:t>
            </a:r>
            <a:r>
              <a:rPr lang="en-US" sz="3200" b="1" i="1" dirty="0" err="1">
                <a:solidFill>
                  <a:schemeClr val="bg1"/>
                </a:solidFill>
                <a:ea typeface="ＭＳ Ｐゴシック" charset="-128"/>
                <a:cs typeface="+mn-cs"/>
              </a:rPr>
              <a:t>angkitkan</a:t>
            </a:r>
            <a:r>
              <a:rPr lang="en-US" sz="3200" b="1" i="1" dirty="0">
                <a:solidFill>
                  <a:schemeClr val="bg1"/>
                </a:solidFill>
                <a:ea typeface="ＭＳ Ｐゴシック" charset="-128"/>
                <a:cs typeface="+mn-cs"/>
              </a:rPr>
              <a:t> </a:t>
            </a:r>
            <a:r>
              <a:rPr lang="en-US" sz="3200" b="1" i="1" dirty="0" err="1">
                <a:solidFill>
                  <a:schemeClr val="bg1"/>
                </a:solidFill>
                <a:ea typeface="ＭＳ Ｐゴシック" charset="-128"/>
                <a:cs typeface="+mn-cs"/>
              </a:rPr>
              <a:t>Kebutuhan</a:t>
            </a:r>
            <a:endParaRPr lang="en-US" sz="3200" b="1" dirty="0">
              <a:solidFill>
                <a:schemeClr val="bg1"/>
              </a:solidFill>
              <a:ea typeface="ＭＳ Ｐゴシック" charset="-128"/>
              <a:cs typeface="+mn-cs"/>
            </a:endParaRPr>
          </a:p>
          <a:p>
            <a:pPr>
              <a:spcBef>
                <a:spcPct val="20000"/>
              </a:spcBef>
              <a:defRPr/>
            </a:pPr>
            <a:r>
              <a:rPr lang="en-US" sz="3200" b="1" i="1" dirty="0" err="1">
                <a:solidFill>
                  <a:srgbClr val="FFFF00"/>
                </a:solidFill>
                <a:ea typeface="ＭＳ Ｐゴシック" charset="-128"/>
                <a:cs typeface="Arial" pitchFamily="34" charset="0"/>
              </a:rPr>
              <a:t>B</a:t>
            </a:r>
            <a:r>
              <a:rPr lang="en-US" sz="3200" b="1" i="1" dirty="0" err="1">
                <a:solidFill>
                  <a:schemeClr val="bg1"/>
                </a:solidFill>
                <a:ea typeface="ＭＳ Ｐゴシック" charset="-128"/>
                <a:cs typeface="Arial" pitchFamily="34" charset="0"/>
              </a:rPr>
              <a:t>erikan</a:t>
            </a:r>
            <a:r>
              <a:rPr lang="en-US" sz="3200" b="1" i="1" dirty="0">
                <a:solidFill>
                  <a:schemeClr val="bg1"/>
                </a:solidFill>
                <a:ea typeface="ＭＳ Ｐゴシック" charset="-128"/>
                <a:cs typeface="+mn-cs"/>
              </a:rPr>
              <a:t> </a:t>
            </a:r>
            <a:r>
              <a:rPr lang="en-US" sz="3200" b="1" i="1" dirty="0" err="1">
                <a:solidFill>
                  <a:schemeClr val="bg1"/>
                </a:solidFill>
                <a:ea typeface="ＭＳ Ｐゴシック" charset="-128"/>
                <a:cs typeface="+mn-cs"/>
              </a:rPr>
              <a:t>Subjek</a:t>
            </a:r>
            <a:r>
              <a:rPr lang="en-US" sz="3200" b="1" i="1" dirty="0">
                <a:solidFill>
                  <a:schemeClr val="bg1"/>
                </a:solidFill>
                <a:ea typeface="ＭＳ Ｐゴシック" charset="-128"/>
                <a:cs typeface="+mn-cs"/>
              </a:rPr>
              <a:t>, </a:t>
            </a:r>
            <a:r>
              <a:rPr lang="en-US" sz="3200" b="1" i="1" dirty="0" err="1">
                <a:solidFill>
                  <a:schemeClr val="bg1"/>
                </a:solidFill>
                <a:ea typeface="ＭＳ Ｐゴシック" charset="-128"/>
                <a:cs typeface="+mn-cs"/>
              </a:rPr>
              <a:t>IU</a:t>
            </a:r>
            <a:r>
              <a:rPr lang="en-US" sz="3200" b="1" i="1" dirty="0">
                <a:solidFill>
                  <a:schemeClr val="bg1"/>
                </a:solidFill>
                <a:ea typeface="ＭＳ Ｐゴシック" charset="-128"/>
                <a:cs typeface="+mn-cs"/>
              </a:rPr>
              <a:t>, </a:t>
            </a:r>
            <a:r>
              <a:rPr lang="en-US" sz="3200" b="1" i="1" dirty="0" err="1">
                <a:solidFill>
                  <a:schemeClr val="bg1"/>
                </a:solidFill>
                <a:ea typeface="ＭＳ Ｐゴシック" charset="-128"/>
                <a:cs typeface="+mn-cs"/>
              </a:rPr>
              <a:t>atau</a:t>
            </a:r>
            <a:r>
              <a:rPr lang="en-US" sz="3200" b="1" i="1" dirty="0">
                <a:solidFill>
                  <a:schemeClr val="bg1"/>
                </a:solidFill>
                <a:ea typeface="ＭＳ Ｐゴシック" charset="-128"/>
                <a:cs typeface="+mn-cs"/>
              </a:rPr>
              <a:t> </a:t>
            </a:r>
            <a:r>
              <a:rPr lang="en-US" sz="3200" b="1" i="1" dirty="0" err="1">
                <a:solidFill>
                  <a:schemeClr val="bg1"/>
                </a:solidFill>
                <a:ea typeface="ＭＳ Ｐゴシック" charset="-128"/>
                <a:cs typeface="+mn-cs"/>
              </a:rPr>
              <a:t>PU</a:t>
            </a:r>
            <a:r>
              <a:rPr lang="en-US" sz="3200" b="1" i="1" dirty="0">
                <a:solidFill>
                  <a:schemeClr val="bg1"/>
                </a:solidFill>
                <a:ea typeface="ＭＳ Ｐゴシック" charset="-128"/>
                <a:cs typeface="+mn-cs"/>
              </a:rPr>
              <a:t> I</a:t>
            </a:r>
          </a:p>
          <a:p>
            <a:pPr>
              <a:spcBef>
                <a:spcPct val="20000"/>
              </a:spcBef>
              <a:defRPr/>
            </a:pPr>
            <a:r>
              <a:rPr lang="en-US" sz="3200" b="1" i="1" dirty="0" err="1">
                <a:solidFill>
                  <a:srgbClr val="FFFF00"/>
                </a:solidFill>
                <a:ea typeface="ＭＳ Ｐゴシック" charset="-128"/>
                <a:cs typeface="+mn-cs"/>
              </a:rPr>
              <a:t>B</a:t>
            </a:r>
            <a:r>
              <a:rPr lang="en-US" sz="3200" b="1" i="1" dirty="0" err="1">
                <a:solidFill>
                  <a:schemeClr val="bg1"/>
                </a:solidFill>
                <a:ea typeface="ＭＳ Ｐゴシック" charset="-128"/>
                <a:cs typeface="+mn-cs"/>
              </a:rPr>
              <a:t>erikan</a:t>
            </a:r>
            <a:r>
              <a:rPr lang="en-US" sz="3200" b="1" i="1" dirty="0">
                <a:solidFill>
                  <a:schemeClr val="bg1"/>
                </a:solidFill>
                <a:ea typeface="ＭＳ Ｐゴシック" charset="-128"/>
                <a:cs typeface="+mn-cs"/>
              </a:rPr>
              <a:t> </a:t>
            </a:r>
            <a:r>
              <a:rPr lang="en-US" sz="3200" b="1" i="1" dirty="0" err="1">
                <a:solidFill>
                  <a:schemeClr val="bg1"/>
                </a:solidFill>
                <a:ea typeface="ＭＳ Ｐゴシック" charset="-128"/>
                <a:cs typeface="+mn-cs"/>
              </a:rPr>
              <a:t>Latar</a:t>
            </a:r>
            <a:r>
              <a:rPr lang="en-US" sz="3200" b="1" i="1" dirty="0">
                <a:solidFill>
                  <a:schemeClr val="bg1"/>
                </a:solidFill>
                <a:ea typeface="ＭＳ Ｐゴシック" charset="-128"/>
                <a:cs typeface="+mn-cs"/>
              </a:rPr>
              <a:t> </a:t>
            </a:r>
            <a:r>
              <a:rPr lang="en-US" sz="3200" b="1" i="1" dirty="0" err="1">
                <a:solidFill>
                  <a:schemeClr val="bg1"/>
                </a:solidFill>
                <a:ea typeface="ＭＳ Ｐゴシック" charset="-128"/>
                <a:cs typeface="+mn-cs"/>
              </a:rPr>
              <a:t>Belakang</a:t>
            </a:r>
            <a:endParaRPr lang="en-US" sz="3200" b="1" dirty="0">
              <a:solidFill>
                <a:schemeClr val="bg1"/>
              </a:solidFill>
              <a:ea typeface="ＭＳ Ｐゴシック" charset="-128"/>
              <a:cs typeface="+mn-cs"/>
            </a:endParaRPr>
          </a:p>
        </p:txBody>
      </p:sp>
      <p:sp>
        <p:nvSpPr>
          <p:cNvPr id="1310726" name="Text Box 6"/>
          <p:cNvSpPr txBox="1">
            <a:spLocks noChangeArrowheads="1"/>
          </p:cNvSpPr>
          <p:nvPr/>
        </p:nvSpPr>
        <p:spPr bwMode="auto">
          <a:xfrm>
            <a:off x="8518525" y="39688"/>
            <a:ext cx="523875" cy="457200"/>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eaLnBrk="0" hangingPunct="0">
              <a:defRPr/>
            </a:pPr>
            <a:r>
              <a:rPr lang="en-US" b="1">
                <a:solidFill>
                  <a:schemeClr val="bg1"/>
                </a:solidFill>
                <a:ea typeface="ＭＳ Ｐゴシック" charset="-128"/>
                <a:cs typeface="+mn-cs"/>
              </a:rPr>
              <a:t>74</a:t>
            </a:r>
            <a:endParaRPr lang="en-US">
              <a:solidFill>
                <a:schemeClr val="bg1"/>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10725">
                                            <p:txEl>
                                              <p:pRg st="0" end="0"/>
                                            </p:txEl>
                                          </p:spTgt>
                                        </p:tgtEl>
                                        <p:attrNameLst>
                                          <p:attrName>style.visibility</p:attrName>
                                        </p:attrNameLst>
                                      </p:cBhvr>
                                      <p:to>
                                        <p:strVal val="visible"/>
                                      </p:to>
                                    </p:set>
                                    <p:animEffect transition="in" filter="wipe(up)">
                                      <p:cBhvr>
                                        <p:cTn id="7" dur="3000"/>
                                        <p:tgtEl>
                                          <p:spTgt spid="13107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10725">
                                            <p:txEl>
                                              <p:pRg st="1" end="1"/>
                                            </p:txEl>
                                          </p:spTgt>
                                        </p:tgtEl>
                                        <p:attrNameLst>
                                          <p:attrName>style.visibility</p:attrName>
                                        </p:attrNameLst>
                                      </p:cBhvr>
                                      <p:to>
                                        <p:strVal val="visible"/>
                                      </p:to>
                                    </p:set>
                                    <p:animEffect transition="in" filter="wipe(up)">
                                      <p:cBhvr>
                                        <p:cTn id="12" dur="3000"/>
                                        <p:tgtEl>
                                          <p:spTgt spid="13107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10725">
                                            <p:txEl>
                                              <p:pRg st="2" end="2"/>
                                            </p:txEl>
                                          </p:spTgt>
                                        </p:tgtEl>
                                        <p:attrNameLst>
                                          <p:attrName>style.visibility</p:attrName>
                                        </p:attrNameLst>
                                      </p:cBhvr>
                                      <p:to>
                                        <p:strVal val="visible"/>
                                      </p:to>
                                    </p:set>
                                    <p:animEffect transition="in" filter="wipe(up)">
                                      <p:cBhvr>
                                        <p:cTn id="17" dur="3000"/>
                                        <p:tgtEl>
                                          <p:spTgt spid="131072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10725">
                                            <p:txEl>
                                              <p:pRg st="3" end="3"/>
                                            </p:txEl>
                                          </p:spTgt>
                                        </p:tgtEl>
                                        <p:attrNameLst>
                                          <p:attrName>style.visibility</p:attrName>
                                        </p:attrNameLst>
                                      </p:cBhvr>
                                      <p:to>
                                        <p:strVal val="visible"/>
                                      </p:to>
                                    </p:set>
                                    <p:animEffect transition="in" filter="wipe(up)">
                                      <p:cBhvr>
                                        <p:cTn id="22" dur="3000"/>
                                        <p:tgtEl>
                                          <p:spTgt spid="13107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6350" y="115888"/>
            <a:ext cx="9144000" cy="3429000"/>
          </a:xfrm>
        </p:spPr>
        <p:txBody>
          <a:bodyPr/>
          <a:lstStyle/>
          <a:p>
            <a:pPr eaLnBrk="1" hangingPunct="1"/>
            <a:r>
              <a:rPr lang="en-US" sz="7200">
                <a:latin typeface="Verdana" charset="0"/>
                <a:ea typeface="ＭＳ Ｐゴシック" charset="0"/>
              </a:rPr>
              <a:t>Memperkenalkan Khotbah Anda</a:t>
            </a:r>
            <a:endParaRPr lang="en-US" sz="3200">
              <a:latin typeface="Verdana" charset="0"/>
              <a:ea typeface="ＭＳ Ｐゴシック" charset="0"/>
            </a:endParaRPr>
          </a:p>
        </p:txBody>
      </p:sp>
      <p:pic>
        <p:nvPicPr>
          <p:cNvPr id="104450" name="Picture 4" descr="I-am-so-sleepy1.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513" y="3738563"/>
            <a:ext cx="497681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5" descr="67918-wide_eyed_baby.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72150" y="3789363"/>
            <a:ext cx="3354388"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ight Arrow 6"/>
          <p:cNvSpPr>
            <a:spLocks noChangeArrowheads="1"/>
          </p:cNvSpPr>
          <p:nvPr/>
        </p:nvSpPr>
        <p:spPr bwMode="auto">
          <a:xfrm>
            <a:off x="4787900" y="4221163"/>
            <a:ext cx="1296988" cy="2087562"/>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wipe(left)">
                                      <p:cBhvr>
                                        <p:cTn id="7" dur="500"/>
                                        <p:tgtEl>
                                          <p:spTgt spid="79877"/>
                                        </p:tgtEl>
                                      </p:cBhvr>
                                    </p:animEffect>
                                  </p:childTnLst>
                                </p:cTn>
                              </p:par>
                              <p:par>
                                <p:cTn id="8" presetID="22" presetClass="entr" presetSubtype="8" fill="hold" nodeType="withEffect">
                                  <p:stCondLst>
                                    <p:cond delay="0"/>
                                  </p:stCondLst>
                                  <p:childTnLst>
                                    <p:set>
                                      <p:cBhvr>
                                        <p:cTn id="9" dur="1" fill="hold">
                                          <p:stCondLst>
                                            <p:cond delay="0"/>
                                          </p:stCondLst>
                                        </p:cTn>
                                        <p:tgtEl>
                                          <p:spTgt spid="79876"/>
                                        </p:tgtEl>
                                        <p:attrNameLst>
                                          <p:attrName>style.visibility</p:attrName>
                                        </p:attrNameLst>
                                      </p:cBhvr>
                                      <p:to>
                                        <p:strVal val="visible"/>
                                      </p:to>
                                    </p:set>
                                    <p:animEffect transition="in" filter="wipe(left)">
                                      <p:cBhvr>
                                        <p:cTn id="10"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idx="4294967295"/>
          </p:nvPr>
        </p:nvSpPr>
        <p:spPr>
          <a:xfrm>
            <a:off x="76200" y="550863"/>
            <a:ext cx="8991600" cy="1020762"/>
          </a:xfrm>
        </p:spPr>
        <p:txBody>
          <a:bodyPr/>
          <a:lstStyle/>
          <a:p>
            <a:pPr eaLnBrk="1" hangingPunct="1"/>
            <a:r>
              <a:rPr lang="en-US" sz="3200" b="1">
                <a:solidFill>
                  <a:schemeClr val="bg1"/>
                </a:solidFill>
                <a:latin typeface="Arial" charset="0"/>
              </a:rPr>
              <a:t>Bagikan hanya latar belakang yang relevan</a:t>
            </a:r>
          </a:p>
        </p:txBody>
      </p:sp>
      <p:sp>
        <p:nvSpPr>
          <p:cNvPr id="1312771" name="Rectangle 3"/>
          <p:cNvSpPr>
            <a:spLocks noChangeArrowheads="1"/>
          </p:cNvSpPr>
          <p:nvPr/>
        </p:nvSpPr>
        <p:spPr bwMode="auto">
          <a:xfrm>
            <a:off x="76200" y="1479550"/>
            <a:ext cx="8991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solidFill>
                  <a:schemeClr val="bg1"/>
                </a:solidFill>
              </a:rPr>
              <a:t>Berikan latar belakang sebelum teks</a:t>
            </a:r>
          </a:p>
        </p:txBody>
      </p:sp>
      <p:grpSp>
        <p:nvGrpSpPr>
          <p:cNvPr id="2" name="Group 4"/>
          <p:cNvGrpSpPr>
            <a:grpSpLocks/>
          </p:cNvGrpSpPr>
          <p:nvPr/>
        </p:nvGrpSpPr>
        <p:grpSpPr bwMode="auto">
          <a:xfrm>
            <a:off x="2562225" y="2662238"/>
            <a:ext cx="3040063" cy="2930525"/>
            <a:chOff x="1614" y="1677"/>
            <a:chExt cx="1915" cy="1846"/>
          </a:xfrm>
        </p:grpSpPr>
        <p:pic>
          <p:nvPicPr>
            <p:cNvPr id="141324" name="Picture 5"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1614" y="1677"/>
              <a:ext cx="1890" cy="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5" name="Text Box 6"/>
            <p:cNvSpPr txBox="1">
              <a:spLocks noChangeArrowheads="1"/>
            </p:cNvSpPr>
            <p:nvPr/>
          </p:nvSpPr>
          <p:spPr bwMode="auto">
            <a:xfrm>
              <a:off x="1692" y="2639"/>
              <a:ext cx="183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000" b="1"/>
                <a:t>Latar Belakang</a:t>
              </a:r>
            </a:p>
          </p:txBody>
        </p:sp>
      </p:grpSp>
      <p:grpSp>
        <p:nvGrpSpPr>
          <p:cNvPr id="3" name="Group 7"/>
          <p:cNvGrpSpPr>
            <a:grpSpLocks/>
          </p:cNvGrpSpPr>
          <p:nvPr/>
        </p:nvGrpSpPr>
        <p:grpSpPr bwMode="auto">
          <a:xfrm>
            <a:off x="5943600" y="2895600"/>
            <a:ext cx="3124200" cy="2487613"/>
            <a:chOff x="3744" y="1824"/>
            <a:chExt cx="1968" cy="1567"/>
          </a:xfrm>
        </p:grpSpPr>
        <p:pic>
          <p:nvPicPr>
            <p:cNvPr id="141322" name="Picture 8" descr="ISCBG032"/>
            <p:cNvPicPr>
              <a:picLocks noChangeAspect="1" noChangeArrowheads="1"/>
            </p:cNvPicPr>
            <p:nvPr/>
          </p:nvPicPr>
          <p:blipFill>
            <a:blip r:embed="rId4" cstate="screen">
              <a:lum bright="-60000" contrast="6000"/>
              <a:extLst>
                <a:ext uri="{28A0092B-C50C-407E-A947-70E740481C1C}">
                  <a14:useLocalDpi xmlns:a14="http://schemas.microsoft.com/office/drawing/2010/main"/>
                </a:ext>
              </a:extLst>
            </a:blip>
            <a:srcRect/>
            <a:stretch>
              <a:fillRect/>
            </a:stretch>
          </p:blipFill>
          <p:spPr bwMode="auto">
            <a:xfrm>
              <a:off x="3744" y="1824"/>
              <a:ext cx="1968" cy="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2777" name="Text Box 9"/>
            <p:cNvSpPr txBox="1">
              <a:spLocks noChangeArrowheads="1"/>
            </p:cNvSpPr>
            <p:nvPr/>
          </p:nvSpPr>
          <p:spPr bwMode="auto">
            <a:xfrm>
              <a:off x="4362" y="2630"/>
              <a:ext cx="663" cy="346"/>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eaLnBrk="0" hangingPunct="0">
                <a:defRPr/>
              </a:pPr>
              <a:r>
                <a:rPr lang="en-US" sz="3000" b="1" dirty="0" err="1">
                  <a:solidFill>
                    <a:schemeClr val="bg1"/>
                  </a:solidFill>
                  <a:ea typeface="ＭＳ Ｐゴシック" charset="-128"/>
                  <a:cs typeface="+mn-cs"/>
                </a:rPr>
                <a:t>Teks</a:t>
              </a:r>
              <a:endParaRPr lang="en-US" sz="3000" b="1" dirty="0">
                <a:solidFill>
                  <a:schemeClr val="bg1"/>
                </a:solidFill>
                <a:ea typeface="ＭＳ Ｐゴシック" charset="-128"/>
                <a:cs typeface="+mn-cs"/>
              </a:endParaRPr>
            </a:p>
          </p:txBody>
        </p:sp>
      </p:grpSp>
      <p:grpSp>
        <p:nvGrpSpPr>
          <p:cNvPr id="4" name="Group 10"/>
          <p:cNvGrpSpPr>
            <a:grpSpLocks/>
          </p:cNvGrpSpPr>
          <p:nvPr/>
        </p:nvGrpSpPr>
        <p:grpSpPr bwMode="auto">
          <a:xfrm>
            <a:off x="0" y="2743200"/>
            <a:ext cx="2173288" cy="2590800"/>
            <a:chOff x="0" y="1728"/>
            <a:chExt cx="1369" cy="1632"/>
          </a:xfrm>
        </p:grpSpPr>
        <p:pic>
          <p:nvPicPr>
            <p:cNvPr id="141320" name="Picture 11" descr="images-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6" y="1728"/>
              <a:ext cx="1217"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1" name="Text Box 12"/>
            <p:cNvSpPr txBox="1">
              <a:spLocks noChangeArrowheads="1"/>
            </p:cNvSpPr>
            <p:nvPr/>
          </p:nvSpPr>
          <p:spPr bwMode="auto">
            <a:xfrm>
              <a:off x="0" y="2621"/>
              <a:ext cx="136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000" b="1"/>
                <a:t>Kebutuhan</a:t>
              </a:r>
            </a:p>
          </p:txBody>
        </p:sp>
      </p:grpSp>
      <p:sp>
        <p:nvSpPr>
          <p:cNvPr id="1312781" name="AutoShape 13"/>
          <p:cNvSpPr>
            <a:spLocks noChangeArrowheads="1"/>
          </p:cNvSpPr>
          <p:nvPr/>
        </p:nvSpPr>
        <p:spPr bwMode="auto">
          <a:xfrm>
            <a:off x="2057400" y="4038600"/>
            <a:ext cx="609600" cy="838200"/>
          </a:xfrm>
          <a:prstGeom prst="chevron">
            <a:avLst>
              <a:gd name="adj" fmla="val 25000"/>
            </a:avLst>
          </a:prstGeom>
          <a:solidFill>
            <a:schemeClr val="accent1"/>
          </a:solidFill>
          <a:ln w="9525">
            <a:solidFill>
              <a:schemeClr val="tx1"/>
            </a:solidFill>
            <a:miter lim="800000"/>
            <a:headEnd/>
            <a:tailEnd/>
          </a:ln>
          <a:effectLst>
            <a:outerShdw dist="107763" dir="13500000" algn="ctr" rotWithShape="0">
              <a:srgbClr val="808080"/>
            </a:outerShdw>
          </a:effectLst>
        </p:spPr>
        <p:txBody>
          <a:bodyPr wrap="none" anchor="ctr"/>
          <a:lstStyle/>
          <a:p>
            <a:pPr eaLnBrk="0" hangingPunct="0">
              <a:defRPr/>
            </a:pPr>
            <a:endParaRPr lang="en-SG">
              <a:ea typeface="ＭＳ Ｐゴシック" charset="-128"/>
              <a:cs typeface="+mn-cs"/>
            </a:endParaRPr>
          </a:p>
        </p:txBody>
      </p:sp>
      <p:sp>
        <p:nvSpPr>
          <p:cNvPr id="1312782" name="AutoShape 14"/>
          <p:cNvSpPr>
            <a:spLocks noChangeArrowheads="1"/>
          </p:cNvSpPr>
          <p:nvPr/>
        </p:nvSpPr>
        <p:spPr bwMode="auto">
          <a:xfrm>
            <a:off x="5486400" y="4114800"/>
            <a:ext cx="609600" cy="838200"/>
          </a:xfrm>
          <a:prstGeom prst="chevron">
            <a:avLst>
              <a:gd name="adj" fmla="val 25000"/>
            </a:avLst>
          </a:prstGeom>
          <a:solidFill>
            <a:schemeClr val="accent1"/>
          </a:solidFill>
          <a:ln w="9525">
            <a:solidFill>
              <a:schemeClr val="tx1"/>
            </a:solidFill>
            <a:miter lim="800000"/>
            <a:headEnd/>
            <a:tailEnd/>
          </a:ln>
          <a:effectLst>
            <a:outerShdw dist="107763" dir="13500000" algn="ctr" rotWithShape="0">
              <a:srgbClr val="808080"/>
            </a:outerShdw>
          </a:effectLst>
        </p:spPr>
        <p:txBody>
          <a:bodyPr wrap="none" anchor="ctr"/>
          <a:lstStyle/>
          <a:p>
            <a:pPr eaLnBrk="0" hangingPunct="0">
              <a:defRPr/>
            </a:pPr>
            <a:endParaRPr lang="en-SG">
              <a:ea typeface="ＭＳ Ｐゴシック" charset="-128"/>
              <a:cs typeface="+mn-cs"/>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2771"/>
                                        </p:tgtEl>
                                        <p:attrNameLst>
                                          <p:attrName>style.visibility</p:attrName>
                                        </p:attrNameLst>
                                      </p:cBhvr>
                                      <p:to>
                                        <p:strVal val="visible"/>
                                      </p:to>
                                    </p:set>
                                    <p:animEffect transition="in" filter="dissolve">
                                      <p:cBhvr>
                                        <p:cTn id="7" dur="500"/>
                                        <p:tgtEl>
                                          <p:spTgt spid="131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2781"/>
                                        </p:tgtEl>
                                        <p:attrNameLst>
                                          <p:attrName>style.visibility</p:attrName>
                                        </p:attrNameLst>
                                      </p:cBhvr>
                                      <p:to>
                                        <p:strVal val="visible"/>
                                      </p:to>
                                    </p:set>
                                    <p:animEffect transition="in" filter="dissolve">
                                      <p:cBhvr>
                                        <p:cTn id="17" dur="500"/>
                                        <p:tgtEl>
                                          <p:spTgt spid="1312781"/>
                                        </p:tgtEl>
                                      </p:cBhvr>
                                    </p:animEffect>
                                  </p:childTnLst>
                                </p:cTn>
                              </p:par>
                              <p:par>
                                <p:cTn id="18" presetID="9"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12782"/>
                                        </p:tgtEl>
                                        <p:attrNameLst>
                                          <p:attrName>style.visibility</p:attrName>
                                        </p:attrNameLst>
                                      </p:cBhvr>
                                      <p:to>
                                        <p:strVal val="visible"/>
                                      </p:to>
                                    </p:set>
                                    <p:animEffect transition="in" filter="dissolve">
                                      <p:cBhvr>
                                        <p:cTn id="25" dur="500"/>
                                        <p:tgtEl>
                                          <p:spTgt spid="1312782"/>
                                        </p:tgtEl>
                                      </p:cBhvr>
                                    </p:animEffect>
                                  </p:childTnLst>
                                </p:cTn>
                              </p:par>
                              <p:par>
                                <p:cTn id="26" presetID="9"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2771" grpId="0"/>
      <p:bldP spid="1312781" grpId="0" animBg="1"/>
      <p:bldP spid="13127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 descr="nebula-bullet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395"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outerShdw>
          </a:effectLst>
        </p:spPr>
        <p:txBody>
          <a:bodyPr/>
          <a:lstStyle/>
          <a:p>
            <a:pPr eaLnBrk="1" hangingPunct="1">
              <a:defRPr/>
            </a:pPr>
            <a:r>
              <a:rPr lang="en-US" sz="6000" b="1" dirty="0" err="1" smtClean="0">
                <a:solidFill>
                  <a:schemeClr val="bg1"/>
                </a:solidFill>
                <a:ea typeface="+mj-ea"/>
                <a:cs typeface="+mj-cs"/>
              </a:rPr>
              <a:t>Pendahuluan</a:t>
            </a:r>
            <a:endParaRPr lang="en-US" sz="5400" dirty="0" smtClean="0">
              <a:solidFill>
                <a:schemeClr val="bg1"/>
              </a:solidFill>
              <a:ea typeface="+mj-ea"/>
              <a:cs typeface="+mj-cs"/>
            </a:endParaRPr>
          </a:p>
        </p:txBody>
      </p:sp>
      <p:sp>
        <p:nvSpPr>
          <p:cNvPr id="1339396" name="Rectangle 4"/>
          <p:cNvSpPr>
            <a:spLocks noChangeArrowheads="1"/>
          </p:cNvSpPr>
          <p:nvPr/>
        </p:nvSpPr>
        <p:spPr bwMode="auto">
          <a:xfrm>
            <a:off x="533400" y="381000"/>
            <a:ext cx="3200400" cy="609600"/>
          </a:xfrm>
          <a:prstGeom prst="rect">
            <a:avLst/>
          </a:prstGeom>
          <a:solidFill>
            <a:schemeClr val="tx1"/>
          </a:solid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err="1">
                <a:solidFill>
                  <a:srgbClr val="FFFF00"/>
                </a:solidFill>
                <a:ea typeface="ＭＳ Ｐゴシック" charset="-128"/>
                <a:cs typeface="+mn-cs"/>
              </a:rPr>
              <a:t>RBBB</a:t>
            </a:r>
            <a:r>
              <a:rPr lang="en-US" sz="3600" b="1" i="1" dirty="0">
                <a:solidFill>
                  <a:srgbClr val="FFFF00"/>
                </a:solidFill>
                <a:ea typeface="ＭＳ Ｐゴシック" charset="-128"/>
                <a:cs typeface="+mn-cs"/>
              </a:rPr>
              <a:t> </a:t>
            </a:r>
            <a:r>
              <a:rPr lang="en-US" sz="3600" b="1" i="1" dirty="0" err="1">
                <a:solidFill>
                  <a:srgbClr val="FFFF00"/>
                </a:solidFill>
                <a:ea typeface="ＭＳ Ｐゴシック" charset="-128"/>
                <a:cs typeface="+mn-cs"/>
              </a:rPr>
              <a:t>UUT</a:t>
            </a:r>
            <a:endParaRPr lang="en-US" sz="3200" b="1" dirty="0">
              <a:solidFill>
                <a:srgbClr val="FFFF00"/>
              </a:solidFill>
              <a:ea typeface="ＭＳ Ｐゴシック" charset="-128"/>
              <a:cs typeface="+mn-cs"/>
            </a:endParaRPr>
          </a:p>
        </p:txBody>
      </p:sp>
      <p:sp>
        <p:nvSpPr>
          <p:cNvPr id="143364" name="Rectangle 5"/>
          <p:cNvSpPr>
            <a:spLocks noChangeArrowheads="1"/>
          </p:cNvSpPr>
          <p:nvPr/>
        </p:nvSpPr>
        <p:spPr bwMode="auto">
          <a:xfrm>
            <a:off x="1447800" y="1295400"/>
            <a:ext cx="7696200" cy="5334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3200" b="1" i="1">
                <a:solidFill>
                  <a:srgbClr val="FFFF00"/>
                </a:solidFill>
              </a:rPr>
              <a:t>R</a:t>
            </a:r>
            <a:r>
              <a:rPr lang="en-US" sz="3200" b="1" i="1">
                <a:solidFill>
                  <a:schemeClr val="bg1"/>
                </a:solidFill>
              </a:rPr>
              <a:t>aih Perhatian atas Subjek yang dikhotbahkan</a:t>
            </a:r>
            <a:endParaRPr lang="en-US" sz="3200" b="1">
              <a:solidFill>
                <a:schemeClr val="bg1"/>
              </a:solidFill>
            </a:endParaRPr>
          </a:p>
          <a:p>
            <a:pPr>
              <a:spcBef>
                <a:spcPct val="20000"/>
              </a:spcBef>
            </a:pPr>
            <a:r>
              <a:rPr lang="en-US" sz="3200" b="1" i="1">
                <a:solidFill>
                  <a:srgbClr val="FFFF00"/>
                </a:solidFill>
              </a:rPr>
              <a:t>B</a:t>
            </a:r>
            <a:r>
              <a:rPr lang="en-US" sz="3200" b="1" i="1">
                <a:solidFill>
                  <a:schemeClr val="bg1"/>
                </a:solidFill>
              </a:rPr>
              <a:t>angkitkan Kebutuhan</a:t>
            </a:r>
            <a:endParaRPr lang="en-US" sz="3200" b="1">
              <a:solidFill>
                <a:schemeClr val="bg1"/>
              </a:solidFill>
            </a:endParaRPr>
          </a:p>
          <a:p>
            <a:pPr>
              <a:spcBef>
                <a:spcPct val="20000"/>
              </a:spcBef>
            </a:pPr>
            <a:r>
              <a:rPr lang="en-US" sz="3200" b="1" i="1">
                <a:solidFill>
                  <a:srgbClr val="FFFF00"/>
                </a:solidFill>
              </a:rPr>
              <a:t>B</a:t>
            </a:r>
            <a:r>
              <a:rPr lang="en-US" sz="3200" b="1" i="1">
                <a:solidFill>
                  <a:schemeClr val="bg1"/>
                </a:solidFill>
              </a:rPr>
              <a:t>erikan Subjek, IU, atau PU I</a:t>
            </a:r>
          </a:p>
          <a:p>
            <a:pPr>
              <a:spcBef>
                <a:spcPct val="20000"/>
              </a:spcBef>
            </a:pPr>
            <a:r>
              <a:rPr lang="en-US" sz="3200" b="1" i="1">
                <a:solidFill>
                  <a:srgbClr val="FFFF00"/>
                </a:solidFill>
              </a:rPr>
              <a:t>B</a:t>
            </a:r>
            <a:r>
              <a:rPr lang="en-US" sz="3200" b="1" i="1">
                <a:solidFill>
                  <a:schemeClr val="bg1"/>
                </a:solidFill>
              </a:rPr>
              <a:t>erikan Latar Belakang</a:t>
            </a:r>
          </a:p>
        </p:txBody>
      </p:sp>
      <p:sp>
        <p:nvSpPr>
          <p:cNvPr id="1339398" name="WordArt 6"/>
          <p:cNvSpPr>
            <a:spLocks noChangeArrowheads="1" noChangeShapeType="1" noTextEdit="1"/>
          </p:cNvSpPr>
          <p:nvPr/>
        </p:nvSpPr>
        <p:spPr bwMode="auto">
          <a:xfrm>
            <a:off x="7315200" y="1066800"/>
            <a:ext cx="1460500" cy="855663"/>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Duniawi</a:t>
            </a:r>
          </a:p>
        </p:txBody>
      </p:sp>
      <p:sp>
        <p:nvSpPr>
          <p:cNvPr id="1339399" name="WordArt 7"/>
          <p:cNvSpPr>
            <a:spLocks noChangeArrowheads="1" noChangeShapeType="1" noTextEdit="1"/>
          </p:cNvSpPr>
          <p:nvPr/>
        </p:nvSpPr>
        <p:spPr bwMode="auto">
          <a:xfrm>
            <a:off x="7315200" y="1773238"/>
            <a:ext cx="1460500" cy="855662"/>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Pribadi</a:t>
            </a:r>
          </a:p>
        </p:txBody>
      </p:sp>
      <p:sp>
        <p:nvSpPr>
          <p:cNvPr id="1339400" name="WordArt 8"/>
          <p:cNvSpPr>
            <a:spLocks noChangeArrowheads="1" noChangeShapeType="1" noTextEdit="1"/>
          </p:cNvSpPr>
          <p:nvPr/>
        </p:nvSpPr>
        <p:spPr bwMode="auto">
          <a:xfrm>
            <a:off x="7315200" y="2479675"/>
            <a:ext cx="1460500" cy="855663"/>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Struktural</a:t>
            </a:r>
          </a:p>
        </p:txBody>
      </p:sp>
      <p:sp>
        <p:nvSpPr>
          <p:cNvPr id="1339401" name="WordArt 9"/>
          <p:cNvSpPr>
            <a:spLocks noChangeArrowheads="1" noChangeShapeType="1" noTextEdit="1"/>
          </p:cNvSpPr>
          <p:nvPr/>
        </p:nvSpPr>
        <p:spPr bwMode="auto">
          <a:xfrm>
            <a:off x="7315200" y="3184525"/>
            <a:ext cx="1460500" cy="855663"/>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Alkitabiah</a:t>
            </a:r>
          </a:p>
        </p:txBody>
      </p:sp>
      <p:sp>
        <p:nvSpPr>
          <p:cNvPr id="1339402" name="WordArt 10"/>
          <p:cNvSpPr>
            <a:spLocks noChangeArrowheads="1" noChangeShapeType="1" noTextEdit="1"/>
          </p:cNvSpPr>
          <p:nvPr/>
        </p:nvSpPr>
        <p:spPr bwMode="auto">
          <a:xfrm>
            <a:off x="6477000" y="228600"/>
            <a:ext cx="2590800" cy="914400"/>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Poin-poin Kontak</a:t>
            </a:r>
          </a:p>
        </p:txBody>
      </p:sp>
      <p:sp>
        <p:nvSpPr>
          <p:cNvPr id="1339403" name="Text Box 11"/>
          <p:cNvSpPr txBox="1">
            <a:spLocks noChangeArrowheads="1"/>
          </p:cNvSpPr>
          <p:nvPr/>
        </p:nvSpPr>
        <p:spPr bwMode="auto">
          <a:xfrm>
            <a:off x="2290763" y="5884863"/>
            <a:ext cx="6781800" cy="82232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eaLnBrk="0" hangingPunct="0">
              <a:defRPr/>
            </a:pPr>
            <a:r>
              <a:rPr lang="en-US" dirty="0" err="1">
                <a:solidFill>
                  <a:schemeClr val="bg1"/>
                </a:solidFill>
                <a:ea typeface="ＭＳ Ｐゴシック" charset="-128"/>
                <a:cs typeface="+mn-cs"/>
              </a:rPr>
              <a:t>Poin-Poin</a:t>
            </a:r>
            <a:r>
              <a:rPr lang="en-US" dirty="0">
                <a:solidFill>
                  <a:schemeClr val="bg1"/>
                </a:solidFill>
                <a:ea typeface="ＭＳ Ｐゴシック" charset="-128"/>
                <a:cs typeface="+mn-cs"/>
              </a:rPr>
              <a:t> </a:t>
            </a:r>
            <a:r>
              <a:rPr lang="en-US" dirty="0" err="1">
                <a:solidFill>
                  <a:schemeClr val="bg1"/>
                </a:solidFill>
                <a:ea typeface="ＭＳ Ｐゴシック" charset="-128"/>
                <a:cs typeface="+mn-cs"/>
              </a:rPr>
              <a:t>Kontak</a:t>
            </a:r>
            <a:r>
              <a:rPr lang="en-US" dirty="0">
                <a:solidFill>
                  <a:schemeClr val="bg1"/>
                </a:solidFill>
                <a:ea typeface="ＭＳ Ｐゴシック" charset="-128"/>
                <a:cs typeface="+mn-cs"/>
              </a:rPr>
              <a:t> </a:t>
            </a:r>
            <a:r>
              <a:rPr lang="en-US" dirty="0" err="1">
                <a:solidFill>
                  <a:schemeClr val="bg1"/>
                </a:solidFill>
                <a:ea typeface="ＭＳ Ｐゴシック" charset="-128"/>
                <a:cs typeface="+mn-cs"/>
              </a:rPr>
              <a:t>dari</a:t>
            </a:r>
            <a:r>
              <a:rPr lang="en-US" dirty="0">
                <a:solidFill>
                  <a:schemeClr val="bg1"/>
                </a:solidFill>
                <a:ea typeface="ＭＳ Ｐゴシック" charset="-128"/>
                <a:cs typeface="+mn-cs"/>
              </a:rPr>
              <a:t> Hostetler, </a:t>
            </a:r>
            <a:r>
              <a:rPr lang="en-US" i="1" dirty="0">
                <a:solidFill>
                  <a:schemeClr val="bg1"/>
                </a:solidFill>
                <a:ea typeface="ＭＳ Ｐゴシック" charset="-128"/>
                <a:cs typeface="+mn-cs"/>
              </a:rPr>
              <a:t>Introducing the Sermon (</a:t>
            </a:r>
            <a:r>
              <a:rPr lang="en-US" i="1" dirty="0" err="1">
                <a:solidFill>
                  <a:schemeClr val="bg1"/>
                </a:solidFill>
                <a:ea typeface="ＭＳ Ｐゴシック" charset="-128"/>
                <a:cs typeface="+mn-cs"/>
              </a:rPr>
              <a:t>Mempersiapkan</a:t>
            </a:r>
            <a:r>
              <a:rPr lang="en-US" i="1" dirty="0">
                <a:solidFill>
                  <a:schemeClr val="bg1"/>
                </a:solidFill>
                <a:ea typeface="ＭＳ Ｐゴシック" charset="-128"/>
                <a:cs typeface="+mn-cs"/>
              </a:rPr>
              <a:t> </a:t>
            </a:r>
            <a:r>
              <a:rPr lang="en-US" i="1" dirty="0" err="1">
                <a:solidFill>
                  <a:schemeClr val="bg1"/>
                </a:solidFill>
                <a:ea typeface="ＭＳ Ｐゴシック" charset="-128"/>
                <a:cs typeface="+mn-cs"/>
              </a:rPr>
              <a:t>Khotbah</a:t>
            </a:r>
            <a:r>
              <a:rPr lang="en-US" i="1" dirty="0">
                <a:solidFill>
                  <a:schemeClr val="bg1"/>
                </a:solidFill>
                <a:ea typeface="ＭＳ Ｐゴシック" charset="-128"/>
                <a:cs typeface="+mn-cs"/>
              </a:rPr>
              <a:t>)</a:t>
            </a:r>
            <a:endParaRPr lang="en-US" dirty="0">
              <a:solidFill>
                <a:schemeClr val="bg1"/>
              </a:solidFill>
              <a:ea typeface="ＭＳ Ｐゴシック" charset="-128"/>
              <a:cs typeface="+mn-cs"/>
            </a:endParaRPr>
          </a:p>
        </p:txBody>
      </p:sp>
      <p:sp>
        <p:nvSpPr>
          <p:cNvPr id="1339404" name="Text Box 12"/>
          <p:cNvSpPr txBox="1">
            <a:spLocks noChangeArrowheads="1"/>
          </p:cNvSpPr>
          <p:nvPr/>
        </p:nvSpPr>
        <p:spPr bwMode="auto">
          <a:xfrm>
            <a:off x="8518525" y="39688"/>
            <a:ext cx="523875" cy="457200"/>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eaLnBrk="0" hangingPunct="0">
              <a:defRPr/>
            </a:pPr>
            <a:r>
              <a:rPr lang="en-US" b="1">
                <a:solidFill>
                  <a:schemeClr val="bg1"/>
                </a:solidFill>
                <a:ea typeface="ＭＳ Ｐゴシック" charset="-128"/>
                <a:cs typeface="+mn-cs"/>
              </a:rPr>
              <a:t>74</a:t>
            </a:r>
            <a:endParaRPr lang="en-US">
              <a:solidFill>
                <a:schemeClr val="bg1"/>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39402"/>
                                        </p:tgtEl>
                                        <p:attrNameLst>
                                          <p:attrName>style.visibility</p:attrName>
                                        </p:attrNameLst>
                                      </p:cBhvr>
                                      <p:to>
                                        <p:strVal val="visible"/>
                                      </p:to>
                                    </p:set>
                                    <p:animEffect transition="in" filter="barn(inHorizontal)">
                                      <p:cBhvr>
                                        <p:cTn id="7" dur="500"/>
                                        <p:tgtEl>
                                          <p:spTgt spid="1339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339398"/>
                                        </p:tgtEl>
                                        <p:attrNameLst>
                                          <p:attrName>style.visibility</p:attrName>
                                        </p:attrNameLst>
                                      </p:cBhvr>
                                      <p:to>
                                        <p:strVal val="visible"/>
                                      </p:to>
                                    </p:set>
                                    <p:animEffect transition="in" filter="barn(inHorizontal)">
                                      <p:cBhvr>
                                        <p:cTn id="12" dur="500"/>
                                        <p:tgtEl>
                                          <p:spTgt spid="1339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339399"/>
                                        </p:tgtEl>
                                        <p:attrNameLst>
                                          <p:attrName>style.visibility</p:attrName>
                                        </p:attrNameLst>
                                      </p:cBhvr>
                                      <p:to>
                                        <p:strVal val="visible"/>
                                      </p:to>
                                    </p:set>
                                    <p:animEffect transition="in" filter="barn(inHorizontal)">
                                      <p:cBhvr>
                                        <p:cTn id="17" dur="500"/>
                                        <p:tgtEl>
                                          <p:spTgt spid="13393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339400"/>
                                        </p:tgtEl>
                                        <p:attrNameLst>
                                          <p:attrName>style.visibility</p:attrName>
                                        </p:attrNameLst>
                                      </p:cBhvr>
                                      <p:to>
                                        <p:strVal val="visible"/>
                                      </p:to>
                                    </p:set>
                                    <p:animEffect transition="in" filter="barn(inHorizontal)">
                                      <p:cBhvr>
                                        <p:cTn id="22" dur="500"/>
                                        <p:tgtEl>
                                          <p:spTgt spid="13394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339401"/>
                                        </p:tgtEl>
                                        <p:attrNameLst>
                                          <p:attrName>style.visibility</p:attrName>
                                        </p:attrNameLst>
                                      </p:cBhvr>
                                      <p:to>
                                        <p:strVal val="visible"/>
                                      </p:to>
                                    </p:set>
                                    <p:animEffect transition="in" filter="barn(inHorizontal)">
                                      <p:cBhvr>
                                        <p:cTn id="27" dur="500"/>
                                        <p:tgtEl>
                                          <p:spTgt spid="1339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9398" grpId="0" animBg="1"/>
      <p:bldP spid="1339399" grpId="0" animBg="1"/>
      <p:bldP spid="1339400" grpId="0" animBg="1"/>
      <p:bldP spid="1339401" grpId="0" animBg="1"/>
      <p:bldP spid="13394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2" descr="nebula-bullet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395"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outerShdw>
          </a:effectLst>
        </p:spPr>
        <p:txBody>
          <a:bodyPr/>
          <a:lstStyle/>
          <a:p>
            <a:pPr eaLnBrk="1" hangingPunct="1">
              <a:defRPr/>
            </a:pPr>
            <a:r>
              <a:rPr lang="en-US" sz="6000" b="1" dirty="0" err="1" smtClean="0">
                <a:solidFill>
                  <a:schemeClr val="bg1"/>
                </a:solidFill>
                <a:ea typeface="+mj-ea"/>
                <a:cs typeface="+mj-cs"/>
              </a:rPr>
              <a:t>Pendahuluan</a:t>
            </a:r>
            <a:endParaRPr lang="en-US" sz="5400" dirty="0" smtClean="0">
              <a:solidFill>
                <a:schemeClr val="bg1"/>
              </a:solidFill>
              <a:ea typeface="+mj-ea"/>
              <a:cs typeface="+mj-cs"/>
            </a:endParaRPr>
          </a:p>
        </p:txBody>
      </p:sp>
      <p:sp>
        <p:nvSpPr>
          <p:cNvPr id="1339396" name="Rectangle 4"/>
          <p:cNvSpPr>
            <a:spLocks noChangeArrowheads="1"/>
          </p:cNvSpPr>
          <p:nvPr/>
        </p:nvSpPr>
        <p:spPr bwMode="auto">
          <a:xfrm>
            <a:off x="533400" y="381000"/>
            <a:ext cx="3200400" cy="609600"/>
          </a:xfrm>
          <a:prstGeom prst="rect">
            <a:avLst/>
          </a:prstGeom>
          <a:solidFill>
            <a:schemeClr val="tx1"/>
          </a:solid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err="1">
                <a:solidFill>
                  <a:srgbClr val="FFFF00"/>
                </a:solidFill>
                <a:ea typeface="ＭＳ Ｐゴシック" charset="-128"/>
                <a:cs typeface="+mn-cs"/>
              </a:rPr>
              <a:t>RBBB</a:t>
            </a:r>
            <a:r>
              <a:rPr lang="en-US" sz="3600" b="1" i="1" dirty="0">
                <a:solidFill>
                  <a:srgbClr val="FFFF00"/>
                </a:solidFill>
                <a:ea typeface="ＭＳ Ｐゴシック" charset="-128"/>
                <a:cs typeface="+mn-cs"/>
              </a:rPr>
              <a:t> </a:t>
            </a:r>
            <a:r>
              <a:rPr lang="en-US" sz="3600" b="1" i="1" dirty="0" err="1">
                <a:solidFill>
                  <a:srgbClr val="FFFF00"/>
                </a:solidFill>
                <a:ea typeface="ＭＳ Ｐゴシック" charset="-128"/>
                <a:cs typeface="+mn-cs"/>
              </a:rPr>
              <a:t>UUT</a:t>
            </a:r>
            <a:endParaRPr lang="en-US" sz="3200" b="1" dirty="0">
              <a:solidFill>
                <a:srgbClr val="FFFF00"/>
              </a:solidFill>
              <a:ea typeface="ＭＳ Ｐゴシック" charset="-128"/>
              <a:cs typeface="+mn-cs"/>
            </a:endParaRPr>
          </a:p>
        </p:txBody>
      </p:sp>
      <p:sp>
        <p:nvSpPr>
          <p:cNvPr id="145412" name="Rectangle 5"/>
          <p:cNvSpPr>
            <a:spLocks noChangeArrowheads="1"/>
          </p:cNvSpPr>
          <p:nvPr/>
        </p:nvSpPr>
        <p:spPr bwMode="auto">
          <a:xfrm>
            <a:off x="1447800" y="1295400"/>
            <a:ext cx="7696200" cy="5334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3200" b="1" i="1">
                <a:solidFill>
                  <a:srgbClr val="FFFF00"/>
                </a:solidFill>
              </a:rPr>
              <a:t>R</a:t>
            </a:r>
            <a:r>
              <a:rPr lang="en-US" sz="3200" b="1" i="1">
                <a:solidFill>
                  <a:schemeClr val="bg1"/>
                </a:solidFill>
              </a:rPr>
              <a:t>aih Perhatian atas Subjek yang dikhotbahkan</a:t>
            </a:r>
            <a:endParaRPr lang="en-US" sz="3200" b="1">
              <a:solidFill>
                <a:schemeClr val="bg1"/>
              </a:solidFill>
            </a:endParaRPr>
          </a:p>
          <a:p>
            <a:pPr>
              <a:spcBef>
                <a:spcPct val="20000"/>
              </a:spcBef>
            </a:pPr>
            <a:r>
              <a:rPr lang="en-US" sz="3200" b="1" i="1">
                <a:solidFill>
                  <a:srgbClr val="FFFF00"/>
                </a:solidFill>
              </a:rPr>
              <a:t>B</a:t>
            </a:r>
            <a:r>
              <a:rPr lang="en-US" sz="3200" b="1" i="1">
                <a:solidFill>
                  <a:schemeClr val="bg1"/>
                </a:solidFill>
              </a:rPr>
              <a:t>angkitkan Kebutuhan</a:t>
            </a:r>
            <a:endParaRPr lang="en-US" sz="3200" b="1">
              <a:solidFill>
                <a:schemeClr val="bg1"/>
              </a:solidFill>
            </a:endParaRPr>
          </a:p>
          <a:p>
            <a:pPr>
              <a:spcBef>
                <a:spcPct val="20000"/>
              </a:spcBef>
            </a:pPr>
            <a:r>
              <a:rPr lang="en-US" sz="3200" b="1" i="1">
                <a:solidFill>
                  <a:srgbClr val="FFFF00"/>
                </a:solidFill>
              </a:rPr>
              <a:t>B</a:t>
            </a:r>
            <a:r>
              <a:rPr lang="en-US" sz="3200" b="1" i="1">
                <a:solidFill>
                  <a:schemeClr val="bg1"/>
                </a:solidFill>
              </a:rPr>
              <a:t>erikan Subjek, IU, atau PU I</a:t>
            </a:r>
          </a:p>
          <a:p>
            <a:pPr>
              <a:spcBef>
                <a:spcPct val="20000"/>
              </a:spcBef>
            </a:pPr>
            <a:r>
              <a:rPr lang="en-US" sz="3200" b="1" i="1">
                <a:solidFill>
                  <a:srgbClr val="FFFF00"/>
                </a:solidFill>
              </a:rPr>
              <a:t>B</a:t>
            </a:r>
            <a:r>
              <a:rPr lang="en-US" sz="3200" b="1" i="1">
                <a:solidFill>
                  <a:schemeClr val="bg1"/>
                </a:solidFill>
              </a:rPr>
              <a:t>erikan Latar Belakang</a:t>
            </a:r>
          </a:p>
          <a:p>
            <a:pPr>
              <a:spcBef>
                <a:spcPct val="20000"/>
              </a:spcBef>
            </a:pPr>
            <a:r>
              <a:rPr lang="en-US" sz="3200" b="1" i="1">
                <a:solidFill>
                  <a:srgbClr val="FFFF00"/>
                </a:solidFill>
              </a:rPr>
              <a:t>U</a:t>
            </a:r>
            <a:r>
              <a:rPr lang="en-US" sz="3200" b="1" i="1">
                <a:solidFill>
                  <a:schemeClr val="bg1"/>
                </a:solidFill>
              </a:rPr>
              <a:t>langi Kerangka</a:t>
            </a:r>
          </a:p>
        </p:txBody>
      </p:sp>
      <p:sp>
        <p:nvSpPr>
          <p:cNvPr id="1339403" name="Text Box 11"/>
          <p:cNvSpPr txBox="1">
            <a:spLocks noChangeArrowheads="1"/>
          </p:cNvSpPr>
          <p:nvPr/>
        </p:nvSpPr>
        <p:spPr bwMode="auto">
          <a:xfrm>
            <a:off x="2290763" y="5884863"/>
            <a:ext cx="6781800" cy="82232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eaLnBrk="0" hangingPunct="0">
              <a:defRPr/>
            </a:pPr>
            <a:r>
              <a:rPr lang="en-US" dirty="0" err="1">
                <a:solidFill>
                  <a:schemeClr val="bg1"/>
                </a:solidFill>
                <a:ea typeface="ＭＳ Ｐゴシック" charset="-128"/>
                <a:cs typeface="+mn-cs"/>
              </a:rPr>
              <a:t>Poin-Poin</a:t>
            </a:r>
            <a:r>
              <a:rPr lang="en-US" dirty="0">
                <a:solidFill>
                  <a:schemeClr val="bg1"/>
                </a:solidFill>
                <a:ea typeface="ＭＳ Ｐゴシック" charset="-128"/>
                <a:cs typeface="+mn-cs"/>
              </a:rPr>
              <a:t> </a:t>
            </a:r>
            <a:r>
              <a:rPr lang="en-US" dirty="0" err="1">
                <a:solidFill>
                  <a:schemeClr val="bg1"/>
                </a:solidFill>
                <a:ea typeface="ＭＳ Ｐゴシック" charset="-128"/>
                <a:cs typeface="+mn-cs"/>
              </a:rPr>
              <a:t>Kontak</a:t>
            </a:r>
            <a:r>
              <a:rPr lang="en-US" dirty="0">
                <a:solidFill>
                  <a:schemeClr val="bg1"/>
                </a:solidFill>
                <a:ea typeface="ＭＳ Ｐゴシック" charset="-128"/>
                <a:cs typeface="+mn-cs"/>
              </a:rPr>
              <a:t> </a:t>
            </a:r>
            <a:r>
              <a:rPr lang="en-US" dirty="0" err="1">
                <a:solidFill>
                  <a:schemeClr val="bg1"/>
                </a:solidFill>
                <a:ea typeface="ＭＳ Ｐゴシック" charset="-128"/>
                <a:cs typeface="+mn-cs"/>
              </a:rPr>
              <a:t>dari</a:t>
            </a:r>
            <a:r>
              <a:rPr lang="en-US" dirty="0">
                <a:solidFill>
                  <a:schemeClr val="bg1"/>
                </a:solidFill>
                <a:ea typeface="ＭＳ Ｐゴシック" charset="-128"/>
                <a:cs typeface="+mn-cs"/>
              </a:rPr>
              <a:t> Hostetler, </a:t>
            </a:r>
            <a:r>
              <a:rPr lang="en-US" i="1" dirty="0">
                <a:solidFill>
                  <a:schemeClr val="bg1"/>
                </a:solidFill>
                <a:ea typeface="ＭＳ Ｐゴシック" charset="-128"/>
                <a:cs typeface="+mn-cs"/>
              </a:rPr>
              <a:t>Introducing the Sermon (</a:t>
            </a:r>
            <a:r>
              <a:rPr lang="en-US" i="1" dirty="0" err="1">
                <a:solidFill>
                  <a:schemeClr val="bg1"/>
                </a:solidFill>
                <a:ea typeface="ＭＳ Ｐゴシック" charset="-128"/>
                <a:cs typeface="+mn-cs"/>
              </a:rPr>
              <a:t>Mempersiapkan</a:t>
            </a:r>
            <a:r>
              <a:rPr lang="en-US" i="1" dirty="0">
                <a:solidFill>
                  <a:schemeClr val="bg1"/>
                </a:solidFill>
                <a:ea typeface="ＭＳ Ｐゴシック" charset="-128"/>
                <a:cs typeface="+mn-cs"/>
              </a:rPr>
              <a:t> </a:t>
            </a:r>
            <a:r>
              <a:rPr lang="en-US" i="1" dirty="0" err="1">
                <a:solidFill>
                  <a:schemeClr val="bg1"/>
                </a:solidFill>
                <a:ea typeface="ＭＳ Ｐゴシック" charset="-128"/>
                <a:cs typeface="+mn-cs"/>
              </a:rPr>
              <a:t>Khotbah</a:t>
            </a:r>
            <a:r>
              <a:rPr lang="en-US" i="1" dirty="0">
                <a:solidFill>
                  <a:schemeClr val="bg1"/>
                </a:solidFill>
                <a:ea typeface="ＭＳ Ｐゴシック" charset="-128"/>
                <a:cs typeface="+mn-cs"/>
              </a:rPr>
              <a:t>)</a:t>
            </a:r>
            <a:endParaRPr lang="en-US" dirty="0">
              <a:solidFill>
                <a:schemeClr val="bg1"/>
              </a:solidFill>
              <a:ea typeface="ＭＳ Ｐゴシック" charset="-128"/>
              <a:cs typeface="+mn-cs"/>
            </a:endParaRPr>
          </a:p>
        </p:txBody>
      </p:sp>
      <p:sp>
        <p:nvSpPr>
          <p:cNvPr id="1339404" name="Text Box 12"/>
          <p:cNvSpPr txBox="1">
            <a:spLocks noChangeArrowheads="1"/>
          </p:cNvSpPr>
          <p:nvPr/>
        </p:nvSpPr>
        <p:spPr bwMode="auto">
          <a:xfrm>
            <a:off x="8518525" y="39688"/>
            <a:ext cx="523875" cy="457200"/>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eaLnBrk="0" hangingPunct="0">
              <a:defRPr/>
            </a:pPr>
            <a:r>
              <a:rPr lang="en-US" b="1">
                <a:solidFill>
                  <a:schemeClr val="bg1"/>
                </a:solidFill>
                <a:ea typeface="ＭＳ Ｐゴシック" charset="-128"/>
                <a:cs typeface="+mn-cs"/>
              </a:rPr>
              <a:t>74</a:t>
            </a:r>
            <a:endParaRPr lang="en-US">
              <a:solidFill>
                <a:schemeClr val="bg1"/>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2" descr="preview_warpedlitho4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8" name="Rectangle 2"/>
          <p:cNvSpPr>
            <a:spLocks noGrp="1" noChangeArrowheads="1"/>
          </p:cNvSpPr>
          <p:nvPr>
            <p:ph type="title"/>
          </p:nvPr>
        </p:nvSpPr>
        <p:spPr>
          <a:xfrm>
            <a:off x="457200" y="76200"/>
            <a:ext cx="8229600" cy="762000"/>
          </a:xfrm>
          <a:solidFill>
            <a:srgbClr val="FFFF00"/>
          </a:solidFill>
          <a:ln>
            <a:solidFill>
              <a:srgbClr val="FFFF00"/>
            </a:solidFill>
            <a:miter lim="800000"/>
            <a:headEnd/>
            <a:tailEnd/>
          </a:ln>
        </p:spPr>
        <p:txBody>
          <a:bodyPr/>
          <a:lstStyle/>
          <a:p>
            <a:pPr eaLnBrk="1" hangingPunct="1"/>
            <a:r>
              <a:rPr lang="en-US" sz="4000" b="1" dirty="0" err="1" smtClean="0">
                <a:solidFill>
                  <a:schemeClr val="tx1"/>
                </a:solidFill>
                <a:latin typeface="Arial" charset="0"/>
              </a:rPr>
              <a:t>Pratayangkan</a:t>
            </a:r>
            <a:r>
              <a:rPr lang="en-US" sz="4000" b="1" dirty="0" smtClean="0">
                <a:solidFill>
                  <a:schemeClr val="tx1"/>
                </a:solidFill>
                <a:latin typeface="Arial" charset="0"/>
              </a:rPr>
              <a:t> </a:t>
            </a:r>
            <a:r>
              <a:rPr lang="en-US" sz="4000" b="1" dirty="0" err="1" smtClean="0">
                <a:solidFill>
                  <a:schemeClr val="tx1"/>
                </a:solidFill>
                <a:latin typeface="Arial" charset="0"/>
              </a:rPr>
              <a:t>Pesan</a:t>
            </a:r>
            <a:r>
              <a:rPr lang="en-US" sz="4000" b="1" dirty="0" smtClean="0">
                <a:solidFill>
                  <a:schemeClr val="tx1"/>
                </a:solidFill>
                <a:latin typeface="Arial" charset="0"/>
              </a:rPr>
              <a:t> </a:t>
            </a:r>
            <a:r>
              <a:rPr lang="en-US" sz="4000" b="1" dirty="0" err="1" smtClean="0">
                <a:solidFill>
                  <a:schemeClr val="tx1"/>
                </a:solidFill>
                <a:latin typeface="Arial" charset="0"/>
              </a:rPr>
              <a:t>Anda</a:t>
            </a:r>
            <a:endParaRPr lang="en-US" sz="4000" dirty="0">
              <a:solidFill>
                <a:schemeClr val="tx1"/>
              </a:solidFill>
              <a:latin typeface="Arial" charset="0"/>
            </a:endParaRPr>
          </a:p>
        </p:txBody>
      </p:sp>
      <p:sp>
        <p:nvSpPr>
          <p:cNvPr id="1446915" name="Rectangle 3"/>
          <p:cNvSpPr>
            <a:spLocks noGrp="1" noChangeArrowheads="1"/>
          </p:cNvSpPr>
          <p:nvPr>
            <p:ph type="body" idx="1"/>
          </p:nvPr>
        </p:nvSpPr>
        <p:spPr>
          <a:xfrm>
            <a:off x="179388" y="3749675"/>
            <a:ext cx="8964612" cy="685800"/>
          </a:xfrm>
          <a:extLst/>
        </p:spPr>
        <p:txBody>
          <a:bodyPr/>
          <a:lstStyle/>
          <a:p>
            <a:pPr eaLnBrk="1" hangingPunct="1">
              <a:buFontTx/>
              <a:buNone/>
              <a:defRPr/>
            </a:pPr>
            <a:r>
              <a:rPr lang="en-US" sz="2800" b="1" dirty="0" err="1" smtClean="0">
                <a:solidFill>
                  <a:schemeClr val="bg1"/>
                </a:solidFill>
                <a:effectLst>
                  <a:glow rad="101600">
                    <a:schemeClr val="tx1"/>
                  </a:glow>
                </a:effectLst>
                <a:latin typeface="Arial" charset="0"/>
              </a:rPr>
              <a:t>Bacaan</a:t>
            </a:r>
            <a:r>
              <a:rPr lang="en-US" sz="2800" b="1" dirty="0" smtClean="0">
                <a:solidFill>
                  <a:schemeClr val="bg1"/>
                </a:solidFill>
                <a:effectLst>
                  <a:glow rad="101600">
                    <a:schemeClr val="tx1"/>
                  </a:glow>
                </a:effectLst>
                <a:latin typeface="Arial" charset="0"/>
              </a:rPr>
              <a:t> </a:t>
            </a:r>
            <a:r>
              <a:rPr lang="en-US" sz="2800" b="1" dirty="0" err="1" smtClean="0">
                <a:solidFill>
                  <a:schemeClr val="bg1"/>
                </a:solidFill>
                <a:effectLst>
                  <a:glow rad="101600">
                    <a:schemeClr val="tx1"/>
                  </a:glow>
                </a:effectLst>
                <a:latin typeface="Arial" charset="0"/>
              </a:rPr>
              <a:t>hari</a:t>
            </a:r>
            <a:r>
              <a:rPr lang="en-US" sz="2800" b="1" dirty="0" smtClean="0">
                <a:solidFill>
                  <a:schemeClr val="bg1"/>
                </a:solidFill>
                <a:effectLst>
                  <a:glow rad="101600">
                    <a:schemeClr val="tx1"/>
                  </a:glow>
                </a:effectLst>
                <a:latin typeface="Arial" charset="0"/>
              </a:rPr>
              <a:t> </a:t>
            </a:r>
            <a:r>
              <a:rPr lang="en-US" sz="2800" b="1" dirty="0" err="1" smtClean="0">
                <a:solidFill>
                  <a:schemeClr val="bg1"/>
                </a:solidFill>
                <a:effectLst>
                  <a:glow rad="101600">
                    <a:schemeClr val="tx1"/>
                  </a:glow>
                </a:effectLst>
                <a:latin typeface="Arial" charset="0"/>
              </a:rPr>
              <a:t>ini</a:t>
            </a:r>
            <a:r>
              <a:rPr lang="en-US" sz="2800" b="1" dirty="0" smtClean="0">
                <a:solidFill>
                  <a:schemeClr val="bg1"/>
                </a:solidFill>
                <a:effectLst>
                  <a:glow rad="101600">
                    <a:schemeClr val="tx1"/>
                  </a:glow>
                </a:effectLst>
                <a:latin typeface="Arial" charset="0"/>
              </a:rPr>
              <a:t> </a:t>
            </a:r>
            <a:r>
              <a:rPr lang="en-US" sz="2800" b="1" dirty="0" err="1" smtClean="0">
                <a:solidFill>
                  <a:schemeClr val="bg1"/>
                </a:solidFill>
                <a:effectLst>
                  <a:glow rad="101600">
                    <a:schemeClr val="tx1"/>
                  </a:glow>
                </a:effectLst>
                <a:latin typeface="Arial" charset="0"/>
              </a:rPr>
              <a:t>menunjukkan</a:t>
            </a:r>
            <a:r>
              <a:rPr lang="en-US" sz="2800" b="1" dirty="0" smtClean="0">
                <a:solidFill>
                  <a:schemeClr val="bg1"/>
                </a:solidFill>
                <a:effectLst>
                  <a:glow rad="101600">
                    <a:schemeClr val="tx1"/>
                  </a:glow>
                </a:effectLst>
                <a:latin typeface="Arial" charset="0"/>
              </a:rPr>
              <a:t> </a:t>
            </a:r>
            <a:r>
              <a:rPr lang="en-US" sz="2800" b="1" dirty="0" err="1" smtClean="0">
                <a:solidFill>
                  <a:schemeClr val="bg1"/>
                </a:solidFill>
                <a:effectLst>
                  <a:glow rad="101600">
                    <a:schemeClr val="tx1"/>
                  </a:glow>
                </a:effectLst>
                <a:latin typeface="Arial" charset="0"/>
              </a:rPr>
              <a:t>kita</a:t>
            </a:r>
            <a:r>
              <a:rPr lang="en-US" sz="2800" b="1" dirty="0" smtClean="0">
                <a:solidFill>
                  <a:schemeClr val="bg1"/>
                </a:solidFill>
                <a:effectLst>
                  <a:glow rad="101600">
                    <a:schemeClr val="tx1"/>
                  </a:glow>
                </a:effectLst>
                <a:latin typeface="Arial" charset="0"/>
              </a:rPr>
              <a:t>…</a:t>
            </a:r>
            <a:endParaRPr lang="en-US" sz="2800" b="1" dirty="0">
              <a:solidFill>
                <a:schemeClr val="bg1"/>
              </a:solidFill>
              <a:effectLst>
                <a:glow rad="101600">
                  <a:schemeClr val="tx1"/>
                </a:glow>
              </a:effectLst>
              <a:latin typeface="Arial" charset="0"/>
            </a:endParaRPr>
          </a:p>
        </p:txBody>
      </p:sp>
      <p:sp>
        <p:nvSpPr>
          <p:cNvPr id="1446916" name="Rectangle 4"/>
          <p:cNvSpPr>
            <a:spLocks noChangeArrowheads="1"/>
          </p:cNvSpPr>
          <p:nvPr/>
        </p:nvSpPr>
        <p:spPr bwMode="auto">
          <a:xfrm>
            <a:off x="179388" y="4244975"/>
            <a:ext cx="8964612" cy="609600"/>
          </a:xfrm>
          <a:prstGeom prst="rect">
            <a:avLst/>
          </a:prstGeom>
          <a:noFill/>
          <a:ln>
            <a:noFill/>
          </a:ln>
          <a:effectLst/>
          <a:extLst/>
        </p:spPr>
        <p:txBody>
          <a:bodyPr/>
          <a:lstStyle/>
          <a:p>
            <a:pPr marL="342900" indent="-342900">
              <a:spcBef>
                <a:spcPct val="20000"/>
              </a:spcBef>
              <a:buFontTx/>
              <a:buChar char="•"/>
              <a:defRPr/>
            </a:pPr>
            <a:r>
              <a:rPr lang="en-US" sz="2800" b="1" dirty="0">
                <a:solidFill>
                  <a:srgbClr val="FFFF00"/>
                </a:solidFill>
                <a:effectLst>
                  <a:glow rad="101600">
                    <a:schemeClr val="tx1"/>
                  </a:glow>
                </a:effectLst>
              </a:rPr>
              <a:t>2 </a:t>
            </a:r>
            <a:r>
              <a:rPr lang="en-US" sz="2800" b="1" dirty="0" err="1" smtClean="0">
                <a:solidFill>
                  <a:srgbClr val="FFFF00"/>
                </a:solidFill>
                <a:effectLst>
                  <a:glow rad="101600">
                    <a:schemeClr val="tx1"/>
                  </a:glow>
                </a:effectLst>
              </a:rPr>
              <a:t>jalan</a:t>
            </a:r>
            <a:r>
              <a:rPr lang="en-US" sz="2800" b="1" dirty="0" smtClean="0">
                <a:solidFill>
                  <a:schemeClr val="bg1"/>
                </a:solidFill>
                <a:effectLst>
                  <a:glow rad="101600">
                    <a:schemeClr val="tx1"/>
                  </a:glow>
                </a:effectLst>
              </a:rPr>
              <a:t> </a:t>
            </a:r>
            <a:r>
              <a:rPr lang="en-US" sz="2800" b="1" dirty="0">
                <a:solidFill>
                  <a:schemeClr val="bg1"/>
                </a:solidFill>
                <a:effectLst>
                  <a:glow rad="101600">
                    <a:schemeClr val="tx1"/>
                  </a:glow>
                </a:effectLst>
              </a:rPr>
              <a:t>to </a:t>
            </a:r>
            <a:r>
              <a:rPr lang="en-US" sz="2800" b="1" dirty="0" err="1" smtClean="0">
                <a:solidFill>
                  <a:schemeClr val="bg1"/>
                </a:solidFill>
                <a:effectLst>
                  <a:glow rad="101600">
                    <a:schemeClr val="tx1"/>
                  </a:glow>
                </a:effectLst>
              </a:rPr>
              <a:t>menghormati</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Tuhan</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hal</a:t>
            </a:r>
            <a:r>
              <a:rPr lang="en-US" sz="2800" b="1" dirty="0" smtClean="0">
                <a:solidFill>
                  <a:schemeClr val="bg1"/>
                </a:solidFill>
                <a:effectLst>
                  <a:glow rad="101600">
                    <a:schemeClr val="tx1"/>
                  </a:glow>
                </a:effectLst>
              </a:rPr>
              <a:t>. </a:t>
            </a:r>
            <a:r>
              <a:rPr lang="en-US" sz="2800" b="1" dirty="0">
                <a:solidFill>
                  <a:schemeClr val="bg1"/>
                </a:solidFill>
                <a:effectLst>
                  <a:glow rad="101600">
                    <a:schemeClr val="tx1"/>
                  </a:glow>
                </a:effectLst>
              </a:rPr>
              <a:t>51, 82)</a:t>
            </a:r>
          </a:p>
        </p:txBody>
      </p:sp>
      <p:sp>
        <p:nvSpPr>
          <p:cNvPr id="1446917" name="Text Box 5"/>
          <p:cNvSpPr txBox="1">
            <a:spLocks noChangeArrowheads="1"/>
          </p:cNvSpPr>
          <p:nvPr/>
        </p:nvSpPr>
        <p:spPr bwMode="auto">
          <a:xfrm>
            <a:off x="179388" y="3144838"/>
            <a:ext cx="3492500" cy="588962"/>
          </a:xfrm>
          <a:prstGeom prst="rect">
            <a:avLst/>
          </a:prstGeom>
          <a:solidFill>
            <a:schemeClr val="tx1"/>
          </a:solidFill>
          <a:ln w="9525">
            <a:solidFill>
              <a:srgbClr val="FFFF00"/>
            </a:solidFill>
            <a:miter lim="800000"/>
            <a:headEnd/>
            <a:tailEnd/>
          </a:ln>
          <a:effectLst/>
        </p:spPr>
        <p:txBody>
          <a:bodyPr>
            <a:spAutoFit/>
          </a:bodyPr>
          <a:lstStyle/>
          <a:p>
            <a:pPr>
              <a:defRPr/>
            </a:pPr>
            <a:r>
              <a:rPr lang="en-US" sz="3200" b="1" dirty="0" err="1" smtClean="0">
                <a:solidFill>
                  <a:srgbClr val="FFFF00"/>
                </a:solidFill>
                <a:effectLst>
                  <a:outerShdw blurRad="38100" dist="38100" dir="2700000" algn="tl">
                    <a:srgbClr val="000000">
                      <a:alpha val="43137"/>
                    </a:srgbClr>
                  </a:outerShdw>
                </a:effectLst>
              </a:rPr>
              <a:t>Contoh-contoh</a:t>
            </a:r>
            <a:endParaRPr lang="en-US" sz="3200" b="1" dirty="0">
              <a:solidFill>
                <a:srgbClr val="FFFF00"/>
              </a:solidFill>
              <a:effectLst>
                <a:outerShdw blurRad="38100" dist="38100" dir="2700000" algn="tl">
                  <a:srgbClr val="000000">
                    <a:alpha val="43137"/>
                  </a:srgbClr>
                </a:outerShdw>
              </a:effectLst>
            </a:endParaRPr>
          </a:p>
        </p:txBody>
      </p:sp>
      <p:sp>
        <p:nvSpPr>
          <p:cNvPr id="1446918" name="Rectangle 6"/>
          <p:cNvSpPr>
            <a:spLocks noChangeArrowheads="1"/>
          </p:cNvSpPr>
          <p:nvPr/>
        </p:nvSpPr>
        <p:spPr bwMode="auto">
          <a:xfrm>
            <a:off x="179388" y="1608138"/>
            <a:ext cx="8964612" cy="685800"/>
          </a:xfrm>
          <a:prstGeom prst="rect">
            <a:avLst/>
          </a:prstGeom>
          <a:noFill/>
          <a:ln>
            <a:noFill/>
          </a:ln>
          <a:effectLst/>
          <a:extLst/>
        </p:spPr>
        <p:txBody>
          <a:bodyPr/>
          <a:lstStyle/>
          <a:p>
            <a:pPr marL="342900" indent="-342900">
              <a:spcBef>
                <a:spcPct val="20000"/>
              </a:spcBef>
              <a:buFontTx/>
              <a:buChar char="•"/>
              <a:defRPr/>
            </a:pPr>
            <a:r>
              <a:rPr lang="en-US" sz="2800" b="1" dirty="0" err="1" smtClean="0">
                <a:solidFill>
                  <a:schemeClr val="bg1"/>
                </a:solidFill>
                <a:effectLst>
                  <a:glow rad="101600">
                    <a:schemeClr val="tx1"/>
                  </a:glow>
                </a:effectLst>
              </a:rPr>
              <a:t>Tinjau</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subyek</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anda</a:t>
            </a:r>
            <a:endParaRPr lang="en-US" sz="2800" b="1" dirty="0">
              <a:solidFill>
                <a:schemeClr val="bg1"/>
              </a:solidFill>
              <a:effectLst>
                <a:glow rad="101600">
                  <a:schemeClr val="tx1"/>
                </a:glow>
              </a:effectLst>
            </a:endParaRPr>
          </a:p>
        </p:txBody>
      </p:sp>
      <p:sp>
        <p:nvSpPr>
          <p:cNvPr id="1446919" name="Rectangle 7"/>
          <p:cNvSpPr>
            <a:spLocks noChangeArrowheads="1"/>
          </p:cNvSpPr>
          <p:nvPr/>
        </p:nvSpPr>
        <p:spPr bwMode="auto">
          <a:xfrm>
            <a:off x="179388" y="2111375"/>
            <a:ext cx="9047162" cy="936625"/>
          </a:xfrm>
          <a:prstGeom prst="rect">
            <a:avLst/>
          </a:prstGeom>
          <a:noFill/>
          <a:ln>
            <a:noFill/>
          </a:ln>
          <a:effectLst/>
          <a:extLst/>
        </p:spPr>
        <p:txBody>
          <a:bodyPr/>
          <a:lstStyle/>
          <a:p>
            <a:pPr marL="342900" indent="-342900">
              <a:spcBef>
                <a:spcPct val="20000"/>
              </a:spcBef>
              <a:buFontTx/>
              <a:buChar char="•"/>
              <a:defRPr/>
            </a:pPr>
            <a:r>
              <a:rPr lang="en-US" sz="2800" b="1" dirty="0" err="1" smtClean="0">
                <a:solidFill>
                  <a:schemeClr val="bg1"/>
                </a:solidFill>
                <a:effectLst>
                  <a:glow rad="101600">
                    <a:schemeClr val="tx1"/>
                  </a:glow>
                </a:effectLst>
              </a:rPr>
              <a:t>Beri</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nomor</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pada</a:t>
            </a:r>
            <a:r>
              <a:rPr lang="en-US" sz="2800" b="1" dirty="0" smtClean="0">
                <a:solidFill>
                  <a:schemeClr val="bg1"/>
                </a:solidFill>
                <a:effectLst>
                  <a:glow rad="101600">
                    <a:schemeClr val="tx1"/>
                  </a:glow>
                </a:effectLst>
              </a:rPr>
              <a:t> PU (</a:t>
            </a:r>
            <a:r>
              <a:rPr lang="en-US" sz="2800" b="1" dirty="0" err="1" smtClean="0">
                <a:solidFill>
                  <a:schemeClr val="bg1"/>
                </a:solidFill>
                <a:effectLst>
                  <a:glow rad="101600">
                    <a:schemeClr val="tx1"/>
                  </a:glow>
                </a:effectLst>
              </a:rPr>
              <a:t>tapi</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bukan</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seluruh</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poin</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itu</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sendiri</a:t>
            </a:r>
            <a:r>
              <a:rPr lang="en-US" sz="2800" b="1" dirty="0" smtClean="0">
                <a:solidFill>
                  <a:schemeClr val="bg1"/>
                </a:solidFill>
                <a:effectLst>
                  <a:glow rad="101600">
                    <a:schemeClr val="tx1"/>
                  </a:glow>
                </a:effectLst>
              </a:rPr>
              <a:t>)</a:t>
            </a:r>
            <a:endParaRPr lang="en-US" sz="2800" b="1" dirty="0">
              <a:solidFill>
                <a:schemeClr val="bg1"/>
              </a:solidFill>
              <a:effectLst>
                <a:glow rad="101600">
                  <a:schemeClr val="tx1"/>
                </a:glow>
              </a:effectLst>
            </a:endParaRPr>
          </a:p>
        </p:txBody>
      </p:sp>
      <p:sp>
        <p:nvSpPr>
          <p:cNvPr id="1446920" name="Text Box 8"/>
          <p:cNvSpPr txBox="1">
            <a:spLocks noChangeArrowheads="1"/>
          </p:cNvSpPr>
          <p:nvPr/>
        </p:nvSpPr>
        <p:spPr bwMode="auto">
          <a:xfrm>
            <a:off x="179388" y="1066800"/>
            <a:ext cx="3413125" cy="588963"/>
          </a:xfrm>
          <a:prstGeom prst="rect">
            <a:avLst/>
          </a:prstGeom>
          <a:solidFill>
            <a:schemeClr val="tx1"/>
          </a:solidFill>
          <a:ln w="9525">
            <a:solidFill>
              <a:srgbClr val="FFFF00"/>
            </a:solidFill>
            <a:miter lim="800000"/>
            <a:headEnd/>
            <a:tailEnd/>
          </a:ln>
          <a:effectLst/>
        </p:spPr>
        <p:txBody>
          <a:bodyPr>
            <a:spAutoFit/>
          </a:bodyPr>
          <a:lstStyle/>
          <a:p>
            <a:pPr>
              <a:defRPr/>
            </a:pPr>
            <a:r>
              <a:rPr lang="en-US" sz="3200" b="1" dirty="0" err="1" smtClean="0">
                <a:solidFill>
                  <a:srgbClr val="FFFF00"/>
                </a:solidFill>
                <a:effectLst>
                  <a:outerShdw blurRad="38100" dist="38100" dir="2700000" algn="tl">
                    <a:srgbClr val="000000">
                      <a:alpha val="43137"/>
                    </a:srgbClr>
                  </a:outerShdw>
                </a:effectLst>
              </a:rPr>
              <a:t>Apakah</a:t>
            </a:r>
            <a:r>
              <a:rPr lang="en-US" sz="3200" b="1" dirty="0" smtClean="0">
                <a:solidFill>
                  <a:srgbClr val="FFFF00"/>
                </a:solidFill>
                <a:effectLst>
                  <a:outerShdw blurRad="38100" dist="38100" dir="2700000" algn="tl">
                    <a:srgbClr val="000000">
                      <a:alpha val="43137"/>
                    </a:srgbClr>
                  </a:outerShdw>
                </a:effectLst>
              </a:rPr>
              <a:t> </a:t>
            </a:r>
            <a:r>
              <a:rPr lang="en-US" sz="3200" b="1" dirty="0" err="1" smtClean="0">
                <a:solidFill>
                  <a:srgbClr val="FFFF00"/>
                </a:solidFill>
                <a:effectLst>
                  <a:outerShdw blurRad="38100" dist="38100" dir="2700000" algn="tl">
                    <a:srgbClr val="000000">
                      <a:alpha val="43137"/>
                    </a:srgbClr>
                  </a:outerShdw>
                </a:effectLst>
              </a:rPr>
              <a:t>itu</a:t>
            </a:r>
            <a:endParaRPr lang="en-US" sz="3200" b="1" dirty="0">
              <a:solidFill>
                <a:srgbClr val="FFFF00"/>
              </a:solidFill>
              <a:effectLst>
                <a:outerShdw blurRad="38100" dist="38100" dir="2700000" algn="tl">
                  <a:srgbClr val="000000">
                    <a:alpha val="43137"/>
                  </a:srgbClr>
                </a:outerShdw>
              </a:effectLst>
            </a:endParaRPr>
          </a:p>
        </p:txBody>
      </p:sp>
      <p:sp>
        <p:nvSpPr>
          <p:cNvPr id="1446921" name="Rectangle 9"/>
          <p:cNvSpPr>
            <a:spLocks noChangeArrowheads="1"/>
          </p:cNvSpPr>
          <p:nvPr/>
        </p:nvSpPr>
        <p:spPr bwMode="auto">
          <a:xfrm>
            <a:off x="179388" y="4786313"/>
            <a:ext cx="8964612" cy="609600"/>
          </a:xfrm>
          <a:prstGeom prst="rect">
            <a:avLst/>
          </a:prstGeom>
          <a:noFill/>
          <a:ln>
            <a:noFill/>
          </a:ln>
          <a:effectLst/>
          <a:extLst/>
        </p:spPr>
        <p:txBody>
          <a:bodyPr/>
          <a:lstStyle/>
          <a:p>
            <a:pPr marL="342900" indent="-342900">
              <a:spcBef>
                <a:spcPct val="20000"/>
              </a:spcBef>
              <a:buFontTx/>
              <a:buChar char="•"/>
              <a:defRPr/>
            </a:pPr>
            <a:r>
              <a:rPr lang="en-US" sz="2800" b="1" dirty="0">
                <a:solidFill>
                  <a:srgbClr val="FFFF00"/>
                </a:solidFill>
                <a:effectLst>
                  <a:glow rad="101600">
                    <a:schemeClr val="tx1"/>
                  </a:glow>
                </a:effectLst>
              </a:rPr>
              <a:t>3 </a:t>
            </a:r>
            <a:r>
              <a:rPr lang="en-US" sz="2800" b="1" dirty="0" err="1" smtClean="0">
                <a:solidFill>
                  <a:srgbClr val="FFFF00"/>
                </a:solidFill>
                <a:effectLst>
                  <a:glow rad="101600">
                    <a:schemeClr val="tx1"/>
                  </a:glow>
                </a:effectLst>
              </a:rPr>
              <a:t>alasan</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kita</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jadi</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kotor</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bagi</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orang</a:t>
            </a:r>
            <a:r>
              <a:rPr lang="en-US" sz="2800" b="1" dirty="0" smtClean="0">
                <a:solidFill>
                  <a:schemeClr val="bg1"/>
                </a:solidFill>
                <a:effectLst>
                  <a:glow rad="101600">
                    <a:schemeClr val="tx1"/>
                  </a:glow>
                </a:effectLst>
              </a:rPr>
              <a:t> lain (</a:t>
            </a:r>
            <a:r>
              <a:rPr lang="en-US" sz="2800" b="1" dirty="0" err="1" smtClean="0">
                <a:solidFill>
                  <a:schemeClr val="bg1"/>
                </a:solidFill>
                <a:effectLst>
                  <a:glow rad="101600">
                    <a:schemeClr val="tx1"/>
                  </a:glow>
                </a:effectLst>
              </a:rPr>
              <a:t>hal</a:t>
            </a:r>
            <a:r>
              <a:rPr lang="en-US" sz="2800" b="1" dirty="0" smtClean="0">
                <a:solidFill>
                  <a:schemeClr val="bg1"/>
                </a:solidFill>
                <a:effectLst>
                  <a:glow rad="101600">
                    <a:schemeClr val="tx1"/>
                  </a:glow>
                </a:effectLst>
              </a:rPr>
              <a:t>. </a:t>
            </a:r>
            <a:r>
              <a:rPr lang="en-US" sz="2800" b="1" dirty="0">
                <a:solidFill>
                  <a:schemeClr val="bg1"/>
                </a:solidFill>
                <a:effectLst>
                  <a:glow rad="101600">
                    <a:schemeClr val="tx1"/>
                  </a:glow>
                </a:effectLst>
              </a:rPr>
              <a:t>148)</a:t>
            </a:r>
          </a:p>
        </p:txBody>
      </p:sp>
      <p:sp>
        <p:nvSpPr>
          <p:cNvPr id="1446922" name="Rectangle 10"/>
          <p:cNvSpPr>
            <a:spLocks noChangeArrowheads="1"/>
          </p:cNvSpPr>
          <p:nvPr/>
        </p:nvSpPr>
        <p:spPr bwMode="auto">
          <a:xfrm>
            <a:off x="179388" y="5867400"/>
            <a:ext cx="8964612" cy="838200"/>
          </a:xfrm>
          <a:prstGeom prst="rect">
            <a:avLst/>
          </a:prstGeom>
          <a:noFill/>
          <a:ln>
            <a:noFill/>
          </a:ln>
          <a:effectLst/>
          <a:extLst/>
        </p:spPr>
        <p:txBody>
          <a:bodyPr/>
          <a:lstStyle/>
          <a:p>
            <a:pPr marL="342900" indent="-342900">
              <a:spcBef>
                <a:spcPct val="20000"/>
              </a:spcBef>
              <a:buFontTx/>
              <a:buChar char="•"/>
              <a:defRPr/>
            </a:pPr>
            <a:r>
              <a:rPr lang="en-US" sz="2800" b="1" dirty="0" err="1" smtClean="0">
                <a:solidFill>
                  <a:srgbClr val="FFFF00"/>
                </a:solidFill>
                <a:effectLst>
                  <a:glow rad="101600">
                    <a:schemeClr val="tx1"/>
                  </a:glow>
                </a:effectLst>
              </a:rPr>
              <a:t>Apa</a:t>
            </a:r>
            <a:r>
              <a:rPr lang="en-US" sz="2800" b="1" dirty="0" smtClean="0">
                <a:solidFill>
                  <a:srgbClr val="FFFF00"/>
                </a:solidFill>
                <a:effectLst>
                  <a:glow rad="101600">
                    <a:schemeClr val="tx1"/>
                  </a:glow>
                </a:effectLst>
              </a:rPr>
              <a:t> yang </a:t>
            </a:r>
            <a:r>
              <a:rPr lang="en-US" sz="2800" b="1" dirty="0" err="1" smtClean="0">
                <a:solidFill>
                  <a:srgbClr val="FFFF00"/>
                </a:solidFill>
                <a:effectLst>
                  <a:glow rad="101600">
                    <a:schemeClr val="tx1"/>
                  </a:glow>
                </a:effectLst>
              </a:rPr>
              <a:t>Tuhan</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pikirkan</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tentang</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misi</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dan</a:t>
            </a:r>
            <a:r>
              <a:rPr lang="en-US" sz="2800" b="1" dirty="0" smtClean="0">
                <a:solidFill>
                  <a:schemeClr val="bg1"/>
                </a:solidFill>
                <a:effectLst>
                  <a:glow rad="101600">
                    <a:schemeClr val="tx1"/>
                  </a:glow>
                </a:effectLst>
              </a:rPr>
              <a:t> </a:t>
            </a:r>
            <a:r>
              <a:rPr lang="en-US" sz="2800" b="1" dirty="0" err="1" smtClean="0">
                <a:solidFill>
                  <a:srgbClr val="FFFF00"/>
                </a:solidFill>
                <a:effectLst>
                  <a:glow rad="101600">
                    <a:schemeClr val="tx1"/>
                  </a:glow>
                </a:effectLst>
              </a:rPr>
              <a:t>apa</a:t>
            </a:r>
            <a:r>
              <a:rPr lang="en-US" sz="2800" b="1" dirty="0" smtClean="0">
                <a:solidFill>
                  <a:srgbClr val="FFFF00"/>
                </a:solidFill>
                <a:effectLst>
                  <a:glow rad="101600">
                    <a:schemeClr val="tx1"/>
                  </a:glow>
                </a:effectLst>
              </a:rPr>
              <a:t> yang </a:t>
            </a:r>
            <a:r>
              <a:rPr lang="en-US" sz="2800" b="1" dirty="0" err="1" smtClean="0">
                <a:solidFill>
                  <a:srgbClr val="FFFF00"/>
                </a:solidFill>
                <a:effectLst>
                  <a:glow rad="101600">
                    <a:schemeClr val="tx1"/>
                  </a:glow>
                </a:effectLst>
              </a:rPr>
              <a:t>kita</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harus</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lakukan</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sebagai</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respon</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hal</a:t>
            </a:r>
            <a:r>
              <a:rPr lang="en-US" sz="2800" b="1" dirty="0" smtClean="0">
                <a:solidFill>
                  <a:schemeClr val="bg1"/>
                </a:solidFill>
                <a:effectLst>
                  <a:glow rad="101600">
                    <a:schemeClr val="tx1"/>
                  </a:glow>
                </a:effectLst>
              </a:rPr>
              <a:t>. </a:t>
            </a:r>
            <a:r>
              <a:rPr lang="en-US" sz="2800" b="1" dirty="0">
                <a:solidFill>
                  <a:schemeClr val="bg1"/>
                </a:solidFill>
                <a:effectLst>
                  <a:glow rad="101600">
                    <a:schemeClr val="tx1"/>
                  </a:glow>
                </a:effectLst>
              </a:rPr>
              <a:t>156)</a:t>
            </a:r>
          </a:p>
        </p:txBody>
      </p:sp>
      <p:sp>
        <p:nvSpPr>
          <p:cNvPr id="1446923" name="Rectangle 11"/>
          <p:cNvSpPr>
            <a:spLocks noChangeArrowheads="1"/>
          </p:cNvSpPr>
          <p:nvPr/>
        </p:nvSpPr>
        <p:spPr bwMode="auto">
          <a:xfrm>
            <a:off x="179388" y="5327650"/>
            <a:ext cx="8964612" cy="609600"/>
          </a:xfrm>
          <a:prstGeom prst="rect">
            <a:avLst/>
          </a:prstGeom>
          <a:noFill/>
          <a:ln>
            <a:noFill/>
          </a:ln>
          <a:effectLst/>
          <a:extLst/>
        </p:spPr>
        <p:txBody>
          <a:bodyPr/>
          <a:lstStyle/>
          <a:p>
            <a:pPr marL="342900" indent="-342900">
              <a:spcBef>
                <a:spcPct val="20000"/>
              </a:spcBef>
              <a:buFontTx/>
              <a:buChar char="•"/>
              <a:defRPr/>
            </a:pPr>
            <a:r>
              <a:rPr lang="en-US" sz="2800" b="1" dirty="0">
                <a:solidFill>
                  <a:srgbClr val="FFFF00"/>
                </a:solidFill>
                <a:effectLst>
                  <a:glow rad="101600">
                    <a:schemeClr val="tx1"/>
                  </a:glow>
                </a:effectLst>
              </a:rPr>
              <a:t>3 </a:t>
            </a:r>
            <a:r>
              <a:rPr lang="en-US" sz="2800" b="1" dirty="0" err="1" smtClean="0">
                <a:solidFill>
                  <a:srgbClr val="FFFF00"/>
                </a:solidFill>
                <a:effectLst>
                  <a:glow rad="101600">
                    <a:schemeClr val="tx1"/>
                  </a:glow>
                </a:effectLst>
              </a:rPr>
              <a:t>prinsip</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menemukan</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pasangan</a:t>
            </a:r>
            <a:r>
              <a:rPr lang="en-US" sz="2800" b="1" dirty="0" smtClean="0">
                <a:solidFill>
                  <a:schemeClr val="bg1"/>
                </a:solidFill>
                <a:effectLst>
                  <a:glow rad="101600">
                    <a:schemeClr val="tx1"/>
                  </a:glow>
                </a:effectLst>
              </a:rPr>
              <a:t> (</a:t>
            </a:r>
            <a:r>
              <a:rPr lang="en-US" sz="2800" b="1" dirty="0" err="1" smtClean="0">
                <a:solidFill>
                  <a:schemeClr val="bg1"/>
                </a:solidFill>
                <a:effectLst>
                  <a:glow rad="101600">
                    <a:schemeClr val="tx1"/>
                  </a:glow>
                </a:effectLst>
              </a:rPr>
              <a:t>hal</a:t>
            </a:r>
            <a:r>
              <a:rPr lang="en-US" sz="2800" b="1" dirty="0" smtClean="0">
                <a:solidFill>
                  <a:schemeClr val="bg1"/>
                </a:solidFill>
                <a:effectLst>
                  <a:glow rad="101600">
                    <a:schemeClr val="tx1"/>
                  </a:glow>
                </a:effectLst>
              </a:rPr>
              <a:t>. </a:t>
            </a:r>
            <a:r>
              <a:rPr lang="en-US" sz="2800" b="1" dirty="0">
                <a:solidFill>
                  <a:schemeClr val="bg1"/>
                </a:solidFill>
                <a:effectLst>
                  <a:glow rad="101600">
                    <a:schemeClr val="tx1"/>
                  </a:glow>
                </a:effectLst>
              </a:rPr>
              <a:t>157e)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69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69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4691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469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46915">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46916">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46921">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46923">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469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915" grpId="0" build="p" autoUpdateAnimBg="0"/>
      <p:bldP spid="1446916" grpId="0" build="p" autoUpdateAnimBg="0"/>
      <p:bldP spid="1446917" grpId="0" animBg="1" autoUpdateAnimBg="0"/>
      <p:bldP spid="1446918" grpId="0" build="p" autoUpdateAnimBg="0"/>
      <p:bldP spid="1446919" grpId="0" build="p" autoUpdateAnimBg="0"/>
      <p:bldP spid="1446920" grpId="0" animBg="1" autoUpdateAnimBg="0"/>
      <p:bldP spid="1446921" grpId="0" build="p" autoUpdateAnimBg="0"/>
      <p:bldP spid="1446922" grpId="0" build="p" autoUpdateAnimBg="0"/>
      <p:bldP spid="144692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nebula-bullet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395"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outerShdw>
          </a:effectLst>
        </p:spPr>
        <p:txBody>
          <a:bodyPr/>
          <a:lstStyle/>
          <a:p>
            <a:pPr eaLnBrk="1" hangingPunct="1">
              <a:defRPr/>
            </a:pPr>
            <a:r>
              <a:rPr lang="en-US" sz="6000" b="1" dirty="0" err="1" smtClean="0">
                <a:solidFill>
                  <a:schemeClr val="bg1"/>
                </a:solidFill>
                <a:ea typeface="+mj-ea"/>
                <a:cs typeface="+mj-cs"/>
              </a:rPr>
              <a:t>Pendahuluan</a:t>
            </a:r>
            <a:endParaRPr lang="en-US" sz="5400" dirty="0" smtClean="0">
              <a:solidFill>
                <a:schemeClr val="bg1"/>
              </a:solidFill>
              <a:ea typeface="+mj-ea"/>
              <a:cs typeface="+mj-cs"/>
            </a:endParaRPr>
          </a:p>
        </p:txBody>
      </p:sp>
      <p:sp>
        <p:nvSpPr>
          <p:cNvPr id="1339396" name="Rectangle 4"/>
          <p:cNvSpPr>
            <a:spLocks noChangeArrowheads="1"/>
          </p:cNvSpPr>
          <p:nvPr/>
        </p:nvSpPr>
        <p:spPr bwMode="auto">
          <a:xfrm>
            <a:off x="533400" y="381000"/>
            <a:ext cx="3200400" cy="609600"/>
          </a:xfrm>
          <a:prstGeom prst="rect">
            <a:avLst/>
          </a:prstGeom>
          <a:solidFill>
            <a:schemeClr val="tx1"/>
          </a:solid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err="1">
                <a:solidFill>
                  <a:srgbClr val="FFFF00"/>
                </a:solidFill>
                <a:ea typeface="ＭＳ Ｐゴシック" charset="-128"/>
                <a:cs typeface="+mn-cs"/>
              </a:rPr>
              <a:t>RBBB</a:t>
            </a:r>
            <a:r>
              <a:rPr lang="en-US" sz="3600" b="1" i="1" dirty="0">
                <a:solidFill>
                  <a:srgbClr val="FFFF00"/>
                </a:solidFill>
                <a:ea typeface="ＭＳ Ｐゴシック" charset="-128"/>
                <a:cs typeface="+mn-cs"/>
              </a:rPr>
              <a:t> </a:t>
            </a:r>
            <a:r>
              <a:rPr lang="en-US" sz="3600" b="1" i="1" dirty="0" err="1">
                <a:solidFill>
                  <a:srgbClr val="FFFF00"/>
                </a:solidFill>
                <a:ea typeface="ＭＳ Ｐゴシック" charset="-128"/>
                <a:cs typeface="+mn-cs"/>
              </a:rPr>
              <a:t>UUT</a:t>
            </a:r>
            <a:endParaRPr lang="en-US" sz="3200" b="1" dirty="0">
              <a:solidFill>
                <a:srgbClr val="FFFF00"/>
              </a:solidFill>
              <a:ea typeface="ＭＳ Ｐゴシック" charset="-128"/>
              <a:cs typeface="+mn-cs"/>
            </a:endParaRPr>
          </a:p>
        </p:txBody>
      </p:sp>
      <p:sp>
        <p:nvSpPr>
          <p:cNvPr id="149508" name="Rectangle 5"/>
          <p:cNvSpPr>
            <a:spLocks noChangeArrowheads="1"/>
          </p:cNvSpPr>
          <p:nvPr/>
        </p:nvSpPr>
        <p:spPr bwMode="auto">
          <a:xfrm>
            <a:off x="1447800" y="1295400"/>
            <a:ext cx="7696200" cy="5334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3200" b="1" i="1">
                <a:solidFill>
                  <a:srgbClr val="FFFF00"/>
                </a:solidFill>
              </a:rPr>
              <a:t>R</a:t>
            </a:r>
            <a:r>
              <a:rPr lang="en-US" sz="3200" b="1" i="1">
                <a:solidFill>
                  <a:schemeClr val="bg1"/>
                </a:solidFill>
              </a:rPr>
              <a:t>aih Perhatian atas Subjek yang dikhotbahkan</a:t>
            </a:r>
            <a:endParaRPr lang="en-US" sz="3200" b="1">
              <a:solidFill>
                <a:schemeClr val="bg1"/>
              </a:solidFill>
            </a:endParaRPr>
          </a:p>
          <a:p>
            <a:pPr>
              <a:spcBef>
                <a:spcPct val="20000"/>
              </a:spcBef>
            </a:pPr>
            <a:r>
              <a:rPr lang="en-US" sz="3200" b="1" i="1">
                <a:solidFill>
                  <a:srgbClr val="FFFF00"/>
                </a:solidFill>
              </a:rPr>
              <a:t>B</a:t>
            </a:r>
            <a:r>
              <a:rPr lang="en-US" sz="3200" b="1" i="1">
                <a:solidFill>
                  <a:schemeClr val="bg1"/>
                </a:solidFill>
              </a:rPr>
              <a:t>angkitkan Kebutuhan</a:t>
            </a:r>
            <a:endParaRPr lang="en-US" sz="3200" b="1">
              <a:solidFill>
                <a:schemeClr val="bg1"/>
              </a:solidFill>
            </a:endParaRPr>
          </a:p>
          <a:p>
            <a:pPr>
              <a:spcBef>
                <a:spcPct val="20000"/>
              </a:spcBef>
            </a:pPr>
            <a:r>
              <a:rPr lang="en-US" sz="3200" b="1" i="1">
                <a:solidFill>
                  <a:srgbClr val="FFFF00"/>
                </a:solidFill>
              </a:rPr>
              <a:t>B</a:t>
            </a:r>
            <a:r>
              <a:rPr lang="en-US" sz="3200" b="1" i="1">
                <a:solidFill>
                  <a:schemeClr val="bg1"/>
                </a:solidFill>
              </a:rPr>
              <a:t>erikan Subjek, IU, atau PU I</a:t>
            </a:r>
          </a:p>
          <a:p>
            <a:pPr>
              <a:spcBef>
                <a:spcPct val="20000"/>
              </a:spcBef>
            </a:pPr>
            <a:r>
              <a:rPr lang="en-US" sz="3200" b="1" i="1">
                <a:solidFill>
                  <a:srgbClr val="FFFF00"/>
                </a:solidFill>
              </a:rPr>
              <a:t>B</a:t>
            </a:r>
            <a:r>
              <a:rPr lang="en-US" sz="3200" b="1" i="1">
                <a:solidFill>
                  <a:schemeClr val="bg1"/>
                </a:solidFill>
              </a:rPr>
              <a:t>erikan Latar Belakang</a:t>
            </a:r>
          </a:p>
          <a:p>
            <a:pPr>
              <a:spcBef>
                <a:spcPct val="20000"/>
              </a:spcBef>
            </a:pPr>
            <a:r>
              <a:rPr lang="en-US" sz="3200" b="1" i="1">
                <a:solidFill>
                  <a:srgbClr val="FFFF00"/>
                </a:solidFill>
              </a:rPr>
              <a:t>U</a:t>
            </a:r>
            <a:r>
              <a:rPr lang="en-US" sz="3200" b="1" i="1">
                <a:solidFill>
                  <a:schemeClr val="bg1"/>
                </a:solidFill>
              </a:rPr>
              <a:t>langi Kerangka</a:t>
            </a:r>
          </a:p>
          <a:p>
            <a:pPr>
              <a:spcBef>
                <a:spcPct val="20000"/>
              </a:spcBef>
            </a:pPr>
            <a:r>
              <a:rPr lang="en-US" sz="3200" b="1" i="1">
                <a:solidFill>
                  <a:srgbClr val="FFFF00"/>
                </a:solidFill>
              </a:rPr>
              <a:t>U</a:t>
            </a:r>
            <a:r>
              <a:rPr lang="en-US" sz="3200" b="1" i="1">
                <a:solidFill>
                  <a:schemeClr val="bg1"/>
                </a:solidFill>
              </a:rPr>
              <a:t>mumkan teks</a:t>
            </a:r>
          </a:p>
          <a:p>
            <a:pPr>
              <a:spcBef>
                <a:spcPct val="20000"/>
              </a:spcBef>
            </a:pPr>
            <a:r>
              <a:rPr lang="en-US" sz="3200" b="1" i="1">
                <a:solidFill>
                  <a:srgbClr val="FFFF00"/>
                </a:solidFill>
              </a:rPr>
              <a:t>T</a:t>
            </a:r>
            <a:r>
              <a:rPr lang="en-US" sz="3200" b="1" i="1">
                <a:solidFill>
                  <a:schemeClr val="bg1"/>
                </a:solidFill>
              </a:rPr>
              <a:t>ransisi ke PU I</a:t>
            </a:r>
            <a:endParaRPr lang="en-US" sz="3600" b="1" i="1">
              <a:solidFill>
                <a:schemeClr val="bg1"/>
              </a:solidFill>
            </a:endParaRPr>
          </a:p>
        </p:txBody>
      </p:sp>
      <p:sp>
        <p:nvSpPr>
          <p:cNvPr id="1339403" name="Text Box 11"/>
          <p:cNvSpPr txBox="1">
            <a:spLocks noChangeArrowheads="1"/>
          </p:cNvSpPr>
          <p:nvPr/>
        </p:nvSpPr>
        <p:spPr bwMode="auto">
          <a:xfrm>
            <a:off x="2290763" y="5884863"/>
            <a:ext cx="6781800" cy="82232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eaLnBrk="0" hangingPunct="0">
              <a:defRPr/>
            </a:pPr>
            <a:r>
              <a:rPr lang="en-US" dirty="0" err="1">
                <a:solidFill>
                  <a:schemeClr val="bg1"/>
                </a:solidFill>
                <a:ea typeface="ＭＳ Ｐゴシック" charset="-128"/>
                <a:cs typeface="+mn-cs"/>
              </a:rPr>
              <a:t>Poin-Poin</a:t>
            </a:r>
            <a:r>
              <a:rPr lang="en-US" dirty="0">
                <a:solidFill>
                  <a:schemeClr val="bg1"/>
                </a:solidFill>
                <a:ea typeface="ＭＳ Ｐゴシック" charset="-128"/>
                <a:cs typeface="+mn-cs"/>
              </a:rPr>
              <a:t> </a:t>
            </a:r>
            <a:r>
              <a:rPr lang="en-US" dirty="0" err="1">
                <a:solidFill>
                  <a:schemeClr val="bg1"/>
                </a:solidFill>
                <a:ea typeface="ＭＳ Ｐゴシック" charset="-128"/>
                <a:cs typeface="+mn-cs"/>
              </a:rPr>
              <a:t>Kontak</a:t>
            </a:r>
            <a:r>
              <a:rPr lang="en-US" dirty="0">
                <a:solidFill>
                  <a:schemeClr val="bg1"/>
                </a:solidFill>
                <a:ea typeface="ＭＳ Ｐゴシック" charset="-128"/>
                <a:cs typeface="+mn-cs"/>
              </a:rPr>
              <a:t> </a:t>
            </a:r>
            <a:r>
              <a:rPr lang="en-US" dirty="0" err="1">
                <a:solidFill>
                  <a:schemeClr val="bg1"/>
                </a:solidFill>
                <a:ea typeface="ＭＳ Ｐゴシック" charset="-128"/>
                <a:cs typeface="+mn-cs"/>
              </a:rPr>
              <a:t>dari</a:t>
            </a:r>
            <a:r>
              <a:rPr lang="en-US" dirty="0">
                <a:solidFill>
                  <a:schemeClr val="bg1"/>
                </a:solidFill>
                <a:ea typeface="ＭＳ Ｐゴシック" charset="-128"/>
                <a:cs typeface="+mn-cs"/>
              </a:rPr>
              <a:t> Hostetler, </a:t>
            </a:r>
            <a:r>
              <a:rPr lang="en-US" i="1" dirty="0">
                <a:solidFill>
                  <a:schemeClr val="bg1"/>
                </a:solidFill>
                <a:ea typeface="ＭＳ Ｐゴシック" charset="-128"/>
                <a:cs typeface="+mn-cs"/>
              </a:rPr>
              <a:t>Introducing the Sermon (</a:t>
            </a:r>
            <a:r>
              <a:rPr lang="en-US" i="1" dirty="0" err="1">
                <a:solidFill>
                  <a:schemeClr val="bg1"/>
                </a:solidFill>
                <a:ea typeface="ＭＳ Ｐゴシック" charset="-128"/>
                <a:cs typeface="+mn-cs"/>
              </a:rPr>
              <a:t>Mempersiapkan</a:t>
            </a:r>
            <a:r>
              <a:rPr lang="en-US" i="1" dirty="0">
                <a:solidFill>
                  <a:schemeClr val="bg1"/>
                </a:solidFill>
                <a:ea typeface="ＭＳ Ｐゴシック" charset="-128"/>
                <a:cs typeface="+mn-cs"/>
              </a:rPr>
              <a:t> </a:t>
            </a:r>
            <a:r>
              <a:rPr lang="en-US" i="1" dirty="0" err="1">
                <a:solidFill>
                  <a:schemeClr val="bg1"/>
                </a:solidFill>
                <a:ea typeface="ＭＳ Ｐゴシック" charset="-128"/>
                <a:cs typeface="+mn-cs"/>
              </a:rPr>
              <a:t>Khotbah</a:t>
            </a:r>
            <a:r>
              <a:rPr lang="en-US" i="1" dirty="0">
                <a:solidFill>
                  <a:schemeClr val="bg1"/>
                </a:solidFill>
                <a:ea typeface="ＭＳ Ｐゴシック" charset="-128"/>
                <a:cs typeface="+mn-cs"/>
              </a:rPr>
              <a:t>)</a:t>
            </a:r>
            <a:endParaRPr lang="en-US" dirty="0">
              <a:solidFill>
                <a:schemeClr val="bg1"/>
              </a:solidFill>
              <a:ea typeface="ＭＳ Ｐゴシック" charset="-128"/>
              <a:cs typeface="+mn-cs"/>
            </a:endParaRPr>
          </a:p>
        </p:txBody>
      </p:sp>
      <p:sp>
        <p:nvSpPr>
          <p:cNvPr id="1339404" name="Text Box 12"/>
          <p:cNvSpPr txBox="1">
            <a:spLocks noChangeArrowheads="1"/>
          </p:cNvSpPr>
          <p:nvPr/>
        </p:nvSpPr>
        <p:spPr bwMode="auto">
          <a:xfrm>
            <a:off x="8518525" y="39688"/>
            <a:ext cx="523875" cy="457200"/>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eaLnBrk="0" hangingPunct="0">
              <a:defRPr/>
            </a:pPr>
            <a:r>
              <a:rPr lang="en-US" b="1">
                <a:solidFill>
                  <a:schemeClr val="bg1"/>
                </a:solidFill>
                <a:ea typeface="ＭＳ Ｐゴシック" charset="-128"/>
                <a:cs typeface="+mn-cs"/>
              </a:rPr>
              <a:t>74</a:t>
            </a:r>
            <a:endParaRPr lang="en-US">
              <a:solidFill>
                <a:schemeClr val="bg1"/>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dist="35921" dir="2700000" algn="ctr" rotWithShape="0">
              <a:srgbClr val="808080"/>
            </a:outerShdw>
          </a:effectLst>
        </p:spPr>
        <p:txBody>
          <a:bodyPr wrap="none" anchor="ctr"/>
          <a:lstStyle/>
          <a:p>
            <a:pPr>
              <a:defRPr/>
            </a:pPr>
            <a:endParaRPr lang="en-SG">
              <a:ea typeface="ＭＳ Ｐゴシック" charset="-128"/>
              <a:cs typeface="+mn-cs"/>
            </a:endParaRPr>
          </a:p>
        </p:txBody>
      </p:sp>
      <p:sp>
        <p:nvSpPr>
          <p:cNvPr id="50179" name="Text Box 3"/>
          <p:cNvSpPr txBox="1">
            <a:spLocks noChangeArrowheads="1"/>
          </p:cNvSpPr>
          <p:nvPr/>
        </p:nvSpPr>
        <p:spPr bwMode="auto">
          <a:xfrm>
            <a:off x="179388" y="995363"/>
            <a:ext cx="8964612" cy="896937"/>
          </a:xfrm>
          <a:prstGeom prst="rect">
            <a:avLst/>
          </a:prstGeom>
          <a:noFill/>
          <a:ln w="9525">
            <a:noFill/>
            <a:miter lim="800000"/>
            <a:headEnd/>
            <a:tailEnd/>
          </a:ln>
          <a:effectLst>
            <a:outerShdw dist="35921" dir="2700000" algn="ctr" rotWithShape="0">
              <a:srgbClr val="808080"/>
            </a:outerShdw>
          </a:effectLst>
        </p:spPr>
        <p:txBody>
          <a:bodyPr>
            <a:spAutoFit/>
          </a:bodyPr>
          <a:lstStyle/>
          <a:p>
            <a:pPr>
              <a:lnSpc>
                <a:spcPct val="80000"/>
              </a:lnSpc>
              <a:spcBef>
                <a:spcPct val="50000"/>
              </a:spcBef>
              <a:defRPr/>
            </a:pPr>
            <a:r>
              <a:rPr lang="en-US" sz="3200" b="1" dirty="0" err="1">
                <a:solidFill>
                  <a:schemeClr val="bg1"/>
                </a:solidFill>
                <a:latin typeface="Times New Roman" charset="0"/>
                <a:ea typeface="ＭＳ Ｐゴシック" charset="-128"/>
                <a:cs typeface="+mn-cs"/>
              </a:rPr>
              <a:t>Subjek</a:t>
            </a:r>
            <a:r>
              <a:rPr lang="en-US" sz="3200" b="1" dirty="0">
                <a:solidFill>
                  <a:schemeClr val="bg1"/>
                </a:solidFill>
                <a:latin typeface="Times New Roman" charset="0"/>
                <a:ea typeface="ＭＳ Ｐゴシック" charset="-128"/>
                <a:cs typeface="+mn-cs"/>
              </a:rPr>
              <a:t>: </a:t>
            </a:r>
            <a:r>
              <a:rPr lang="en-US" sz="3200" b="1" dirty="0" err="1">
                <a:solidFill>
                  <a:schemeClr val="bg1"/>
                </a:solidFill>
                <a:latin typeface="Times New Roman" charset="0"/>
                <a:ea typeface="ＭＳ Ｐゴシック" charset="-128"/>
                <a:cs typeface="+mn-cs"/>
              </a:rPr>
              <a:t>Bagaimana</a:t>
            </a:r>
            <a:r>
              <a:rPr lang="en-US" sz="3200" b="1" dirty="0">
                <a:solidFill>
                  <a:schemeClr val="bg1"/>
                </a:solidFill>
                <a:latin typeface="Times New Roman" charset="0"/>
                <a:ea typeface="ＭＳ Ｐゴシック" charset="-128"/>
                <a:cs typeface="+mn-cs"/>
              </a:rPr>
              <a:t> </a:t>
            </a:r>
            <a:r>
              <a:rPr lang="en-US" sz="3200" b="1" dirty="0" err="1">
                <a:solidFill>
                  <a:schemeClr val="bg1"/>
                </a:solidFill>
                <a:latin typeface="Times New Roman" charset="0"/>
                <a:ea typeface="ＭＳ Ｐゴシック" charset="-128"/>
                <a:cs typeface="+mn-cs"/>
              </a:rPr>
              <a:t>kita</a:t>
            </a:r>
            <a:r>
              <a:rPr lang="en-US" sz="3200" b="1" dirty="0">
                <a:solidFill>
                  <a:schemeClr val="bg1"/>
                </a:solidFill>
                <a:latin typeface="Times New Roman" charset="0"/>
                <a:ea typeface="ＭＳ Ｐゴシック" charset="-128"/>
                <a:cs typeface="+mn-cs"/>
              </a:rPr>
              <a:t> </a:t>
            </a:r>
            <a:r>
              <a:rPr lang="en-US" sz="3200" b="1" dirty="0" err="1">
                <a:solidFill>
                  <a:schemeClr val="bg1"/>
                </a:solidFill>
                <a:latin typeface="Times New Roman" charset="0"/>
                <a:ea typeface="ＭＳ Ｐゴシック" charset="-128"/>
                <a:cs typeface="+mn-cs"/>
              </a:rPr>
              <a:t>mengetahui</a:t>
            </a:r>
            <a:r>
              <a:rPr lang="en-US" sz="3200" b="1" dirty="0">
                <a:solidFill>
                  <a:schemeClr val="bg1"/>
                </a:solidFill>
                <a:latin typeface="Times New Roman" charset="0"/>
                <a:ea typeface="ＭＳ Ｐゴシック" charset="-128"/>
                <a:cs typeface="+mn-cs"/>
              </a:rPr>
              <a:t> </a:t>
            </a:r>
            <a:r>
              <a:rPr lang="en-US" sz="3200" b="1" dirty="0" err="1">
                <a:solidFill>
                  <a:schemeClr val="bg1"/>
                </a:solidFill>
                <a:latin typeface="Times New Roman" charset="0"/>
                <a:ea typeface="ＭＳ Ｐゴシック" charset="-128"/>
                <a:cs typeface="+mn-cs"/>
              </a:rPr>
              <a:t>bagaimana</a:t>
            </a:r>
            <a:r>
              <a:rPr lang="en-US" sz="3200" b="1" dirty="0">
                <a:solidFill>
                  <a:schemeClr val="bg1"/>
                </a:solidFill>
                <a:latin typeface="Times New Roman" charset="0"/>
                <a:ea typeface="ＭＳ Ｐゴシック" charset="-128"/>
                <a:cs typeface="+mn-cs"/>
              </a:rPr>
              <a:t> </a:t>
            </a:r>
            <a:r>
              <a:rPr lang="en-US" sz="3200" b="1" dirty="0" err="1">
                <a:solidFill>
                  <a:schemeClr val="bg1"/>
                </a:solidFill>
                <a:latin typeface="Times New Roman" charset="0"/>
                <a:ea typeface="ＭＳ Ｐゴシック" charset="-128"/>
                <a:cs typeface="+mn-cs"/>
              </a:rPr>
              <a:t>berbicara</a:t>
            </a:r>
            <a:r>
              <a:rPr lang="en-US" sz="3200" b="1" dirty="0">
                <a:solidFill>
                  <a:schemeClr val="bg1"/>
                </a:solidFill>
                <a:latin typeface="Times New Roman" charset="0"/>
                <a:ea typeface="ＭＳ Ｐゴシック" charset="-128"/>
                <a:cs typeface="+mn-cs"/>
              </a:rPr>
              <a:t> </a:t>
            </a:r>
            <a:r>
              <a:rPr lang="en-US" sz="3200" b="1" dirty="0" err="1">
                <a:solidFill>
                  <a:schemeClr val="bg1"/>
                </a:solidFill>
                <a:latin typeface="Times New Roman" charset="0"/>
                <a:ea typeface="ＭＳ Ｐゴシック" charset="-128"/>
                <a:cs typeface="+mn-cs"/>
              </a:rPr>
              <a:t>dengan</a:t>
            </a:r>
            <a:r>
              <a:rPr lang="en-US" sz="3200" b="1" dirty="0">
                <a:solidFill>
                  <a:schemeClr val="bg1"/>
                </a:solidFill>
                <a:latin typeface="Times New Roman" charset="0"/>
                <a:ea typeface="ＭＳ Ｐゴシック" charset="-128"/>
                <a:cs typeface="+mn-cs"/>
              </a:rPr>
              <a:t> </a:t>
            </a:r>
            <a:r>
              <a:rPr lang="en-US" sz="3200" b="1" dirty="0" err="1">
                <a:solidFill>
                  <a:schemeClr val="bg1"/>
                </a:solidFill>
                <a:latin typeface="Times New Roman" charset="0"/>
                <a:ea typeface="ＭＳ Ｐゴシック" charset="-128"/>
                <a:cs typeface="+mn-cs"/>
              </a:rPr>
              <a:t>orang</a:t>
            </a:r>
            <a:r>
              <a:rPr lang="en-US" sz="3200" b="1" dirty="0">
                <a:solidFill>
                  <a:schemeClr val="bg1"/>
                </a:solidFill>
                <a:latin typeface="Times New Roman" charset="0"/>
                <a:ea typeface="ＭＳ Ｐゴシック" charset="-128"/>
                <a:cs typeface="+mn-cs"/>
              </a:rPr>
              <a:t> non-Kristen (</a:t>
            </a:r>
            <a:r>
              <a:rPr lang="en-US" sz="3200" b="1" dirty="0" err="1">
                <a:solidFill>
                  <a:schemeClr val="bg1"/>
                </a:solidFill>
                <a:latin typeface="Times New Roman" charset="0"/>
                <a:ea typeface="ＭＳ Ｐゴシック" charset="-128"/>
                <a:cs typeface="+mn-cs"/>
              </a:rPr>
              <a:t>Kol</a:t>
            </a:r>
            <a:r>
              <a:rPr lang="en-US" sz="3200" b="1" dirty="0">
                <a:solidFill>
                  <a:schemeClr val="bg1"/>
                </a:solidFill>
                <a:latin typeface="Times New Roman" charset="0"/>
                <a:ea typeface="ＭＳ Ｐゴシック" charset="-128"/>
                <a:cs typeface="+mn-cs"/>
              </a:rPr>
              <a:t>. 4:6c)?</a:t>
            </a:r>
          </a:p>
        </p:txBody>
      </p:sp>
      <p:sp>
        <p:nvSpPr>
          <p:cNvPr id="50180" name="Rectangle 4"/>
          <p:cNvSpPr>
            <a:spLocks noGrp="1" noChangeArrowheads="1"/>
          </p:cNvSpPr>
          <p:nvPr>
            <p:ph type="title" idx="4294967295"/>
          </p:nvPr>
        </p:nvSpPr>
        <p:spPr>
          <a:xfrm>
            <a:off x="533400" y="152400"/>
            <a:ext cx="7924800" cy="701675"/>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defRPr/>
            </a:pPr>
            <a:r>
              <a:rPr lang="en-US" sz="4000" b="1" dirty="0" err="1" smtClean="0">
                <a:solidFill>
                  <a:srgbClr val="FFFFFF"/>
                </a:solidFill>
                <a:effectLst>
                  <a:outerShdw blurRad="38100" dist="38100" dir="2700000" algn="tl">
                    <a:srgbClr val="000000"/>
                  </a:outerShdw>
                </a:effectLst>
                <a:latin typeface="Times New Roman" charset="0"/>
                <a:cs typeface="+mj-cs"/>
              </a:rPr>
              <a:t>Jenis-jenis</a:t>
            </a:r>
            <a:r>
              <a:rPr lang="en-US" sz="4000" b="1" dirty="0" smtClean="0">
                <a:solidFill>
                  <a:srgbClr val="FFFFFF"/>
                </a:solidFill>
                <a:effectLst>
                  <a:outerShdw blurRad="38100" dist="38100" dir="2700000" algn="tl">
                    <a:srgbClr val="000000"/>
                  </a:outerShdw>
                </a:effectLst>
                <a:latin typeface="Times New Roman" charset="0"/>
                <a:cs typeface="+mj-cs"/>
              </a:rPr>
              <a:t> </a:t>
            </a:r>
            <a:r>
              <a:rPr lang="en-US" sz="4000" b="1" dirty="0" err="1" smtClean="0">
                <a:solidFill>
                  <a:srgbClr val="FFFFFF"/>
                </a:solidFill>
                <a:effectLst>
                  <a:outerShdw blurRad="38100" dist="38100" dir="2700000" algn="tl">
                    <a:srgbClr val="000000"/>
                  </a:outerShdw>
                </a:effectLst>
                <a:latin typeface="Times New Roman" charset="0"/>
                <a:cs typeface="+mj-cs"/>
              </a:rPr>
              <a:t>Transisi</a:t>
            </a:r>
            <a:endParaRPr lang="en-US" sz="4000" b="1" dirty="0" smtClean="0">
              <a:solidFill>
                <a:srgbClr val="FFFFFF"/>
              </a:solidFill>
              <a:latin typeface="Times New Roman" charset="0"/>
              <a:cs typeface="+mj-cs"/>
            </a:endParaRPr>
          </a:p>
        </p:txBody>
      </p:sp>
      <p:sp>
        <p:nvSpPr>
          <p:cNvPr id="50181" name="Text Box 5"/>
          <p:cNvSpPr txBox="1">
            <a:spLocks noChangeArrowheads="1"/>
          </p:cNvSpPr>
          <p:nvPr/>
        </p:nvSpPr>
        <p:spPr bwMode="auto">
          <a:xfrm>
            <a:off x="8515350" y="95250"/>
            <a:ext cx="552450" cy="457200"/>
          </a:xfrm>
          <a:prstGeom prst="rect">
            <a:avLst/>
          </a:prstGeom>
          <a:noFill/>
          <a:ln w="9525">
            <a:noFill/>
            <a:miter lim="800000"/>
            <a:headEnd/>
            <a:tailEnd type="none" w="lg" len="lg"/>
          </a:ln>
          <a:effectLst>
            <a:outerShdw dist="35921" dir="2700000" algn="ctr" rotWithShape="0">
              <a:srgbClr val="808080"/>
            </a:outerShdw>
          </a:effectLst>
        </p:spPr>
        <p:txBody>
          <a:bodyPr wrap="none" lIns="90000" tIns="46800" rIns="90000" bIns="46800">
            <a:spAutoFit/>
          </a:bodyPr>
          <a:lstStyle/>
          <a:p>
            <a:pPr algn="ctr">
              <a:defRPr/>
            </a:pPr>
            <a:r>
              <a:rPr lang="en-US" b="1">
                <a:solidFill>
                  <a:srgbClr val="FFFFFF"/>
                </a:solidFill>
                <a:latin typeface="Comic Sans MS" charset="0"/>
                <a:ea typeface="ＭＳ Ｐゴシック" charset="-128"/>
                <a:cs typeface="+mn-cs"/>
              </a:rPr>
              <a:t>49</a:t>
            </a:r>
            <a:endParaRPr lang="en-US" b="1">
              <a:latin typeface="Comic Sans MS" charset="0"/>
              <a:ea typeface="ＭＳ Ｐゴシック" charset="-128"/>
              <a:cs typeface="+mn-cs"/>
            </a:endParaRPr>
          </a:p>
        </p:txBody>
      </p:sp>
      <p:sp>
        <p:nvSpPr>
          <p:cNvPr id="50182" name="Text Box 6"/>
          <p:cNvSpPr txBox="1">
            <a:spLocks noChangeArrowheads="1"/>
          </p:cNvSpPr>
          <p:nvPr/>
        </p:nvSpPr>
        <p:spPr bwMode="auto">
          <a:xfrm>
            <a:off x="914400" y="2932113"/>
            <a:ext cx="8077200" cy="873125"/>
          </a:xfrm>
          <a:prstGeom prst="rect">
            <a:avLst/>
          </a:prstGeom>
          <a:noFill/>
          <a:ln w="9525">
            <a:noFill/>
            <a:miter lim="800000"/>
            <a:headEnd/>
            <a:tailEnd/>
          </a:ln>
          <a:effectLst>
            <a:outerShdw dist="35921" dir="2700000" algn="ctr" rotWithShape="0">
              <a:srgbClr val="808080"/>
            </a:outerShdw>
          </a:effectLst>
        </p:spPr>
        <p:txBody>
          <a:bodyPr>
            <a:spAutoFit/>
          </a:bodyPr>
          <a:lstStyle/>
          <a:p>
            <a:pPr marL="508000" indent="-508000">
              <a:lnSpc>
                <a:spcPct val="80000"/>
              </a:lnSpc>
              <a:spcBef>
                <a:spcPct val="50000"/>
              </a:spcBef>
              <a:defRPr/>
            </a:pPr>
            <a:r>
              <a:rPr lang="en-US" sz="3200" b="1" dirty="0">
                <a:solidFill>
                  <a:schemeClr val="bg1"/>
                </a:solidFill>
                <a:latin typeface="Times New Roman" charset="0"/>
                <a:ea typeface="ＭＳ Ｐゴシック" charset="-128"/>
                <a:cs typeface="+mn-cs"/>
              </a:rPr>
              <a:t>I. </a:t>
            </a:r>
            <a:r>
              <a:rPr lang="en-US" sz="3200" b="1" dirty="0" err="1">
                <a:solidFill>
                  <a:schemeClr val="bg1"/>
                </a:solidFill>
                <a:latin typeface="Times New Roman" charset="0"/>
                <a:ea typeface="ＭＳ Ｐゴシック" charset="-128"/>
                <a:cs typeface="+mn-cs"/>
              </a:rPr>
              <a:t>Berbicaralah</a:t>
            </a:r>
            <a:r>
              <a:rPr lang="en-US" sz="3200" b="1" dirty="0">
                <a:solidFill>
                  <a:schemeClr val="bg1"/>
                </a:solidFill>
                <a:latin typeface="Times New Roman" charset="0"/>
                <a:ea typeface="ＭＳ Ｐゴシック" charset="-128"/>
                <a:cs typeface="+mn-cs"/>
              </a:rPr>
              <a:t> </a:t>
            </a:r>
            <a:r>
              <a:rPr lang="en-US" sz="3200" b="1" dirty="0" err="1">
                <a:solidFill>
                  <a:schemeClr val="bg1"/>
                </a:solidFill>
                <a:latin typeface="Times New Roman" charset="0"/>
                <a:ea typeface="ＭＳ Ｐゴシック" charset="-128"/>
                <a:cs typeface="+mn-cs"/>
              </a:rPr>
              <a:t>dengan</a:t>
            </a:r>
            <a:r>
              <a:rPr lang="en-US" sz="3200" b="1" dirty="0">
                <a:solidFill>
                  <a:schemeClr val="bg1"/>
                </a:solidFill>
                <a:latin typeface="Times New Roman" charset="0"/>
                <a:ea typeface="ＭＳ Ｐゴシック" charset="-128"/>
                <a:cs typeface="+mn-cs"/>
              </a:rPr>
              <a:t> </a:t>
            </a:r>
            <a:r>
              <a:rPr lang="en-US" sz="3200" b="1" dirty="0" err="1">
                <a:solidFill>
                  <a:schemeClr val="bg1"/>
                </a:solidFill>
                <a:latin typeface="Times New Roman" charset="0"/>
                <a:ea typeface="ＭＳ Ｐゴシック" charset="-128"/>
                <a:cs typeface="+mn-cs"/>
              </a:rPr>
              <a:t>kata-kata</a:t>
            </a:r>
            <a:r>
              <a:rPr lang="en-US" sz="3200" b="1" dirty="0">
                <a:solidFill>
                  <a:schemeClr val="bg1"/>
                </a:solidFill>
                <a:latin typeface="Times New Roman" charset="0"/>
                <a:ea typeface="ＭＳ Ｐゴシック" charset="-128"/>
                <a:cs typeface="+mn-cs"/>
              </a:rPr>
              <a:t> yang </a:t>
            </a:r>
            <a:r>
              <a:rPr lang="en-US" sz="3200" b="1" dirty="0" err="1">
                <a:solidFill>
                  <a:schemeClr val="bg1"/>
                </a:solidFill>
                <a:latin typeface="Times New Roman" charset="0"/>
                <a:ea typeface="ＭＳ Ｐゴシック" charset="-128"/>
                <a:cs typeface="+mn-cs"/>
              </a:rPr>
              <a:t>sopan</a:t>
            </a:r>
            <a:r>
              <a:rPr lang="en-US" sz="3200" b="1" dirty="0">
                <a:solidFill>
                  <a:schemeClr val="bg1"/>
                </a:solidFill>
                <a:latin typeface="Times New Roman" charset="0"/>
                <a:ea typeface="ＭＳ Ｐゴシック" charset="-128"/>
                <a:cs typeface="+mn-cs"/>
              </a:rPr>
              <a:t> (6a)</a:t>
            </a:r>
          </a:p>
        </p:txBody>
      </p:sp>
      <p:sp>
        <p:nvSpPr>
          <p:cNvPr id="50183" name="Text Box 7"/>
          <p:cNvSpPr txBox="1">
            <a:spLocks noChangeArrowheads="1"/>
          </p:cNvSpPr>
          <p:nvPr/>
        </p:nvSpPr>
        <p:spPr bwMode="auto">
          <a:xfrm>
            <a:off x="1524000" y="3717925"/>
            <a:ext cx="7543800" cy="873125"/>
          </a:xfrm>
          <a:prstGeom prst="rect">
            <a:avLst/>
          </a:prstGeom>
          <a:noFill/>
          <a:ln w="9525">
            <a:noFill/>
            <a:miter lim="800000"/>
            <a:headEnd/>
            <a:tailEnd/>
          </a:ln>
          <a:effectLst>
            <a:outerShdw dist="35921" dir="2700000" algn="ctr" rotWithShape="0">
              <a:srgbClr val="808080"/>
            </a:outerShdw>
          </a:effectLst>
        </p:spPr>
        <p:txBody>
          <a:bodyPr>
            <a:spAutoFit/>
          </a:bodyPr>
          <a:lstStyle/>
          <a:p>
            <a:pPr>
              <a:lnSpc>
                <a:spcPct val="80000"/>
              </a:lnSpc>
              <a:spcBef>
                <a:spcPct val="50000"/>
              </a:spcBef>
              <a:buFont typeface="Arial" charset="0"/>
              <a:buNone/>
              <a:defRPr/>
            </a:pPr>
            <a:r>
              <a:rPr lang="en-US" sz="3200" b="1" dirty="0">
                <a:solidFill>
                  <a:schemeClr val="bg1"/>
                </a:solidFill>
                <a:latin typeface="Times New Roman" charset="0"/>
                <a:ea typeface="ＭＳ Ｐゴシック" charset="-128"/>
                <a:cs typeface="+mn-cs"/>
              </a:rPr>
              <a:t>A.  </a:t>
            </a:r>
            <a:br>
              <a:rPr lang="en-US" sz="3200" b="1" dirty="0">
                <a:solidFill>
                  <a:schemeClr val="bg1"/>
                </a:solidFill>
                <a:latin typeface="Times New Roman" charset="0"/>
                <a:ea typeface="ＭＳ Ｐゴシック" charset="-128"/>
                <a:cs typeface="+mn-cs"/>
              </a:rPr>
            </a:br>
            <a:r>
              <a:rPr lang="en-US" sz="3200" b="1" dirty="0">
                <a:solidFill>
                  <a:schemeClr val="bg1"/>
                </a:solidFill>
                <a:latin typeface="Times New Roman" charset="0"/>
                <a:ea typeface="ＭＳ Ｐゴシック" charset="-128"/>
                <a:cs typeface="+mn-cs"/>
              </a:rPr>
              <a:t>B.  </a:t>
            </a:r>
          </a:p>
        </p:txBody>
      </p:sp>
      <p:sp>
        <p:nvSpPr>
          <p:cNvPr id="50184" name="Text Box 8"/>
          <p:cNvSpPr txBox="1">
            <a:spLocks noChangeArrowheads="1"/>
          </p:cNvSpPr>
          <p:nvPr/>
        </p:nvSpPr>
        <p:spPr bwMode="auto">
          <a:xfrm>
            <a:off x="611188" y="4454525"/>
            <a:ext cx="8532812" cy="8953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spcBef>
                <a:spcPct val="50000"/>
              </a:spcBef>
            </a:pPr>
            <a:r>
              <a:rPr lang="en-US" sz="3200" b="1">
                <a:solidFill>
                  <a:srgbClr val="FFFF00"/>
                </a:solidFill>
                <a:latin typeface="Times New Roman" charset="0"/>
              </a:rPr>
              <a:t>(Cara kedua berbicara dengan non-Kristen ialah…)</a:t>
            </a:r>
          </a:p>
        </p:txBody>
      </p:sp>
      <p:sp>
        <p:nvSpPr>
          <p:cNvPr id="50185" name="Text Box 9"/>
          <p:cNvSpPr txBox="1">
            <a:spLocks noChangeArrowheads="1"/>
          </p:cNvSpPr>
          <p:nvPr/>
        </p:nvSpPr>
        <p:spPr bwMode="auto">
          <a:xfrm>
            <a:off x="1524000" y="5868988"/>
            <a:ext cx="7543800" cy="873125"/>
          </a:xfrm>
          <a:prstGeom prst="rect">
            <a:avLst/>
          </a:prstGeom>
          <a:noFill/>
          <a:ln w="9525">
            <a:noFill/>
            <a:miter lim="800000"/>
            <a:headEnd/>
            <a:tailEnd/>
          </a:ln>
          <a:effectLst>
            <a:outerShdw dist="35921" dir="2700000" algn="ctr" rotWithShape="0">
              <a:srgbClr val="808080"/>
            </a:outerShdw>
          </a:effectLst>
        </p:spPr>
        <p:txBody>
          <a:bodyPr>
            <a:spAutoFit/>
          </a:bodyPr>
          <a:lstStyle/>
          <a:p>
            <a:pPr>
              <a:lnSpc>
                <a:spcPct val="80000"/>
              </a:lnSpc>
              <a:spcBef>
                <a:spcPct val="50000"/>
              </a:spcBef>
              <a:buFont typeface="Arial" charset="0"/>
              <a:buNone/>
              <a:defRPr/>
            </a:pPr>
            <a:r>
              <a:rPr lang="en-US" sz="3200" b="1" dirty="0">
                <a:solidFill>
                  <a:schemeClr val="bg1"/>
                </a:solidFill>
                <a:latin typeface="Times New Roman" charset="0"/>
                <a:ea typeface="ＭＳ Ｐゴシック" charset="-128"/>
                <a:cs typeface="+mn-cs"/>
              </a:rPr>
              <a:t>A. </a:t>
            </a:r>
            <a:br>
              <a:rPr lang="en-US" sz="3200" b="1" dirty="0">
                <a:solidFill>
                  <a:schemeClr val="bg1"/>
                </a:solidFill>
                <a:latin typeface="Times New Roman" charset="0"/>
                <a:ea typeface="ＭＳ Ｐゴシック" charset="-128"/>
                <a:cs typeface="+mn-cs"/>
              </a:rPr>
            </a:br>
            <a:r>
              <a:rPr lang="en-US" sz="3200" b="1" dirty="0">
                <a:solidFill>
                  <a:schemeClr val="bg1"/>
                </a:solidFill>
                <a:latin typeface="Times New Roman" charset="0"/>
                <a:ea typeface="ＭＳ Ｐゴシック" charset="-128"/>
                <a:cs typeface="+mn-cs"/>
              </a:rPr>
              <a:t>B.</a:t>
            </a:r>
            <a:r>
              <a:rPr lang="en-US" sz="3600" b="1" dirty="0">
                <a:solidFill>
                  <a:schemeClr val="bg1"/>
                </a:solidFill>
                <a:latin typeface="Times New Roman" charset="0"/>
                <a:ea typeface="ＭＳ Ｐゴシック" charset="-128"/>
                <a:cs typeface="+mn-cs"/>
              </a:rPr>
              <a:t> </a:t>
            </a:r>
          </a:p>
        </p:txBody>
      </p:sp>
      <p:sp>
        <p:nvSpPr>
          <p:cNvPr id="50186" name="Text Box 10"/>
          <p:cNvSpPr txBox="1">
            <a:spLocks noChangeArrowheads="1"/>
          </p:cNvSpPr>
          <p:nvPr/>
        </p:nvSpPr>
        <p:spPr bwMode="auto">
          <a:xfrm>
            <a:off x="762000" y="5354638"/>
            <a:ext cx="8077200" cy="482600"/>
          </a:xfrm>
          <a:prstGeom prst="rect">
            <a:avLst/>
          </a:prstGeom>
          <a:noFill/>
          <a:ln w="9525">
            <a:noFill/>
            <a:miter lim="800000"/>
            <a:headEnd/>
            <a:tailEnd/>
          </a:ln>
          <a:effectLst>
            <a:outerShdw dist="35921" dir="2700000" algn="ctr" rotWithShape="0">
              <a:srgbClr val="808080"/>
            </a:outerShdw>
          </a:effectLst>
        </p:spPr>
        <p:txBody>
          <a:bodyPr>
            <a:spAutoFit/>
          </a:bodyPr>
          <a:lstStyle/>
          <a:p>
            <a:pPr marL="508000" indent="-508000">
              <a:lnSpc>
                <a:spcPct val="80000"/>
              </a:lnSpc>
              <a:spcBef>
                <a:spcPct val="50000"/>
              </a:spcBef>
              <a:defRPr/>
            </a:pPr>
            <a:r>
              <a:rPr lang="en-US" sz="3200" b="1" dirty="0">
                <a:solidFill>
                  <a:schemeClr val="bg1"/>
                </a:solidFill>
                <a:latin typeface="Times New Roman" pitchFamily="18" charset="0"/>
                <a:ea typeface="ＭＳ Ｐゴシック" charset="-128"/>
                <a:cs typeface="+mn-cs"/>
              </a:rPr>
              <a:t>II. </a:t>
            </a:r>
            <a:r>
              <a:rPr lang="en-US" sz="3200" b="1" dirty="0" err="1">
                <a:solidFill>
                  <a:schemeClr val="bg1"/>
                </a:solidFill>
                <a:latin typeface="Times New Roman" pitchFamily="18" charset="0"/>
                <a:ea typeface="ＭＳ Ｐゴシック" charset="-128"/>
                <a:cs typeface="+mn-cs"/>
              </a:rPr>
              <a:t>Berbicaralah</a:t>
            </a:r>
            <a:r>
              <a:rPr lang="en-US" sz="3200" b="1" dirty="0">
                <a:solidFill>
                  <a:schemeClr val="bg1"/>
                </a:solidFill>
                <a:latin typeface="Times New Roman" pitchFamily="18" charset="0"/>
                <a:ea typeface="ＭＳ Ｐゴシック" charset="-128"/>
                <a:cs typeface="+mn-cs"/>
              </a:rPr>
              <a:t> </a:t>
            </a:r>
            <a:r>
              <a:rPr lang="en-US" sz="3200" b="1" dirty="0" err="1">
                <a:solidFill>
                  <a:schemeClr val="bg1"/>
                </a:solidFill>
                <a:latin typeface="Times New Roman" pitchFamily="18" charset="0"/>
                <a:ea typeface="ＭＳ Ｐゴシック" charset="-128"/>
                <a:cs typeface="+mn-cs"/>
              </a:rPr>
              <a:t>dgn</a:t>
            </a:r>
            <a:r>
              <a:rPr lang="en-US" sz="3200" b="1" dirty="0">
                <a:solidFill>
                  <a:schemeClr val="bg1"/>
                </a:solidFill>
                <a:latin typeface="Times New Roman" pitchFamily="18" charset="0"/>
                <a:ea typeface="ＭＳ Ｐゴシック" charset="-128"/>
                <a:cs typeface="+mn-cs"/>
              </a:rPr>
              <a:t> </a:t>
            </a:r>
            <a:r>
              <a:rPr lang="en-US" sz="3200" b="1" dirty="0" err="1">
                <a:solidFill>
                  <a:schemeClr val="bg1"/>
                </a:solidFill>
                <a:latin typeface="Times New Roman" pitchFamily="18" charset="0"/>
                <a:ea typeface="ＭＳ Ｐゴシック" charset="-128"/>
                <a:cs typeface="+mn-cs"/>
              </a:rPr>
              <a:t>kata-kata</a:t>
            </a:r>
            <a:r>
              <a:rPr lang="en-US" sz="3200" b="1" dirty="0">
                <a:solidFill>
                  <a:schemeClr val="bg1"/>
                </a:solidFill>
                <a:latin typeface="Times New Roman" pitchFamily="18" charset="0"/>
                <a:ea typeface="ＭＳ Ｐゴシック" charset="-128"/>
                <a:cs typeface="+mn-cs"/>
              </a:rPr>
              <a:t> </a:t>
            </a:r>
            <a:r>
              <a:rPr lang="en-US" sz="3200" b="1" dirty="0" err="1">
                <a:solidFill>
                  <a:schemeClr val="bg1"/>
                </a:solidFill>
                <a:latin typeface="Times New Roman" pitchFamily="18" charset="0"/>
                <a:ea typeface="ＭＳ Ｐゴシック" charset="-128"/>
                <a:cs typeface="+mn-cs"/>
              </a:rPr>
              <a:t>bijak</a:t>
            </a:r>
            <a:r>
              <a:rPr lang="en-US" sz="3200" b="1" dirty="0">
                <a:solidFill>
                  <a:schemeClr val="bg1"/>
                </a:solidFill>
                <a:latin typeface="Times New Roman" pitchFamily="18" charset="0"/>
                <a:ea typeface="ＭＳ Ｐゴシック" charset="-128"/>
                <a:cs typeface="+mn-cs"/>
              </a:rPr>
              <a:t> (6b)</a:t>
            </a:r>
          </a:p>
        </p:txBody>
      </p:sp>
      <p:sp>
        <p:nvSpPr>
          <p:cNvPr id="50187" name="WordArt 11"/>
          <p:cNvSpPr>
            <a:spLocks noChangeArrowheads="1" noChangeShapeType="1" noTextEdit="1"/>
          </p:cNvSpPr>
          <p:nvPr/>
        </p:nvSpPr>
        <p:spPr bwMode="auto">
          <a:xfrm>
            <a:off x="457200" y="3411538"/>
            <a:ext cx="3708400" cy="642937"/>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rPr>
              <a:t>Kalimat Tidak Lengkap</a:t>
            </a:r>
          </a:p>
        </p:txBody>
      </p:sp>
      <p:sp>
        <p:nvSpPr>
          <p:cNvPr id="12" name="Text Box 8"/>
          <p:cNvSpPr txBox="1">
            <a:spLocks noChangeArrowheads="1"/>
          </p:cNvSpPr>
          <p:nvPr/>
        </p:nvSpPr>
        <p:spPr bwMode="auto">
          <a:xfrm>
            <a:off x="611188" y="1989138"/>
            <a:ext cx="8532812" cy="89693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spcBef>
                <a:spcPct val="50000"/>
              </a:spcBef>
            </a:pPr>
            <a:r>
              <a:rPr lang="en-US" sz="3200" b="1">
                <a:solidFill>
                  <a:srgbClr val="FFFF00"/>
                </a:solidFill>
                <a:latin typeface="Times New Roman" charset="0"/>
              </a:rPr>
              <a:t>(Cara pertama berbicara dengan non-Kristen ialah…)</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0187"/>
                                        </p:tgtEl>
                                        <p:attrNameLst>
                                          <p:attrName>style.visibility</p:attrName>
                                        </p:attrNameLst>
                                      </p:cBhvr>
                                      <p:to>
                                        <p:strVal val="visible"/>
                                      </p:to>
                                    </p:set>
                                    <p:animEffect transition="in" filter="fade">
                                      <p:cBhvr>
                                        <p:cTn id="7" dur="770" decel="100000"/>
                                        <p:tgtEl>
                                          <p:spTgt spid="50187"/>
                                        </p:tgtEl>
                                      </p:cBhvr>
                                    </p:animEffect>
                                    <p:animScale>
                                      <p:cBhvr>
                                        <p:cTn id="8" dur="770" decel="100000"/>
                                        <p:tgtEl>
                                          <p:spTgt spid="50187"/>
                                        </p:tgtEl>
                                      </p:cBhvr>
                                      <p:from x="10000" y="10000"/>
                                      <p:to x="200000" y="450000"/>
                                    </p:animScale>
                                    <p:animScale>
                                      <p:cBhvr>
                                        <p:cTn id="9" dur="1230" accel="100000" fill="hold">
                                          <p:stCondLst>
                                            <p:cond delay="770"/>
                                          </p:stCondLst>
                                        </p:cTn>
                                        <p:tgtEl>
                                          <p:spTgt spid="50187"/>
                                        </p:tgtEl>
                                      </p:cBhvr>
                                      <p:from x="200000" y="450000"/>
                                      <p:to x="100000" y="100000"/>
                                    </p:animScale>
                                    <p:set>
                                      <p:cBhvr>
                                        <p:cTn id="10" dur="770" fill="hold"/>
                                        <p:tgtEl>
                                          <p:spTgt spid="50187"/>
                                        </p:tgtEl>
                                        <p:attrNameLst>
                                          <p:attrName>ppt_x</p:attrName>
                                        </p:attrNameLst>
                                      </p:cBhvr>
                                      <p:to>
                                        <p:strVal val="(0.5)"/>
                                      </p:to>
                                    </p:set>
                                    <p:anim from="(0.5)" to="(#ppt_x)" calcmode="lin" valueType="num">
                                      <p:cBhvr>
                                        <p:cTn id="11" dur="1230" accel="100000" fill="hold">
                                          <p:stCondLst>
                                            <p:cond delay="770"/>
                                          </p:stCondLst>
                                        </p:cTn>
                                        <p:tgtEl>
                                          <p:spTgt spid="50187"/>
                                        </p:tgtEl>
                                        <p:attrNameLst>
                                          <p:attrName>ppt_x</p:attrName>
                                        </p:attrNameLst>
                                      </p:cBhvr>
                                    </p:anim>
                                    <p:set>
                                      <p:cBhvr>
                                        <p:cTn id="12" dur="770" fill="hold"/>
                                        <p:tgtEl>
                                          <p:spTgt spid="50187"/>
                                        </p:tgtEl>
                                        <p:attrNameLst>
                                          <p:attrName>ppt_y</p:attrName>
                                        </p:attrNameLst>
                                      </p:cBhvr>
                                      <p:to>
                                        <p:strVal val="(#ppt_y+0.4)"/>
                                      </p:to>
                                    </p:set>
                                    <p:anim from="(#ppt_y+0.4)" to="(#ppt_y)" calcmode="lin" valueType="num">
                                      <p:cBhvr>
                                        <p:cTn id="13" dur="1230" accel="100000" fill="hold">
                                          <p:stCondLst>
                                            <p:cond delay="770"/>
                                          </p:stCondLst>
                                        </p:cTn>
                                        <p:tgtEl>
                                          <p:spTgt spid="50187"/>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50184"/>
                                        </p:tgtEl>
                                        <p:attrNameLst>
                                          <p:attrName>style.visibility</p:attrName>
                                        </p:attrNameLst>
                                      </p:cBhvr>
                                      <p:to>
                                        <p:strVal val="visible"/>
                                      </p:to>
                                    </p:set>
                                    <p:anim calcmode="lin" valueType="num">
                                      <p:cBhvr>
                                        <p:cTn id="18" dur="1000" fill="hold"/>
                                        <p:tgtEl>
                                          <p:spTgt spid="50184"/>
                                        </p:tgtEl>
                                        <p:attrNameLst>
                                          <p:attrName>ppt_w</p:attrName>
                                        </p:attrNameLst>
                                      </p:cBhvr>
                                      <p:tavLst>
                                        <p:tav tm="0">
                                          <p:val>
                                            <p:fltVal val="0"/>
                                          </p:val>
                                        </p:tav>
                                        <p:tav tm="100000">
                                          <p:val>
                                            <p:strVal val="#ppt_w"/>
                                          </p:val>
                                        </p:tav>
                                      </p:tavLst>
                                    </p:anim>
                                    <p:anim calcmode="lin" valueType="num">
                                      <p:cBhvr>
                                        <p:cTn id="19" dur="1000" fill="hold"/>
                                        <p:tgtEl>
                                          <p:spTgt spid="50184"/>
                                        </p:tgtEl>
                                        <p:attrNameLst>
                                          <p:attrName>ppt_h</p:attrName>
                                        </p:attrNameLst>
                                      </p:cBhvr>
                                      <p:tavLst>
                                        <p:tav tm="0">
                                          <p:val>
                                            <p:fltVal val="0"/>
                                          </p:val>
                                        </p:tav>
                                        <p:tav tm="100000">
                                          <p:val>
                                            <p:strVal val="#ppt_h"/>
                                          </p:val>
                                        </p:tav>
                                      </p:tavLst>
                                    </p:anim>
                                    <p:anim calcmode="lin" valueType="num">
                                      <p:cBhvr>
                                        <p:cTn id="20" dur="1000" fill="hold"/>
                                        <p:tgtEl>
                                          <p:spTgt spid="50184"/>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01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7"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6" descr="Cultur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02" name="Rectangle 2"/>
          <p:cNvSpPr>
            <a:spLocks noGrp="1" noChangeArrowheads="1"/>
          </p:cNvSpPr>
          <p:nvPr>
            <p:ph type="title"/>
          </p:nvPr>
        </p:nvSpPr>
        <p:spPr>
          <a:xfrm>
            <a:off x="0" y="152400"/>
            <a:ext cx="9144000" cy="2286000"/>
          </a:xfrm>
        </p:spPr>
        <p:txBody>
          <a:bodyPr/>
          <a:lstStyle/>
          <a:p>
            <a:pPr eaLnBrk="1" hangingPunct="1">
              <a:defRPr/>
            </a:pPr>
            <a:r>
              <a:rPr lang="en-US" sz="7200" b="1" dirty="0" err="1" smtClean="0">
                <a:cs typeface="+mj-cs"/>
              </a:rPr>
              <a:t>Kesimpulan</a:t>
            </a:r>
            <a:endParaRPr lang="en-US" sz="4000" dirty="0" smtClean="0">
              <a:cs typeface="+mj-cs"/>
            </a:endParaRPr>
          </a:p>
        </p:txBody>
      </p:sp>
      <p:sp>
        <p:nvSpPr>
          <p:cNvPr id="1177605" name="Text Box 5"/>
          <p:cNvSpPr txBox="1">
            <a:spLocks noChangeArrowheads="1"/>
          </p:cNvSpPr>
          <p:nvPr/>
        </p:nvSpPr>
        <p:spPr bwMode="auto">
          <a:xfrm>
            <a:off x="8518525" y="39688"/>
            <a:ext cx="523875" cy="457200"/>
          </a:xfrm>
          <a:prstGeom prst="rect">
            <a:avLst/>
          </a:prstGeom>
          <a:noFill/>
          <a:ln w="9525">
            <a:noFill/>
            <a:miter lim="800000"/>
            <a:headEnd/>
            <a:tailEnd/>
          </a:ln>
          <a:effectLst>
            <a:outerShdw dist="35921" dir="2700000" algn="ctr" rotWithShape="0">
              <a:schemeClr val="folHlink"/>
            </a:outerShdw>
          </a:effectLst>
        </p:spPr>
        <p:txBody>
          <a:bodyPr wrap="none">
            <a:spAutoFit/>
          </a:bodyPr>
          <a:lstStyle/>
          <a:p>
            <a:pPr eaLnBrk="0" hangingPunct="0">
              <a:defRPr/>
            </a:pPr>
            <a:r>
              <a:rPr lang="en-US" b="1">
                <a:solidFill>
                  <a:schemeClr val="tx2"/>
                </a:solidFill>
                <a:ea typeface="ＭＳ Ｐゴシック" charset="-128"/>
                <a:cs typeface="+mn-cs"/>
              </a:rPr>
              <a:t>75</a:t>
            </a:r>
            <a:endParaRPr lang="en-US">
              <a:solidFill>
                <a:schemeClr val="bg1"/>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ctrTitle"/>
          </p:nvPr>
        </p:nvSpPr>
        <p:spPr>
          <a:xfrm>
            <a:off x="0" y="152400"/>
            <a:ext cx="9144000" cy="1066800"/>
          </a:xfrm>
          <a:solidFill>
            <a:srgbClr val="800000"/>
          </a:solidFill>
        </p:spPr>
        <p:txBody>
          <a:bodyPr/>
          <a:lstStyle/>
          <a:p>
            <a:pPr eaLnBrk="1" hangingPunct="1"/>
            <a:r>
              <a:rPr lang="en-US" sz="3600" b="1" dirty="0" err="1" smtClean="0">
                <a:solidFill>
                  <a:schemeClr val="bg1"/>
                </a:solidFill>
                <a:latin typeface="Arial" charset="0"/>
                <a:ea typeface="ＭＳ Ｐゴシック" charset="0"/>
                <a:cs typeface="ＭＳ Ｐゴシック" charset="0"/>
              </a:rPr>
              <a:t>Mengapa</a:t>
            </a:r>
            <a:r>
              <a:rPr lang="en-US" sz="3600" b="1" dirty="0" smtClean="0">
                <a:solidFill>
                  <a:schemeClr val="bg1"/>
                </a:solidFill>
                <a:latin typeface="Arial" charset="0"/>
                <a:ea typeface="ＭＳ Ｐゴシック" charset="0"/>
                <a:cs typeface="ＭＳ Ｐゴシック" charset="0"/>
              </a:rPr>
              <a:t> </a:t>
            </a:r>
            <a:r>
              <a:rPr lang="en-US" sz="3600" b="1" dirty="0" err="1" smtClean="0">
                <a:solidFill>
                  <a:schemeClr val="bg1"/>
                </a:solidFill>
                <a:latin typeface="Arial" charset="0"/>
                <a:ea typeface="ＭＳ Ｐゴシック" charset="0"/>
                <a:cs typeface="ＭＳ Ｐゴシック" charset="0"/>
              </a:rPr>
              <a:t>kesimpulan-kesimpulan</a:t>
            </a:r>
            <a:r>
              <a:rPr lang="en-US" sz="3600" b="1" dirty="0" smtClean="0">
                <a:solidFill>
                  <a:schemeClr val="bg1"/>
                </a:solidFill>
                <a:latin typeface="Arial" charset="0"/>
                <a:ea typeface="ＭＳ Ｐゴシック" charset="0"/>
                <a:cs typeface="ＭＳ Ｐゴシック" charset="0"/>
              </a:rPr>
              <a:t> yang </a:t>
            </a:r>
            <a:br>
              <a:rPr lang="en-US" sz="3600" b="1" dirty="0" smtClean="0">
                <a:solidFill>
                  <a:schemeClr val="bg1"/>
                </a:solidFill>
                <a:latin typeface="Arial" charset="0"/>
                <a:ea typeface="ＭＳ Ｐゴシック" charset="0"/>
                <a:cs typeface="ＭＳ Ｐゴシック" charset="0"/>
              </a:rPr>
            </a:br>
            <a:r>
              <a:rPr lang="en-US" sz="3600" b="1" dirty="0" err="1" smtClean="0">
                <a:solidFill>
                  <a:schemeClr val="bg1"/>
                </a:solidFill>
                <a:latin typeface="Arial" charset="0"/>
                <a:ea typeface="ＭＳ Ｐゴシック" charset="0"/>
                <a:cs typeface="ＭＳ Ｐゴシック" charset="0"/>
              </a:rPr>
              <a:t>baik</a:t>
            </a:r>
            <a:r>
              <a:rPr lang="en-US" sz="3600" b="1" dirty="0" smtClean="0">
                <a:solidFill>
                  <a:schemeClr val="bg1"/>
                </a:solidFill>
                <a:latin typeface="Arial" charset="0"/>
                <a:ea typeface="ＭＳ Ｐゴシック" charset="0"/>
                <a:cs typeface="ＭＳ Ｐゴシック" charset="0"/>
              </a:rPr>
              <a:t> </a:t>
            </a:r>
            <a:r>
              <a:rPr lang="en-US" sz="3600" b="1" dirty="0" err="1" smtClean="0">
                <a:solidFill>
                  <a:schemeClr val="bg1"/>
                </a:solidFill>
                <a:latin typeface="Arial" charset="0"/>
                <a:ea typeface="ＭＳ Ｐゴシック" charset="0"/>
                <a:cs typeface="ＭＳ Ｐゴシック" charset="0"/>
              </a:rPr>
              <a:t>sangat</a:t>
            </a:r>
            <a:r>
              <a:rPr lang="en-US" sz="3600" b="1" dirty="0" smtClean="0">
                <a:solidFill>
                  <a:schemeClr val="bg1"/>
                </a:solidFill>
                <a:latin typeface="Arial" charset="0"/>
                <a:ea typeface="ＭＳ Ｐゴシック" charset="0"/>
                <a:cs typeface="ＭＳ Ｐゴシック" charset="0"/>
              </a:rPr>
              <a:t> </a:t>
            </a:r>
            <a:r>
              <a:rPr lang="en-US" sz="3600" b="1" dirty="0" err="1" smtClean="0">
                <a:solidFill>
                  <a:schemeClr val="bg1"/>
                </a:solidFill>
                <a:latin typeface="Arial" charset="0"/>
                <a:ea typeface="ＭＳ Ｐゴシック" charset="0"/>
                <a:cs typeface="ＭＳ Ｐゴシック" charset="0"/>
              </a:rPr>
              <a:t>penting</a:t>
            </a:r>
            <a:r>
              <a:rPr lang="en-US" sz="3600" b="1" dirty="0" smtClean="0">
                <a:solidFill>
                  <a:schemeClr val="bg1"/>
                </a:solidFill>
                <a:latin typeface="Arial" charset="0"/>
                <a:ea typeface="ＭＳ Ｐゴシック" charset="0"/>
                <a:cs typeface="ＭＳ Ｐゴシック" charset="0"/>
              </a:rPr>
              <a:t>?</a:t>
            </a:r>
            <a:endParaRPr lang="en-US" sz="3600" b="1" dirty="0">
              <a:solidFill>
                <a:schemeClr val="bg1"/>
              </a:solidFill>
              <a:latin typeface="Arial" charset="0"/>
              <a:ea typeface="ＭＳ Ｐゴシック" charset="0"/>
              <a:cs typeface="ＭＳ Ｐゴシック" charset="0"/>
            </a:endParaRPr>
          </a:p>
        </p:txBody>
      </p:sp>
      <p:pic>
        <p:nvPicPr>
          <p:cNvPr id="155650" name="Picture 7" descr="conclusion on top.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5800" y="1295400"/>
            <a:ext cx="413702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Picture 8" descr="conclusion runner.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10188" y="3048000"/>
            <a:ext cx="3529012"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tective1-1c0yu35.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1295400"/>
            <a:ext cx="91440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p:cNvSpPr>
            <a:spLocks noGrp="1" noChangeArrowheads="1"/>
          </p:cNvSpPr>
          <p:nvPr>
            <p:ph type="title"/>
          </p:nvPr>
        </p:nvSpPr>
        <p:spPr>
          <a:xfrm>
            <a:off x="990600" y="549275"/>
            <a:ext cx="7315200" cy="1374775"/>
          </a:xfrm>
          <a:effectLst>
            <a:outerShdw blurRad="63500" dist="35921" dir="2700000" algn="ctr" rotWithShape="0">
              <a:srgbClr val="000000">
                <a:alpha val="74998"/>
              </a:srgbClr>
            </a:outerShdw>
          </a:effectLst>
        </p:spPr>
        <p:txBody>
          <a:bodyPr/>
          <a:lstStyle/>
          <a:p>
            <a:pPr>
              <a:defRPr/>
            </a:pPr>
            <a:r>
              <a:rPr kumimoji="0" lang="en-US" sz="6000" b="1" dirty="0" err="1" smtClean="0">
                <a:solidFill>
                  <a:schemeClr val="tx1"/>
                </a:solidFill>
                <a:latin typeface="Arial" charset="0"/>
                <a:ea typeface="ＭＳ Ｐゴシック" charset="0"/>
                <a:cs typeface="ＭＳ Ｐゴシック" charset="0"/>
              </a:rPr>
              <a:t>Kesimpulan-kesimpulan</a:t>
            </a:r>
            <a:r>
              <a:rPr kumimoji="0" lang="en-US" sz="6000" b="1" dirty="0" smtClean="0">
                <a:solidFill>
                  <a:schemeClr val="tx1"/>
                </a:solidFill>
                <a:latin typeface="Arial" charset="0"/>
                <a:ea typeface="ＭＳ Ｐゴシック" charset="0"/>
                <a:cs typeface="ＭＳ Ｐゴシック" charset="0"/>
              </a:rPr>
              <a:t> </a:t>
            </a:r>
            <a:r>
              <a:rPr kumimoji="0" lang="en-US" sz="6000" b="1" i="1" dirty="0" err="1" smtClean="0">
                <a:solidFill>
                  <a:srgbClr val="FFFF00"/>
                </a:solidFill>
                <a:latin typeface="Arial" charset="0"/>
                <a:ea typeface="ＭＳ Ｐゴシック" charset="0"/>
                <a:cs typeface="ＭＳ Ｐゴシック" charset="0"/>
              </a:rPr>
              <a:t>Diingat</a:t>
            </a:r>
            <a:endParaRPr kumimoji="0" lang="en-US" sz="6000" i="1" dirty="0">
              <a:solidFill>
                <a:srgbClr val="FFFF00"/>
              </a:solidFill>
              <a:latin typeface="Arial" charset="0"/>
              <a:ea typeface="ＭＳ Ｐゴシック" charset="0"/>
              <a:cs typeface="ＭＳ Ｐゴシック" charset="0"/>
            </a:endParaRPr>
          </a:p>
        </p:txBody>
      </p:sp>
      <p:sp>
        <p:nvSpPr>
          <p:cNvPr id="157698"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238D89"/>
                </a:solidFill>
              </a:rPr>
              <a:t>75</a:t>
            </a:r>
          </a:p>
        </p:txBody>
      </p:sp>
      <p:sp>
        <p:nvSpPr>
          <p:cNvPr id="1340422" name="Rectangle 6"/>
          <p:cNvSpPr>
            <a:spLocks noChangeArrowheads="1"/>
          </p:cNvSpPr>
          <p:nvPr/>
        </p:nvSpPr>
        <p:spPr bwMode="auto">
          <a:xfrm>
            <a:off x="609600" y="2565400"/>
            <a:ext cx="7924800" cy="2806700"/>
          </a:xfrm>
          <a:prstGeom prst="rect">
            <a:avLst/>
          </a:prstGeom>
          <a:solidFill>
            <a:srgbClr val="800000"/>
          </a:solidFill>
          <a:ln w="9525">
            <a:noFill/>
            <a:miter lim="800000"/>
            <a:headEnd/>
            <a:tailEnd/>
          </a:ln>
          <a:effectLst>
            <a:outerShdw blurRad="63500" dist="35921" dir="2700000" algn="ctr" rotWithShape="0">
              <a:srgbClr val="000000">
                <a:alpha val="74998"/>
              </a:srgbClr>
            </a:outerShdw>
          </a:effectLst>
        </p:spPr>
        <p:txBody>
          <a:bodyPr lIns="92075" tIns="46038" rIns="92075" bIns="46038"/>
          <a:lstStyle/>
          <a:p>
            <a:pPr algn="ctr" eaLnBrk="0" hangingPunct="0">
              <a:lnSpc>
                <a:spcPct val="90000"/>
              </a:lnSpc>
              <a:spcBef>
                <a:spcPct val="20000"/>
              </a:spcBef>
              <a:buClr>
                <a:srgbClr val="FF9900"/>
              </a:buClr>
              <a:buSzPct val="65000"/>
              <a:buFont typeface="Wingdings" charset="2"/>
              <a:buNone/>
              <a:defRPr/>
            </a:pPr>
            <a:r>
              <a:rPr lang="en-US" sz="3200" b="1" dirty="0" smtClean="0">
                <a:solidFill>
                  <a:srgbClr val="FFFFFF"/>
                </a:solidFill>
                <a:ea typeface="ＭＳ Ｐゴシック" charset="-128"/>
                <a:cs typeface="ＭＳ Ｐゴシック" charset="-128"/>
              </a:rPr>
              <a:t>“Yang paling </a:t>
            </a:r>
            <a:r>
              <a:rPr lang="en-US" sz="3200" b="1" dirty="0" err="1" smtClean="0">
                <a:solidFill>
                  <a:srgbClr val="FFFFFF"/>
                </a:solidFill>
                <a:ea typeface="ＭＳ Ｐゴシック" charset="-128"/>
                <a:cs typeface="ＭＳ Ｐゴシック" charset="-128"/>
              </a:rPr>
              <a:t>diingat</a:t>
            </a:r>
            <a:r>
              <a:rPr lang="en-US" sz="3200" b="1" dirty="0" smtClean="0">
                <a:solidFill>
                  <a:srgbClr val="FFFFFF"/>
                </a:solidFill>
                <a:ea typeface="ＭＳ Ｐゴシック" charset="-128"/>
                <a:cs typeface="ＭＳ Ｐゴシック" charset="-128"/>
              </a:rPr>
              <a:t> </a:t>
            </a:r>
            <a:r>
              <a:rPr lang="en-US" sz="3200" b="1" dirty="0" err="1" smtClean="0">
                <a:solidFill>
                  <a:srgbClr val="FFFFFF"/>
                </a:solidFill>
                <a:ea typeface="ＭＳ Ｐゴシック" charset="-128"/>
                <a:cs typeface="ＭＳ Ｐゴシック" charset="-128"/>
              </a:rPr>
              <a:t>orang</a:t>
            </a:r>
            <a:r>
              <a:rPr lang="en-US" sz="3200" b="1" dirty="0" smtClean="0">
                <a:solidFill>
                  <a:srgbClr val="FFFFFF"/>
                </a:solidFill>
                <a:ea typeface="ＭＳ Ｐゴシック" charset="-128"/>
                <a:cs typeface="ＭＳ Ｐゴシック" charset="-128"/>
              </a:rPr>
              <a:t> </a:t>
            </a:r>
            <a:r>
              <a:rPr lang="en-US" sz="3200" b="1" dirty="0" err="1" smtClean="0">
                <a:solidFill>
                  <a:srgbClr val="FFFFFF"/>
                </a:solidFill>
                <a:ea typeface="ＭＳ Ｐゴシック" charset="-128"/>
                <a:cs typeface="ＭＳ Ｐゴシック" charset="-128"/>
              </a:rPr>
              <a:t>adalah</a:t>
            </a:r>
            <a:r>
              <a:rPr lang="en-US" sz="3200" b="1" dirty="0" smtClean="0">
                <a:solidFill>
                  <a:srgbClr val="FFFFFF"/>
                </a:solidFill>
                <a:ea typeface="ＭＳ Ｐゴシック" charset="-128"/>
                <a:cs typeface="ＭＳ Ｐゴシック" charset="-128"/>
              </a:rPr>
              <a:t> </a:t>
            </a:r>
            <a:r>
              <a:rPr lang="en-US" sz="3200" b="1" dirty="0" err="1" smtClean="0">
                <a:solidFill>
                  <a:srgbClr val="FFFFFF"/>
                </a:solidFill>
                <a:ea typeface="ＭＳ Ｐゴシック" charset="-128"/>
                <a:cs typeface="ＭＳ Ｐゴシック" charset="-128"/>
              </a:rPr>
              <a:t>kata-kata</a:t>
            </a:r>
            <a:r>
              <a:rPr lang="en-US" sz="3200" b="1" dirty="0" smtClean="0">
                <a:solidFill>
                  <a:srgbClr val="FFFFFF"/>
                </a:solidFill>
                <a:ea typeface="ＭＳ Ｐゴシック" charset="-128"/>
                <a:cs typeface="ＭＳ Ｐゴシック" charset="-128"/>
              </a:rPr>
              <a:t> </a:t>
            </a:r>
            <a:r>
              <a:rPr lang="en-US" sz="3200" b="1" dirty="0" err="1" smtClean="0">
                <a:solidFill>
                  <a:srgbClr val="FFFFFF"/>
                </a:solidFill>
                <a:ea typeface="ＭＳ Ｐゴシック" charset="-128"/>
                <a:cs typeface="ＭＳ Ｐゴシック" charset="-128"/>
              </a:rPr>
              <a:t>pembicara</a:t>
            </a:r>
            <a:r>
              <a:rPr lang="en-US" sz="3200" b="1" dirty="0" smtClean="0">
                <a:solidFill>
                  <a:srgbClr val="FFFFFF"/>
                </a:solidFill>
                <a:ea typeface="ＭＳ Ｐゴシック" charset="-128"/>
                <a:cs typeface="ＭＳ Ｐゴシック" charset="-128"/>
              </a:rPr>
              <a:t> yang </a:t>
            </a:r>
            <a:r>
              <a:rPr lang="en-US" sz="3200" b="1" dirty="0" err="1" smtClean="0">
                <a:solidFill>
                  <a:srgbClr val="FFFF00"/>
                </a:solidFill>
                <a:ea typeface="ＭＳ Ｐゴシック" charset="-128"/>
                <a:cs typeface="ＭＳ Ｐゴシック" charset="-128"/>
              </a:rPr>
              <a:t>pertama</a:t>
            </a:r>
            <a:r>
              <a:rPr lang="en-US" sz="3200" b="1" dirty="0" smtClean="0">
                <a:solidFill>
                  <a:srgbClr val="FFFFFF"/>
                </a:solidFill>
                <a:ea typeface="ＭＳ Ｐゴシック" charset="-128"/>
                <a:cs typeface="ＭＳ Ｐゴシック" charset="-128"/>
              </a:rPr>
              <a:t> </a:t>
            </a:r>
            <a:r>
              <a:rPr lang="en-US" sz="3200" b="1" dirty="0">
                <a:solidFill>
                  <a:srgbClr val="FFFFFF"/>
                </a:solidFill>
                <a:ea typeface="ＭＳ Ｐゴシック" charset="-128"/>
                <a:cs typeface="ＭＳ Ｐゴシック" charset="-128"/>
              </a:rPr>
              <a:t>and </a:t>
            </a:r>
            <a:r>
              <a:rPr lang="en-US" sz="3200" b="1" dirty="0" smtClean="0">
                <a:solidFill>
                  <a:srgbClr val="FFFFFF"/>
                </a:solidFill>
                <a:ea typeface="ＭＳ Ｐゴシック" charset="-128"/>
                <a:cs typeface="ＭＳ Ｐゴシック" charset="-128"/>
              </a:rPr>
              <a:t>yang </a:t>
            </a:r>
            <a:r>
              <a:rPr lang="en-US" sz="3200" b="1" dirty="0" err="1" smtClean="0">
                <a:solidFill>
                  <a:srgbClr val="FFFF00"/>
                </a:solidFill>
                <a:ea typeface="ＭＳ Ｐゴシック" charset="-128"/>
                <a:cs typeface="ＭＳ Ｐゴシック" charset="-128"/>
              </a:rPr>
              <a:t>terakhir</a:t>
            </a:r>
            <a:r>
              <a:rPr lang="en-US" sz="3200" b="1" dirty="0" smtClean="0">
                <a:solidFill>
                  <a:srgbClr val="FFFFFF"/>
                </a:solidFill>
                <a:ea typeface="ＭＳ Ｐゴシック" charset="-128"/>
                <a:cs typeface="ＭＳ Ｐゴシック" charset="-128"/>
              </a:rPr>
              <a:t>.</a:t>
            </a:r>
            <a:endParaRPr lang="en-US" sz="3200" b="1" dirty="0">
              <a:solidFill>
                <a:srgbClr val="FFFFFF"/>
              </a:solidFill>
              <a:ea typeface="ＭＳ Ｐゴシック" charset="-128"/>
              <a:cs typeface="ＭＳ Ｐゴシック" charset="-128"/>
            </a:endParaRPr>
          </a:p>
          <a:p>
            <a:pPr algn="ctr" eaLnBrk="0" hangingPunct="0">
              <a:lnSpc>
                <a:spcPct val="90000"/>
              </a:lnSpc>
              <a:spcBef>
                <a:spcPct val="20000"/>
              </a:spcBef>
              <a:buClr>
                <a:srgbClr val="FF9900"/>
              </a:buClr>
              <a:buSzPct val="65000"/>
              <a:buFont typeface="Wingdings" charset="2"/>
              <a:buNone/>
              <a:defRPr/>
            </a:pPr>
            <a:endParaRPr lang="en-US" sz="3200" b="1" dirty="0">
              <a:solidFill>
                <a:srgbClr val="FFFFFF"/>
              </a:solidFill>
              <a:ea typeface="ＭＳ Ｐゴシック" charset="-128"/>
              <a:cs typeface="ＭＳ Ｐゴシック" charset="-128"/>
            </a:endParaRPr>
          </a:p>
          <a:p>
            <a:pPr algn="ctr" eaLnBrk="0" hangingPunct="0">
              <a:lnSpc>
                <a:spcPct val="90000"/>
              </a:lnSpc>
              <a:spcBef>
                <a:spcPct val="20000"/>
              </a:spcBef>
              <a:buClr>
                <a:srgbClr val="FF9900"/>
              </a:buClr>
              <a:buSzPct val="65000"/>
              <a:buFont typeface="Wingdings" charset="2"/>
              <a:buNone/>
              <a:defRPr/>
            </a:pPr>
            <a:r>
              <a:rPr lang="en-US" sz="3200" b="1" dirty="0" err="1" smtClean="0">
                <a:solidFill>
                  <a:srgbClr val="FFFFFF"/>
                </a:solidFill>
                <a:ea typeface="ＭＳ Ｐゴシック" charset="-128"/>
                <a:cs typeface="ＭＳ Ｐゴシック" charset="-128"/>
              </a:rPr>
              <a:t>Jika</a:t>
            </a:r>
            <a:r>
              <a:rPr lang="en-US" sz="3200" b="1" dirty="0" smtClean="0">
                <a:solidFill>
                  <a:srgbClr val="FFFFFF"/>
                </a:solidFill>
                <a:ea typeface="ＭＳ Ｐゴシック" charset="-128"/>
                <a:cs typeface="ＭＳ Ｐゴシック" charset="-128"/>
              </a:rPr>
              <a:t> </a:t>
            </a:r>
            <a:r>
              <a:rPr lang="en-US" sz="3200" b="1" dirty="0" err="1" smtClean="0">
                <a:solidFill>
                  <a:srgbClr val="FFFFFF"/>
                </a:solidFill>
                <a:ea typeface="ＭＳ Ｐゴシック" charset="-128"/>
                <a:cs typeface="ＭＳ Ｐゴシック" charset="-128"/>
              </a:rPr>
              <a:t>anda</a:t>
            </a:r>
            <a:r>
              <a:rPr lang="en-US" sz="3200" b="1" dirty="0" smtClean="0">
                <a:solidFill>
                  <a:srgbClr val="FFFFFF"/>
                </a:solidFill>
                <a:ea typeface="ＭＳ Ｐゴシック" charset="-128"/>
                <a:cs typeface="ＭＳ Ｐゴシック" charset="-128"/>
              </a:rPr>
              <a:t> </a:t>
            </a:r>
            <a:r>
              <a:rPr lang="en-US" sz="3200" b="1" dirty="0" err="1" smtClean="0">
                <a:solidFill>
                  <a:srgbClr val="FFFFFF"/>
                </a:solidFill>
                <a:ea typeface="ＭＳ Ｐゴシック" charset="-128"/>
                <a:cs typeface="ＭＳ Ｐゴシック" charset="-128"/>
              </a:rPr>
              <a:t>akan</a:t>
            </a:r>
            <a:r>
              <a:rPr lang="en-US" sz="3200" b="1" dirty="0" smtClean="0">
                <a:solidFill>
                  <a:srgbClr val="FFFFFF"/>
                </a:solidFill>
                <a:ea typeface="ＭＳ Ｐゴシック" charset="-128"/>
                <a:cs typeface="ＭＳ Ｐゴシック" charset="-128"/>
              </a:rPr>
              <a:t> </a:t>
            </a:r>
            <a:r>
              <a:rPr lang="en-US" sz="3200" b="1" dirty="0" err="1" smtClean="0">
                <a:solidFill>
                  <a:srgbClr val="FFFFFF"/>
                </a:solidFill>
                <a:ea typeface="ＭＳ Ｐゴシック" charset="-128"/>
                <a:cs typeface="ＭＳ Ｐゴシック" charset="-128"/>
              </a:rPr>
              <a:t>membuat</a:t>
            </a:r>
            <a:r>
              <a:rPr lang="en-US" sz="3200" b="1" dirty="0" smtClean="0">
                <a:solidFill>
                  <a:srgbClr val="FFFFFF"/>
                </a:solidFill>
                <a:ea typeface="ＭＳ Ｐゴシック" charset="-128"/>
                <a:cs typeface="ＭＳ Ｐゴシック" charset="-128"/>
              </a:rPr>
              <a:t> </a:t>
            </a:r>
            <a:r>
              <a:rPr lang="en-US" sz="3200" b="1" dirty="0" err="1" smtClean="0">
                <a:solidFill>
                  <a:srgbClr val="FFFFFF"/>
                </a:solidFill>
                <a:ea typeface="ＭＳ Ｐゴシック" charset="-128"/>
                <a:cs typeface="ＭＳ Ｐゴシック" charset="-128"/>
              </a:rPr>
              <a:t>kesalahan</a:t>
            </a:r>
            <a:r>
              <a:rPr lang="en-US" sz="3200" b="1" dirty="0" smtClean="0">
                <a:solidFill>
                  <a:srgbClr val="FFFFFF"/>
                </a:solidFill>
                <a:ea typeface="ＭＳ Ｐゴシック" charset="-128"/>
                <a:cs typeface="ＭＳ Ｐゴシック" charset="-128"/>
              </a:rPr>
              <a:t>, </a:t>
            </a:r>
            <a:r>
              <a:rPr lang="en-US" sz="3200" b="1" dirty="0" err="1" smtClean="0">
                <a:solidFill>
                  <a:srgbClr val="FFFFFF"/>
                </a:solidFill>
                <a:ea typeface="ＭＳ Ｐゴシック" charset="-128"/>
                <a:cs typeface="ＭＳ Ｐゴシック" charset="-128"/>
              </a:rPr>
              <a:t>biarkan</a:t>
            </a:r>
            <a:r>
              <a:rPr lang="en-US" sz="3200" b="1" dirty="0" smtClean="0">
                <a:solidFill>
                  <a:srgbClr val="FFFFFF"/>
                </a:solidFill>
                <a:ea typeface="ＭＳ Ｐゴシック" charset="-128"/>
                <a:cs typeface="ＭＳ Ｐゴシック" charset="-128"/>
              </a:rPr>
              <a:t> </a:t>
            </a:r>
            <a:r>
              <a:rPr lang="en-US" sz="3200" b="1" dirty="0" err="1" smtClean="0">
                <a:solidFill>
                  <a:srgbClr val="FFFFFF"/>
                </a:solidFill>
                <a:ea typeface="ＭＳ Ｐゴシック" charset="-128"/>
                <a:cs typeface="ＭＳ Ｐゴシック" charset="-128"/>
              </a:rPr>
              <a:t>muncul</a:t>
            </a:r>
            <a:r>
              <a:rPr lang="en-US" sz="3200" b="1" dirty="0" smtClean="0">
                <a:solidFill>
                  <a:srgbClr val="FFFFFF"/>
                </a:solidFill>
                <a:ea typeface="ＭＳ Ｐゴシック" charset="-128"/>
                <a:cs typeface="ＭＳ Ｐゴシック" charset="-128"/>
              </a:rPr>
              <a:t> </a:t>
            </a:r>
            <a:r>
              <a:rPr lang="en-US" sz="3200" b="1" dirty="0" err="1" smtClean="0">
                <a:solidFill>
                  <a:srgbClr val="FFFFFF"/>
                </a:solidFill>
                <a:ea typeface="ＭＳ Ｐゴシック" charset="-128"/>
                <a:cs typeface="ＭＳ Ｐゴシック" charset="-128"/>
              </a:rPr>
              <a:t>di</a:t>
            </a:r>
            <a:r>
              <a:rPr lang="en-US" sz="3200" b="1" dirty="0" smtClean="0">
                <a:solidFill>
                  <a:srgbClr val="FFFFFF"/>
                </a:solidFill>
                <a:ea typeface="ＭＳ Ｐゴシック" charset="-128"/>
                <a:cs typeface="ＭＳ Ｐゴシック" charset="-128"/>
              </a:rPr>
              <a:t> </a:t>
            </a:r>
            <a:r>
              <a:rPr lang="en-US" sz="3200" b="1" dirty="0" err="1" smtClean="0">
                <a:solidFill>
                  <a:srgbClr val="FFFFFF"/>
                </a:solidFill>
                <a:ea typeface="ＭＳ Ｐゴシック" charset="-128"/>
                <a:cs typeface="ＭＳ Ｐゴシック" charset="-128"/>
              </a:rPr>
              <a:t>tengah</a:t>
            </a:r>
            <a:r>
              <a:rPr lang="en-US" sz="3200" b="1" dirty="0" smtClean="0">
                <a:solidFill>
                  <a:srgbClr val="FFFFFF"/>
                </a:solidFill>
                <a:ea typeface="ＭＳ Ｐゴシック" charset="-128"/>
                <a:cs typeface="ＭＳ Ｐゴシック" charset="-128"/>
              </a:rPr>
              <a:t>!" </a:t>
            </a:r>
            <a:endParaRPr lang="en-US" sz="3200" b="1" dirty="0">
              <a:solidFill>
                <a:srgbClr val="FFFFFF"/>
              </a:solidFill>
              <a:ea typeface="ＭＳ Ｐゴシック" charset="-128"/>
              <a:cs typeface="ＭＳ Ｐゴシック" charset="-128"/>
            </a:endParaRPr>
          </a:p>
        </p:txBody>
      </p:sp>
      <p:pic>
        <p:nvPicPr>
          <p:cNvPr id="157700" name="Picture 8" descr="book"/>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200" y="842963"/>
            <a:ext cx="823913"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0422"/>
                                        </p:tgtEl>
                                        <p:attrNameLst>
                                          <p:attrName>style.visibility</p:attrName>
                                        </p:attrNameLst>
                                      </p:cBhvr>
                                      <p:to>
                                        <p:strVal val="visible"/>
                                      </p:to>
                                    </p:set>
                                    <p:animEffect transition="in" filter="dissolve">
                                      <p:cBhvr>
                                        <p:cTn id="7" dur="500"/>
                                        <p:tgtEl>
                                          <p:spTgt spid="134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4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2" descr="_H8X700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3683"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outerShdw>
          </a:effectLst>
        </p:spPr>
        <p:txBody>
          <a:bodyPr/>
          <a:lstStyle/>
          <a:p>
            <a:pPr eaLnBrk="1" hangingPunct="1">
              <a:defRPr/>
            </a:pPr>
            <a:r>
              <a:rPr lang="en-US" sz="6000" b="1" dirty="0" err="1" smtClean="0">
                <a:solidFill>
                  <a:schemeClr val="bg1"/>
                </a:solidFill>
                <a:ea typeface="+mj-ea"/>
                <a:cs typeface="+mj-cs"/>
              </a:rPr>
              <a:t>Pendahuluan</a:t>
            </a:r>
            <a:endParaRPr lang="en-US" sz="5400" dirty="0" smtClean="0">
              <a:solidFill>
                <a:schemeClr val="bg1"/>
              </a:solidFill>
              <a:ea typeface="+mj-ea"/>
              <a:cs typeface="+mj-cs"/>
            </a:endParaRPr>
          </a:p>
        </p:txBody>
      </p:sp>
      <p:sp>
        <p:nvSpPr>
          <p:cNvPr id="1223684" name="Rectangle 4"/>
          <p:cNvSpPr>
            <a:spLocks noChangeArrowheads="1"/>
          </p:cNvSpPr>
          <p:nvPr/>
        </p:nvSpPr>
        <p:spPr bwMode="auto">
          <a:xfrm rot="-5400000">
            <a:off x="5117306" y="2820194"/>
            <a:ext cx="6742113" cy="100647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eaLnBrk="0" hangingPunct="0">
              <a:defRPr/>
            </a:pPr>
            <a:r>
              <a:rPr lang="en-US" sz="6000" b="1" dirty="0" err="1">
                <a:solidFill>
                  <a:schemeClr val="bg1"/>
                </a:solidFill>
                <a:ea typeface="ＭＳ Ｐゴシック" charset="-128"/>
                <a:cs typeface="+mn-cs"/>
              </a:rPr>
              <a:t>Kesimpulan</a:t>
            </a:r>
            <a:endParaRPr lang="en-US" sz="6000" b="1" dirty="0">
              <a:solidFill>
                <a:schemeClr val="bg1"/>
              </a:solidFill>
              <a:ea typeface="ＭＳ Ｐゴシック" charset="-128"/>
              <a:cs typeface="+mn-cs"/>
            </a:endParaRPr>
          </a:p>
        </p:txBody>
      </p:sp>
      <p:sp>
        <p:nvSpPr>
          <p:cNvPr id="1223686" name="Rectangle 6"/>
          <p:cNvSpPr>
            <a:spLocks noChangeArrowheads="1"/>
          </p:cNvSpPr>
          <p:nvPr/>
        </p:nvSpPr>
        <p:spPr bwMode="auto">
          <a:xfrm>
            <a:off x="533400" y="381000"/>
            <a:ext cx="3200400" cy="609600"/>
          </a:xfrm>
          <a:prstGeom prst="rect">
            <a:avLst/>
          </a:prstGeom>
          <a:solidFill>
            <a:schemeClr val="tx1"/>
          </a:solid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err="1">
                <a:solidFill>
                  <a:schemeClr val="bg1"/>
                </a:solidFill>
                <a:ea typeface="ＭＳ Ｐゴシック" charset="-128"/>
                <a:cs typeface="+mn-cs"/>
              </a:rPr>
              <a:t>RBPB</a:t>
            </a:r>
            <a:r>
              <a:rPr lang="en-US" sz="3600" b="1" i="1" dirty="0">
                <a:solidFill>
                  <a:schemeClr val="bg1"/>
                </a:solidFill>
                <a:ea typeface="ＭＳ Ｐゴシック" charset="-128"/>
                <a:cs typeface="+mn-cs"/>
              </a:rPr>
              <a:t> </a:t>
            </a:r>
            <a:r>
              <a:rPr lang="en-US" sz="3600" b="1" i="1" dirty="0" err="1">
                <a:solidFill>
                  <a:schemeClr val="bg1"/>
                </a:solidFill>
                <a:ea typeface="ＭＳ Ｐゴシック" charset="-128"/>
                <a:cs typeface="+mn-cs"/>
              </a:rPr>
              <a:t>UUT</a:t>
            </a:r>
            <a:endParaRPr lang="en-US" sz="3200" b="1" dirty="0">
              <a:solidFill>
                <a:schemeClr val="bg1"/>
              </a:solidFill>
              <a:ea typeface="ＭＳ Ｐゴシック" charset="-128"/>
              <a:cs typeface="+mn-cs"/>
            </a:endParaRPr>
          </a:p>
        </p:txBody>
      </p:sp>
      <p:sp>
        <p:nvSpPr>
          <p:cNvPr id="1223687" name="Rectangle 7"/>
          <p:cNvSpPr>
            <a:spLocks noChangeArrowheads="1"/>
          </p:cNvSpPr>
          <p:nvPr/>
        </p:nvSpPr>
        <p:spPr bwMode="auto">
          <a:xfrm>
            <a:off x="1447800" y="1295400"/>
            <a:ext cx="2667000" cy="4495800"/>
          </a:xfrm>
          <a:prstGeom prst="rect">
            <a:avLst/>
          </a:prstGeom>
          <a:noFill/>
          <a:ln w="9525">
            <a:noFill/>
            <a:miter lim="800000"/>
            <a:headEnd/>
            <a:tailEnd/>
          </a:ln>
          <a:effectLst>
            <a:outerShdw dist="35921" dir="2700000" algn="ctr" rotWithShape="0">
              <a:schemeClr val="tx2"/>
            </a:outerShdw>
          </a:effectLst>
        </p:spPr>
        <p:txBody>
          <a:bodyPr/>
          <a:lstStyle/>
          <a:p>
            <a:pPr>
              <a:spcBef>
                <a:spcPct val="20000"/>
              </a:spcBef>
              <a:defRPr/>
            </a:pPr>
            <a:r>
              <a:rPr lang="en-US" sz="3600" b="1" i="1" dirty="0">
                <a:solidFill>
                  <a:schemeClr val="bg1"/>
                </a:solidFill>
                <a:ea typeface="ＭＳ Ｐゴシック" charset="-128"/>
                <a:cs typeface="+mn-cs"/>
              </a:rPr>
              <a:t>R</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B</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B</a:t>
            </a:r>
          </a:p>
          <a:p>
            <a:pPr>
              <a:spcBef>
                <a:spcPct val="20000"/>
              </a:spcBef>
              <a:defRPr/>
            </a:pPr>
            <a:r>
              <a:rPr lang="en-US" sz="3600" b="1" i="1" dirty="0">
                <a:solidFill>
                  <a:schemeClr val="bg1"/>
                </a:solidFill>
                <a:ea typeface="ＭＳ Ｐゴシック" charset="-128"/>
                <a:cs typeface="+mn-cs"/>
              </a:rPr>
              <a:t>B</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U</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U</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T</a:t>
            </a:r>
            <a:endParaRPr lang="en-US" sz="3200" b="1" dirty="0">
              <a:solidFill>
                <a:schemeClr val="bg1"/>
              </a:solidFill>
              <a:ea typeface="ＭＳ Ｐゴシック" charset="-128"/>
              <a:cs typeface="+mn-cs"/>
            </a:endParaRPr>
          </a:p>
        </p:txBody>
      </p:sp>
      <p:sp>
        <p:nvSpPr>
          <p:cNvPr id="1223688" name="Rectangle 8"/>
          <p:cNvSpPr>
            <a:spLocks noChangeArrowheads="1"/>
          </p:cNvSpPr>
          <p:nvPr/>
        </p:nvSpPr>
        <p:spPr bwMode="auto">
          <a:xfrm>
            <a:off x="5791200" y="381000"/>
            <a:ext cx="2971800" cy="609600"/>
          </a:xfrm>
          <a:prstGeom prst="rect">
            <a:avLst/>
          </a:prstGeom>
          <a:solidFill>
            <a:srgbClr val="FF0000"/>
          </a:solid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a:solidFill>
                  <a:schemeClr val="bg1"/>
                </a:solidFill>
                <a:ea typeface="ＭＳ Ｐゴシック" charset="-128"/>
                <a:cs typeface="+mn-cs"/>
              </a:rPr>
              <a:t>USAHA</a:t>
            </a:r>
            <a:endParaRPr lang="en-US" sz="3200" b="1" dirty="0">
              <a:solidFill>
                <a:schemeClr val="bg1"/>
              </a:solidFill>
              <a:ea typeface="ＭＳ Ｐゴシック" charset="-128"/>
              <a:cs typeface="+mn-cs"/>
            </a:endParaRPr>
          </a:p>
        </p:txBody>
      </p:sp>
      <p:sp>
        <p:nvSpPr>
          <p:cNvPr id="1223689" name="Rectangle 9"/>
          <p:cNvSpPr>
            <a:spLocks noChangeArrowheads="1"/>
          </p:cNvSpPr>
          <p:nvPr/>
        </p:nvSpPr>
        <p:spPr bwMode="auto">
          <a:xfrm>
            <a:off x="7315200" y="1333500"/>
            <a:ext cx="609600" cy="4495800"/>
          </a:xfrm>
          <a:prstGeom prst="rect">
            <a:avLst/>
          </a:prstGeom>
          <a:no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a:solidFill>
                  <a:schemeClr val="bg1"/>
                </a:solidFill>
                <a:ea typeface="ＭＳ Ｐゴシック" charset="-128"/>
                <a:cs typeface="+mn-cs"/>
              </a:rPr>
              <a:t>U</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S</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A</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H</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A</a:t>
            </a:r>
            <a:br>
              <a:rPr lang="en-US" sz="3600" b="1" i="1" dirty="0">
                <a:solidFill>
                  <a:schemeClr val="bg1"/>
                </a:solidFill>
                <a:ea typeface="ＭＳ Ｐゴシック" charset="-128"/>
                <a:cs typeface="+mn-cs"/>
              </a:rPr>
            </a:br>
            <a:endParaRPr lang="en-US" sz="3200" b="1" dirty="0">
              <a:solidFill>
                <a:schemeClr val="bg1"/>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3686"/>
                                        </p:tgtEl>
                                        <p:attrNameLst>
                                          <p:attrName>style.visibility</p:attrName>
                                        </p:attrNameLst>
                                      </p:cBhvr>
                                      <p:to>
                                        <p:strVal val="visible"/>
                                      </p:to>
                                    </p:set>
                                    <p:anim calcmode="lin" valueType="num">
                                      <p:cBhvr>
                                        <p:cTn id="7" dur="1000" fill="hold"/>
                                        <p:tgtEl>
                                          <p:spTgt spid="1223686"/>
                                        </p:tgtEl>
                                        <p:attrNameLst>
                                          <p:attrName>ppt_w</p:attrName>
                                        </p:attrNameLst>
                                      </p:cBhvr>
                                      <p:tavLst>
                                        <p:tav tm="0">
                                          <p:val>
                                            <p:strVal val="#ppt_w*0.70"/>
                                          </p:val>
                                        </p:tav>
                                        <p:tav tm="100000">
                                          <p:val>
                                            <p:strVal val="#ppt_w"/>
                                          </p:val>
                                        </p:tav>
                                      </p:tavLst>
                                    </p:anim>
                                    <p:anim calcmode="lin" valueType="num">
                                      <p:cBhvr>
                                        <p:cTn id="8" dur="1000" fill="hold"/>
                                        <p:tgtEl>
                                          <p:spTgt spid="1223686"/>
                                        </p:tgtEl>
                                        <p:attrNameLst>
                                          <p:attrName>ppt_h</p:attrName>
                                        </p:attrNameLst>
                                      </p:cBhvr>
                                      <p:tavLst>
                                        <p:tav tm="0">
                                          <p:val>
                                            <p:strVal val="#ppt_h"/>
                                          </p:val>
                                        </p:tav>
                                        <p:tav tm="100000">
                                          <p:val>
                                            <p:strVal val="#ppt_h"/>
                                          </p:val>
                                        </p:tav>
                                      </p:tavLst>
                                    </p:anim>
                                    <p:animEffect transition="in" filter="fade">
                                      <p:cBhvr>
                                        <p:cTn id="9" dur="1000"/>
                                        <p:tgtEl>
                                          <p:spTgt spid="12236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23687"/>
                                        </p:tgtEl>
                                        <p:attrNameLst>
                                          <p:attrName>style.visibility</p:attrName>
                                        </p:attrNameLst>
                                      </p:cBhvr>
                                      <p:to>
                                        <p:strVal val="visible"/>
                                      </p:to>
                                    </p:set>
                                    <p:animEffect transition="in" filter="wipe(up)">
                                      <p:cBhvr>
                                        <p:cTn id="14" dur="3000"/>
                                        <p:tgtEl>
                                          <p:spTgt spid="12236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23688"/>
                                        </p:tgtEl>
                                        <p:attrNameLst>
                                          <p:attrName>style.visibility</p:attrName>
                                        </p:attrNameLst>
                                      </p:cBhvr>
                                      <p:to>
                                        <p:strVal val="visible"/>
                                      </p:to>
                                    </p:set>
                                    <p:anim calcmode="lin" valueType="num">
                                      <p:cBhvr>
                                        <p:cTn id="19" dur="1000" fill="hold"/>
                                        <p:tgtEl>
                                          <p:spTgt spid="1223688"/>
                                        </p:tgtEl>
                                        <p:attrNameLst>
                                          <p:attrName>ppt_w</p:attrName>
                                        </p:attrNameLst>
                                      </p:cBhvr>
                                      <p:tavLst>
                                        <p:tav tm="0">
                                          <p:val>
                                            <p:strVal val="#ppt_w*0.70"/>
                                          </p:val>
                                        </p:tav>
                                        <p:tav tm="100000">
                                          <p:val>
                                            <p:strVal val="#ppt_w"/>
                                          </p:val>
                                        </p:tav>
                                      </p:tavLst>
                                    </p:anim>
                                    <p:anim calcmode="lin" valueType="num">
                                      <p:cBhvr>
                                        <p:cTn id="20" dur="1000" fill="hold"/>
                                        <p:tgtEl>
                                          <p:spTgt spid="1223688"/>
                                        </p:tgtEl>
                                        <p:attrNameLst>
                                          <p:attrName>ppt_h</p:attrName>
                                        </p:attrNameLst>
                                      </p:cBhvr>
                                      <p:tavLst>
                                        <p:tav tm="0">
                                          <p:val>
                                            <p:strVal val="#ppt_h"/>
                                          </p:val>
                                        </p:tav>
                                        <p:tav tm="100000">
                                          <p:val>
                                            <p:strVal val="#ppt_h"/>
                                          </p:val>
                                        </p:tav>
                                      </p:tavLst>
                                    </p:anim>
                                    <p:animEffect transition="in" filter="fade">
                                      <p:cBhvr>
                                        <p:cTn id="21" dur="1000"/>
                                        <p:tgtEl>
                                          <p:spTgt spid="12236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23689"/>
                                        </p:tgtEl>
                                        <p:attrNameLst>
                                          <p:attrName>style.visibility</p:attrName>
                                        </p:attrNameLst>
                                      </p:cBhvr>
                                      <p:to>
                                        <p:strVal val="visible"/>
                                      </p:to>
                                    </p:set>
                                    <p:animEffect transition="in" filter="wipe(up)">
                                      <p:cBhvr>
                                        <p:cTn id="26" dur="3000"/>
                                        <p:tgtEl>
                                          <p:spTgt spid="1223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686" grpId="0" animBg="1"/>
      <p:bldP spid="1223687" grpId="0"/>
      <p:bldP spid="1223688" grpId="0" animBg="1"/>
      <p:bldP spid="122368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53734" name="Picture 6" descr="stadiu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3730" name="Rectangle 2"/>
          <p:cNvSpPr>
            <a:spLocks noGrp="1" noChangeArrowheads="1"/>
          </p:cNvSpPr>
          <p:nvPr>
            <p:ph type="title"/>
          </p:nvPr>
        </p:nvSpPr>
        <p:spPr>
          <a:xfrm>
            <a:off x="685800" y="304800"/>
            <a:ext cx="7772400" cy="1143000"/>
          </a:xfrm>
          <a:solidFill>
            <a:srgbClr val="000000"/>
          </a:solidFill>
        </p:spPr>
        <p:txBody>
          <a:bodyPr/>
          <a:lstStyle/>
          <a:p>
            <a:pPr eaLnBrk="1" hangingPunct="1"/>
            <a:r>
              <a:rPr lang="en-US">
                <a:solidFill>
                  <a:srgbClr val="FFFF00"/>
                </a:solidFill>
                <a:latin typeface="Arial" charset="0"/>
                <a:ea typeface="ＭＳ Ｐゴシック" charset="0"/>
              </a:rPr>
              <a:t>Peringatan Dua Menit</a:t>
            </a:r>
          </a:p>
        </p:txBody>
      </p:sp>
      <p:sp>
        <p:nvSpPr>
          <p:cNvPr id="1353731" name="Rectangle 3"/>
          <p:cNvSpPr>
            <a:spLocks noGrp="1" noChangeArrowheads="1"/>
          </p:cNvSpPr>
          <p:nvPr>
            <p:ph type="body" idx="1"/>
          </p:nvPr>
        </p:nvSpPr>
        <p:spPr>
          <a:xfrm>
            <a:off x="838200" y="4343400"/>
            <a:ext cx="7772400" cy="1828800"/>
          </a:xfrm>
          <a:solidFill>
            <a:srgbClr val="000000"/>
          </a:solidFill>
        </p:spPr>
        <p:txBody>
          <a:bodyPr/>
          <a:lstStyle/>
          <a:p>
            <a:pPr algn="ctr" eaLnBrk="1" hangingPunct="1"/>
            <a:r>
              <a:rPr lang="ja-JP" altLang="en-US" sz="3600">
                <a:solidFill>
                  <a:srgbClr val="FFFF00"/>
                </a:solidFill>
                <a:latin typeface="Arial" charset="0"/>
                <a:ea typeface="ＭＳ Ｐゴシック" charset="0"/>
              </a:rPr>
              <a:t>“</a:t>
            </a:r>
            <a:r>
              <a:rPr lang="en-US" altLang="ja-JP" sz="3600">
                <a:solidFill>
                  <a:srgbClr val="FFFF00"/>
                </a:solidFill>
                <a:latin typeface="Arial" charset="0"/>
                <a:ea typeface="ＭＳ Ｐゴシック" charset="0"/>
              </a:rPr>
              <a:t>Bagi sang pengkhotbah, peringatan dua menit datang di awal permainan.</a:t>
            </a:r>
            <a:r>
              <a:rPr lang="ja-JP" altLang="en-US" sz="3600">
                <a:solidFill>
                  <a:srgbClr val="FFFF00"/>
                </a:solidFill>
                <a:latin typeface="Arial" charset="0"/>
                <a:ea typeface="ＭＳ Ｐゴシック" charset="0"/>
              </a:rPr>
              <a:t>”</a:t>
            </a:r>
            <a:endParaRPr lang="en-US" sz="3600">
              <a:solidFill>
                <a:srgbClr val="FFFF00"/>
              </a:solidFill>
              <a:latin typeface="Arial" charset="0"/>
              <a:ea typeface="ＭＳ Ｐゴシック" charset="0"/>
            </a:endParaRPr>
          </a:p>
        </p:txBody>
      </p:sp>
      <p:pic>
        <p:nvPicPr>
          <p:cNvPr id="1353732" name="Picture 4" descr="images"/>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71600" y="2232025"/>
            <a:ext cx="287655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3735" name="Picture 7" descr="images-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05400" y="2209800"/>
            <a:ext cx="25908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3736" name="Rectangle 8"/>
          <p:cNvSpPr>
            <a:spLocks noChangeArrowheads="1"/>
          </p:cNvSpPr>
          <p:nvPr/>
        </p:nvSpPr>
        <p:spPr bwMode="auto">
          <a:xfrm>
            <a:off x="0" y="6391275"/>
            <a:ext cx="8991600" cy="609600"/>
          </a:xfrm>
          <a:prstGeom prst="rect">
            <a:avLst/>
          </a:prstGeom>
          <a:noFill/>
          <a:ln w="9525">
            <a:noFill/>
            <a:miter lim="800000"/>
            <a:headEnd/>
            <a:tailEnd/>
          </a:ln>
          <a:effectLst>
            <a:outerShdw dist="35921" dir="2700000" algn="ctr" rotWithShape="0">
              <a:srgbClr val="808080">
                <a:alpha val="75000"/>
              </a:srgbClr>
            </a:outerShdw>
          </a:effectLst>
        </p:spPr>
        <p:txBody>
          <a:bodyPr/>
          <a:lstStyle/>
          <a:p>
            <a:pPr algn="r" eaLnBrk="0" hangingPunct="0">
              <a:defRPr/>
            </a:pPr>
            <a:r>
              <a:rPr lang="en-US" sz="2000" dirty="0">
                <a:solidFill>
                  <a:schemeClr val="accent1"/>
                </a:solidFill>
                <a:ea typeface="ＭＳ Ｐゴシック" charset="-128"/>
                <a:cs typeface="+mn-cs"/>
              </a:rPr>
              <a:t>Haddon Robinson, </a:t>
            </a:r>
            <a:r>
              <a:rPr lang="en-US" sz="2000" i="1" dirty="0">
                <a:solidFill>
                  <a:schemeClr val="accent1"/>
                </a:solidFill>
                <a:ea typeface="ＭＳ Ｐゴシック" charset="-128"/>
                <a:cs typeface="+mn-cs"/>
              </a:rPr>
              <a:t>Biblical Preaching (</a:t>
            </a:r>
            <a:r>
              <a:rPr lang="en-US" sz="2000" i="1" dirty="0" err="1">
                <a:solidFill>
                  <a:schemeClr val="accent1"/>
                </a:solidFill>
                <a:ea typeface="ＭＳ Ｐゴシック" charset="-128"/>
                <a:cs typeface="+mn-cs"/>
              </a:rPr>
              <a:t>Khotbah</a:t>
            </a:r>
            <a:r>
              <a:rPr lang="en-US" sz="2000" i="1" dirty="0">
                <a:solidFill>
                  <a:schemeClr val="accent1"/>
                </a:solidFill>
                <a:ea typeface="ＭＳ Ｐゴシック" charset="-128"/>
                <a:cs typeface="+mn-cs"/>
              </a:rPr>
              <a:t> </a:t>
            </a:r>
            <a:r>
              <a:rPr lang="en-US" sz="2000" i="1" dirty="0" err="1">
                <a:solidFill>
                  <a:schemeClr val="accent1"/>
                </a:solidFill>
                <a:ea typeface="ＭＳ Ｐゴシック" charset="-128"/>
                <a:cs typeface="+mn-cs"/>
              </a:rPr>
              <a:t>Alkitabiah</a:t>
            </a:r>
            <a:r>
              <a:rPr lang="en-US" sz="2000" i="1" dirty="0">
                <a:solidFill>
                  <a:schemeClr val="accent1"/>
                </a:solidFill>
                <a:ea typeface="ＭＳ Ｐゴシック" charset="-128"/>
                <a:cs typeface="+mn-cs"/>
              </a:rPr>
              <a:t>)</a:t>
            </a:r>
            <a:r>
              <a:rPr lang="en-US" sz="2000" dirty="0">
                <a:solidFill>
                  <a:schemeClr val="accent1"/>
                </a:solidFill>
                <a:ea typeface="ＭＳ Ｐゴシック" charset="-128"/>
                <a:cs typeface="+mn-cs"/>
              </a:rPr>
              <a:t>, </a:t>
            </a:r>
            <a:r>
              <a:rPr lang="en-US" sz="2000" dirty="0" err="1">
                <a:solidFill>
                  <a:schemeClr val="accent1"/>
                </a:solidFill>
                <a:ea typeface="ＭＳ Ｐゴシック" charset="-128"/>
                <a:cs typeface="+mn-cs"/>
              </a:rPr>
              <a:t>hal</a:t>
            </a:r>
            <a:r>
              <a:rPr lang="en-US" sz="2000" dirty="0">
                <a:solidFill>
                  <a:schemeClr val="accent1"/>
                </a:solidFill>
                <a:ea typeface="ＭＳ Ｐゴシック" charset="-128"/>
                <a:cs typeface="+mn-cs"/>
              </a:rPr>
              <a:t>. 167</a:t>
            </a:r>
          </a:p>
        </p:txBody>
      </p:sp>
      <p:sp>
        <p:nvSpPr>
          <p:cNvPr id="1353737" name="Text Box 9"/>
          <p:cNvSpPr txBox="1">
            <a:spLocks noChangeArrowheads="1"/>
          </p:cNvSpPr>
          <p:nvPr/>
        </p:nvSpPr>
        <p:spPr bwMode="auto">
          <a:xfrm>
            <a:off x="8518525" y="39688"/>
            <a:ext cx="523875" cy="457200"/>
          </a:xfrm>
          <a:prstGeom prst="rect">
            <a:avLst/>
          </a:prstGeom>
          <a:solidFill>
            <a:schemeClr val="hlink"/>
          </a:solidFill>
          <a:ln w="9525">
            <a:noFill/>
            <a:miter lim="800000"/>
            <a:headEnd/>
            <a:tailEnd/>
          </a:ln>
          <a:effectLst>
            <a:outerShdw dist="35921" dir="2700000" algn="ctr" rotWithShape="0">
              <a:srgbClr val="808080"/>
            </a:outerShdw>
          </a:effectLst>
        </p:spPr>
        <p:txBody>
          <a:bodyPr wrap="none">
            <a:spAutoFit/>
          </a:bodyPr>
          <a:lstStyle/>
          <a:p>
            <a:pPr eaLnBrk="0" hangingPunct="0">
              <a:defRPr/>
            </a:pPr>
            <a:r>
              <a:rPr lang="en-US" b="1">
                <a:solidFill>
                  <a:schemeClr val="tx2"/>
                </a:solidFill>
                <a:ea typeface="ＭＳ Ｐゴシック" charset="-128"/>
                <a:cs typeface="+mn-cs"/>
              </a:rPr>
              <a:t>74</a:t>
            </a:r>
            <a:endParaRPr lang="en-US">
              <a:solidFill>
                <a:schemeClr val="tx2"/>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53731">
                                            <p:bg/>
                                          </p:spTgt>
                                        </p:tgtEl>
                                        <p:attrNameLst>
                                          <p:attrName>style.visibility</p:attrName>
                                        </p:attrNameLst>
                                      </p:cBhvr>
                                      <p:to>
                                        <p:strVal val="visible"/>
                                      </p:to>
                                    </p:set>
                                    <p:animEffect transition="in" filter="fade">
                                      <p:cBhvr>
                                        <p:cTn id="7" dur="1000"/>
                                        <p:tgtEl>
                                          <p:spTgt spid="1353731">
                                            <p:bg/>
                                          </p:spTgt>
                                        </p:tgtEl>
                                      </p:cBhvr>
                                    </p:animEffect>
                                    <p:anim calcmode="lin" valueType="num">
                                      <p:cBhvr>
                                        <p:cTn id="8" dur="1000" fill="hold"/>
                                        <p:tgtEl>
                                          <p:spTgt spid="1353731">
                                            <p:bg/>
                                          </p:spTgt>
                                        </p:tgtEl>
                                        <p:attrNameLst>
                                          <p:attrName>ppt_x</p:attrName>
                                        </p:attrNameLst>
                                      </p:cBhvr>
                                      <p:tavLst>
                                        <p:tav tm="0">
                                          <p:val>
                                            <p:strVal val="#ppt_x"/>
                                          </p:val>
                                        </p:tav>
                                        <p:tav tm="100000">
                                          <p:val>
                                            <p:strVal val="#ppt_x"/>
                                          </p:val>
                                        </p:tav>
                                      </p:tavLst>
                                    </p:anim>
                                    <p:anim calcmode="lin" valueType="num">
                                      <p:cBhvr>
                                        <p:cTn id="9" dur="1000" fill="hold"/>
                                        <p:tgtEl>
                                          <p:spTgt spid="1353731">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53731">
                                            <p:txEl>
                                              <p:pRg st="0" end="0"/>
                                            </p:txEl>
                                          </p:spTgt>
                                        </p:tgtEl>
                                        <p:attrNameLst>
                                          <p:attrName>style.visibility</p:attrName>
                                        </p:attrNameLst>
                                      </p:cBhvr>
                                      <p:to>
                                        <p:strVal val="visible"/>
                                      </p:to>
                                    </p:set>
                                    <p:animEffect transition="in" filter="fade">
                                      <p:cBhvr>
                                        <p:cTn id="14" dur="1000"/>
                                        <p:tgtEl>
                                          <p:spTgt spid="1353731">
                                            <p:txEl>
                                              <p:pRg st="0" end="0"/>
                                            </p:txEl>
                                          </p:spTgt>
                                        </p:tgtEl>
                                      </p:cBhvr>
                                    </p:animEffect>
                                    <p:anim calcmode="lin" valueType="num">
                                      <p:cBhvr>
                                        <p:cTn id="15" dur="1000" fill="hold"/>
                                        <p:tgtEl>
                                          <p:spTgt spid="135373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537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53730"/>
                                        </p:tgtEl>
                                        <p:attrNameLst>
                                          <p:attrName>style.visibility</p:attrName>
                                        </p:attrNameLst>
                                      </p:cBhvr>
                                      <p:to>
                                        <p:strVal val="visible"/>
                                      </p:to>
                                    </p:set>
                                    <p:animEffect transition="in" filter="fade">
                                      <p:cBhvr>
                                        <p:cTn id="21" dur="1000"/>
                                        <p:tgtEl>
                                          <p:spTgt spid="1353730"/>
                                        </p:tgtEl>
                                      </p:cBhvr>
                                    </p:animEffect>
                                    <p:anim calcmode="lin" valueType="num">
                                      <p:cBhvr>
                                        <p:cTn id="22" dur="1000" fill="hold"/>
                                        <p:tgtEl>
                                          <p:spTgt spid="1353730"/>
                                        </p:tgtEl>
                                        <p:attrNameLst>
                                          <p:attrName>ppt_x</p:attrName>
                                        </p:attrNameLst>
                                      </p:cBhvr>
                                      <p:tavLst>
                                        <p:tav tm="0">
                                          <p:val>
                                            <p:strVal val="#ppt_x"/>
                                          </p:val>
                                        </p:tav>
                                        <p:tav tm="100000">
                                          <p:val>
                                            <p:strVal val="#ppt_x"/>
                                          </p:val>
                                        </p:tav>
                                      </p:tavLst>
                                    </p:anim>
                                    <p:anim calcmode="lin" valueType="num">
                                      <p:cBhvr>
                                        <p:cTn id="23" dur="1000" fill="hold"/>
                                        <p:tgtEl>
                                          <p:spTgt spid="135373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1353734"/>
                                        </p:tgtEl>
                                        <p:attrNameLst>
                                          <p:attrName>style.visibility</p:attrName>
                                        </p:attrNameLst>
                                      </p:cBhvr>
                                      <p:to>
                                        <p:strVal val="visible"/>
                                      </p:to>
                                    </p:set>
                                    <p:animEffect transition="in" filter="fade">
                                      <p:cBhvr>
                                        <p:cTn id="28" dur="1000"/>
                                        <p:tgtEl>
                                          <p:spTgt spid="1353734"/>
                                        </p:tgtEl>
                                      </p:cBhvr>
                                    </p:animEffect>
                                    <p:anim calcmode="lin" valueType="num">
                                      <p:cBhvr>
                                        <p:cTn id="29" dur="1000" fill="hold"/>
                                        <p:tgtEl>
                                          <p:spTgt spid="1353734"/>
                                        </p:tgtEl>
                                        <p:attrNameLst>
                                          <p:attrName>ppt_x</p:attrName>
                                        </p:attrNameLst>
                                      </p:cBhvr>
                                      <p:tavLst>
                                        <p:tav tm="0">
                                          <p:val>
                                            <p:strVal val="#ppt_x"/>
                                          </p:val>
                                        </p:tav>
                                        <p:tav tm="100000">
                                          <p:val>
                                            <p:strVal val="#ppt_x"/>
                                          </p:val>
                                        </p:tav>
                                      </p:tavLst>
                                    </p:anim>
                                    <p:anim calcmode="lin" valueType="num">
                                      <p:cBhvr>
                                        <p:cTn id="30" dur="1000" fill="hold"/>
                                        <p:tgtEl>
                                          <p:spTgt spid="1353734"/>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1353735"/>
                                        </p:tgtEl>
                                        <p:attrNameLst>
                                          <p:attrName>style.visibility</p:attrName>
                                        </p:attrNameLst>
                                      </p:cBhvr>
                                      <p:to>
                                        <p:strVal val="visible"/>
                                      </p:to>
                                    </p:set>
                                    <p:animEffect transition="in" filter="fade">
                                      <p:cBhvr>
                                        <p:cTn id="35" dur="1000"/>
                                        <p:tgtEl>
                                          <p:spTgt spid="1353735"/>
                                        </p:tgtEl>
                                      </p:cBhvr>
                                    </p:animEffect>
                                    <p:anim calcmode="lin" valueType="num">
                                      <p:cBhvr>
                                        <p:cTn id="36" dur="1000" fill="hold"/>
                                        <p:tgtEl>
                                          <p:spTgt spid="1353735"/>
                                        </p:tgtEl>
                                        <p:attrNameLst>
                                          <p:attrName>ppt_x</p:attrName>
                                        </p:attrNameLst>
                                      </p:cBhvr>
                                      <p:tavLst>
                                        <p:tav tm="0">
                                          <p:val>
                                            <p:strVal val="#ppt_x"/>
                                          </p:val>
                                        </p:tav>
                                        <p:tav tm="100000">
                                          <p:val>
                                            <p:strVal val="#ppt_x"/>
                                          </p:val>
                                        </p:tav>
                                      </p:tavLst>
                                    </p:anim>
                                    <p:anim calcmode="lin" valueType="num">
                                      <p:cBhvr>
                                        <p:cTn id="37" dur="1000" fill="hold"/>
                                        <p:tgtEl>
                                          <p:spTgt spid="1353735"/>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1000"/>
                            </p:stCondLst>
                            <p:childTnLst>
                              <p:par>
                                <p:cTn id="39" presetID="47" presetClass="entr" presetSubtype="0" fill="hold" nodeType="afterEffect">
                                  <p:stCondLst>
                                    <p:cond delay="0"/>
                                  </p:stCondLst>
                                  <p:childTnLst>
                                    <p:set>
                                      <p:cBhvr>
                                        <p:cTn id="40" dur="1" fill="hold">
                                          <p:stCondLst>
                                            <p:cond delay="0"/>
                                          </p:stCondLst>
                                        </p:cTn>
                                        <p:tgtEl>
                                          <p:spTgt spid="1353732"/>
                                        </p:tgtEl>
                                        <p:attrNameLst>
                                          <p:attrName>style.visibility</p:attrName>
                                        </p:attrNameLst>
                                      </p:cBhvr>
                                      <p:to>
                                        <p:strVal val="visible"/>
                                      </p:to>
                                    </p:set>
                                    <p:animEffect transition="in" filter="fade">
                                      <p:cBhvr>
                                        <p:cTn id="41" dur="1000"/>
                                        <p:tgtEl>
                                          <p:spTgt spid="1353732"/>
                                        </p:tgtEl>
                                      </p:cBhvr>
                                    </p:animEffect>
                                    <p:anim calcmode="lin" valueType="num">
                                      <p:cBhvr>
                                        <p:cTn id="42" dur="1000" fill="hold"/>
                                        <p:tgtEl>
                                          <p:spTgt spid="1353732"/>
                                        </p:tgtEl>
                                        <p:attrNameLst>
                                          <p:attrName>ppt_x</p:attrName>
                                        </p:attrNameLst>
                                      </p:cBhvr>
                                      <p:tavLst>
                                        <p:tav tm="0">
                                          <p:val>
                                            <p:strVal val="#ppt_x"/>
                                          </p:val>
                                        </p:tav>
                                        <p:tav tm="100000">
                                          <p:val>
                                            <p:strVal val="#ppt_x"/>
                                          </p:val>
                                        </p:tav>
                                      </p:tavLst>
                                    </p:anim>
                                    <p:anim calcmode="lin" valueType="num">
                                      <p:cBhvr>
                                        <p:cTn id="43" dur="1000" fill="hold"/>
                                        <p:tgtEl>
                                          <p:spTgt spid="13537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3730" grpId="0" animBg="1"/>
      <p:bldP spid="1353731"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2" descr="_H8X700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6866" name="Rectangle 2"/>
          <p:cNvSpPr>
            <a:spLocks noGrp="1" noChangeArrowheads="1"/>
          </p:cNvSpPr>
          <p:nvPr>
            <p:ph type="ctrTitle"/>
          </p:nvPr>
        </p:nvSpPr>
        <p:spPr>
          <a:xfrm>
            <a:off x="0" y="76200"/>
            <a:ext cx="5715000" cy="1295400"/>
          </a:xfrm>
          <a:effectLst>
            <a:outerShdw blurRad="63500" dist="35921" dir="2700000" algn="ctr" rotWithShape="0">
              <a:schemeClr val="tx2"/>
            </a:outerShdw>
          </a:effectLst>
        </p:spPr>
        <p:txBody>
          <a:bodyPr/>
          <a:lstStyle/>
          <a:p>
            <a:pPr eaLnBrk="1" hangingPunct="1">
              <a:defRPr/>
            </a:pPr>
            <a:r>
              <a:rPr lang="en-US" sz="3600" b="1" dirty="0" err="1" smtClean="0">
                <a:solidFill>
                  <a:schemeClr val="bg1"/>
                </a:solidFill>
                <a:ea typeface="+mj-ea"/>
                <a:cs typeface="+mj-cs"/>
              </a:rPr>
              <a:t>Unsur-unsur</a:t>
            </a:r>
            <a:r>
              <a:rPr lang="en-US" sz="3600" b="1" dirty="0" smtClean="0">
                <a:solidFill>
                  <a:schemeClr val="bg1"/>
                </a:solidFill>
                <a:ea typeface="+mj-ea"/>
                <a:cs typeface="+mj-cs"/>
              </a:rPr>
              <a:t> </a:t>
            </a:r>
            <a:r>
              <a:rPr lang="en-US" sz="3600" b="1" dirty="0" err="1" smtClean="0">
                <a:solidFill>
                  <a:schemeClr val="bg1"/>
                </a:solidFill>
                <a:ea typeface="+mj-ea"/>
                <a:cs typeface="+mj-cs"/>
              </a:rPr>
              <a:t>Kesimpulan</a:t>
            </a:r>
            <a:endParaRPr lang="en-US" b="1" dirty="0" smtClean="0">
              <a:solidFill>
                <a:schemeClr val="bg1"/>
              </a:solidFill>
              <a:ea typeface="+mj-ea"/>
              <a:cs typeface="+mj-cs"/>
            </a:endParaRPr>
          </a:p>
        </p:txBody>
      </p:sp>
      <p:sp>
        <p:nvSpPr>
          <p:cNvPr id="1316867" name="Rectangle 3"/>
          <p:cNvSpPr>
            <a:spLocks noGrp="1" noChangeArrowheads="1"/>
          </p:cNvSpPr>
          <p:nvPr>
            <p:ph type="subTitle" idx="1"/>
          </p:nvPr>
        </p:nvSpPr>
        <p:spPr>
          <a:xfrm>
            <a:off x="1600200" y="1752600"/>
            <a:ext cx="6324600" cy="3886200"/>
          </a:xfrm>
          <a:extLst/>
        </p:spPr>
        <p:txBody>
          <a:bodyPr/>
          <a:lstStyle/>
          <a:p>
            <a:pPr algn="l" eaLnBrk="1" hangingPunct="1">
              <a:defRPr/>
            </a:pPr>
            <a:r>
              <a:rPr lang="en-US" b="1" i="1" dirty="0" err="1" smtClean="0">
                <a:solidFill>
                  <a:srgbClr val="FFFF00"/>
                </a:solidFill>
                <a:effectLst>
                  <a:glow rad="101600">
                    <a:schemeClr val="tx2"/>
                  </a:glow>
                </a:effectLst>
                <a:ea typeface="+mn-ea"/>
                <a:cs typeface="+mn-cs"/>
              </a:rPr>
              <a:t>U</a:t>
            </a:r>
            <a:r>
              <a:rPr lang="en-US" b="1" i="1" dirty="0" err="1" smtClean="0">
                <a:solidFill>
                  <a:schemeClr val="bg1"/>
                </a:solidFill>
                <a:effectLst>
                  <a:glow rad="101600">
                    <a:schemeClr val="tx2"/>
                  </a:glow>
                </a:effectLst>
                <a:ea typeface="+mn-ea"/>
                <a:cs typeface="+mn-cs"/>
              </a:rPr>
              <a:t>tarakan</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IU</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anda</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atau</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nyatakan</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kembali</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dengan</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kata-kata</a:t>
            </a:r>
            <a:r>
              <a:rPr lang="en-US" b="1" i="1" dirty="0" smtClean="0">
                <a:solidFill>
                  <a:schemeClr val="bg1"/>
                </a:solidFill>
                <a:effectLst>
                  <a:glow rad="101600">
                    <a:schemeClr val="tx2"/>
                  </a:glow>
                </a:effectLst>
                <a:ea typeface="+mn-ea"/>
                <a:cs typeface="+mn-cs"/>
              </a:rPr>
              <a:t> yang </a:t>
            </a:r>
            <a:r>
              <a:rPr lang="en-US" b="1" i="1" dirty="0" err="1" smtClean="0">
                <a:solidFill>
                  <a:schemeClr val="bg1"/>
                </a:solidFill>
                <a:effectLst>
                  <a:glow rad="101600">
                    <a:schemeClr val="tx2"/>
                  </a:glow>
                </a:effectLst>
                <a:ea typeface="+mn-ea"/>
                <a:cs typeface="+mn-cs"/>
              </a:rPr>
              <a:t>berbeda</a:t>
            </a:r>
            <a:r>
              <a:rPr lang="en-US" b="1" i="1" dirty="0" smtClean="0">
                <a:solidFill>
                  <a:schemeClr val="bg1"/>
                </a:solidFill>
                <a:effectLst>
                  <a:glow rad="101600">
                    <a:schemeClr val="tx2"/>
                  </a:glow>
                </a:effectLst>
                <a:ea typeface="+mn-ea"/>
                <a:cs typeface="+mn-cs"/>
              </a:rPr>
              <a:t>)</a:t>
            </a:r>
          </a:p>
          <a:p>
            <a:pPr algn="l" eaLnBrk="1" hangingPunct="1">
              <a:defRPr/>
            </a:pPr>
            <a:r>
              <a:rPr lang="en-US" b="1" i="1" dirty="0" err="1" smtClean="0">
                <a:solidFill>
                  <a:srgbClr val="FFFF00"/>
                </a:solidFill>
                <a:effectLst>
                  <a:glow rad="101600">
                    <a:schemeClr val="tx2"/>
                  </a:glow>
                </a:effectLst>
                <a:ea typeface="+mn-ea"/>
                <a:cs typeface="+mn-cs"/>
              </a:rPr>
              <a:t>S</a:t>
            </a:r>
            <a:r>
              <a:rPr lang="en-US" b="1" i="1" dirty="0" err="1" smtClean="0">
                <a:solidFill>
                  <a:schemeClr val="bg1"/>
                </a:solidFill>
                <a:effectLst>
                  <a:glow rad="101600">
                    <a:schemeClr val="tx2"/>
                  </a:glow>
                </a:effectLst>
                <a:ea typeface="+mn-ea"/>
                <a:cs typeface="+mn-cs"/>
              </a:rPr>
              <a:t>ingkapkan</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Poin-poin</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Utama</a:t>
            </a:r>
            <a:endParaRPr lang="en-US" b="1" i="1" dirty="0" smtClean="0">
              <a:solidFill>
                <a:schemeClr val="bg1"/>
              </a:solidFill>
              <a:effectLst>
                <a:glow rad="101600">
                  <a:schemeClr val="tx2"/>
                </a:glow>
              </a:effectLst>
              <a:ea typeface="+mn-ea"/>
              <a:cs typeface="+mn-cs"/>
            </a:endParaRPr>
          </a:p>
        </p:txBody>
      </p:sp>
      <p:sp>
        <p:nvSpPr>
          <p:cNvPr id="1316869" name="Rectangle 5"/>
          <p:cNvSpPr>
            <a:spLocks noChangeArrowheads="1"/>
          </p:cNvSpPr>
          <p:nvPr/>
        </p:nvSpPr>
        <p:spPr bwMode="auto">
          <a:xfrm rot="-5400000">
            <a:off x="5117306" y="2823369"/>
            <a:ext cx="6742113" cy="100647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eaLnBrk="0" hangingPunct="0">
              <a:defRPr/>
            </a:pPr>
            <a:r>
              <a:rPr lang="en-US" sz="6000" b="1" dirty="0" err="1">
                <a:solidFill>
                  <a:schemeClr val="bg1"/>
                </a:solidFill>
                <a:ea typeface="ＭＳ Ｐゴシック" charset="-128"/>
                <a:cs typeface="+mn-cs"/>
              </a:rPr>
              <a:t>Kesimpulan</a:t>
            </a:r>
            <a:endParaRPr lang="en-US" sz="6000" b="1" dirty="0">
              <a:solidFill>
                <a:schemeClr val="bg1"/>
              </a:solidFill>
              <a:ea typeface="ＭＳ Ｐゴシック" charset="-128"/>
              <a:cs typeface="+mn-cs"/>
            </a:endParaRPr>
          </a:p>
        </p:txBody>
      </p:sp>
      <p:sp>
        <p:nvSpPr>
          <p:cNvPr id="1316870" name="Rectangle 6"/>
          <p:cNvSpPr>
            <a:spLocks noChangeArrowheads="1"/>
          </p:cNvSpPr>
          <p:nvPr/>
        </p:nvSpPr>
        <p:spPr bwMode="auto">
          <a:xfrm>
            <a:off x="5791200" y="419100"/>
            <a:ext cx="2971800" cy="609600"/>
          </a:xfrm>
          <a:prstGeom prst="rect">
            <a:avLst/>
          </a:prstGeom>
          <a:solidFill>
            <a:srgbClr val="FF0000"/>
          </a:solid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a:solidFill>
                  <a:schemeClr val="bg1"/>
                </a:solidFill>
                <a:ea typeface="ＭＳ Ｐゴシック" charset="-128"/>
                <a:cs typeface="+mn-cs"/>
              </a:rPr>
              <a:t>USAHA</a:t>
            </a:r>
            <a:endParaRPr lang="en-US" sz="3200" b="1" dirty="0">
              <a:solidFill>
                <a:schemeClr val="bg1"/>
              </a:solidFill>
              <a:ea typeface="ＭＳ Ｐゴシック" charset="-128"/>
              <a:cs typeface="+mn-cs"/>
            </a:endParaRPr>
          </a:p>
        </p:txBody>
      </p:sp>
      <p:sp>
        <p:nvSpPr>
          <p:cNvPr id="1316871" name="Rectangle 7"/>
          <p:cNvSpPr>
            <a:spLocks noChangeArrowheads="1"/>
          </p:cNvSpPr>
          <p:nvPr/>
        </p:nvSpPr>
        <p:spPr bwMode="auto">
          <a:xfrm>
            <a:off x="7315200" y="1335088"/>
            <a:ext cx="609600" cy="4495800"/>
          </a:xfrm>
          <a:prstGeom prst="rect">
            <a:avLst/>
          </a:prstGeom>
          <a:noFill/>
          <a:ln w="9525">
            <a:noFill/>
            <a:miter lim="800000"/>
            <a:headEnd/>
            <a:tailEnd/>
          </a:ln>
          <a:effectLst>
            <a:outerShdw dist="35921" dir="2700000" algn="ctr" rotWithShape="0">
              <a:schemeClr val="tx2"/>
            </a:outerShdw>
          </a:effectLst>
        </p:spPr>
        <p:txBody>
          <a:bodyPr/>
          <a:lstStyle/>
          <a:p>
            <a:pPr algn="ctr">
              <a:spcBef>
                <a:spcPct val="20000"/>
              </a:spcBef>
              <a:defRPr/>
            </a:pPr>
            <a:endParaRPr lang="en-US" sz="3200" b="1">
              <a:solidFill>
                <a:schemeClr val="bg1"/>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6867">
                                            <p:txEl>
                                              <p:pRg st="0" end="0"/>
                                            </p:txEl>
                                          </p:spTgt>
                                        </p:tgtEl>
                                        <p:attrNameLst>
                                          <p:attrName>style.visibility</p:attrName>
                                        </p:attrNameLst>
                                      </p:cBhvr>
                                      <p:to>
                                        <p:strVal val="visible"/>
                                      </p:to>
                                    </p:set>
                                    <p:animEffect transition="in" filter="dissolve">
                                      <p:cBhvr>
                                        <p:cTn id="7" dur="500"/>
                                        <p:tgtEl>
                                          <p:spTgt spid="131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6867">
                                            <p:txEl>
                                              <p:pRg st="1" end="1"/>
                                            </p:txEl>
                                          </p:spTgt>
                                        </p:tgtEl>
                                        <p:attrNameLst>
                                          <p:attrName>style.visibility</p:attrName>
                                        </p:attrNameLst>
                                      </p:cBhvr>
                                      <p:to>
                                        <p:strVal val="visible"/>
                                      </p:to>
                                    </p:set>
                                    <p:animEffect transition="in" filter="dissolve">
                                      <p:cBhvr>
                                        <p:cTn id="12" dur="500"/>
                                        <p:tgtEl>
                                          <p:spTgt spid="131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9"/>
          <p:cNvSpPr>
            <a:spLocks noChangeArrowheads="1"/>
          </p:cNvSpPr>
          <p:nvPr/>
        </p:nvSpPr>
        <p:spPr bwMode="auto">
          <a:xfrm>
            <a:off x="2987675" y="2133600"/>
            <a:ext cx="3313113" cy="43434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p>
            <a:pPr algn="ctr" eaLnBrk="0" hangingPunct="0"/>
            <a:endParaRPr lang="en-US">
              <a:solidFill>
                <a:srgbClr val="FFFFFF"/>
              </a:solidFill>
            </a:endParaRPr>
          </a:p>
        </p:txBody>
      </p:sp>
      <p:sp>
        <p:nvSpPr>
          <p:cNvPr id="1328130" name="Rectangle 2"/>
          <p:cNvSpPr>
            <a:spLocks noGrp="1" noChangeArrowheads="1"/>
          </p:cNvSpPr>
          <p:nvPr>
            <p:ph type="title"/>
          </p:nvPr>
        </p:nvSpPr>
        <p:spPr>
          <a:xfrm>
            <a:off x="539552" y="620688"/>
            <a:ext cx="8131175" cy="1224000"/>
          </a:xfrm>
          <a:solidFill>
            <a:srgbClr val="000000"/>
          </a:solidFill>
        </p:spPr>
        <p:txBody>
          <a:bodyPr/>
          <a:lstStyle/>
          <a:p>
            <a:pPr algn="ctr" eaLnBrk="1" hangingPunct="1">
              <a:defRPr/>
            </a:pPr>
            <a:r>
              <a:rPr kumimoji="0" lang="en-US" sz="4800" b="1" dirty="0" err="1" smtClean="0">
                <a:latin typeface="Arial" charset="0"/>
                <a:ea typeface="ＭＳ Ｐゴシック" charset="0"/>
                <a:cs typeface="Arial" charset="0"/>
              </a:rPr>
              <a:t>Pepatah</a:t>
            </a:r>
            <a:r>
              <a:rPr kumimoji="0" lang="en-US" sz="4800" b="1" dirty="0" smtClean="0">
                <a:latin typeface="Arial" charset="0"/>
                <a:ea typeface="ＭＳ Ｐゴシック" charset="0"/>
                <a:cs typeface="Arial" charset="0"/>
              </a:rPr>
              <a:t> </a:t>
            </a:r>
            <a:r>
              <a:rPr kumimoji="0" lang="en-US" sz="4800" b="1" dirty="0" err="1" smtClean="0">
                <a:latin typeface="Arial" charset="0"/>
                <a:ea typeface="ＭＳ Ｐゴシック" charset="0"/>
                <a:cs typeface="Arial" charset="0"/>
              </a:rPr>
              <a:t>Tua</a:t>
            </a:r>
            <a:r>
              <a:rPr kumimoji="0" lang="en-US" sz="4800" b="1" dirty="0" smtClean="0">
                <a:latin typeface="Arial" charset="0"/>
                <a:ea typeface="ＭＳ Ｐゴシック" charset="0"/>
                <a:cs typeface="Arial" charset="0"/>
              </a:rPr>
              <a:t> </a:t>
            </a:r>
            <a:br>
              <a:rPr kumimoji="0" lang="en-US" sz="4800" b="1" dirty="0" smtClean="0">
                <a:latin typeface="Arial" charset="0"/>
                <a:ea typeface="ＭＳ Ｐゴシック" charset="0"/>
                <a:cs typeface="Arial" charset="0"/>
              </a:rPr>
            </a:br>
            <a:r>
              <a:rPr kumimoji="0" lang="en-US" sz="4800" b="1" dirty="0" err="1" smtClean="0">
                <a:latin typeface="Arial" charset="0"/>
                <a:ea typeface="ＭＳ Ｐゴシック" charset="0"/>
                <a:cs typeface="Arial" charset="0"/>
              </a:rPr>
              <a:t>Tentang</a:t>
            </a:r>
            <a:r>
              <a:rPr kumimoji="0" lang="en-US" sz="4800" b="1" dirty="0" smtClean="0">
                <a:latin typeface="Arial" charset="0"/>
                <a:ea typeface="ＭＳ Ｐゴシック" charset="0"/>
                <a:cs typeface="Arial" charset="0"/>
              </a:rPr>
              <a:t> </a:t>
            </a:r>
            <a:r>
              <a:rPr kumimoji="0" lang="en-US" sz="4800" b="1" dirty="0" err="1" smtClean="0">
                <a:latin typeface="Arial" charset="0"/>
                <a:ea typeface="ＭＳ Ｐゴシック" charset="0"/>
                <a:cs typeface="Arial" charset="0"/>
              </a:rPr>
              <a:t>Kejelasan</a:t>
            </a:r>
            <a:endParaRPr kumimoji="0" lang="en-US" sz="4800" b="1" dirty="0">
              <a:latin typeface="Arial" charset="0"/>
              <a:ea typeface="ＭＳ Ｐゴシック" charset="0"/>
              <a:cs typeface="Arial" charset="0"/>
            </a:endParaRPr>
          </a:p>
        </p:txBody>
      </p:sp>
      <p:sp>
        <p:nvSpPr>
          <p:cNvPr id="163843" name="Text Box 17"/>
          <p:cNvSpPr txBox="1">
            <a:spLocks noChangeArrowheads="1"/>
          </p:cNvSpPr>
          <p:nvPr/>
        </p:nvSpPr>
        <p:spPr bwMode="auto">
          <a:xfrm>
            <a:off x="8458200" y="76200"/>
            <a:ext cx="6096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rPr>
              <a:t>75</a:t>
            </a:r>
          </a:p>
        </p:txBody>
      </p:sp>
      <p:grpSp>
        <p:nvGrpSpPr>
          <p:cNvPr id="4" name="Group 3"/>
          <p:cNvGrpSpPr>
            <a:grpSpLocks/>
          </p:cNvGrpSpPr>
          <p:nvPr/>
        </p:nvGrpSpPr>
        <p:grpSpPr bwMode="auto">
          <a:xfrm>
            <a:off x="0" y="2398713"/>
            <a:ext cx="4356100" cy="3816349"/>
            <a:chOff x="0" y="2636912"/>
            <a:chExt cx="4355976" cy="3816424"/>
          </a:xfrm>
        </p:grpSpPr>
        <p:sp>
          <p:nvSpPr>
            <p:cNvPr id="163849" name="Right Arrow Callout 1"/>
            <p:cNvSpPr>
              <a:spLocks noChangeArrowheads="1"/>
            </p:cNvSpPr>
            <p:nvPr/>
          </p:nvSpPr>
          <p:spPr bwMode="auto">
            <a:xfrm>
              <a:off x="0" y="2636912"/>
              <a:ext cx="4355976" cy="3816424"/>
            </a:xfrm>
            <a:prstGeom prst="rightArrowCallout">
              <a:avLst>
                <a:gd name="adj1" fmla="val 25000"/>
                <a:gd name="adj2" fmla="val 25000"/>
                <a:gd name="adj3" fmla="val 24999"/>
                <a:gd name="adj4" fmla="val 75005"/>
              </a:avLst>
            </a:prstGeom>
            <a:solidFill>
              <a:srgbClr val="FF0000"/>
            </a:solidFill>
            <a:ln w="9525">
              <a:solidFill>
                <a:schemeClr val="tx1"/>
              </a:solidFill>
              <a:round/>
              <a:headEnd/>
              <a:tailEnd/>
            </a:ln>
          </p:spPr>
          <p:txBody>
            <a:bodyPr/>
            <a:lstStyle/>
            <a:p>
              <a:pPr eaLnBrk="0" hangingPunct="0"/>
              <a:endParaRPr lang="en-US">
                <a:solidFill>
                  <a:srgbClr val="FFFFFF"/>
                </a:solidFill>
              </a:endParaRPr>
            </a:p>
          </p:txBody>
        </p:sp>
        <p:sp>
          <p:nvSpPr>
            <p:cNvPr id="22" name="Text Box 14"/>
            <p:cNvSpPr txBox="1">
              <a:spLocks noChangeArrowheads="1"/>
            </p:cNvSpPr>
            <p:nvPr/>
          </p:nvSpPr>
          <p:spPr bwMode="auto">
            <a:xfrm>
              <a:off x="71846" y="2731097"/>
              <a:ext cx="3131911" cy="317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defRPr/>
              </a:pPr>
              <a:r>
                <a:rPr lang="en-US" sz="4000" b="1" dirty="0" err="1" smtClean="0">
                  <a:solidFill>
                    <a:srgbClr val="FFFFFF"/>
                  </a:solidFill>
                  <a:effectLst>
                    <a:outerShdw blurRad="38100" dist="38100" dir="2700000" algn="tl">
                      <a:srgbClr val="000000">
                        <a:alpha val="43137"/>
                      </a:srgbClr>
                    </a:outerShdw>
                  </a:effectLst>
                </a:rPr>
                <a:t>Beritahu</a:t>
              </a:r>
              <a:r>
                <a:rPr lang="en-US" sz="4000" b="1" dirty="0" smtClean="0">
                  <a:solidFill>
                    <a:srgbClr val="FFFFFF"/>
                  </a:solidFill>
                  <a:effectLst>
                    <a:outerShdw blurRad="38100" dist="38100" dir="2700000" algn="tl">
                      <a:srgbClr val="000000">
                        <a:alpha val="43137"/>
                      </a:srgbClr>
                    </a:outerShdw>
                  </a:effectLst>
                </a:rPr>
                <a:t> </a:t>
              </a:r>
              <a:r>
                <a:rPr lang="en-US" sz="4000" b="1" dirty="0" err="1" smtClean="0">
                  <a:solidFill>
                    <a:srgbClr val="FFFFFF"/>
                  </a:solidFill>
                  <a:effectLst>
                    <a:outerShdw blurRad="38100" dist="38100" dir="2700000" algn="tl">
                      <a:srgbClr val="000000">
                        <a:alpha val="43137"/>
                      </a:srgbClr>
                    </a:outerShdw>
                  </a:effectLst>
                </a:rPr>
                <a:t>apa</a:t>
              </a:r>
              <a:r>
                <a:rPr lang="en-US" sz="4000" b="1" dirty="0" smtClean="0">
                  <a:solidFill>
                    <a:srgbClr val="FFFFFF"/>
                  </a:solidFill>
                  <a:effectLst>
                    <a:outerShdw blurRad="38100" dist="38100" dir="2700000" algn="tl">
                      <a:srgbClr val="000000">
                        <a:alpha val="43137"/>
                      </a:srgbClr>
                    </a:outerShdw>
                  </a:effectLst>
                </a:rPr>
                <a:t> yang </a:t>
              </a:r>
              <a:r>
                <a:rPr lang="en-US" sz="4000" b="1" dirty="0" err="1" smtClean="0">
                  <a:solidFill>
                    <a:srgbClr val="FFFFFF"/>
                  </a:solidFill>
                  <a:effectLst>
                    <a:outerShdw blurRad="38100" dist="38100" dir="2700000" algn="tl">
                      <a:srgbClr val="000000">
                        <a:alpha val="43137"/>
                      </a:srgbClr>
                    </a:outerShdw>
                  </a:effectLst>
                </a:rPr>
                <a:t>anda</a:t>
              </a:r>
              <a:r>
                <a:rPr lang="en-US" sz="4000" b="1" dirty="0" smtClean="0">
                  <a:solidFill>
                    <a:srgbClr val="FFFFFF"/>
                  </a:solidFill>
                  <a:effectLst>
                    <a:outerShdw blurRad="38100" dist="38100" dir="2700000" algn="tl">
                      <a:srgbClr val="000000">
                        <a:alpha val="43137"/>
                      </a:srgbClr>
                    </a:outerShdw>
                  </a:effectLst>
                </a:rPr>
                <a:t> </a:t>
              </a:r>
              <a:r>
                <a:rPr lang="en-US" sz="4000" b="1" dirty="0" err="1" smtClean="0">
                  <a:solidFill>
                    <a:srgbClr val="FFFF00"/>
                  </a:solidFill>
                  <a:effectLst>
                    <a:outerShdw blurRad="38100" dist="38100" dir="2700000" algn="tl">
                      <a:srgbClr val="000000">
                        <a:alpha val="43137"/>
                      </a:srgbClr>
                    </a:outerShdw>
                  </a:effectLst>
                </a:rPr>
                <a:t>akan</a:t>
              </a:r>
              <a:r>
                <a:rPr lang="en-US" sz="4000" b="1" dirty="0" smtClean="0">
                  <a:solidFill>
                    <a:srgbClr val="FFFF00"/>
                  </a:solidFill>
                  <a:effectLst>
                    <a:outerShdw blurRad="38100" dist="38100" dir="2700000" algn="tl">
                      <a:srgbClr val="000000">
                        <a:alpha val="43137"/>
                      </a:srgbClr>
                    </a:outerShdw>
                  </a:effectLst>
                </a:rPr>
                <a:t> </a:t>
              </a:r>
              <a:r>
                <a:rPr lang="en-US" sz="4000" b="1" dirty="0" smtClean="0">
                  <a:solidFill>
                    <a:srgbClr val="FFFFFF"/>
                  </a:solidFill>
                  <a:effectLst>
                    <a:outerShdw blurRad="38100" dist="38100" dir="2700000" algn="tl">
                      <a:srgbClr val="000000">
                        <a:alpha val="43137"/>
                      </a:srgbClr>
                    </a:outerShdw>
                  </a:effectLst>
                </a:rPr>
                <a:t> </a:t>
              </a:r>
              <a:r>
                <a:rPr lang="en-US" sz="4000" b="1" dirty="0" err="1" smtClean="0">
                  <a:solidFill>
                    <a:srgbClr val="FFFFFF"/>
                  </a:solidFill>
                  <a:effectLst>
                    <a:outerShdw blurRad="38100" dist="38100" dir="2700000" algn="tl">
                      <a:srgbClr val="000000">
                        <a:alpha val="43137"/>
                      </a:srgbClr>
                    </a:outerShdw>
                  </a:effectLst>
                </a:rPr>
                <a:t>beritahu</a:t>
              </a:r>
              <a:r>
                <a:rPr lang="en-US" sz="4000" b="1" dirty="0" smtClean="0">
                  <a:solidFill>
                    <a:srgbClr val="FFFFFF"/>
                  </a:solidFill>
                  <a:effectLst>
                    <a:outerShdw blurRad="38100" dist="38100" dir="2700000" algn="tl">
                      <a:srgbClr val="000000">
                        <a:alpha val="43137"/>
                      </a:srgbClr>
                    </a:outerShdw>
                  </a:effectLst>
                </a:rPr>
                <a:t> </a:t>
              </a:r>
              <a:r>
                <a:rPr lang="en-US" sz="4000" b="1" dirty="0" err="1" smtClean="0">
                  <a:solidFill>
                    <a:srgbClr val="FFFFFF"/>
                  </a:solidFill>
                  <a:effectLst>
                    <a:outerShdw blurRad="38100" dist="38100" dir="2700000" algn="tl">
                      <a:srgbClr val="000000">
                        <a:alpha val="43137"/>
                      </a:srgbClr>
                    </a:outerShdw>
                  </a:effectLst>
                </a:rPr>
                <a:t>ke</a:t>
              </a:r>
              <a:r>
                <a:rPr lang="en-US" sz="4000" b="1" dirty="0" smtClean="0">
                  <a:solidFill>
                    <a:srgbClr val="FFFFFF"/>
                  </a:solidFill>
                  <a:effectLst>
                    <a:outerShdw blurRad="38100" dist="38100" dir="2700000" algn="tl">
                      <a:srgbClr val="000000">
                        <a:alpha val="43137"/>
                      </a:srgbClr>
                    </a:outerShdw>
                  </a:effectLst>
                </a:rPr>
                <a:t> </a:t>
              </a:r>
              <a:r>
                <a:rPr lang="en-US" sz="4000" b="1" dirty="0" err="1" smtClean="0">
                  <a:solidFill>
                    <a:srgbClr val="FFFFFF"/>
                  </a:solidFill>
                  <a:effectLst>
                    <a:outerShdw blurRad="38100" dist="38100" dir="2700000" algn="tl">
                      <a:srgbClr val="000000">
                        <a:alpha val="43137"/>
                      </a:srgbClr>
                    </a:outerShdw>
                  </a:effectLst>
                </a:rPr>
                <a:t>mereka</a:t>
              </a:r>
              <a:endParaRPr lang="en-US" sz="4000" b="1" dirty="0" smtClean="0">
                <a:solidFill>
                  <a:srgbClr val="FFFFFF"/>
                </a:solidFill>
                <a:effectLst>
                  <a:outerShdw blurRad="38100" dist="38100" dir="2700000" algn="tl">
                    <a:srgbClr val="000000">
                      <a:alpha val="43137"/>
                    </a:srgbClr>
                  </a:outerShdw>
                </a:effectLst>
              </a:endParaRPr>
            </a:p>
          </p:txBody>
        </p:sp>
      </p:grpSp>
      <p:grpSp>
        <p:nvGrpSpPr>
          <p:cNvPr id="3" name="Group 2"/>
          <p:cNvGrpSpPr>
            <a:grpSpLocks/>
          </p:cNvGrpSpPr>
          <p:nvPr/>
        </p:nvGrpSpPr>
        <p:grpSpPr bwMode="auto">
          <a:xfrm>
            <a:off x="4787900" y="2398713"/>
            <a:ext cx="4464620" cy="3843734"/>
            <a:chOff x="4788024" y="2708920"/>
            <a:chExt cx="4464493" cy="3843808"/>
          </a:xfrm>
        </p:grpSpPr>
        <p:sp>
          <p:nvSpPr>
            <p:cNvPr id="163847" name="Right Arrow Callout 18"/>
            <p:cNvSpPr>
              <a:spLocks noChangeArrowheads="1"/>
            </p:cNvSpPr>
            <p:nvPr/>
          </p:nvSpPr>
          <p:spPr bwMode="auto">
            <a:xfrm rot="10800000">
              <a:off x="4788024" y="2708920"/>
              <a:ext cx="4355976" cy="3816424"/>
            </a:xfrm>
            <a:prstGeom prst="rightArrowCallout">
              <a:avLst>
                <a:gd name="adj1" fmla="val 25000"/>
                <a:gd name="adj2" fmla="val 25000"/>
                <a:gd name="adj3" fmla="val 24999"/>
                <a:gd name="adj4" fmla="val 75005"/>
              </a:avLst>
            </a:prstGeom>
            <a:solidFill>
              <a:srgbClr val="000090"/>
            </a:solidFill>
            <a:ln w="9525">
              <a:solidFill>
                <a:schemeClr val="tx1"/>
              </a:solidFill>
              <a:round/>
              <a:headEnd/>
              <a:tailEnd/>
            </a:ln>
          </p:spPr>
          <p:txBody>
            <a:bodyPr/>
            <a:lstStyle/>
            <a:p>
              <a:pPr eaLnBrk="0" hangingPunct="0"/>
              <a:endParaRPr lang="en-US">
                <a:solidFill>
                  <a:srgbClr val="FFFFFF"/>
                </a:solidFill>
              </a:endParaRPr>
            </a:p>
          </p:txBody>
        </p:sp>
        <p:sp>
          <p:nvSpPr>
            <p:cNvPr id="20" name="Text Box 14"/>
            <p:cNvSpPr txBox="1">
              <a:spLocks noChangeArrowheads="1"/>
            </p:cNvSpPr>
            <p:nvPr/>
          </p:nvSpPr>
          <p:spPr bwMode="auto">
            <a:xfrm>
              <a:off x="6372599" y="2767003"/>
              <a:ext cx="2879918" cy="37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defRPr/>
              </a:pPr>
              <a:r>
                <a:rPr lang="en-US" sz="4000" b="1" dirty="0" err="1" smtClean="0">
                  <a:solidFill>
                    <a:srgbClr val="FFFFFF"/>
                  </a:solidFill>
                  <a:effectLst>
                    <a:outerShdw blurRad="38100" dist="38100" dir="2700000" algn="tl">
                      <a:srgbClr val="000000">
                        <a:alpha val="43137"/>
                      </a:srgbClr>
                    </a:outerShdw>
                  </a:effectLst>
                </a:rPr>
                <a:t>Maka</a:t>
              </a:r>
              <a:r>
                <a:rPr lang="en-US" sz="4000" b="1" dirty="0" smtClean="0">
                  <a:solidFill>
                    <a:srgbClr val="FFFFFF"/>
                  </a:solidFill>
                  <a:effectLst>
                    <a:outerShdw blurRad="38100" dist="38100" dir="2700000" algn="tl">
                      <a:srgbClr val="000000">
                        <a:alpha val="43137"/>
                      </a:srgbClr>
                    </a:outerShdw>
                  </a:effectLst>
                </a:rPr>
                <a:t> </a:t>
              </a:r>
              <a:br>
                <a:rPr lang="en-US" sz="4000" b="1" dirty="0" smtClean="0">
                  <a:solidFill>
                    <a:srgbClr val="FFFFFF"/>
                  </a:solidFill>
                  <a:effectLst>
                    <a:outerShdw blurRad="38100" dist="38100" dir="2700000" algn="tl">
                      <a:srgbClr val="000000">
                        <a:alpha val="43137"/>
                      </a:srgbClr>
                    </a:outerShdw>
                  </a:effectLst>
                </a:rPr>
              </a:br>
              <a:r>
                <a:rPr lang="en-US" sz="4000" b="1" dirty="0" err="1" smtClean="0">
                  <a:solidFill>
                    <a:srgbClr val="FFFFFF"/>
                  </a:solidFill>
                  <a:effectLst>
                    <a:outerShdw blurRad="38100" dist="38100" dir="2700000" algn="tl">
                      <a:srgbClr val="000000">
                        <a:alpha val="43137"/>
                      </a:srgbClr>
                    </a:outerShdw>
                  </a:effectLst>
                </a:rPr>
                <a:t>beritahu</a:t>
              </a:r>
              <a:r>
                <a:rPr lang="en-US" sz="4000" b="1" dirty="0" smtClean="0">
                  <a:solidFill>
                    <a:srgbClr val="FFFFFF"/>
                  </a:solidFill>
                  <a:effectLst>
                    <a:outerShdw blurRad="38100" dist="38100" dir="2700000" algn="tl">
                      <a:srgbClr val="000000">
                        <a:alpha val="43137"/>
                      </a:srgbClr>
                    </a:outerShdw>
                  </a:effectLst>
                </a:rPr>
                <a:t> </a:t>
              </a:r>
              <a:r>
                <a:rPr lang="en-US" sz="4000" b="1" dirty="0" err="1" smtClean="0">
                  <a:solidFill>
                    <a:srgbClr val="FFFFFF"/>
                  </a:solidFill>
                  <a:effectLst>
                    <a:outerShdw blurRad="38100" dist="38100" dir="2700000" algn="tl">
                      <a:srgbClr val="000000">
                        <a:alpha val="43137"/>
                      </a:srgbClr>
                    </a:outerShdw>
                  </a:effectLst>
                </a:rPr>
                <a:t>apa</a:t>
              </a:r>
              <a:r>
                <a:rPr lang="en-US" sz="4000" b="1" dirty="0" smtClean="0">
                  <a:solidFill>
                    <a:srgbClr val="FFFFFF"/>
                  </a:solidFill>
                  <a:effectLst>
                    <a:outerShdw blurRad="38100" dist="38100" dir="2700000" algn="tl">
                      <a:srgbClr val="000000">
                        <a:alpha val="43137"/>
                      </a:srgbClr>
                    </a:outerShdw>
                  </a:effectLst>
                </a:rPr>
                <a:t> yang </a:t>
              </a:r>
              <a:r>
                <a:rPr lang="en-US" sz="4000" b="1" dirty="0" err="1" smtClean="0">
                  <a:solidFill>
                    <a:srgbClr val="FFFFFF"/>
                  </a:solidFill>
                  <a:effectLst>
                    <a:outerShdw blurRad="38100" dist="38100" dir="2700000" algn="tl">
                      <a:srgbClr val="000000">
                        <a:alpha val="43137"/>
                      </a:srgbClr>
                    </a:outerShdw>
                  </a:effectLst>
                </a:rPr>
                <a:t>anda</a:t>
              </a:r>
              <a:r>
                <a:rPr lang="en-US" sz="4000" b="1" dirty="0" smtClean="0">
                  <a:solidFill>
                    <a:srgbClr val="FFFFFF"/>
                  </a:solidFill>
                  <a:effectLst>
                    <a:outerShdw blurRad="38100" dist="38100" dir="2700000" algn="tl">
                      <a:srgbClr val="000000">
                        <a:alpha val="43137"/>
                      </a:srgbClr>
                    </a:outerShdw>
                  </a:effectLst>
                </a:rPr>
                <a:t> </a:t>
              </a:r>
              <a:r>
                <a:rPr lang="en-US" sz="4000" b="1" dirty="0" err="1" smtClean="0">
                  <a:solidFill>
                    <a:srgbClr val="FFFF00"/>
                  </a:solidFill>
                  <a:effectLst>
                    <a:outerShdw blurRad="38100" dist="38100" dir="2700000" algn="tl">
                      <a:srgbClr val="000000">
                        <a:alpha val="43137"/>
                      </a:srgbClr>
                    </a:outerShdw>
                  </a:effectLst>
                </a:rPr>
                <a:t>telah</a:t>
              </a:r>
              <a:r>
                <a:rPr lang="en-US" sz="4000" b="1" dirty="0" smtClean="0">
                  <a:solidFill>
                    <a:srgbClr val="FFFF00"/>
                  </a:solidFill>
                  <a:effectLst>
                    <a:outerShdw blurRad="38100" dist="38100" dir="2700000" algn="tl">
                      <a:srgbClr val="000000">
                        <a:alpha val="43137"/>
                      </a:srgbClr>
                    </a:outerShdw>
                  </a:effectLst>
                </a:rPr>
                <a:t> </a:t>
              </a:r>
              <a:r>
                <a:rPr lang="en-US" sz="4000" b="1" dirty="0" err="1" smtClean="0">
                  <a:solidFill>
                    <a:srgbClr val="FFFF00"/>
                  </a:solidFill>
                  <a:effectLst>
                    <a:outerShdw blurRad="38100" dist="38100" dir="2700000" algn="tl">
                      <a:srgbClr val="000000">
                        <a:alpha val="43137"/>
                      </a:srgbClr>
                    </a:outerShdw>
                  </a:effectLst>
                </a:rPr>
                <a:t>beritahu</a:t>
              </a:r>
              <a:r>
                <a:rPr lang="en-US" sz="4000" b="1" dirty="0" smtClean="0">
                  <a:solidFill>
                    <a:srgbClr val="FFFFFF"/>
                  </a:solidFill>
                  <a:effectLst>
                    <a:outerShdw blurRad="38100" dist="38100" dir="2700000" algn="tl">
                      <a:srgbClr val="000000">
                        <a:alpha val="43137"/>
                      </a:srgbClr>
                    </a:outerShdw>
                  </a:effectLst>
                </a:rPr>
                <a:t> </a:t>
              </a:r>
              <a:r>
                <a:rPr lang="en-US" sz="4000" b="1" dirty="0" err="1" smtClean="0">
                  <a:solidFill>
                    <a:srgbClr val="FFFFFF"/>
                  </a:solidFill>
                  <a:effectLst>
                    <a:outerShdw blurRad="38100" dist="38100" dir="2700000" algn="tl">
                      <a:srgbClr val="000000">
                        <a:alpha val="43137"/>
                      </a:srgbClr>
                    </a:outerShdw>
                  </a:effectLst>
                </a:rPr>
                <a:t>mereka</a:t>
              </a:r>
              <a:endParaRPr lang="en-US" sz="4000" b="1" dirty="0" smtClean="0">
                <a:solidFill>
                  <a:srgbClr val="FFFFFF"/>
                </a:solidFill>
                <a:effectLst>
                  <a:outerShdw blurRad="38100" dist="38100" dir="2700000" algn="tl">
                    <a:srgbClr val="000000">
                      <a:alpha val="43137"/>
                    </a:srgbClr>
                  </a:outerShdw>
                </a:effectLst>
              </a:endParaRPr>
            </a:p>
          </p:txBody>
        </p:sp>
      </p:grpSp>
      <p:sp>
        <p:nvSpPr>
          <p:cNvPr id="182282" name="Text Box 14"/>
          <p:cNvSpPr txBox="1">
            <a:spLocks noChangeArrowheads="1"/>
          </p:cNvSpPr>
          <p:nvPr/>
        </p:nvSpPr>
        <p:spPr bwMode="auto">
          <a:xfrm>
            <a:off x="2843213" y="2759075"/>
            <a:ext cx="3636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defRPr/>
            </a:pPr>
            <a:r>
              <a:rPr lang="en-US" sz="6600" b="1" dirty="0" err="1" smtClean="0">
                <a:solidFill>
                  <a:srgbClr val="FFFFFF"/>
                </a:solidFill>
                <a:effectLst>
                  <a:outerShdw blurRad="38100" dist="38100" dir="2700000" algn="tl">
                    <a:srgbClr val="000000">
                      <a:alpha val="43137"/>
                    </a:srgbClr>
                  </a:outerShdw>
                </a:effectLst>
              </a:rPr>
              <a:t>Beritahu</a:t>
            </a:r>
            <a:endParaRPr lang="en-US" sz="6600" b="1" dirty="0" smtClean="0">
              <a:solidFill>
                <a:srgbClr val="FFFFFF"/>
              </a:solidFill>
              <a:effectLst>
                <a:outerShdw blurRad="38100" dist="38100" dir="2700000" algn="tl">
                  <a:srgbClr val="000000">
                    <a:alpha val="43137"/>
                  </a:srgbClr>
                </a:outerShdw>
              </a:effectLst>
            </a:endParaRPr>
          </a:p>
          <a:p>
            <a:pPr algn="ctr" eaLnBrk="0" hangingPunct="0">
              <a:defRPr/>
            </a:pPr>
            <a:endParaRPr lang="en-US" sz="800" b="1" dirty="0" smtClean="0">
              <a:solidFill>
                <a:srgbClr val="FFFFFF"/>
              </a:solidFill>
              <a:effectLst>
                <a:outerShdw blurRad="38100" dist="38100" dir="2700000" algn="tl">
                  <a:srgbClr val="000000">
                    <a:alpha val="43137"/>
                  </a:srgbClr>
                </a:outerShdw>
              </a:effectLst>
            </a:endParaRPr>
          </a:p>
          <a:p>
            <a:pPr algn="ctr" eaLnBrk="0" hangingPunct="0">
              <a:defRPr/>
            </a:pPr>
            <a:r>
              <a:rPr lang="en-US" sz="6600" b="1" dirty="0" smtClean="0">
                <a:solidFill>
                  <a:srgbClr val="FFFFFF"/>
                </a:solidFill>
                <a:effectLst>
                  <a:outerShdw blurRad="38100" dist="38100" dir="2700000" algn="tl">
                    <a:srgbClr val="000000">
                      <a:alpha val="43137"/>
                    </a:srgbClr>
                  </a:outerShdw>
                </a:effectLst>
              </a:rPr>
              <a:t> </a:t>
            </a:r>
            <a:r>
              <a:rPr lang="en-US" sz="6600" b="1" dirty="0" err="1" smtClean="0">
                <a:solidFill>
                  <a:srgbClr val="FFFFFF"/>
                </a:solidFill>
                <a:effectLst>
                  <a:outerShdw blurRad="38100" dist="38100" dir="2700000" algn="tl">
                    <a:srgbClr val="000000">
                      <a:alpha val="43137"/>
                    </a:srgbClr>
                  </a:outerShdw>
                </a:effectLst>
              </a:rPr>
              <a:t>Mereka</a:t>
            </a:r>
            <a:endParaRPr lang="en-US" sz="66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2282"/>
                                        </p:tgtEl>
                                        <p:attrNameLst>
                                          <p:attrName>style.visibility</p:attrName>
                                        </p:attrNameLst>
                                      </p:cBhvr>
                                      <p:to>
                                        <p:strVal val="visible"/>
                                      </p:to>
                                    </p:set>
                                    <p:animEffect transition="in" filter="wipe(up)">
                                      <p:cBhvr>
                                        <p:cTn id="12" dur="500"/>
                                        <p:tgtEl>
                                          <p:spTgt spid="182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_H8X700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6866" name="Rectangle 2"/>
          <p:cNvSpPr>
            <a:spLocks noGrp="1" noChangeArrowheads="1"/>
          </p:cNvSpPr>
          <p:nvPr>
            <p:ph type="ctrTitle"/>
          </p:nvPr>
        </p:nvSpPr>
        <p:spPr>
          <a:xfrm>
            <a:off x="0" y="76200"/>
            <a:ext cx="5715000" cy="1295400"/>
          </a:xfrm>
          <a:effectLst>
            <a:outerShdw blurRad="63500" dist="35921" dir="2700000" algn="ctr" rotWithShape="0">
              <a:schemeClr val="tx2"/>
            </a:outerShdw>
          </a:effectLst>
        </p:spPr>
        <p:txBody>
          <a:bodyPr/>
          <a:lstStyle/>
          <a:p>
            <a:pPr eaLnBrk="1" hangingPunct="1">
              <a:defRPr/>
            </a:pPr>
            <a:r>
              <a:rPr lang="en-US" sz="3600" b="1" dirty="0" err="1" smtClean="0">
                <a:solidFill>
                  <a:schemeClr val="bg1"/>
                </a:solidFill>
                <a:ea typeface="+mj-ea"/>
                <a:cs typeface="+mj-cs"/>
              </a:rPr>
              <a:t>Unsur-unsur</a:t>
            </a:r>
            <a:r>
              <a:rPr lang="en-US" sz="3600" b="1" dirty="0" smtClean="0">
                <a:solidFill>
                  <a:schemeClr val="bg1"/>
                </a:solidFill>
                <a:ea typeface="+mj-ea"/>
                <a:cs typeface="+mj-cs"/>
              </a:rPr>
              <a:t> </a:t>
            </a:r>
            <a:r>
              <a:rPr lang="en-US" sz="3600" b="1" dirty="0" err="1" smtClean="0">
                <a:solidFill>
                  <a:schemeClr val="bg1"/>
                </a:solidFill>
                <a:ea typeface="+mj-ea"/>
                <a:cs typeface="+mj-cs"/>
              </a:rPr>
              <a:t>Kesimpulan</a:t>
            </a:r>
            <a:endParaRPr lang="en-US" b="1" dirty="0" smtClean="0">
              <a:solidFill>
                <a:schemeClr val="bg1"/>
              </a:solidFill>
              <a:ea typeface="+mj-ea"/>
              <a:cs typeface="+mj-cs"/>
            </a:endParaRPr>
          </a:p>
        </p:txBody>
      </p:sp>
      <p:sp>
        <p:nvSpPr>
          <p:cNvPr id="1316867" name="Rectangle 3"/>
          <p:cNvSpPr>
            <a:spLocks noGrp="1" noChangeArrowheads="1"/>
          </p:cNvSpPr>
          <p:nvPr>
            <p:ph type="subTitle" idx="1"/>
          </p:nvPr>
        </p:nvSpPr>
        <p:spPr>
          <a:xfrm>
            <a:off x="1600200" y="1752600"/>
            <a:ext cx="6324600" cy="3886200"/>
          </a:xfrm>
          <a:extLst/>
        </p:spPr>
        <p:txBody>
          <a:bodyPr/>
          <a:lstStyle/>
          <a:p>
            <a:pPr algn="l" eaLnBrk="1" hangingPunct="1">
              <a:defRPr/>
            </a:pPr>
            <a:r>
              <a:rPr lang="en-US" b="1" i="1" dirty="0" err="1" smtClean="0">
                <a:solidFill>
                  <a:srgbClr val="FFFF00"/>
                </a:solidFill>
                <a:effectLst>
                  <a:glow rad="101600">
                    <a:schemeClr val="tx2"/>
                  </a:glow>
                </a:effectLst>
                <a:ea typeface="+mn-ea"/>
                <a:cs typeface="+mn-cs"/>
              </a:rPr>
              <a:t>U</a:t>
            </a:r>
            <a:r>
              <a:rPr lang="en-US" b="1" i="1" dirty="0" err="1" smtClean="0">
                <a:solidFill>
                  <a:schemeClr val="bg1"/>
                </a:solidFill>
                <a:effectLst>
                  <a:glow rad="101600">
                    <a:schemeClr val="tx2"/>
                  </a:glow>
                </a:effectLst>
                <a:ea typeface="+mn-ea"/>
                <a:cs typeface="+mn-cs"/>
              </a:rPr>
              <a:t>tarakan</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IU</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anda</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atau</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nyatakan</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kembali</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dengan</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kata-kata</a:t>
            </a:r>
            <a:r>
              <a:rPr lang="en-US" b="1" i="1" dirty="0" smtClean="0">
                <a:solidFill>
                  <a:schemeClr val="bg1"/>
                </a:solidFill>
                <a:effectLst>
                  <a:glow rad="101600">
                    <a:schemeClr val="tx2"/>
                  </a:glow>
                </a:effectLst>
                <a:ea typeface="+mn-ea"/>
                <a:cs typeface="+mn-cs"/>
              </a:rPr>
              <a:t> yang </a:t>
            </a:r>
            <a:r>
              <a:rPr lang="en-US" b="1" i="1" dirty="0" err="1" smtClean="0">
                <a:solidFill>
                  <a:schemeClr val="bg1"/>
                </a:solidFill>
                <a:effectLst>
                  <a:glow rad="101600">
                    <a:schemeClr val="tx2"/>
                  </a:glow>
                </a:effectLst>
                <a:ea typeface="+mn-ea"/>
                <a:cs typeface="+mn-cs"/>
              </a:rPr>
              <a:t>berbeda</a:t>
            </a:r>
            <a:r>
              <a:rPr lang="en-US" b="1" i="1" dirty="0" smtClean="0">
                <a:solidFill>
                  <a:schemeClr val="bg1"/>
                </a:solidFill>
                <a:effectLst>
                  <a:glow rad="101600">
                    <a:schemeClr val="tx2"/>
                  </a:glow>
                </a:effectLst>
                <a:ea typeface="+mn-ea"/>
                <a:cs typeface="+mn-cs"/>
              </a:rPr>
              <a:t>)</a:t>
            </a:r>
          </a:p>
          <a:p>
            <a:pPr algn="l" eaLnBrk="1" hangingPunct="1">
              <a:defRPr/>
            </a:pPr>
            <a:r>
              <a:rPr lang="en-US" b="1" i="1" dirty="0" err="1" smtClean="0">
                <a:solidFill>
                  <a:srgbClr val="FFFF00"/>
                </a:solidFill>
                <a:effectLst>
                  <a:glow rad="101600">
                    <a:schemeClr val="tx2"/>
                  </a:glow>
                </a:effectLst>
                <a:ea typeface="+mn-ea"/>
                <a:cs typeface="+mn-cs"/>
              </a:rPr>
              <a:t>S</a:t>
            </a:r>
            <a:r>
              <a:rPr lang="en-US" b="1" i="1" dirty="0" err="1" smtClean="0">
                <a:solidFill>
                  <a:schemeClr val="bg1"/>
                </a:solidFill>
                <a:effectLst>
                  <a:glow rad="101600">
                    <a:schemeClr val="tx2"/>
                  </a:glow>
                </a:effectLst>
                <a:ea typeface="+mn-ea"/>
                <a:cs typeface="+mn-cs"/>
              </a:rPr>
              <a:t>ingkapkan</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Poin-poin</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Utama</a:t>
            </a:r>
            <a:endParaRPr lang="en-US" b="1" i="1" dirty="0" smtClean="0">
              <a:solidFill>
                <a:schemeClr val="bg1"/>
              </a:solidFill>
              <a:effectLst>
                <a:glow rad="101600">
                  <a:schemeClr val="tx2"/>
                </a:glow>
              </a:effectLst>
              <a:ea typeface="+mn-ea"/>
              <a:cs typeface="+mn-cs"/>
            </a:endParaRPr>
          </a:p>
          <a:p>
            <a:pPr algn="l" eaLnBrk="1" hangingPunct="1">
              <a:defRPr/>
            </a:pPr>
            <a:r>
              <a:rPr lang="en-US" b="1" i="1" dirty="0" err="1" smtClean="0">
                <a:solidFill>
                  <a:srgbClr val="FFFF00"/>
                </a:solidFill>
                <a:effectLst>
                  <a:glow rad="101600">
                    <a:schemeClr val="tx2"/>
                  </a:glow>
                </a:effectLst>
                <a:ea typeface="+mn-ea"/>
                <a:cs typeface="+mn-cs"/>
              </a:rPr>
              <a:t>A</a:t>
            </a:r>
            <a:r>
              <a:rPr lang="en-US" b="1" i="1" dirty="0" err="1" smtClean="0">
                <a:solidFill>
                  <a:schemeClr val="bg1"/>
                </a:solidFill>
                <a:effectLst>
                  <a:glow rad="101600">
                    <a:schemeClr val="tx2"/>
                  </a:glow>
                </a:effectLst>
                <a:ea typeface="+mn-ea"/>
                <a:cs typeface="+mn-cs"/>
              </a:rPr>
              <a:t>plikasikan</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atau</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berikan</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dorongan</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untuk</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taat</a:t>
            </a:r>
            <a:endParaRPr lang="en-US" b="1" i="1" dirty="0" smtClean="0">
              <a:solidFill>
                <a:schemeClr val="bg1"/>
              </a:solidFill>
              <a:effectLst>
                <a:glow rad="101600">
                  <a:schemeClr val="tx2"/>
                </a:glow>
              </a:effectLst>
              <a:ea typeface="+mn-ea"/>
              <a:cs typeface="+mn-cs"/>
            </a:endParaRPr>
          </a:p>
          <a:p>
            <a:pPr algn="l" eaLnBrk="1" hangingPunct="1">
              <a:defRPr/>
            </a:pPr>
            <a:r>
              <a:rPr lang="en-US" b="1" i="1" dirty="0" err="1" smtClean="0">
                <a:solidFill>
                  <a:srgbClr val="FFFF00"/>
                </a:solidFill>
                <a:effectLst>
                  <a:glow rad="101600">
                    <a:schemeClr val="tx2"/>
                  </a:glow>
                </a:effectLst>
                <a:ea typeface="+mn-ea"/>
                <a:cs typeface="+mn-cs"/>
              </a:rPr>
              <a:t>H</a:t>
            </a:r>
            <a:r>
              <a:rPr lang="en-US" b="1" i="1" dirty="0" err="1" smtClean="0">
                <a:solidFill>
                  <a:schemeClr val="bg1"/>
                </a:solidFill>
                <a:effectLst>
                  <a:glow rad="101600">
                    <a:schemeClr val="tx2"/>
                  </a:glow>
                </a:effectLst>
                <a:ea typeface="+mn-ea"/>
                <a:cs typeface="+mn-cs"/>
              </a:rPr>
              <a:t>adirkan</a:t>
            </a:r>
            <a:r>
              <a:rPr lang="en-US" b="1" i="1" dirty="0" smtClean="0">
                <a:solidFill>
                  <a:schemeClr val="bg1"/>
                </a:solidFill>
                <a:effectLst>
                  <a:glow rad="101600">
                    <a:schemeClr val="tx2"/>
                  </a:glow>
                </a:effectLst>
                <a:ea typeface="+mn-ea"/>
                <a:cs typeface="+mn-cs"/>
              </a:rPr>
              <a:t> </a:t>
            </a:r>
            <a:r>
              <a:rPr lang="en-US" b="1" i="1" dirty="0" err="1" smtClean="0">
                <a:solidFill>
                  <a:schemeClr val="bg1"/>
                </a:solidFill>
                <a:effectLst>
                  <a:glow rad="101600">
                    <a:schemeClr val="tx2"/>
                  </a:glow>
                </a:effectLst>
                <a:ea typeface="+mn-ea"/>
                <a:cs typeface="+mn-cs"/>
              </a:rPr>
              <a:t>variasi</a:t>
            </a:r>
            <a:endParaRPr lang="en-US" b="1" i="1" dirty="0" smtClean="0">
              <a:solidFill>
                <a:schemeClr val="bg1"/>
              </a:solidFill>
              <a:effectLst>
                <a:glow rad="101600">
                  <a:schemeClr val="tx2"/>
                </a:glow>
              </a:effectLst>
              <a:ea typeface="+mn-ea"/>
              <a:cs typeface="+mn-cs"/>
            </a:endParaRPr>
          </a:p>
        </p:txBody>
      </p:sp>
      <p:sp>
        <p:nvSpPr>
          <p:cNvPr id="1316869" name="Rectangle 5"/>
          <p:cNvSpPr>
            <a:spLocks noChangeArrowheads="1"/>
          </p:cNvSpPr>
          <p:nvPr/>
        </p:nvSpPr>
        <p:spPr bwMode="auto">
          <a:xfrm rot="-5400000">
            <a:off x="5117306" y="2823369"/>
            <a:ext cx="6742113" cy="100647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eaLnBrk="0" hangingPunct="0">
              <a:defRPr/>
            </a:pPr>
            <a:r>
              <a:rPr lang="en-US" sz="6000" b="1" dirty="0" err="1">
                <a:solidFill>
                  <a:schemeClr val="bg1"/>
                </a:solidFill>
                <a:ea typeface="ＭＳ Ｐゴシック" charset="-128"/>
                <a:cs typeface="+mn-cs"/>
              </a:rPr>
              <a:t>Kesimpulan</a:t>
            </a:r>
            <a:endParaRPr lang="en-US" sz="6000" b="1" dirty="0">
              <a:solidFill>
                <a:schemeClr val="bg1"/>
              </a:solidFill>
              <a:ea typeface="ＭＳ Ｐゴシック" charset="-128"/>
              <a:cs typeface="+mn-cs"/>
            </a:endParaRPr>
          </a:p>
        </p:txBody>
      </p:sp>
      <p:sp>
        <p:nvSpPr>
          <p:cNvPr id="1316870" name="Rectangle 6"/>
          <p:cNvSpPr>
            <a:spLocks noChangeArrowheads="1"/>
          </p:cNvSpPr>
          <p:nvPr/>
        </p:nvSpPr>
        <p:spPr bwMode="auto">
          <a:xfrm>
            <a:off x="5791200" y="419100"/>
            <a:ext cx="2971800" cy="609600"/>
          </a:xfrm>
          <a:prstGeom prst="rect">
            <a:avLst/>
          </a:prstGeom>
          <a:solidFill>
            <a:srgbClr val="FF0000"/>
          </a:solid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a:solidFill>
                  <a:schemeClr val="bg1"/>
                </a:solidFill>
                <a:ea typeface="ＭＳ Ｐゴシック" charset="-128"/>
                <a:cs typeface="+mn-cs"/>
              </a:rPr>
              <a:t>USAHA</a:t>
            </a:r>
            <a:endParaRPr lang="en-US" sz="3200" b="1" dirty="0">
              <a:solidFill>
                <a:schemeClr val="bg1"/>
              </a:solidFill>
              <a:ea typeface="ＭＳ Ｐゴシック" charset="-128"/>
              <a:cs typeface="+mn-cs"/>
            </a:endParaRPr>
          </a:p>
        </p:txBody>
      </p:sp>
      <p:sp>
        <p:nvSpPr>
          <p:cNvPr id="1316871" name="Rectangle 7"/>
          <p:cNvSpPr>
            <a:spLocks noChangeArrowheads="1"/>
          </p:cNvSpPr>
          <p:nvPr/>
        </p:nvSpPr>
        <p:spPr bwMode="auto">
          <a:xfrm>
            <a:off x="7315200" y="1335088"/>
            <a:ext cx="609600" cy="4495800"/>
          </a:xfrm>
          <a:prstGeom prst="rect">
            <a:avLst/>
          </a:prstGeom>
          <a:noFill/>
          <a:ln w="9525">
            <a:noFill/>
            <a:miter lim="800000"/>
            <a:headEnd/>
            <a:tailEnd/>
          </a:ln>
          <a:effectLst>
            <a:outerShdw dist="35921" dir="2700000" algn="ctr" rotWithShape="0">
              <a:schemeClr val="tx2"/>
            </a:outerShdw>
          </a:effectLst>
        </p:spPr>
        <p:txBody>
          <a:bodyPr/>
          <a:lstStyle/>
          <a:p>
            <a:pPr algn="ctr">
              <a:spcBef>
                <a:spcPct val="20000"/>
              </a:spcBef>
              <a:defRPr/>
            </a:pPr>
            <a:endParaRPr lang="en-US" sz="3200" b="1">
              <a:solidFill>
                <a:schemeClr val="bg1"/>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6867">
                                            <p:txEl>
                                              <p:pRg st="0" end="0"/>
                                            </p:txEl>
                                          </p:spTgt>
                                        </p:tgtEl>
                                        <p:attrNameLst>
                                          <p:attrName>style.visibility</p:attrName>
                                        </p:attrNameLst>
                                      </p:cBhvr>
                                      <p:to>
                                        <p:strVal val="visible"/>
                                      </p:to>
                                    </p:set>
                                    <p:animEffect transition="in" filter="dissolve">
                                      <p:cBhvr>
                                        <p:cTn id="7" dur="500"/>
                                        <p:tgtEl>
                                          <p:spTgt spid="131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6867">
                                            <p:txEl>
                                              <p:pRg st="1" end="1"/>
                                            </p:txEl>
                                          </p:spTgt>
                                        </p:tgtEl>
                                        <p:attrNameLst>
                                          <p:attrName>style.visibility</p:attrName>
                                        </p:attrNameLst>
                                      </p:cBhvr>
                                      <p:to>
                                        <p:strVal val="visible"/>
                                      </p:to>
                                    </p:set>
                                    <p:animEffect transition="in" filter="dissolve">
                                      <p:cBhvr>
                                        <p:cTn id="12" dur="500"/>
                                        <p:tgtEl>
                                          <p:spTgt spid="131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6867">
                                            <p:txEl>
                                              <p:pRg st="2" end="2"/>
                                            </p:txEl>
                                          </p:spTgt>
                                        </p:tgtEl>
                                        <p:attrNameLst>
                                          <p:attrName>style.visibility</p:attrName>
                                        </p:attrNameLst>
                                      </p:cBhvr>
                                      <p:to>
                                        <p:strVal val="visible"/>
                                      </p:to>
                                    </p:set>
                                    <p:animEffect transition="in" filter="dissolve">
                                      <p:cBhvr>
                                        <p:cTn id="17" dur="500"/>
                                        <p:tgtEl>
                                          <p:spTgt spid="131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16867">
                                            <p:txEl>
                                              <p:pRg st="3" end="3"/>
                                            </p:txEl>
                                          </p:spTgt>
                                        </p:tgtEl>
                                        <p:attrNameLst>
                                          <p:attrName>style.visibility</p:attrName>
                                        </p:attrNameLst>
                                      </p:cBhvr>
                                      <p:to>
                                        <p:strVal val="visible"/>
                                      </p:to>
                                    </p:set>
                                    <p:animEffect transition="in" filter="dissolve">
                                      <p:cBhvr>
                                        <p:cTn id="22" dur="500"/>
                                        <p:tgtEl>
                                          <p:spTgt spid="131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6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6708" name="Picture 4" descr="ConclusionRepeating"/>
          <p:cNvPicPr>
            <a:picLocks noChangeAspect="1" noChangeArrowheads="1"/>
          </p:cNvPicPr>
          <p:nvPr/>
        </p:nvPicPr>
        <p:blipFill>
          <a:blip r:embed="rId3" cstate="screen">
            <a:extLst>
              <a:ext uri="{28A0092B-C50C-407E-A947-70E740481C1C}">
                <a14:useLocalDpi xmlns:a14="http://schemas.microsoft.com/office/drawing/2010/main"/>
              </a:ext>
            </a:extLst>
          </a:blip>
          <a:srcRect l="6805" t="8170" r="45898" b="40248"/>
          <a:stretch>
            <a:fillRect/>
          </a:stretch>
        </p:blipFill>
        <p:spPr bwMode="auto">
          <a:xfrm>
            <a:off x="4699000" y="0"/>
            <a:ext cx="444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8" name="Rectangle 2"/>
          <p:cNvSpPr>
            <a:spLocks noGrp="1" noChangeArrowheads="1"/>
          </p:cNvSpPr>
          <p:nvPr>
            <p:ph type="ctrTitle"/>
          </p:nvPr>
        </p:nvSpPr>
        <p:spPr>
          <a:xfrm>
            <a:off x="381000" y="304800"/>
            <a:ext cx="4953000" cy="1066800"/>
          </a:xfrm>
          <a:solidFill>
            <a:schemeClr val="accent2"/>
          </a:solidFill>
        </p:spPr>
        <p:txBody>
          <a:bodyPr/>
          <a:lstStyle/>
          <a:p>
            <a:pPr eaLnBrk="1" hangingPunct="1"/>
            <a:r>
              <a:rPr lang="en-US" b="1">
                <a:solidFill>
                  <a:schemeClr val="bg1"/>
                </a:solidFill>
                <a:latin typeface="Arial" charset="0"/>
                <a:ea typeface="ＭＳ Ｐゴシック" charset="0"/>
              </a:rPr>
              <a:t>Hadirkan Variasi</a:t>
            </a:r>
          </a:p>
        </p:txBody>
      </p:sp>
      <p:sp>
        <p:nvSpPr>
          <p:cNvPr id="1096707" name="Rectangle 3"/>
          <p:cNvSpPr>
            <a:spLocks noGrp="1" noChangeArrowheads="1"/>
          </p:cNvSpPr>
          <p:nvPr>
            <p:ph type="subTitle" idx="1"/>
          </p:nvPr>
        </p:nvSpPr>
        <p:spPr>
          <a:xfrm>
            <a:off x="0" y="5943600"/>
            <a:ext cx="9144000" cy="914400"/>
          </a:xfrm>
          <a:solidFill>
            <a:schemeClr val="bg1"/>
          </a:solidFill>
        </p:spPr>
        <p:txBody>
          <a:bodyPr/>
          <a:lstStyle/>
          <a:p>
            <a:pPr eaLnBrk="1" hangingPunct="1"/>
            <a:r>
              <a:rPr lang="en-US" b="1" i="1">
                <a:latin typeface="Arial" charset="0"/>
                <a:ea typeface="ＭＳ Ｐゴシック" charset="0"/>
              </a:rPr>
              <a:t>Jangan selalu berakhir dengan puisi atau doa</a:t>
            </a:r>
          </a:p>
        </p:txBody>
      </p:sp>
      <p:sp>
        <p:nvSpPr>
          <p:cNvPr id="167940" name="TextBox 4"/>
          <p:cNvSpPr txBox="1">
            <a:spLocks noChangeArrowheads="1"/>
          </p:cNvSpPr>
          <p:nvPr/>
        </p:nvSpPr>
        <p:spPr bwMode="auto">
          <a:xfrm>
            <a:off x="6786563" y="0"/>
            <a:ext cx="2143125" cy="711200"/>
          </a:xfrm>
          <a:prstGeom prst="rect">
            <a:avLst/>
          </a:prstGeom>
          <a:solidFill>
            <a:schemeClr val="bg1"/>
          </a:solidFill>
          <a:ln w="9525">
            <a:solidFill>
              <a:schemeClr val="bg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Dan kesimpulannya</a:t>
            </a:r>
          </a:p>
        </p:txBody>
      </p:sp>
      <p:sp>
        <p:nvSpPr>
          <p:cNvPr id="167941" name="TextBox 5"/>
          <p:cNvSpPr txBox="1">
            <a:spLocks noChangeArrowheads="1"/>
          </p:cNvSpPr>
          <p:nvPr/>
        </p:nvSpPr>
        <p:spPr bwMode="auto">
          <a:xfrm>
            <a:off x="6643688" y="1770063"/>
            <a:ext cx="2500312" cy="1016000"/>
          </a:xfrm>
          <a:prstGeom prst="rect">
            <a:avLst/>
          </a:prstGeom>
          <a:solidFill>
            <a:schemeClr val="bg1"/>
          </a:solidFill>
          <a:ln w="9525">
            <a:solidFill>
              <a:schemeClr val="bg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Saya merasakan akan ada pidato</a:t>
            </a:r>
          </a:p>
          <a:p>
            <a:r>
              <a:rPr lang="en-US" sz="2000" b="1"/>
              <a:t>yg lain lagi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096708"/>
                                        </p:tgtEl>
                                        <p:attrNameLst>
                                          <p:attrName>style.visibility</p:attrName>
                                        </p:attrNameLst>
                                      </p:cBhvr>
                                      <p:to>
                                        <p:strVal val="visible"/>
                                      </p:to>
                                    </p:set>
                                    <p:animEffect transition="in" filter="barn(inHorizontal)">
                                      <p:cBhvr>
                                        <p:cTn id="7" dur="500"/>
                                        <p:tgtEl>
                                          <p:spTgt spid="10967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96707">
                                            <p:bg/>
                                          </p:spTgt>
                                        </p:tgtEl>
                                        <p:attrNameLst>
                                          <p:attrName>style.visibility</p:attrName>
                                        </p:attrNameLst>
                                      </p:cBhvr>
                                      <p:to>
                                        <p:strVal val="visible"/>
                                      </p:to>
                                    </p:set>
                                    <p:anim calcmode="lin" valueType="num">
                                      <p:cBhvr additive="base">
                                        <p:cTn id="12" dur="500" fill="hold"/>
                                        <p:tgtEl>
                                          <p:spTgt spid="109670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096707">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96707">
                                            <p:txEl>
                                              <p:pRg st="0" end="0"/>
                                            </p:txEl>
                                          </p:spTgt>
                                        </p:tgtEl>
                                        <p:attrNameLst>
                                          <p:attrName>style.visibility</p:attrName>
                                        </p:attrNameLst>
                                      </p:cBhvr>
                                      <p:to>
                                        <p:strVal val="visible"/>
                                      </p:to>
                                    </p:set>
                                    <p:anim calcmode="lin" valueType="num">
                                      <p:cBhvr additive="base">
                                        <p:cTn id="16" dur="500" fill="hold"/>
                                        <p:tgtEl>
                                          <p:spTgt spid="109670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967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07"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descr="_H8X700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1859" name="Rectangle 3"/>
          <p:cNvSpPr>
            <a:spLocks noGrp="1" noChangeArrowheads="1"/>
          </p:cNvSpPr>
          <p:nvPr>
            <p:ph type="ctrTitle"/>
          </p:nvPr>
        </p:nvSpPr>
        <p:spPr>
          <a:xfrm>
            <a:off x="0" y="76200"/>
            <a:ext cx="5715000" cy="1295400"/>
          </a:xfrm>
          <a:effectLst>
            <a:outerShdw blurRad="63500" dist="35921" dir="2700000" algn="ctr" rotWithShape="0">
              <a:schemeClr val="tx2"/>
            </a:outerShdw>
          </a:effectLst>
        </p:spPr>
        <p:txBody>
          <a:bodyPr/>
          <a:lstStyle/>
          <a:p>
            <a:pPr eaLnBrk="1" hangingPunct="1">
              <a:defRPr/>
            </a:pPr>
            <a:r>
              <a:rPr lang="en-US" sz="3600" b="1" dirty="0" err="1" smtClean="0">
                <a:solidFill>
                  <a:schemeClr val="bg1"/>
                </a:solidFill>
                <a:ea typeface="+mj-ea"/>
                <a:cs typeface="+mj-cs"/>
              </a:rPr>
              <a:t>Unsur-unsur</a:t>
            </a:r>
            <a:r>
              <a:rPr lang="en-US" sz="3600" b="1" dirty="0" smtClean="0">
                <a:solidFill>
                  <a:schemeClr val="bg1"/>
                </a:solidFill>
                <a:ea typeface="+mj-ea"/>
                <a:cs typeface="+mj-cs"/>
              </a:rPr>
              <a:t> </a:t>
            </a:r>
            <a:r>
              <a:rPr lang="en-US" sz="3600" b="1" dirty="0" err="1" smtClean="0">
                <a:solidFill>
                  <a:schemeClr val="bg1"/>
                </a:solidFill>
                <a:ea typeface="+mj-ea"/>
                <a:cs typeface="+mj-cs"/>
              </a:rPr>
              <a:t>Kesimpulan</a:t>
            </a:r>
            <a:endParaRPr lang="en-US" b="1" dirty="0" smtClean="0">
              <a:solidFill>
                <a:schemeClr val="bg1"/>
              </a:solidFill>
              <a:ea typeface="+mj-ea"/>
              <a:cs typeface="+mj-cs"/>
            </a:endParaRPr>
          </a:p>
        </p:txBody>
      </p:sp>
      <p:sp>
        <p:nvSpPr>
          <p:cNvPr id="1401860" name="Rectangle 4"/>
          <p:cNvSpPr>
            <a:spLocks noGrp="1" noChangeArrowheads="1"/>
          </p:cNvSpPr>
          <p:nvPr>
            <p:ph type="subTitle" idx="1"/>
          </p:nvPr>
        </p:nvSpPr>
        <p:spPr>
          <a:xfrm>
            <a:off x="1295400" y="1752600"/>
            <a:ext cx="6858000" cy="4962525"/>
          </a:xfrm>
          <a:effectLst>
            <a:outerShdw blurRad="63500" dist="35921" dir="2700000" algn="ctr" rotWithShape="0">
              <a:schemeClr val="tx2"/>
            </a:outerShdw>
          </a:effectLst>
          <a:extLst/>
        </p:spPr>
        <p:txBody>
          <a:bodyPr/>
          <a:lstStyle/>
          <a:p>
            <a:pPr algn="l" eaLnBrk="1" hangingPunct="1">
              <a:defRPr/>
            </a:pPr>
            <a:r>
              <a:rPr lang="en-US" b="1" i="1" dirty="0" err="1" smtClean="0">
                <a:solidFill>
                  <a:srgbClr val="FFFF00"/>
                </a:solidFill>
                <a:effectLst>
                  <a:glow rad="101600">
                    <a:schemeClr val="tx1"/>
                  </a:glow>
                </a:effectLst>
                <a:ea typeface="+mn-ea"/>
                <a:cs typeface="+mn-cs"/>
              </a:rPr>
              <a:t>U</a:t>
            </a:r>
            <a:r>
              <a:rPr lang="en-US" b="1" i="1" dirty="0" err="1" smtClean="0">
                <a:solidFill>
                  <a:schemeClr val="bg1"/>
                </a:solidFill>
                <a:effectLst>
                  <a:glow rad="101600">
                    <a:schemeClr val="tx1"/>
                  </a:glow>
                </a:effectLst>
                <a:ea typeface="+mn-ea"/>
                <a:cs typeface="+mn-cs"/>
              </a:rPr>
              <a:t>tarakan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IU</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anda</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atau</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nyatakan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kembali</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dengan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kata-kata</a:t>
            </a:r>
            <a:r>
              <a:rPr lang="en-US" b="1" i="1" dirty="0" smtClean="0">
                <a:solidFill>
                  <a:schemeClr val="bg1"/>
                </a:solidFill>
                <a:effectLst>
                  <a:glow rad="101600">
                    <a:schemeClr val="tx1"/>
                  </a:glow>
                </a:effectLst>
                <a:ea typeface="+mn-ea"/>
                <a:cs typeface="+mn-cs"/>
              </a:rPr>
              <a:t> yang </a:t>
            </a:r>
            <a:r>
              <a:rPr lang="en-US" b="1" i="1" dirty="0" err="1" smtClean="0">
                <a:solidFill>
                  <a:schemeClr val="bg1"/>
                </a:solidFill>
                <a:effectLst>
                  <a:glow rad="101600">
                    <a:schemeClr val="tx1"/>
                  </a:glow>
                </a:effectLst>
                <a:ea typeface="+mn-ea"/>
                <a:cs typeface="+mn-cs"/>
              </a:rPr>
              <a:t>berbeda</a:t>
            </a:r>
            <a:r>
              <a:rPr lang="en-US" b="1" i="1" dirty="0" smtClean="0">
                <a:solidFill>
                  <a:schemeClr val="bg1"/>
                </a:solidFill>
                <a:effectLst>
                  <a:glow rad="101600">
                    <a:schemeClr val="tx1"/>
                  </a:glow>
                </a:effectLst>
                <a:ea typeface="+mn-ea"/>
                <a:cs typeface="+mn-cs"/>
              </a:rPr>
              <a:t>)</a:t>
            </a:r>
          </a:p>
          <a:p>
            <a:pPr algn="l" eaLnBrk="1" hangingPunct="1">
              <a:defRPr/>
            </a:pPr>
            <a:r>
              <a:rPr lang="en-US" b="1" i="1" dirty="0" err="1" smtClean="0">
                <a:solidFill>
                  <a:srgbClr val="FFFF00"/>
                </a:solidFill>
                <a:effectLst>
                  <a:glow rad="101600">
                    <a:schemeClr val="tx1"/>
                  </a:glow>
                </a:effectLst>
                <a:ea typeface="+mn-ea"/>
                <a:cs typeface="+mn-cs"/>
              </a:rPr>
              <a:t>S</a:t>
            </a:r>
            <a:r>
              <a:rPr lang="en-US" b="1" i="1" dirty="0" err="1" smtClean="0">
                <a:solidFill>
                  <a:schemeClr val="bg1"/>
                </a:solidFill>
                <a:effectLst>
                  <a:glow rad="101600">
                    <a:schemeClr val="tx1"/>
                  </a:glow>
                </a:effectLst>
                <a:ea typeface="+mn-ea"/>
                <a:cs typeface="+mn-cs"/>
              </a:rPr>
              <a:t>ingkapkan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Poin-poin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Utama</a:t>
            </a:r>
            <a:endParaRPr lang="en-US" b="1" i="1" dirty="0" smtClean="0">
              <a:solidFill>
                <a:schemeClr val="bg1"/>
              </a:solidFill>
              <a:effectLst>
                <a:glow rad="101600">
                  <a:schemeClr val="tx1"/>
                </a:glow>
              </a:effectLst>
              <a:ea typeface="+mn-ea"/>
              <a:cs typeface="+mn-cs"/>
            </a:endParaRPr>
          </a:p>
          <a:p>
            <a:pPr algn="l" eaLnBrk="1" hangingPunct="1">
              <a:defRPr/>
            </a:pPr>
            <a:r>
              <a:rPr lang="en-US" b="1" i="1" dirty="0" err="1" smtClean="0">
                <a:solidFill>
                  <a:srgbClr val="FFFF00"/>
                </a:solidFill>
                <a:effectLst>
                  <a:glow rad="101600">
                    <a:schemeClr val="tx1"/>
                  </a:glow>
                </a:effectLst>
                <a:ea typeface="+mn-ea"/>
                <a:cs typeface="+mn-cs"/>
              </a:rPr>
              <a:t>A</a:t>
            </a:r>
            <a:r>
              <a:rPr lang="en-US" b="1" i="1" dirty="0" err="1" smtClean="0">
                <a:solidFill>
                  <a:schemeClr val="bg1"/>
                </a:solidFill>
                <a:effectLst>
                  <a:glow rad="101600">
                    <a:schemeClr val="tx1"/>
                  </a:glow>
                </a:effectLst>
                <a:ea typeface="+mn-ea"/>
                <a:cs typeface="+mn-cs"/>
              </a:rPr>
              <a:t>plikasikan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atau</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berikan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dorongan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untuk</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taat</a:t>
            </a:r>
            <a:endParaRPr lang="en-US" b="1" i="1" dirty="0" smtClean="0">
              <a:solidFill>
                <a:schemeClr val="bg1"/>
              </a:solidFill>
              <a:effectLst>
                <a:glow rad="101600">
                  <a:schemeClr val="tx1"/>
                </a:glow>
              </a:effectLst>
              <a:ea typeface="+mn-ea"/>
              <a:cs typeface="+mn-cs"/>
            </a:endParaRPr>
          </a:p>
          <a:p>
            <a:pPr algn="l" eaLnBrk="1" hangingPunct="1">
              <a:defRPr/>
            </a:pPr>
            <a:r>
              <a:rPr lang="en-US" b="1" i="1" dirty="0" err="1" smtClean="0">
                <a:solidFill>
                  <a:srgbClr val="FFFF00"/>
                </a:solidFill>
                <a:effectLst>
                  <a:glow rad="101600">
                    <a:schemeClr val="tx1"/>
                  </a:glow>
                </a:effectLst>
                <a:ea typeface="+mn-ea"/>
                <a:cs typeface="+mn-cs"/>
              </a:rPr>
              <a:t>H</a:t>
            </a:r>
            <a:r>
              <a:rPr lang="en-US" b="1" i="1" dirty="0" err="1" smtClean="0">
                <a:solidFill>
                  <a:schemeClr val="bg1"/>
                </a:solidFill>
                <a:effectLst>
                  <a:glow rad="101600">
                    <a:schemeClr val="tx1"/>
                  </a:glow>
                </a:effectLst>
                <a:ea typeface="+mn-ea"/>
                <a:cs typeface="+mn-cs"/>
              </a:rPr>
              <a:t>adirkan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variasi</a:t>
            </a:r>
            <a:endParaRPr lang="en-US" b="1" i="1" dirty="0" smtClean="0">
              <a:solidFill>
                <a:schemeClr val="bg1"/>
              </a:solidFill>
              <a:effectLst>
                <a:glow rad="101600">
                  <a:schemeClr val="tx1"/>
                </a:glow>
              </a:effectLst>
              <a:ea typeface="+mn-ea"/>
              <a:cs typeface="+mn-cs"/>
            </a:endParaRPr>
          </a:p>
          <a:p>
            <a:pPr algn="l" eaLnBrk="1" hangingPunct="1">
              <a:defRPr/>
            </a:pPr>
            <a:r>
              <a:rPr lang="en-US" b="1" i="1" dirty="0" err="1" smtClean="0">
                <a:solidFill>
                  <a:srgbClr val="FFFF00"/>
                </a:solidFill>
                <a:effectLst>
                  <a:glow rad="101600">
                    <a:schemeClr val="tx1"/>
                  </a:glow>
                </a:effectLst>
                <a:ea typeface="+mn-ea"/>
                <a:cs typeface="+mn-cs"/>
              </a:rPr>
              <a:t>A</a:t>
            </a:r>
            <a:r>
              <a:rPr lang="en-US" b="1" i="1" dirty="0" err="1" smtClean="0">
                <a:solidFill>
                  <a:schemeClr val="bg1"/>
                </a:solidFill>
                <a:effectLst>
                  <a:glow rad="101600">
                    <a:schemeClr val="tx1"/>
                  </a:glow>
                </a:effectLst>
                <a:ea typeface="+mn-ea"/>
                <a:cs typeface="+mn-cs"/>
              </a:rPr>
              <a:t>nda</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jangan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pernah</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mengumumkan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kesimpulan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Anda</a:t>
            </a:r>
            <a:endParaRPr lang="en-US" b="1" i="1" dirty="0" smtClean="0">
              <a:solidFill>
                <a:schemeClr val="bg1"/>
              </a:solidFill>
              <a:effectLst>
                <a:glow rad="101600">
                  <a:schemeClr val="tx1"/>
                </a:glow>
              </a:effectLst>
              <a:ea typeface="+mn-ea"/>
              <a:cs typeface="+mn-cs"/>
            </a:endParaRPr>
          </a:p>
        </p:txBody>
      </p:sp>
      <p:sp>
        <p:nvSpPr>
          <p:cNvPr id="1401861" name="Rectangle 5"/>
          <p:cNvSpPr>
            <a:spLocks noChangeArrowheads="1"/>
          </p:cNvSpPr>
          <p:nvPr/>
        </p:nvSpPr>
        <p:spPr bwMode="auto">
          <a:xfrm rot="-5400000">
            <a:off x="5117306" y="2823369"/>
            <a:ext cx="6742113" cy="100647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eaLnBrk="0" hangingPunct="0">
              <a:defRPr/>
            </a:pPr>
            <a:r>
              <a:rPr lang="en-US" sz="6000" b="1" dirty="0" err="1">
                <a:solidFill>
                  <a:schemeClr val="bg1"/>
                </a:solidFill>
                <a:ea typeface="ＭＳ Ｐゴシック" charset="-128"/>
                <a:cs typeface="+mn-cs"/>
              </a:rPr>
              <a:t>Kesimpulan</a:t>
            </a:r>
            <a:endParaRPr lang="en-US" sz="6000" b="1" dirty="0">
              <a:solidFill>
                <a:schemeClr val="bg1"/>
              </a:solidFill>
              <a:ea typeface="ＭＳ Ｐゴシック" charset="-128"/>
              <a:cs typeface="+mn-cs"/>
            </a:endParaRPr>
          </a:p>
        </p:txBody>
      </p:sp>
      <p:sp>
        <p:nvSpPr>
          <p:cNvPr id="1401862" name="Rectangle 6"/>
          <p:cNvSpPr>
            <a:spLocks noChangeArrowheads="1"/>
          </p:cNvSpPr>
          <p:nvPr/>
        </p:nvSpPr>
        <p:spPr bwMode="auto">
          <a:xfrm>
            <a:off x="5791200" y="419100"/>
            <a:ext cx="2971800" cy="609600"/>
          </a:xfrm>
          <a:prstGeom prst="rect">
            <a:avLst/>
          </a:prstGeom>
          <a:solidFill>
            <a:srgbClr val="FF0000"/>
          </a:solid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a:solidFill>
                  <a:schemeClr val="bg1"/>
                </a:solidFill>
                <a:ea typeface="ＭＳ Ｐゴシック" charset="-128"/>
                <a:cs typeface="+mn-cs"/>
              </a:rPr>
              <a:t>USAHA</a:t>
            </a:r>
            <a:endParaRPr lang="en-US" sz="3200" b="1" dirty="0">
              <a:solidFill>
                <a:schemeClr val="bg1"/>
              </a:solidFill>
              <a:ea typeface="ＭＳ Ｐゴシック" charset="-128"/>
              <a:cs typeface="+mn-cs"/>
            </a:endParaRPr>
          </a:p>
        </p:txBody>
      </p:sp>
      <p:sp>
        <p:nvSpPr>
          <p:cNvPr id="1401863" name="Rectangle 7"/>
          <p:cNvSpPr>
            <a:spLocks noChangeArrowheads="1"/>
          </p:cNvSpPr>
          <p:nvPr/>
        </p:nvSpPr>
        <p:spPr bwMode="auto">
          <a:xfrm>
            <a:off x="7315200" y="1335088"/>
            <a:ext cx="609600" cy="4495800"/>
          </a:xfrm>
          <a:prstGeom prst="rect">
            <a:avLst/>
          </a:prstGeom>
          <a:noFill/>
          <a:ln w="9525">
            <a:noFill/>
            <a:miter lim="800000"/>
            <a:headEnd/>
            <a:tailEnd/>
          </a:ln>
          <a:effectLst>
            <a:outerShdw dist="35921" dir="2700000" algn="ctr" rotWithShape="0">
              <a:schemeClr val="tx2"/>
            </a:outerShdw>
          </a:effectLst>
        </p:spPr>
        <p:txBody>
          <a:bodyPr/>
          <a:lstStyle/>
          <a:p>
            <a:pPr algn="ctr">
              <a:spcBef>
                <a:spcPct val="20000"/>
              </a:spcBef>
              <a:defRPr/>
            </a:pPr>
            <a:endParaRPr lang="en-US" sz="3200" b="1">
              <a:solidFill>
                <a:schemeClr val="bg1"/>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01860">
                                            <p:txEl>
                                              <p:pRg st="0" end="0"/>
                                            </p:txEl>
                                          </p:spTgt>
                                        </p:tgtEl>
                                        <p:attrNameLst>
                                          <p:attrName>style.visibility</p:attrName>
                                        </p:attrNameLst>
                                      </p:cBhvr>
                                      <p:to>
                                        <p:strVal val="visible"/>
                                      </p:to>
                                    </p:set>
                                    <p:animEffect transition="in" filter="dissolve">
                                      <p:cBhvr>
                                        <p:cTn id="7" dur="500"/>
                                        <p:tgtEl>
                                          <p:spTgt spid="14018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01860">
                                            <p:txEl>
                                              <p:pRg st="1" end="1"/>
                                            </p:txEl>
                                          </p:spTgt>
                                        </p:tgtEl>
                                        <p:attrNameLst>
                                          <p:attrName>style.visibility</p:attrName>
                                        </p:attrNameLst>
                                      </p:cBhvr>
                                      <p:to>
                                        <p:strVal val="visible"/>
                                      </p:to>
                                    </p:set>
                                    <p:animEffect transition="in" filter="dissolve">
                                      <p:cBhvr>
                                        <p:cTn id="12" dur="500"/>
                                        <p:tgtEl>
                                          <p:spTgt spid="140186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01860">
                                            <p:txEl>
                                              <p:pRg st="2" end="2"/>
                                            </p:txEl>
                                          </p:spTgt>
                                        </p:tgtEl>
                                        <p:attrNameLst>
                                          <p:attrName>style.visibility</p:attrName>
                                        </p:attrNameLst>
                                      </p:cBhvr>
                                      <p:to>
                                        <p:strVal val="visible"/>
                                      </p:to>
                                    </p:set>
                                    <p:animEffect transition="in" filter="dissolve">
                                      <p:cBhvr>
                                        <p:cTn id="17" dur="500"/>
                                        <p:tgtEl>
                                          <p:spTgt spid="140186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01860">
                                            <p:txEl>
                                              <p:pRg st="3" end="3"/>
                                            </p:txEl>
                                          </p:spTgt>
                                        </p:tgtEl>
                                        <p:attrNameLst>
                                          <p:attrName>style.visibility</p:attrName>
                                        </p:attrNameLst>
                                      </p:cBhvr>
                                      <p:to>
                                        <p:strVal val="visible"/>
                                      </p:to>
                                    </p:set>
                                    <p:animEffect transition="in" filter="dissolve">
                                      <p:cBhvr>
                                        <p:cTn id="22" dur="500"/>
                                        <p:tgtEl>
                                          <p:spTgt spid="140186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01860">
                                            <p:txEl>
                                              <p:pRg st="4" end="4"/>
                                            </p:txEl>
                                          </p:spTgt>
                                        </p:tgtEl>
                                        <p:attrNameLst>
                                          <p:attrName>style.visibility</p:attrName>
                                        </p:attrNameLst>
                                      </p:cBhvr>
                                      <p:to>
                                        <p:strVal val="visible"/>
                                      </p:to>
                                    </p:set>
                                    <p:animEffect transition="in" filter="dissolve">
                                      <p:cBhvr>
                                        <p:cTn id="27" dur="500"/>
                                        <p:tgtEl>
                                          <p:spTgt spid="14018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86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ctrTitle"/>
          </p:nvPr>
        </p:nvSpPr>
        <p:spPr>
          <a:xfrm>
            <a:off x="381000" y="304800"/>
            <a:ext cx="8305800" cy="1066800"/>
          </a:xfrm>
          <a:solidFill>
            <a:schemeClr val="accent2"/>
          </a:solidFill>
        </p:spPr>
        <p:txBody>
          <a:bodyPr/>
          <a:lstStyle/>
          <a:p>
            <a:pPr eaLnBrk="1" hangingPunct="1"/>
            <a:r>
              <a:rPr lang="en-US" sz="6000" b="1">
                <a:solidFill>
                  <a:schemeClr val="accent2"/>
                </a:solidFill>
                <a:latin typeface="Arial" charset="0"/>
                <a:ea typeface="ＭＳ Ｐゴシック" charset="0"/>
              </a:rPr>
              <a:t>Don</a:t>
            </a:r>
            <a:r>
              <a:rPr lang="ja-JP" altLang="en-US" sz="6000" b="1">
                <a:solidFill>
                  <a:schemeClr val="accent2"/>
                </a:solidFill>
                <a:latin typeface="Arial" charset="0"/>
                <a:ea typeface="ＭＳ Ｐゴシック" charset="0"/>
              </a:rPr>
              <a:t>’</a:t>
            </a:r>
            <a:r>
              <a:rPr lang="en-US" altLang="ja-JP" sz="6000" b="1">
                <a:solidFill>
                  <a:schemeClr val="accent2"/>
                </a:solidFill>
                <a:latin typeface="Arial" charset="0"/>
                <a:ea typeface="ＭＳ Ｐゴシック" charset="0"/>
              </a:rPr>
              <a:t>t Announce It</a:t>
            </a:r>
            <a:endParaRPr lang="en-US" sz="6000" b="1">
              <a:solidFill>
                <a:schemeClr val="bg1"/>
              </a:solidFill>
              <a:latin typeface="Arial" charset="0"/>
              <a:ea typeface="ＭＳ Ｐゴシック" charset="0"/>
            </a:endParaRPr>
          </a:p>
        </p:txBody>
      </p:sp>
      <p:pic>
        <p:nvPicPr>
          <p:cNvPr id="172034" name="Picture 4" descr="ConclusionDesired"/>
          <p:cNvPicPr>
            <a:picLocks noChangeAspect="1" noChangeArrowheads="1"/>
          </p:cNvPicPr>
          <p:nvPr/>
        </p:nvPicPr>
        <p:blipFill>
          <a:blip r:embed="rId3" cstate="screen">
            <a:extLst>
              <a:ext uri="{28A0092B-C50C-407E-A947-70E740481C1C}">
                <a14:useLocalDpi xmlns:a14="http://schemas.microsoft.com/office/drawing/2010/main"/>
              </a:ext>
            </a:extLst>
          </a:blip>
          <a:srcRect l="32578" t="7913" r="12976" b="36398"/>
          <a:stretch>
            <a:fillRect/>
          </a:stretch>
        </p:blipFill>
        <p:spPr bwMode="auto">
          <a:xfrm rot="549576">
            <a:off x="533400" y="0"/>
            <a:ext cx="53721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4659" name="Rectangle 3"/>
          <p:cNvSpPr>
            <a:spLocks noGrp="1" noChangeArrowheads="1"/>
          </p:cNvSpPr>
          <p:nvPr>
            <p:ph type="subTitle" idx="1"/>
          </p:nvPr>
        </p:nvSpPr>
        <p:spPr>
          <a:xfrm>
            <a:off x="5410200" y="3581400"/>
            <a:ext cx="3657600" cy="3276600"/>
          </a:xfrm>
        </p:spPr>
        <p:txBody>
          <a:bodyPr/>
          <a:lstStyle/>
          <a:p>
            <a:pPr eaLnBrk="1" hangingPunct="1"/>
            <a:r>
              <a:rPr lang="en-US" sz="4000" b="1" i="1">
                <a:latin typeface="Arial" charset="0"/>
                <a:ea typeface="ＭＳ Ｐゴシック" charset="0"/>
              </a:rPr>
              <a:t>J</a:t>
            </a:r>
            <a:r>
              <a:rPr lang="en-US" b="1" i="1">
                <a:latin typeface="Arial" charset="0"/>
                <a:ea typeface="ＭＳ Ｐゴシック" charset="0"/>
              </a:rPr>
              <a:t>ANGAN UMUMKAN KESIMPULAN ANDA</a:t>
            </a:r>
          </a:p>
        </p:txBody>
      </p:sp>
      <p:sp>
        <p:nvSpPr>
          <p:cNvPr id="1094661" name="Rectangle 5"/>
          <p:cNvSpPr>
            <a:spLocks noChangeArrowheads="1"/>
          </p:cNvSpPr>
          <p:nvPr/>
        </p:nvSpPr>
        <p:spPr bwMode="auto">
          <a:xfrm rot="611935">
            <a:off x="0" y="3657600"/>
            <a:ext cx="5181600" cy="426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72037" name="TextBox 5"/>
          <p:cNvSpPr txBox="1">
            <a:spLocks noChangeArrowheads="1"/>
          </p:cNvSpPr>
          <p:nvPr/>
        </p:nvSpPr>
        <p:spPr bwMode="auto">
          <a:xfrm rot="600000">
            <a:off x="2720975" y="390525"/>
            <a:ext cx="3055938" cy="466725"/>
          </a:xfrm>
          <a:prstGeom prst="rect">
            <a:avLst/>
          </a:prstGeom>
          <a:solidFill>
            <a:schemeClr val="bg1"/>
          </a:solidFill>
          <a:ln w="9525">
            <a:solidFill>
              <a:schemeClr val="bg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Dan kesimpulannya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xit" presetSubtype="0" accel="100000" fill="hold" grpId="0" nodeType="clickEffect">
                                  <p:stCondLst>
                                    <p:cond delay="0"/>
                                  </p:stCondLst>
                                  <p:childTnLst>
                                    <p:anim calcmode="lin" valueType="num">
                                      <p:cBhvr>
                                        <p:cTn id="6" dur="500"/>
                                        <p:tgtEl>
                                          <p:spTgt spid="1094661"/>
                                        </p:tgtEl>
                                        <p:attrNameLst>
                                          <p:attrName>ppt_w</p:attrName>
                                        </p:attrNameLst>
                                      </p:cBhvr>
                                      <p:tavLst>
                                        <p:tav tm="0">
                                          <p:val>
                                            <p:strVal val="ppt_w"/>
                                          </p:val>
                                        </p:tav>
                                        <p:tav tm="100000">
                                          <p:val>
                                            <p:fltVal val="0"/>
                                          </p:val>
                                        </p:tav>
                                      </p:tavLst>
                                    </p:anim>
                                    <p:anim calcmode="lin" valueType="num">
                                      <p:cBhvr>
                                        <p:cTn id="7" dur="500"/>
                                        <p:tgtEl>
                                          <p:spTgt spid="1094661"/>
                                        </p:tgtEl>
                                        <p:attrNameLst>
                                          <p:attrName>ppt_h</p:attrName>
                                        </p:attrNameLst>
                                      </p:cBhvr>
                                      <p:tavLst>
                                        <p:tav tm="0">
                                          <p:val>
                                            <p:strVal val="ppt_h"/>
                                          </p:val>
                                        </p:tav>
                                        <p:tav tm="100000">
                                          <p:val>
                                            <p:fltVal val="0"/>
                                          </p:val>
                                        </p:tav>
                                      </p:tavLst>
                                    </p:anim>
                                    <p:anim calcmode="lin" valueType="num">
                                      <p:cBhvr>
                                        <p:cTn id="8" dur="500"/>
                                        <p:tgtEl>
                                          <p:spTgt spid="1094661"/>
                                        </p:tgtEl>
                                        <p:attrNameLst>
                                          <p:attrName>style.rotation</p:attrName>
                                        </p:attrNameLst>
                                      </p:cBhvr>
                                      <p:tavLst>
                                        <p:tav tm="0">
                                          <p:val>
                                            <p:fltVal val="0"/>
                                          </p:val>
                                        </p:tav>
                                        <p:tav tm="100000">
                                          <p:val>
                                            <p:fltVal val="360"/>
                                          </p:val>
                                        </p:tav>
                                      </p:tavLst>
                                    </p:anim>
                                    <p:animEffect transition="out" filter="fade">
                                      <p:cBhvr>
                                        <p:cTn id="9" dur="500"/>
                                        <p:tgtEl>
                                          <p:spTgt spid="1094661"/>
                                        </p:tgtEl>
                                      </p:cBhvr>
                                    </p:animEffect>
                                    <p:set>
                                      <p:cBhvr>
                                        <p:cTn id="10" dur="1" fill="hold">
                                          <p:stCondLst>
                                            <p:cond delay="499"/>
                                          </p:stCondLst>
                                        </p:cTn>
                                        <p:tgtEl>
                                          <p:spTgt spid="109466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94659">
                                            <p:txEl>
                                              <p:pRg st="0" end="0"/>
                                            </p:txEl>
                                          </p:spTgt>
                                        </p:tgtEl>
                                        <p:attrNameLst>
                                          <p:attrName>style.visibility</p:attrName>
                                        </p:attrNameLst>
                                      </p:cBhvr>
                                      <p:to>
                                        <p:strVal val="visible"/>
                                      </p:to>
                                    </p:set>
                                    <p:animEffect transition="in" filter="dissolve">
                                      <p:cBhvr>
                                        <p:cTn id="15" dur="500"/>
                                        <p:tgtEl>
                                          <p:spTgt spid="1094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59" grpId="0" build="p"/>
      <p:bldP spid="109466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2" descr="nebula-bullet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395"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outerShdw>
          </a:effectLst>
        </p:spPr>
        <p:txBody>
          <a:bodyPr/>
          <a:lstStyle/>
          <a:p>
            <a:pPr eaLnBrk="1" hangingPunct="1">
              <a:defRPr/>
            </a:pPr>
            <a:r>
              <a:rPr lang="en-US" sz="6000" b="1" dirty="0" err="1" smtClean="0">
                <a:solidFill>
                  <a:schemeClr val="bg1"/>
                </a:solidFill>
                <a:ea typeface="+mj-ea"/>
                <a:cs typeface="+mj-cs"/>
              </a:rPr>
              <a:t>Pendahuluan</a:t>
            </a:r>
            <a:endParaRPr lang="en-US" sz="5400" dirty="0" smtClean="0">
              <a:solidFill>
                <a:schemeClr val="bg1"/>
              </a:solidFill>
              <a:ea typeface="+mj-ea"/>
              <a:cs typeface="+mj-cs"/>
            </a:endParaRPr>
          </a:p>
        </p:txBody>
      </p:sp>
      <p:sp>
        <p:nvSpPr>
          <p:cNvPr id="1339396" name="Rectangle 4"/>
          <p:cNvSpPr>
            <a:spLocks noChangeArrowheads="1"/>
          </p:cNvSpPr>
          <p:nvPr/>
        </p:nvSpPr>
        <p:spPr bwMode="auto">
          <a:xfrm>
            <a:off x="533400" y="381000"/>
            <a:ext cx="3200400" cy="609600"/>
          </a:xfrm>
          <a:prstGeom prst="rect">
            <a:avLst/>
          </a:prstGeom>
          <a:solidFill>
            <a:schemeClr val="tx1"/>
          </a:solid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err="1">
                <a:solidFill>
                  <a:srgbClr val="FFFF00"/>
                </a:solidFill>
                <a:ea typeface="ＭＳ Ｐゴシック" charset="-128"/>
                <a:cs typeface="+mn-cs"/>
              </a:rPr>
              <a:t>RBBB</a:t>
            </a:r>
            <a:r>
              <a:rPr lang="en-US" sz="3600" b="1" i="1" dirty="0">
                <a:solidFill>
                  <a:srgbClr val="FFFF00"/>
                </a:solidFill>
                <a:ea typeface="ＭＳ Ｐゴシック" charset="-128"/>
                <a:cs typeface="+mn-cs"/>
              </a:rPr>
              <a:t> </a:t>
            </a:r>
            <a:r>
              <a:rPr lang="en-US" sz="3600" b="1" i="1" dirty="0" err="1">
                <a:solidFill>
                  <a:srgbClr val="FFFF00"/>
                </a:solidFill>
                <a:ea typeface="ＭＳ Ｐゴシック" charset="-128"/>
                <a:cs typeface="+mn-cs"/>
              </a:rPr>
              <a:t>UUT</a:t>
            </a:r>
            <a:endParaRPr lang="en-US" sz="3200" b="1" dirty="0">
              <a:solidFill>
                <a:srgbClr val="FFFF00"/>
              </a:solidFill>
              <a:ea typeface="ＭＳ Ｐゴシック" charset="-128"/>
              <a:cs typeface="+mn-cs"/>
            </a:endParaRPr>
          </a:p>
        </p:txBody>
      </p:sp>
      <p:sp>
        <p:nvSpPr>
          <p:cNvPr id="174084" name="Rectangle 5"/>
          <p:cNvSpPr>
            <a:spLocks noChangeArrowheads="1"/>
          </p:cNvSpPr>
          <p:nvPr/>
        </p:nvSpPr>
        <p:spPr bwMode="auto">
          <a:xfrm>
            <a:off x="1447800" y="1295400"/>
            <a:ext cx="7696200" cy="5334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3200" b="1" i="1">
                <a:solidFill>
                  <a:srgbClr val="FFFF00"/>
                </a:solidFill>
              </a:rPr>
              <a:t>R</a:t>
            </a:r>
            <a:r>
              <a:rPr lang="en-US" sz="3200" b="1" i="1">
                <a:solidFill>
                  <a:schemeClr val="bg1"/>
                </a:solidFill>
              </a:rPr>
              <a:t>aih Perhatian atas Subjek yang dikhotbahkan</a:t>
            </a:r>
            <a:endParaRPr lang="en-US" sz="3200" b="1">
              <a:solidFill>
                <a:schemeClr val="bg1"/>
              </a:solidFill>
            </a:endParaRPr>
          </a:p>
          <a:p>
            <a:pPr>
              <a:spcBef>
                <a:spcPct val="20000"/>
              </a:spcBef>
            </a:pPr>
            <a:r>
              <a:rPr lang="en-US" sz="3200" b="1" i="1">
                <a:solidFill>
                  <a:srgbClr val="FFFF00"/>
                </a:solidFill>
              </a:rPr>
              <a:t>B</a:t>
            </a:r>
            <a:r>
              <a:rPr lang="en-US" sz="3200" b="1" i="1">
                <a:solidFill>
                  <a:schemeClr val="bg1"/>
                </a:solidFill>
              </a:rPr>
              <a:t>angkitkan Kebutuhan</a:t>
            </a:r>
            <a:endParaRPr lang="en-US" sz="3200" b="1">
              <a:solidFill>
                <a:schemeClr val="bg1"/>
              </a:solidFill>
            </a:endParaRPr>
          </a:p>
          <a:p>
            <a:pPr>
              <a:spcBef>
                <a:spcPct val="20000"/>
              </a:spcBef>
            </a:pPr>
            <a:r>
              <a:rPr lang="en-US" sz="3200" b="1" i="1">
                <a:solidFill>
                  <a:srgbClr val="FFFF00"/>
                </a:solidFill>
              </a:rPr>
              <a:t>B</a:t>
            </a:r>
            <a:r>
              <a:rPr lang="en-US" sz="3200" b="1" i="1">
                <a:solidFill>
                  <a:schemeClr val="bg1"/>
                </a:solidFill>
              </a:rPr>
              <a:t>erikan Subjek, IU, atau PU I</a:t>
            </a:r>
          </a:p>
          <a:p>
            <a:pPr>
              <a:spcBef>
                <a:spcPct val="20000"/>
              </a:spcBef>
            </a:pPr>
            <a:r>
              <a:rPr lang="en-US" sz="3200" b="1" i="1">
                <a:solidFill>
                  <a:srgbClr val="FFFF00"/>
                </a:solidFill>
              </a:rPr>
              <a:t>B</a:t>
            </a:r>
            <a:r>
              <a:rPr lang="en-US" sz="3200" b="1" i="1">
                <a:solidFill>
                  <a:schemeClr val="bg1"/>
                </a:solidFill>
              </a:rPr>
              <a:t>erikan Latar Belakang</a:t>
            </a:r>
          </a:p>
          <a:p>
            <a:pPr>
              <a:spcBef>
                <a:spcPct val="20000"/>
              </a:spcBef>
            </a:pPr>
            <a:r>
              <a:rPr lang="en-US" sz="3200" b="1" i="1">
                <a:solidFill>
                  <a:srgbClr val="FFFF00"/>
                </a:solidFill>
              </a:rPr>
              <a:t>U</a:t>
            </a:r>
            <a:r>
              <a:rPr lang="en-US" sz="3200" b="1" i="1">
                <a:solidFill>
                  <a:schemeClr val="bg1"/>
                </a:solidFill>
              </a:rPr>
              <a:t>langi Kerangka</a:t>
            </a:r>
          </a:p>
          <a:p>
            <a:pPr>
              <a:spcBef>
                <a:spcPct val="20000"/>
              </a:spcBef>
            </a:pPr>
            <a:r>
              <a:rPr lang="en-US" sz="3200" b="1" i="1">
                <a:solidFill>
                  <a:srgbClr val="FFFF00"/>
                </a:solidFill>
              </a:rPr>
              <a:t>U</a:t>
            </a:r>
            <a:r>
              <a:rPr lang="en-US" sz="3200" b="1" i="1">
                <a:solidFill>
                  <a:schemeClr val="bg1"/>
                </a:solidFill>
              </a:rPr>
              <a:t>mumkan teks</a:t>
            </a:r>
          </a:p>
          <a:p>
            <a:pPr>
              <a:spcBef>
                <a:spcPct val="20000"/>
              </a:spcBef>
            </a:pPr>
            <a:r>
              <a:rPr lang="en-US" sz="3200" b="1" i="1">
                <a:solidFill>
                  <a:srgbClr val="FFFF00"/>
                </a:solidFill>
              </a:rPr>
              <a:t>T</a:t>
            </a:r>
            <a:r>
              <a:rPr lang="en-US" sz="3200" b="1" i="1">
                <a:solidFill>
                  <a:schemeClr val="bg1"/>
                </a:solidFill>
              </a:rPr>
              <a:t>ransisi ke PU I</a:t>
            </a:r>
            <a:endParaRPr lang="en-US" sz="3600" b="1" i="1">
              <a:solidFill>
                <a:schemeClr val="bg1"/>
              </a:solidFill>
            </a:endParaRPr>
          </a:p>
        </p:txBody>
      </p:sp>
      <p:sp>
        <p:nvSpPr>
          <p:cNvPr id="1339403" name="Text Box 11"/>
          <p:cNvSpPr txBox="1">
            <a:spLocks noChangeArrowheads="1"/>
          </p:cNvSpPr>
          <p:nvPr/>
        </p:nvSpPr>
        <p:spPr bwMode="auto">
          <a:xfrm>
            <a:off x="2290763" y="5884863"/>
            <a:ext cx="6781800" cy="82232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eaLnBrk="0" hangingPunct="0">
              <a:defRPr/>
            </a:pPr>
            <a:r>
              <a:rPr lang="en-US" dirty="0" err="1">
                <a:solidFill>
                  <a:schemeClr val="bg1"/>
                </a:solidFill>
                <a:ea typeface="ＭＳ Ｐゴシック" charset="-128"/>
                <a:cs typeface="+mn-cs"/>
              </a:rPr>
              <a:t>Poin-Poin</a:t>
            </a:r>
            <a:r>
              <a:rPr lang="en-US" dirty="0">
                <a:solidFill>
                  <a:schemeClr val="bg1"/>
                </a:solidFill>
                <a:ea typeface="ＭＳ Ｐゴシック" charset="-128"/>
                <a:cs typeface="+mn-cs"/>
              </a:rPr>
              <a:t> </a:t>
            </a:r>
            <a:r>
              <a:rPr lang="en-US" dirty="0" err="1">
                <a:solidFill>
                  <a:schemeClr val="bg1"/>
                </a:solidFill>
                <a:ea typeface="ＭＳ Ｐゴシック" charset="-128"/>
                <a:cs typeface="+mn-cs"/>
              </a:rPr>
              <a:t>Kontak</a:t>
            </a:r>
            <a:r>
              <a:rPr lang="en-US" dirty="0">
                <a:solidFill>
                  <a:schemeClr val="bg1"/>
                </a:solidFill>
                <a:ea typeface="ＭＳ Ｐゴシック" charset="-128"/>
                <a:cs typeface="+mn-cs"/>
              </a:rPr>
              <a:t> </a:t>
            </a:r>
            <a:r>
              <a:rPr lang="en-US" dirty="0" err="1">
                <a:solidFill>
                  <a:schemeClr val="bg1"/>
                </a:solidFill>
                <a:ea typeface="ＭＳ Ｐゴシック" charset="-128"/>
                <a:cs typeface="+mn-cs"/>
              </a:rPr>
              <a:t>dari</a:t>
            </a:r>
            <a:r>
              <a:rPr lang="en-US" dirty="0">
                <a:solidFill>
                  <a:schemeClr val="bg1"/>
                </a:solidFill>
                <a:ea typeface="ＭＳ Ｐゴシック" charset="-128"/>
                <a:cs typeface="+mn-cs"/>
              </a:rPr>
              <a:t> Hostetler, </a:t>
            </a:r>
            <a:r>
              <a:rPr lang="en-US" i="1" dirty="0">
                <a:solidFill>
                  <a:schemeClr val="bg1"/>
                </a:solidFill>
                <a:ea typeface="ＭＳ Ｐゴシック" charset="-128"/>
                <a:cs typeface="+mn-cs"/>
              </a:rPr>
              <a:t>Introducing the Sermon (</a:t>
            </a:r>
            <a:r>
              <a:rPr lang="en-US" i="1" dirty="0" err="1">
                <a:solidFill>
                  <a:schemeClr val="bg1"/>
                </a:solidFill>
                <a:ea typeface="ＭＳ Ｐゴシック" charset="-128"/>
                <a:cs typeface="+mn-cs"/>
              </a:rPr>
              <a:t>Mempersiapkan</a:t>
            </a:r>
            <a:r>
              <a:rPr lang="en-US" i="1" dirty="0">
                <a:solidFill>
                  <a:schemeClr val="bg1"/>
                </a:solidFill>
                <a:ea typeface="ＭＳ Ｐゴシック" charset="-128"/>
                <a:cs typeface="+mn-cs"/>
              </a:rPr>
              <a:t> </a:t>
            </a:r>
            <a:r>
              <a:rPr lang="en-US" i="1" dirty="0" err="1">
                <a:solidFill>
                  <a:schemeClr val="bg1"/>
                </a:solidFill>
                <a:ea typeface="ＭＳ Ｐゴシック" charset="-128"/>
                <a:cs typeface="+mn-cs"/>
              </a:rPr>
              <a:t>Khotbah</a:t>
            </a:r>
            <a:r>
              <a:rPr lang="en-US" i="1" dirty="0">
                <a:solidFill>
                  <a:schemeClr val="bg1"/>
                </a:solidFill>
                <a:ea typeface="ＭＳ Ｐゴシック" charset="-128"/>
                <a:cs typeface="+mn-cs"/>
              </a:rPr>
              <a:t>)</a:t>
            </a:r>
            <a:endParaRPr lang="en-US" dirty="0">
              <a:solidFill>
                <a:schemeClr val="bg1"/>
              </a:solidFill>
              <a:ea typeface="ＭＳ Ｐゴシック" charset="-128"/>
              <a:cs typeface="+mn-cs"/>
            </a:endParaRPr>
          </a:p>
        </p:txBody>
      </p:sp>
      <p:sp>
        <p:nvSpPr>
          <p:cNvPr id="1339404" name="Text Box 12"/>
          <p:cNvSpPr txBox="1">
            <a:spLocks noChangeArrowheads="1"/>
          </p:cNvSpPr>
          <p:nvPr/>
        </p:nvSpPr>
        <p:spPr bwMode="auto">
          <a:xfrm>
            <a:off x="8518525" y="39688"/>
            <a:ext cx="523875" cy="457200"/>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eaLnBrk="0" hangingPunct="0">
              <a:defRPr/>
            </a:pPr>
            <a:r>
              <a:rPr lang="en-US" b="1">
                <a:solidFill>
                  <a:schemeClr val="bg1"/>
                </a:solidFill>
                <a:ea typeface="ＭＳ Ｐゴシック" charset="-128"/>
                <a:cs typeface="+mn-cs"/>
              </a:rPr>
              <a:t>74</a:t>
            </a:r>
            <a:endParaRPr lang="en-US">
              <a:solidFill>
                <a:schemeClr val="bg1"/>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2" descr="_H8X700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1859" name="Rectangle 3"/>
          <p:cNvSpPr>
            <a:spLocks noGrp="1" noChangeArrowheads="1"/>
          </p:cNvSpPr>
          <p:nvPr>
            <p:ph type="ctrTitle"/>
          </p:nvPr>
        </p:nvSpPr>
        <p:spPr>
          <a:xfrm>
            <a:off x="0" y="76200"/>
            <a:ext cx="5715000" cy="1295400"/>
          </a:xfrm>
          <a:effectLst>
            <a:outerShdw blurRad="63500" dist="35921" dir="2700000" algn="ctr" rotWithShape="0">
              <a:schemeClr val="tx2"/>
            </a:outerShdw>
          </a:effectLst>
        </p:spPr>
        <p:txBody>
          <a:bodyPr/>
          <a:lstStyle/>
          <a:p>
            <a:pPr eaLnBrk="1" hangingPunct="1">
              <a:defRPr/>
            </a:pPr>
            <a:r>
              <a:rPr lang="en-US" sz="3600" b="1" dirty="0" err="1" smtClean="0">
                <a:solidFill>
                  <a:schemeClr val="bg1"/>
                </a:solidFill>
                <a:ea typeface="+mj-ea"/>
                <a:cs typeface="+mj-cs"/>
              </a:rPr>
              <a:t>Unsur-unsur</a:t>
            </a:r>
            <a:r>
              <a:rPr lang="en-US" sz="3600" b="1" dirty="0" smtClean="0">
                <a:solidFill>
                  <a:schemeClr val="bg1"/>
                </a:solidFill>
                <a:ea typeface="+mj-ea"/>
                <a:cs typeface="+mj-cs"/>
              </a:rPr>
              <a:t> </a:t>
            </a:r>
            <a:r>
              <a:rPr lang="en-US" sz="3600" b="1" dirty="0" err="1" smtClean="0">
                <a:solidFill>
                  <a:schemeClr val="bg1"/>
                </a:solidFill>
                <a:ea typeface="+mj-ea"/>
                <a:cs typeface="+mj-cs"/>
              </a:rPr>
              <a:t>Kesimpulan</a:t>
            </a:r>
            <a:endParaRPr lang="en-US" b="1" dirty="0" smtClean="0">
              <a:solidFill>
                <a:schemeClr val="bg1"/>
              </a:solidFill>
              <a:ea typeface="+mj-ea"/>
              <a:cs typeface="+mj-cs"/>
            </a:endParaRPr>
          </a:p>
        </p:txBody>
      </p:sp>
      <p:sp>
        <p:nvSpPr>
          <p:cNvPr id="1401860" name="Rectangle 4"/>
          <p:cNvSpPr>
            <a:spLocks noGrp="1" noChangeArrowheads="1"/>
          </p:cNvSpPr>
          <p:nvPr>
            <p:ph type="subTitle" idx="1"/>
          </p:nvPr>
        </p:nvSpPr>
        <p:spPr>
          <a:xfrm>
            <a:off x="1295400" y="1752600"/>
            <a:ext cx="6858000" cy="4962525"/>
          </a:xfrm>
          <a:effectLst>
            <a:outerShdw blurRad="63500" dist="35921" dir="2700000" algn="ctr" rotWithShape="0">
              <a:schemeClr val="tx2"/>
            </a:outerShdw>
          </a:effectLst>
          <a:extLst/>
        </p:spPr>
        <p:txBody>
          <a:bodyPr/>
          <a:lstStyle/>
          <a:p>
            <a:pPr algn="l" eaLnBrk="1" hangingPunct="1">
              <a:defRPr/>
            </a:pPr>
            <a:r>
              <a:rPr lang="en-US" b="1" i="1" dirty="0" err="1" smtClean="0">
                <a:solidFill>
                  <a:srgbClr val="FFFF00"/>
                </a:solidFill>
                <a:effectLst>
                  <a:glow rad="101600">
                    <a:schemeClr val="tx1"/>
                  </a:glow>
                </a:effectLst>
                <a:ea typeface="+mn-ea"/>
                <a:cs typeface="+mn-cs"/>
              </a:rPr>
              <a:t>U</a:t>
            </a:r>
            <a:r>
              <a:rPr lang="en-US" b="1" i="1" dirty="0" err="1" smtClean="0">
                <a:solidFill>
                  <a:schemeClr val="bg1"/>
                </a:solidFill>
                <a:effectLst>
                  <a:glow rad="101600">
                    <a:schemeClr val="tx1"/>
                  </a:glow>
                </a:effectLst>
                <a:ea typeface="+mn-ea"/>
                <a:cs typeface="+mn-cs"/>
              </a:rPr>
              <a:t>tarakan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IU</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anda</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atau</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nyatakan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kembali</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dengan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kata-kata</a:t>
            </a:r>
            <a:r>
              <a:rPr lang="en-US" b="1" i="1" dirty="0" smtClean="0">
                <a:solidFill>
                  <a:schemeClr val="bg1"/>
                </a:solidFill>
                <a:effectLst>
                  <a:glow rad="101600">
                    <a:schemeClr val="tx1"/>
                  </a:glow>
                </a:effectLst>
                <a:ea typeface="+mn-ea"/>
                <a:cs typeface="+mn-cs"/>
              </a:rPr>
              <a:t> yang </a:t>
            </a:r>
            <a:r>
              <a:rPr lang="en-US" b="1" i="1" dirty="0" err="1" smtClean="0">
                <a:solidFill>
                  <a:schemeClr val="bg1"/>
                </a:solidFill>
                <a:effectLst>
                  <a:glow rad="101600">
                    <a:schemeClr val="tx1"/>
                  </a:glow>
                </a:effectLst>
                <a:ea typeface="+mn-ea"/>
                <a:cs typeface="+mn-cs"/>
              </a:rPr>
              <a:t>berbeda</a:t>
            </a:r>
            <a:r>
              <a:rPr lang="en-US" b="1" i="1" dirty="0" smtClean="0">
                <a:solidFill>
                  <a:schemeClr val="bg1"/>
                </a:solidFill>
                <a:effectLst>
                  <a:glow rad="101600">
                    <a:schemeClr val="tx1"/>
                  </a:glow>
                </a:effectLst>
                <a:ea typeface="+mn-ea"/>
                <a:cs typeface="+mn-cs"/>
              </a:rPr>
              <a:t>)</a:t>
            </a:r>
          </a:p>
          <a:p>
            <a:pPr algn="l" eaLnBrk="1" hangingPunct="1">
              <a:defRPr/>
            </a:pPr>
            <a:r>
              <a:rPr lang="en-US" b="1" i="1" dirty="0" err="1" smtClean="0">
                <a:solidFill>
                  <a:srgbClr val="FFFF00"/>
                </a:solidFill>
                <a:effectLst>
                  <a:glow rad="101600">
                    <a:schemeClr val="tx1"/>
                  </a:glow>
                </a:effectLst>
                <a:ea typeface="+mn-ea"/>
                <a:cs typeface="+mn-cs"/>
              </a:rPr>
              <a:t>S</a:t>
            </a:r>
            <a:r>
              <a:rPr lang="en-US" b="1" i="1" dirty="0" err="1" smtClean="0">
                <a:solidFill>
                  <a:schemeClr val="bg1"/>
                </a:solidFill>
                <a:effectLst>
                  <a:glow rad="101600">
                    <a:schemeClr val="tx1"/>
                  </a:glow>
                </a:effectLst>
                <a:ea typeface="+mn-ea"/>
                <a:cs typeface="+mn-cs"/>
              </a:rPr>
              <a:t>ingkapkan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Poin-poin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Utama</a:t>
            </a:r>
            <a:endParaRPr lang="en-US" b="1" i="1" dirty="0" smtClean="0">
              <a:solidFill>
                <a:schemeClr val="bg1"/>
              </a:solidFill>
              <a:effectLst>
                <a:glow rad="101600">
                  <a:schemeClr val="tx1"/>
                </a:glow>
              </a:effectLst>
              <a:ea typeface="+mn-ea"/>
              <a:cs typeface="+mn-cs"/>
            </a:endParaRPr>
          </a:p>
          <a:p>
            <a:pPr algn="l" eaLnBrk="1" hangingPunct="1">
              <a:defRPr/>
            </a:pPr>
            <a:r>
              <a:rPr lang="en-US" b="1" i="1" dirty="0" err="1" smtClean="0">
                <a:solidFill>
                  <a:srgbClr val="FFFF00"/>
                </a:solidFill>
                <a:effectLst>
                  <a:glow rad="101600">
                    <a:schemeClr val="tx1"/>
                  </a:glow>
                </a:effectLst>
                <a:ea typeface="+mn-ea"/>
                <a:cs typeface="+mn-cs"/>
              </a:rPr>
              <a:t>A</a:t>
            </a:r>
            <a:r>
              <a:rPr lang="en-US" b="1" i="1" dirty="0" err="1" smtClean="0">
                <a:solidFill>
                  <a:schemeClr val="bg1"/>
                </a:solidFill>
                <a:effectLst>
                  <a:glow rad="101600">
                    <a:schemeClr val="tx1"/>
                  </a:glow>
                </a:effectLst>
                <a:ea typeface="+mn-ea"/>
                <a:cs typeface="+mn-cs"/>
              </a:rPr>
              <a:t>plikasikan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atau</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berikan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dorongan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untuk</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taat</a:t>
            </a:r>
            <a:endParaRPr lang="en-US" b="1" i="1" dirty="0" smtClean="0">
              <a:solidFill>
                <a:schemeClr val="bg1"/>
              </a:solidFill>
              <a:effectLst>
                <a:glow rad="101600">
                  <a:schemeClr val="tx1"/>
                </a:glow>
              </a:effectLst>
              <a:ea typeface="+mn-ea"/>
              <a:cs typeface="+mn-cs"/>
            </a:endParaRPr>
          </a:p>
          <a:p>
            <a:pPr algn="l" eaLnBrk="1" hangingPunct="1">
              <a:defRPr/>
            </a:pPr>
            <a:r>
              <a:rPr lang="en-US" b="1" i="1" dirty="0" err="1" smtClean="0">
                <a:solidFill>
                  <a:srgbClr val="FFFF00"/>
                </a:solidFill>
                <a:effectLst>
                  <a:glow rad="101600">
                    <a:schemeClr val="tx1"/>
                  </a:glow>
                </a:effectLst>
                <a:ea typeface="+mn-ea"/>
                <a:cs typeface="+mn-cs"/>
              </a:rPr>
              <a:t>H</a:t>
            </a:r>
            <a:r>
              <a:rPr lang="en-US" b="1" i="1" dirty="0" err="1" smtClean="0">
                <a:solidFill>
                  <a:schemeClr val="bg1"/>
                </a:solidFill>
                <a:effectLst>
                  <a:glow rad="101600">
                    <a:schemeClr val="tx1"/>
                  </a:glow>
                </a:effectLst>
                <a:ea typeface="+mn-ea"/>
                <a:cs typeface="+mn-cs"/>
              </a:rPr>
              <a:t>adirkan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variasi</a:t>
            </a:r>
            <a:endParaRPr lang="en-US" b="1" i="1" dirty="0" smtClean="0">
              <a:solidFill>
                <a:schemeClr val="bg1"/>
              </a:solidFill>
              <a:effectLst>
                <a:glow rad="101600">
                  <a:schemeClr val="tx1"/>
                </a:glow>
              </a:effectLst>
              <a:ea typeface="+mn-ea"/>
              <a:cs typeface="+mn-cs"/>
            </a:endParaRPr>
          </a:p>
          <a:p>
            <a:pPr algn="l" eaLnBrk="1" hangingPunct="1">
              <a:defRPr/>
            </a:pPr>
            <a:r>
              <a:rPr lang="en-US" b="1" i="1" dirty="0" err="1" smtClean="0">
                <a:solidFill>
                  <a:srgbClr val="FFFF00"/>
                </a:solidFill>
                <a:effectLst>
                  <a:glow rad="101600">
                    <a:schemeClr val="tx1"/>
                  </a:glow>
                </a:effectLst>
                <a:ea typeface="+mn-ea"/>
                <a:cs typeface="+mn-cs"/>
              </a:rPr>
              <a:t>A</a:t>
            </a:r>
            <a:r>
              <a:rPr lang="en-US" b="1" i="1" dirty="0" err="1" smtClean="0">
                <a:solidFill>
                  <a:schemeClr val="bg1"/>
                </a:solidFill>
                <a:effectLst>
                  <a:glow rad="101600">
                    <a:schemeClr val="tx1"/>
                  </a:glow>
                </a:effectLst>
                <a:ea typeface="+mn-ea"/>
                <a:cs typeface="+mn-cs"/>
              </a:rPr>
              <a:t>nda</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jangan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pernah</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mengumumkan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kesimpulan</a:t>
            </a:r>
            <a:r>
              <a:rPr lang="en-US" b="1" i="1" dirty="0" smtClean="0">
                <a:solidFill>
                  <a:schemeClr val="bg1"/>
                </a:solidFill>
                <a:effectLst>
                  <a:glow rad="101600">
                    <a:schemeClr val="tx1"/>
                  </a:glow>
                </a:effectLst>
                <a:ea typeface="+mn-ea"/>
                <a:cs typeface="+mn-cs"/>
              </a:rPr>
              <a:t> </a:t>
            </a:r>
            <a:r>
              <a:rPr lang="en-US" b="1" i="1" dirty="0" err="1" smtClean="0">
                <a:solidFill>
                  <a:schemeClr val="bg1"/>
                </a:solidFill>
                <a:effectLst>
                  <a:glow rad="101600">
                    <a:schemeClr val="tx1"/>
                  </a:glow>
                </a:effectLst>
                <a:ea typeface="+mn-ea"/>
                <a:cs typeface="+mn-cs"/>
              </a:rPr>
              <a:t>Anda</a:t>
            </a:r>
            <a:endParaRPr lang="en-US" b="1" i="1" dirty="0" smtClean="0">
              <a:solidFill>
                <a:schemeClr val="bg1"/>
              </a:solidFill>
              <a:effectLst>
                <a:glow rad="101600">
                  <a:schemeClr val="tx1"/>
                </a:glow>
              </a:effectLst>
              <a:ea typeface="+mn-ea"/>
              <a:cs typeface="+mn-cs"/>
            </a:endParaRPr>
          </a:p>
        </p:txBody>
      </p:sp>
      <p:sp>
        <p:nvSpPr>
          <p:cNvPr id="1401861" name="Rectangle 5"/>
          <p:cNvSpPr>
            <a:spLocks noChangeArrowheads="1"/>
          </p:cNvSpPr>
          <p:nvPr/>
        </p:nvSpPr>
        <p:spPr bwMode="auto">
          <a:xfrm rot="-5400000">
            <a:off x="5117306" y="2823369"/>
            <a:ext cx="6742113" cy="100647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eaLnBrk="0" hangingPunct="0">
              <a:defRPr/>
            </a:pPr>
            <a:r>
              <a:rPr lang="en-US" sz="6000" b="1" dirty="0" err="1">
                <a:solidFill>
                  <a:schemeClr val="bg1"/>
                </a:solidFill>
                <a:ea typeface="ＭＳ Ｐゴシック" charset="-128"/>
                <a:cs typeface="+mn-cs"/>
              </a:rPr>
              <a:t>Kesimpulan</a:t>
            </a:r>
            <a:endParaRPr lang="en-US" sz="6000" b="1" dirty="0">
              <a:solidFill>
                <a:schemeClr val="bg1"/>
              </a:solidFill>
              <a:ea typeface="ＭＳ Ｐゴシック" charset="-128"/>
              <a:cs typeface="+mn-cs"/>
            </a:endParaRPr>
          </a:p>
        </p:txBody>
      </p:sp>
      <p:sp>
        <p:nvSpPr>
          <p:cNvPr id="1401862" name="Rectangle 6"/>
          <p:cNvSpPr>
            <a:spLocks noChangeArrowheads="1"/>
          </p:cNvSpPr>
          <p:nvPr/>
        </p:nvSpPr>
        <p:spPr bwMode="auto">
          <a:xfrm>
            <a:off x="5791200" y="419100"/>
            <a:ext cx="2971800" cy="609600"/>
          </a:xfrm>
          <a:prstGeom prst="rect">
            <a:avLst/>
          </a:prstGeom>
          <a:solidFill>
            <a:srgbClr val="FF0000"/>
          </a:solid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a:solidFill>
                  <a:schemeClr val="bg1"/>
                </a:solidFill>
                <a:ea typeface="ＭＳ Ｐゴシック" charset="-128"/>
                <a:cs typeface="+mn-cs"/>
              </a:rPr>
              <a:t>USAHA</a:t>
            </a:r>
            <a:endParaRPr lang="en-US" sz="3200" b="1" dirty="0">
              <a:solidFill>
                <a:schemeClr val="bg1"/>
              </a:solidFill>
              <a:ea typeface="ＭＳ Ｐゴシック" charset="-128"/>
              <a:cs typeface="+mn-cs"/>
            </a:endParaRPr>
          </a:p>
        </p:txBody>
      </p:sp>
      <p:sp>
        <p:nvSpPr>
          <p:cNvPr id="1401863" name="Rectangle 7"/>
          <p:cNvSpPr>
            <a:spLocks noChangeArrowheads="1"/>
          </p:cNvSpPr>
          <p:nvPr/>
        </p:nvSpPr>
        <p:spPr bwMode="auto">
          <a:xfrm>
            <a:off x="7315200" y="1335088"/>
            <a:ext cx="609600" cy="4495800"/>
          </a:xfrm>
          <a:prstGeom prst="rect">
            <a:avLst/>
          </a:prstGeom>
          <a:noFill/>
          <a:ln w="9525">
            <a:noFill/>
            <a:miter lim="800000"/>
            <a:headEnd/>
            <a:tailEnd/>
          </a:ln>
          <a:effectLst>
            <a:outerShdw dist="35921" dir="2700000" algn="ctr" rotWithShape="0">
              <a:schemeClr val="tx2"/>
            </a:outerShdw>
          </a:effectLst>
        </p:spPr>
        <p:txBody>
          <a:bodyPr/>
          <a:lstStyle/>
          <a:p>
            <a:pPr algn="ctr">
              <a:spcBef>
                <a:spcPct val="20000"/>
              </a:spcBef>
              <a:defRPr/>
            </a:pPr>
            <a:endParaRPr lang="en-US" sz="3200" b="1">
              <a:solidFill>
                <a:schemeClr val="bg1"/>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01860">
                                            <p:txEl>
                                              <p:pRg st="0" end="0"/>
                                            </p:txEl>
                                          </p:spTgt>
                                        </p:tgtEl>
                                        <p:attrNameLst>
                                          <p:attrName>style.visibility</p:attrName>
                                        </p:attrNameLst>
                                      </p:cBhvr>
                                      <p:to>
                                        <p:strVal val="visible"/>
                                      </p:to>
                                    </p:set>
                                    <p:animEffect transition="in" filter="dissolve">
                                      <p:cBhvr>
                                        <p:cTn id="7" dur="500"/>
                                        <p:tgtEl>
                                          <p:spTgt spid="14018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01860">
                                            <p:txEl>
                                              <p:pRg st="1" end="1"/>
                                            </p:txEl>
                                          </p:spTgt>
                                        </p:tgtEl>
                                        <p:attrNameLst>
                                          <p:attrName>style.visibility</p:attrName>
                                        </p:attrNameLst>
                                      </p:cBhvr>
                                      <p:to>
                                        <p:strVal val="visible"/>
                                      </p:to>
                                    </p:set>
                                    <p:animEffect transition="in" filter="dissolve">
                                      <p:cBhvr>
                                        <p:cTn id="12" dur="500"/>
                                        <p:tgtEl>
                                          <p:spTgt spid="140186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01860">
                                            <p:txEl>
                                              <p:pRg st="2" end="2"/>
                                            </p:txEl>
                                          </p:spTgt>
                                        </p:tgtEl>
                                        <p:attrNameLst>
                                          <p:attrName>style.visibility</p:attrName>
                                        </p:attrNameLst>
                                      </p:cBhvr>
                                      <p:to>
                                        <p:strVal val="visible"/>
                                      </p:to>
                                    </p:set>
                                    <p:animEffect transition="in" filter="dissolve">
                                      <p:cBhvr>
                                        <p:cTn id="17" dur="500"/>
                                        <p:tgtEl>
                                          <p:spTgt spid="140186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01860">
                                            <p:txEl>
                                              <p:pRg st="3" end="3"/>
                                            </p:txEl>
                                          </p:spTgt>
                                        </p:tgtEl>
                                        <p:attrNameLst>
                                          <p:attrName>style.visibility</p:attrName>
                                        </p:attrNameLst>
                                      </p:cBhvr>
                                      <p:to>
                                        <p:strVal val="visible"/>
                                      </p:to>
                                    </p:set>
                                    <p:animEffect transition="in" filter="dissolve">
                                      <p:cBhvr>
                                        <p:cTn id="22" dur="500"/>
                                        <p:tgtEl>
                                          <p:spTgt spid="140186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01860">
                                            <p:txEl>
                                              <p:pRg st="4" end="4"/>
                                            </p:txEl>
                                          </p:spTgt>
                                        </p:tgtEl>
                                        <p:attrNameLst>
                                          <p:attrName>style.visibility</p:attrName>
                                        </p:attrNameLst>
                                      </p:cBhvr>
                                      <p:to>
                                        <p:strVal val="visible"/>
                                      </p:to>
                                    </p:set>
                                    <p:animEffect transition="in" filter="dissolve">
                                      <p:cBhvr>
                                        <p:cTn id="27" dur="500"/>
                                        <p:tgtEl>
                                          <p:spTgt spid="14018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86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ctrTitle"/>
          </p:nvPr>
        </p:nvSpPr>
        <p:spPr>
          <a:xfrm>
            <a:off x="685800" y="2286000"/>
            <a:ext cx="7772400" cy="1143000"/>
          </a:xfrm>
        </p:spPr>
        <p:txBody>
          <a:bodyPr/>
          <a:lstStyle/>
          <a:p>
            <a:pPr eaLnBrk="1" hangingPunct="1">
              <a:defRPr/>
            </a:pPr>
            <a:r>
              <a:rPr lang="en-US" dirty="0" smtClean="0">
                <a:cs typeface="+mj-cs"/>
              </a:rPr>
              <a:t>Black</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300" b="1" dirty="0" err="1" smtClean="0">
                <a:solidFill>
                  <a:srgbClr val="FFFFFF"/>
                </a:solidFill>
                <a:latin typeface="Arial" charset="0"/>
                <a:ea typeface="ＭＳ Ｐゴシック" charset="0"/>
              </a:rPr>
              <a:t>Homiletik</a:t>
            </a:r>
            <a:r>
              <a:rPr lang="en-US" sz="2300" b="1" dirty="0">
                <a:solidFill>
                  <a:srgbClr val="FFFFFF"/>
                </a:solidFill>
                <a:latin typeface="Arial" charset="0"/>
                <a:ea typeface="ＭＳ Ｐゴシック" charset="0"/>
              </a:rPr>
              <a:t> </a:t>
            </a:r>
            <a:r>
              <a:rPr lang="en-US" sz="2300" b="1" dirty="0" smtClean="0">
                <a:solidFill>
                  <a:srgbClr val="FFFFFF"/>
                </a:solidFill>
                <a:latin typeface="Arial" charset="0"/>
                <a:ea typeface="ＭＳ Ｐゴシック" charset="0"/>
              </a:rPr>
              <a:t>(Preaching in Indonesia) di BibleStudyDownloads.org</a:t>
            </a:r>
            <a:endParaRPr lang="en-US" sz="23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800" b="1" dirty="0" err="1" smtClean="0">
                <a:solidFill>
                  <a:srgbClr val="FFFFFF"/>
                </a:solidFill>
                <a:latin typeface="Arial" charset="0"/>
                <a:cs typeface="Arial" charset="0"/>
              </a:rPr>
              <a:t>Dapatkan</a:t>
            </a:r>
            <a:r>
              <a:rPr lang="en-US" sz="3800" b="1" dirty="0" smtClean="0">
                <a:solidFill>
                  <a:srgbClr val="FFFFFF"/>
                </a:solidFill>
                <a:latin typeface="Arial" charset="0"/>
                <a:cs typeface="Arial" charset="0"/>
              </a:rPr>
              <a:t> </a:t>
            </a:r>
            <a:r>
              <a:rPr lang="en-US" sz="3800" b="1" dirty="0" err="1" smtClean="0">
                <a:solidFill>
                  <a:srgbClr val="FFFFFF"/>
                </a:solidFill>
                <a:latin typeface="Arial" charset="0"/>
                <a:cs typeface="Arial" charset="0"/>
              </a:rPr>
              <a:t>presentasi</a:t>
            </a:r>
            <a:r>
              <a:rPr lang="en-US" sz="3800" b="1" dirty="0" smtClean="0">
                <a:solidFill>
                  <a:srgbClr val="FFFFFF"/>
                </a:solidFill>
                <a:latin typeface="Arial" charset="0"/>
                <a:cs typeface="Arial" charset="0"/>
              </a:rPr>
              <a:t> </a:t>
            </a:r>
            <a:r>
              <a:rPr lang="en-US" sz="3800" b="1" dirty="0" err="1" smtClean="0">
                <a:solidFill>
                  <a:srgbClr val="FFFFFF"/>
                </a:solidFill>
                <a:latin typeface="Arial" charset="0"/>
                <a:cs typeface="Arial" charset="0"/>
              </a:rPr>
              <a:t>ini</a:t>
            </a:r>
            <a:r>
              <a:rPr lang="en-US" sz="3800" b="1" dirty="0" smtClean="0">
                <a:solidFill>
                  <a:srgbClr val="FFFFFF"/>
                </a:solidFill>
                <a:latin typeface="Arial" charset="0"/>
                <a:cs typeface="Arial" charset="0"/>
              </a:rPr>
              <a:t> </a:t>
            </a:r>
            <a:r>
              <a:rPr lang="en-US" sz="3800" b="1" dirty="0" err="1" smtClean="0">
                <a:solidFill>
                  <a:srgbClr val="FFFFFF"/>
                </a:solidFill>
                <a:latin typeface="Arial" charset="0"/>
                <a:cs typeface="Arial" charset="0"/>
              </a:rPr>
              <a:t>dengan</a:t>
            </a:r>
            <a:r>
              <a:rPr lang="en-US" sz="3800" b="1" dirty="0" smtClean="0">
                <a:solidFill>
                  <a:srgbClr val="FFFFFF"/>
                </a:solidFill>
                <a:latin typeface="Arial" charset="0"/>
                <a:cs typeface="Arial" charset="0"/>
              </a:rPr>
              <a:t> gratis!</a:t>
            </a:r>
            <a:endParaRPr lang="en-US" sz="38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893419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type="title"/>
          </p:nvPr>
        </p:nvSpPr>
        <p:spPr>
          <a:xfrm>
            <a:off x="228600" y="228600"/>
            <a:ext cx="8686800" cy="990600"/>
          </a:xfrm>
          <a:gradFill rotWithShape="0">
            <a:gsLst>
              <a:gs pos="0">
                <a:srgbClr val="12531E"/>
              </a:gs>
              <a:gs pos="100000">
                <a:srgbClr val="08260E"/>
              </a:gs>
            </a:gsLst>
            <a:path path="shape">
              <a:fillToRect l="50000" t="50000" r="50000" b="50000"/>
            </a:path>
          </a:gradFill>
          <a:effectLst>
            <a:outerShdw blurRad="63500" dist="35921" dir="2700000" algn="ctr" rotWithShape="0">
              <a:srgbClr val="000000">
                <a:alpha val="75000"/>
              </a:srgbClr>
            </a:outerShdw>
          </a:effectLst>
        </p:spPr>
        <p:txBody>
          <a:bodyPr/>
          <a:lstStyle/>
          <a:p>
            <a:pPr eaLnBrk="1" hangingPunct="1">
              <a:defRPr/>
            </a:pPr>
            <a:r>
              <a:rPr lang="en-US" sz="4000" dirty="0" err="1" smtClean="0">
                <a:ea typeface="+mj-ea"/>
                <a:cs typeface="+mj-cs"/>
              </a:rPr>
              <a:t>Ada</a:t>
            </a:r>
            <a:r>
              <a:rPr lang="en-US" sz="4000" dirty="0" smtClean="0">
                <a:ea typeface="+mj-ea"/>
                <a:cs typeface="+mj-cs"/>
              </a:rPr>
              <a:t> </a:t>
            </a:r>
            <a:r>
              <a:rPr lang="en-US" sz="4000" dirty="0" err="1" smtClean="0">
                <a:ea typeface="+mj-ea"/>
                <a:cs typeface="+mj-cs"/>
              </a:rPr>
              <a:t>tiga</a:t>
            </a:r>
            <a:r>
              <a:rPr lang="en-US" sz="4000" dirty="0" smtClean="0">
                <a:ea typeface="+mj-ea"/>
                <a:cs typeface="+mj-cs"/>
              </a:rPr>
              <a:t> </a:t>
            </a:r>
            <a:r>
              <a:rPr lang="en-US" sz="4000" dirty="0" err="1" smtClean="0">
                <a:ea typeface="+mj-ea"/>
                <a:cs typeface="+mj-cs"/>
              </a:rPr>
              <a:t>tipe</a:t>
            </a:r>
            <a:r>
              <a:rPr lang="en-US" sz="4000" dirty="0" smtClean="0">
                <a:ea typeface="+mj-ea"/>
                <a:cs typeface="+mj-cs"/>
              </a:rPr>
              <a:t> </a:t>
            </a:r>
            <a:r>
              <a:rPr lang="en-US" sz="4000" dirty="0" err="1" smtClean="0">
                <a:ea typeface="+mj-ea"/>
                <a:cs typeface="+mj-cs"/>
              </a:rPr>
              <a:t>pengkhotbah</a:t>
            </a:r>
            <a:r>
              <a:rPr lang="en-US" sz="4000" dirty="0" smtClean="0">
                <a:ea typeface="+mj-ea"/>
                <a:cs typeface="+mj-cs"/>
              </a:rPr>
              <a:t>:</a:t>
            </a:r>
            <a:endParaRPr lang="en-US" dirty="0" smtClean="0">
              <a:ea typeface="+mj-ea"/>
              <a:cs typeface="+mj-cs"/>
            </a:endParaRPr>
          </a:p>
        </p:txBody>
      </p:sp>
      <p:sp>
        <p:nvSpPr>
          <p:cNvPr id="1348611" name="Rectangle 3"/>
          <p:cNvSpPr>
            <a:spLocks noGrp="1" noChangeArrowheads="1"/>
          </p:cNvSpPr>
          <p:nvPr>
            <p:ph type="body" idx="1"/>
          </p:nvPr>
        </p:nvSpPr>
        <p:spPr>
          <a:xfrm>
            <a:off x="1752600" y="1524000"/>
            <a:ext cx="7162800" cy="838200"/>
          </a:xfrm>
          <a:effectLst>
            <a:outerShdw blurRad="63500" dist="35921" dir="2700000" algn="ctr" rotWithShape="0">
              <a:srgbClr val="000000">
                <a:alpha val="75000"/>
              </a:srgbClr>
            </a:outerShdw>
          </a:effectLst>
        </p:spPr>
        <p:txBody>
          <a:bodyPr/>
          <a:lstStyle/>
          <a:p>
            <a:pPr eaLnBrk="1" hangingPunct="1">
              <a:buFont typeface="Wingdings" charset="2"/>
              <a:buChar char="n"/>
              <a:defRPr/>
            </a:pPr>
            <a:r>
              <a:rPr lang="en-US" dirty="0" err="1" smtClean="0">
                <a:ea typeface="+mn-ea"/>
                <a:cs typeface="+mn-cs"/>
              </a:rPr>
              <a:t>Mereka</a:t>
            </a:r>
            <a:r>
              <a:rPr lang="en-US" dirty="0" smtClean="0">
                <a:ea typeface="+mn-ea"/>
                <a:cs typeface="+mn-cs"/>
              </a:rPr>
              <a:t> yang </a:t>
            </a:r>
            <a:r>
              <a:rPr lang="en-US" dirty="0" err="1" smtClean="0">
                <a:solidFill>
                  <a:srgbClr val="FFFF00"/>
                </a:solidFill>
                <a:ea typeface="+mn-ea"/>
                <a:cs typeface="+mn-cs"/>
              </a:rPr>
              <a:t>tidak</a:t>
            </a:r>
            <a:r>
              <a:rPr lang="en-US" dirty="0" smtClean="0">
                <a:solidFill>
                  <a:srgbClr val="FFFF00"/>
                </a:solidFill>
                <a:ea typeface="+mn-ea"/>
                <a:cs typeface="+mn-cs"/>
              </a:rPr>
              <a:t> </a:t>
            </a:r>
            <a:r>
              <a:rPr lang="en-US" dirty="0" err="1" smtClean="0">
                <a:solidFill>
                  <a:srgbClr val="FFFF00"/>
                </a:solidFill>
                <a:ea typeface="+mn-ea"/>
                <a:cs typeface="+mn-cs"/>
              </a:rPr>
              <a:t>dapat</a:t>
            </a:r>
            <a:r>
              <a:rPr lang="en-US" dirty="0" smtClean="0">
                <a:ea typeface="+mn-ea"/>
                <a:cs typeface="+mn-cs"/>
              </a:rPr>
              <a:t> </a:t>
            </a:r>
            <a:r>
              <a:rPr lang="en-US" dirty="0" err="1" smtClean="0">
                <a:ea typeface="+mn-ea"/>
                <a:cs typeface="+mn-cs"/>
              </a:rPr>
              <a:t>anda</a:t>
            </a:r>
            <a:r>
              <a:rPr lang="en-US" dirty="0" smtClean="0">
                <a:ea typeface="+mn-ea"/>
                <a:cs typeface="+mn-cs"/>
              </a:rPr>
              <a:t> </a:t>
            </a:r>
            <a:r>
              <a:rPr lang="en-US" dirty="0" err="1" smtClean="0">
                <a:ea typeface="+mn-ea"/>
                <a:cs typeface="+mn-cs"/>
              </a:rPr>
              <a:t>dengarkan</a:t>
            </a:r>
            <a:endParaRPr lang="en-US" dirty="0" smtClean="0">
              <a:ea typeface="+mn-ea"/>
              <a:cs typeface="+mn-cs"/>
            </a:endParaRPr>
          </a:p>
        </p:txBody>
      </p:sp>
      <p:pic>
        <p:nvPicPr>
          <p:cNvPr id="1348612" name="Picture 4" descr="images-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200" y="3581400"/>
            <a:ext cx="152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8613" name="Picture 5" descr="images-1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60388" y="1371600"/>
            <a:ext cx="1039812"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8614" name="Picture 6" descr="black &amp; whit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1188" y="2514600"/>
            <a:ext cx="989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8615" name="Text Box 7"/>
          <p:cNvSpPr txBox="1">
            <a:spLocks noChangeArrowheads="1"/>
          </p:cNvSpPr>
          <p:nvPr/>
        </p:nvSpPr>
        <p:spPr bwMode="auto">
          <a:xfrm>
            <a:off x="8518525" y="39688"/>
            <a:ext cx="523875" cy="457200"/>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eaLnBrk="0" hangingPunct="0">
              <a:defRPr/>
            </a:pPr>
            <a:r>
              <a:rPr lang="en-US" b="1">
                <a:solidFill>
                  <a:schemeClr val="tx2"/>
                </a:solidFill>
                <a:ea typeface="ＭＳ Ｐゴシック" charset="-128"/>
                <a:cs typeface="+mn-cs"/>
              </a:rPr>
              <a:t>74</a:t>
            </a:r>
            <a:endParaRPr lang="en-US">
              <a:solidFill>
                <a:schemeClr val="tx2"/>
              </a:solidFill>
              <a:ea typeface="ＭＳ Ｐゴシック" charset="-128"/>
              <a:cs typeface="+mn-cs"/>
            </a:endParaRPr>
          </a:p>
        </p:txBody>
      </p:sp>
      <p:sp>
        <p:nvSpPr>
          <p:cNvPr id="1348616" name="Rectangle 8"/>
          <p:cNvSpPr>
            <a:spLocks noChangeArrowheads="1"/>
          </p:cNvSpPr>
          <p:nvPr/>
        </p:nvSpPr>
        <p:spPr bwMode="auto">
          <a:xfrm>
            <a:off x="1752600" y="2552700"/>
            <a:ext cx="7162800" cy="838200"/>
          </a:xfrm>
          <a:prstGeom prst="rect">
            <a:avLst/>
          </a:prstGeom>
          <a:noFill/>
          <a:ln w="9525">
            <a:noFill/>
            <a:miter lim="800000"/>
            <a:headEnd/>
            <a:tailEnd/>
          </a:ln>
          <a:effectLst>
            <a:outerShdw dist="35921" dir="2700000" algn="ctr" rotWithShape="0">
              <a:srgbClr val="808080">
                <a:alpha val="75000"/>
              </a:srgbClr>
            </a:outerShdw>
          </a:effectLst>
        </p:spPr>
        <p:txBody>
          <a:bodyPr/>
          <a:lstStyle/>
          <a:p>
            <a:pPr marL="342900" indent="-342900">
              <a:spcBef>
                <a:spcPct val="20000"/>
              </a:spcBef>
              <a:buClr>
                <a:schemeClr val="hlink"/>
              </a:buClr>
              <a:buSzPct val="65000"/>
              <a:buFont typeface="Wingdings" charset="2"/>
              <a:buChar char="n"/>
              <a:defRPr/>
            </a:pPr>
            <a:r>
              <a:rPr lang="en-US" sz="3200" dirty="0" err="1">
                <a:ea typeface="ＭＳ Ｐゴシック" charset="-128"/>
                <a:cs typeface="+mn-cs"/>
              </a:rPr>
              <a:t>Mereka</a:t>
            </a:r>
            <a:r>
              <a:rPr lang="en-US" sz="3200" dirty="0">
                <a:ea typeface="ＭＳ Ｐゴシック" charset="-128"/>
                <a:cs typeface="+mn-cs"/>
              </a:rPr>
              <a:t> yang </a:t>
            </a:r>
            <a:r>
              <a:rPr lang="en-US" sz="3200" dirty="0" err="1">
                <a:solidFill>
                  <a:srgbClr val="FFFF00"/>
                </a:solidFill>
                <a:ea typeface="ＭＳ Ｐゴシック" charset="-128"/>
                <a:cs typeface="+mn-cs"/>
              </a:rPr>
              <a:t>dapat</a:t>
            </a:r>
            <a:r>
              <a:rPr lang="en-US" sz="3200" dirty="0">
                <a:ea typeface="ＭＳ Ｐゴシック" charset="-128"/>
                <a:cs typeface="+mn-cs"/>
              </a:rPr>
              <a:t> </a:t>
            </a:r>
            <a:r>
              <a:rPr lang="en-US" sz="3200" dirty="0" err="1">
                <a:ea typeface="ＭＳ Ｐゴシック" charset="-128"/>
                <a:cs typeface="+mn-cs"/>
              </a:rPr>
              <a:t>anda</a:t>
            </a:r>
            <a:r>
              <a:rPr lang="en-US" sz="3200" dirty="0">
                <a:ea typeface="ＭＳ Ｐゴシック" charset="-128"/>
                <a:cs typeface="+mn-cs"/>
              </a:rPr>
              <a:t> </a:t>
            </a:r>
            <a:r>
              <a:rPr lang="en-US" sz="3200" dirty="0" err="1">
                <a:ea typeface="ＭＳ Ｐゴシック" charset="-128"/>
                <a:cs typeface="+mn-cs"/>
              </a:rPr>
              <a:t>dengarkan</a:t>
            </a:r>
            <a:endParaRPr lang="en-US" sz="3200" dirty="0">
              <a:ea typeface="ＭＳ Ｐゴシック" charset="-128"/>
              <a:cs typeface="+mn-cs"/>
            </a:endParaRPr>
          </a:p>
        </p:txBody>
      </p:sp>
      <p:sp>
        <p:nvSpPr>
          <p:cNvPr id="1348617" name="Rectangle 9"/>
          <p:cNvSpPr>
            <a:spLocks noChangeArrowheads="1"/>
          </p:cNvSpPr>
          <p:nvPr/>
        </p:nvSpPr>
        <p:spPr bwMode="auto">
          <a:xfrm>
            <a:off x="1752600" y="3581400"/>
            <a:ext cx="7162800" cy="838200"/>
          </a:xfrm>
          <a:prstGeom prst="rect">
            <a:avLst/>
          </a:prstGeom>
          <a:noFill/>
          <a:ln w="9525">
            <a:noFill/>
            <a:miter lim="800000"/>
            <a:headEnd/>
            <a:tailEnd/>
          </a:ln>
          <a:effectLst>
            <a:outerShdw dist="35921" dir="2700000" algn="ctr" rotWithShape="0">
              <a:srgbClr val="808080">
                <a:alpha val="75000"/>
              </a:srgbClr>
            </a:outerShdw>
          </a:effectLst>
        </p:spPr>
        <p:txBody>
          <a:bodyPr/>
          <a:lstStyle/>
          <a:p>
            <a:pPr marL="342900" indent="-342900">
              <a:spcBef>
                <a:spcPct val="20000"/>
              </a:spcBef>
              <a:buClr>
                <a:schemeClr val="hlink"/>
              </a:buClr>
              <a:buSzPct val="65000"/>
              <a:buFont typeface="Wingdings" charset="2"/>
              <a:buChar char="n"/>
              <a:defRPr/>
            </a:pPr>
            <a:r>
              <a:rPr lang="en-US" sz="3200" dirty="0" err="1">
                <a:ea typeface="ＭＳ Ｐゴシック" charset="-128"/>
                <a:cs typeface="+mn-cs"/>
              </a:rPr>
              <a:t>Mereka</a:t>
            </a:r>
            <a:r>
              <a:rPr lang="en-US" sz="3200" dirty="0">
                <a:ea typeface="ＭＳ Ｐゴシック" charset="-128"/>
                <a:cs typeface="+mn-cs"/>
              </a:rPr>
              <a:t> yang </a:t>
            </a:r>
            <a:r>
              <a:rPr lang="en-US" sz="3200" dirty="0" err="1">
                <a:solidFill>
                  <a:srgbClr val="FFFF00"/>
                </a:solidFill>
                <a:ea typeface="ＭＳ Ｐゴシック" charset="-128"/>
                <a:cs typeface="+mn-cs"/>
              </a:rPr>
              <a:t>harus</a:t>
            </a:r>
            <a:r>
              <a:rPr lang="en-US" sz="3200" dirty="0">
                <a:ea typeface="ＭＳ Ｐゴシック" charset="-128"/>
                <a:cs typeface="+mn-cs"/>
              </a:rPr>
              <a:t> </a:t>
            </a:r>
            <a:r>
              <a:rPr lang="en-US" sz="3200" dirty="0" err="1">
                <a:ea typeface="ＭＳ Ｐゴシック" charset="-128"/>
                <a:cs typeface="+mn-cs"/>
              </a:rPr>
              <a:t>anda</a:t>
            </a:r>
            <a:r>
              <a:rPr lang="en-US" sz="3200" dirty="0">
                <a:ea typeface="ＭＳ Ｐゴシック" charset="-128"/>
                <a:cs typeface="+mn-cs"/>
              </a:rPr>
              <a:t> </a:t>
            </a:r>
            <a:r>
              <a:rPr lang="en-US" sz="3200" dirty="0" err="1">
                <a:ea typeface="ＭＳ Ｐゴシック" charset="-128"/>
                <a:cs typeface="+mn-cs"/>
              </a:rPr>
              <a:t>dengarkan</a:t>
            </a:r>
            <a:endParaRPr lang="en-US" sz="3200" dirty="0">
              <a:ea typeface="ＭＳ Ｐゴシック" charset="-128"/>
              <a:cs typeface="+mn-cs"/>
            </a:endParaRPr>
          </a:p>
        </p:txBody>
      </p:sp>
      <p:sp>
        <p:nvSpPr>
          <p:cNvPr id="1348618" name="Rectangle 10"/>
          <p:cNvSpPr>
            <a:spLocks noChangeArrowheads="1"/>
          </p:cNvSpPr>
          <p:nvPr/>
        </p:nvSpPr>
        <p:spPr bwMode="auto">
          <a:xfrm>
            <a:off x="152400" y="4648200"/>
            <a:ext cx="8763000" cy="1524000"/>
          </a:xfrm>
          <a:prstGeom prst="rect">
            <a:avLst/>
          </a:prstGeom>
          <a:gradFill rotWithShape="0">
            <a:gsLst>
              <a:gs pos="0">
                <a:srgbClr val="12531E"/>
              </a:gs>
              <a:gs pos="100000">
                <a:srgbClr val="12531E">
                  <a:gamma/>
                  <a:shade val="46275"/>
                  <a:invGamma/>
                </a:srgbClr>
              </a:gs>
            </a:gsLst>
            <a:path path="shape">
              <a:fillToRect l="50000" t="50000" r="50000" b="50000"/>
            </a:path>
          </a:gradFill>
          <a:ln w="9525">
            <a:noFill/>
            <a:miter lim="800000"/>
            <a:headEnd/>
            <a:tailEnd/>
          </a:ln>
          <a:effectLst>
            <a:outerShdw dist="35921" dir="2700000" algn="ctr" rotWithShape="0">
              <a:srgbClr val="808080">
                <a:alpha val="75000"/>
              </a:srgbClr>
            </a:outerShdw>
          </a:effectLst>
        </p:spPr>
        <p:txBody>
          <a:bodyPr anchor="ctr"/>
          <a:lstStyle/>
          <a:p>
            <a:pPr algn="ctr">
              <a:defRPr/>
            </a:pPr>
            <a:r>
              <a:rPr lang="en-US" sz="3200" dirty="0" err="1">
                <a:solidFill>
                  <a:schemeClr val="tx2"/>
                </a:solidFill>
                <a:ea typeface="ＭＳ Ｐゴシック" charset="-128"/>
                <a:cs typeface="+mn-cs"/>
              </a:rPr>
              <a:t>Pada</a:t>
            </a:r>
            <a:r>
              <a:rPr lang="en-US" sz="3200" dirty="0">
                <a:solidFill>
                  <a:schemeClr val="tx2"/>
                </a:solidFill>
                <a:ea typeface="ＭＳ Ｐゴシック" charset="-128"/>
                <a:cs typeface="+mn-cs"/>
              </a:rPr>
              <a:t> </a:t>
            </a:r>
            <a:r>
              <a:rPr lang="en-US" sz="3200" dirty="0" err="1">
                <a:solidFill>
                  <a:schemeClr val="tx2"/>
                </a:solidFill>
                <a:ea typeface="ＭＳ Ｐゴシック" charset="-128"/>
                <a:cs typeface="+mn-cs"/>
              </a:rPr>
              <a:t>bagian</a:t>
            </a:r>
            <a:r>
              <a:rPr lang="en-US" sz="3200" dirty="0">
                <a:solidFill>
                  <a:schemeClr val="tx2"/>
                </a:solidFill>
                <a:ea typeface="ＭＳ Ｐゴシック" charset="-128"/>
                <a:cs typeface="+mn-cs"/>
              </a:rPr>
              <a:t> </a:t>
            </a:r>
            <a:r>
              <a:rPr lang="en-US" sz="3200" dirty="0" err="1">
                <a:solidFill>
                  <a:schemeClr val="tx2"/>
                </a:solidFill>
                <a:ea typeface="ＭＳ Ｐゴシック" charset="-128"/>
                <a:cs typeface="+mn-cs"/>
              </a:rPr>
              <a:t>pendahuluan</a:t>
            </a:r>
            <a:r>
              <a:rPr lang="en-US" sz="3200" dirty="0">
                <a:solidFill>
                  <a:schemeClr val="tx2"/>
                </a:solidFill>
                <a:ea typeface="ＭＳ Ｐゴシック" charset="-128"/>
                <a:cs typeface="+mn-cs"/>
              </a:rPr>
              <a:t>, </a:t>
            </a:r>
            <a:r>
              <a:rPr lang="en-US" sz="3200" dirty="0" err="1">
                <a:solidFill>
                  <a:schemeClr val="tx2"/>
                </a:solidFill>
                <a:ea typeface="ＭＳ Ｐゴシック" charset="-128"/>
                <a:cs typeface="+mn-cs"/>
              </a:rPr>
              <a:t>jemaat</a:t>
            </a:r>
            <a:r>
              <a:rPr lang="en-US" sz="3200" dirty="0">
                <a:solidFill>
                  <a:schemeClr val="tx2"/>
                </a:solidFill>
                <a:ea typeface="ＭＳ Ｐゴシック" charset="-128"/>
                <a:cs typeface="+mn-cs"/>
              </a:rPr>
              <a:t> </a:t>
            </a:r>
            <a:r>
              <a:rPr lang="en-US" sz="3200" dirty="0" err="1">
                <a:solidFill>
                  <a:schemeClr val="tx2"/>
                </a:solidFill>
                <a:ea typeface="ＭＳ Ｐゴシック" charset="-128"/>
                <a:cs typeface="+mn-cs"/>
              </a:rPr>
              <a:t>biasanya</a:t>
            </a:r>
            <a:r>
              <a:rPr lang="en-US" sz="3200" dirty="0">
                <a:solidFill>
                  <a:schemeClr val="tx2"/>
                </a:solidFill>
                <a:ea typeface="ＭＳ Ｐゴシック" charset="-128"/>
                <a:cs typeface="+mn-cs"/>
              </a:rPr>
              <a:t> </a:t>
            </a:r>
            <a:r>
              <a:rPr lang="en-US" sz="3200" dirty="0" err="1">
                <a:solidFill>
                  <a:schemeClr val="tx2"/>
                </a:solidFill>
                <a:ea typeface="ＭＳ Ｐゴシック" charset="-128"/>
                <a:cs typeface="+mn-cs"/>
              </a:rPr>
              <a:t>memutuskan</a:t>
            </a:r>
            <a:r>
              <a:rPr lang="en-US" sz="3200" dirty="0">
                <a:solidFill>
                  <a:schemeClr val="tx2"/>
                </a:solidFill>
                <a:ea typeface="ＭＳ Ｐゴシック" charset="-128"/>
                <a:cs typeface="+mn-cs"/>
              </a:rPr>
              <a:t> </a:t>
            </a:r>
            <a:r>
              <a:rPr lang="en-US" sz="3200" dirty="0" err="1">
                <a:solidFill>
                  <a:schemeClr val="tx2"/>
                </a:solidFill>
                <a:ea typeface="ＭＳ Ｐゴシック" charset="-128"/>
                <a:cs typeface="+mn-cs"/>
              </a:rPr>
              <a:t>tipe</a:t>
            </a:r>
            <a:r>
              <a:rPr lang="en-US" sz="3200" dirty="0">
                <a:solidFill>
                  <a:schemeClr val="tx2"/>
                </a:solidFill>
                <a:ea typeface="ＭＳ Ｐゴシック" charset="-128"/>
                <a:cs typeface="+mn-cs"/>
              </a:rPr>
              <a:t> </a:t>
            </a:r>
            <a:r>
              <a:rPr lang="en-US" sz="3200" dirty="0" err="1">
                <a:solidFill>
                  <a:schemeClr val="tx2"/>
                </a:solidFill>
                <a:ea typeface="ＭＳ Ｐゴシック" charset="-128"/>
                <a:cs typeface="+mn-cs"/>
              </a:rPr>
              <a:t>pengkhotbah</a:t>
            </a:r>
            <a:r>
              <a:rPr lang="en-US" sz="3200" dirty="0">
                <a:solidFill>
                  <a:schemeClr val="tx2"/>
                </a:solidFill>
                <a:ea typeface="ＭＳ Ｐゴシック" charset="-128"/>
                <a:cs typeface="+mn-cs"/>
              </a:rPr>
              <a:t> yang </a:t>
            </a:r>
            <a:r>
              <a:rPr lang="en-US" sz="3200" dirty="0" err="1">
                <a:solidFill>
                  <a:schemeClr val="tx2"/>
                </a:solidFill>
                <a:ea typeface="ＭＳ Ｐゴシック" charset="-128"/>
                <a:cs typeface="+mn-cs"/>
              </a:rPr>
              <a:t>berbicara</a:t>
            </a:r>
            <a:r>
              <a:rPr lang="en-US" sz="3200" dirty="0">
                <a:solidFill>
                  <a:schemeClr val="tx2"/>
                </a:solidFill>
                <a:ea typeface="ＭＳ Ｐゴシック" charset="-128"/>
                <a:cs typeface="+mn-cs"/>
              </a:rPr>
              <a:t> </a:t>
            </a:r>
            <a:r>
              <a:rPr lang="en-US" sz="3200" dirty="0" err="1">
                <a:solidFill>
                  <a:schemeClr val="tx2"/>
                </a:solidFill>
                <a:ea typeface="ＭＳ Ｐゴシック" charset="-128"/>
                <a:cs typeface="+mn-cs"/>
              </a:rPr>
              <a:t>kepada</a:t>
            </a:r>
            <a:r>
              <a:rPr lang="en-US" sz="3200" dirty="0">
                <a:solidFill>
                  <a:schemeClr val="tx2"/>
                </a:solidFill>
                <a:ea typeface="ＭＳ Ｐゴシック" charset="-128"/>
                <a:cs typeface="+mn-cs"/>
              </a:rPr>
              <a:t> </a:t>
            </a:r>
            <a:r>
              <a:rPr lang="en-US" sz="3200" dirty="0" err="1">
                <a:solidFill>
                  <a:schemeClr val="tx2"/>
                </a:solidFill>
                <a:ea typeface="ＭＳ Ｐゴシック" charset="-128"/>
                <a:cs typeface="+mn-cs"/>
              </a:rPr>
              <a:t>mereka</a:t>
            </a:r>
            <a:r>
              <a:rPr lang="en-US" sz="3200" dirty="0">
                <a:solidFill>
                  <a:schemeClr val="tx2"/>
                </a:solidFill>
                <a:ea typeface="ＭＳ Ｐゴシック" charset="-128"/>
                <a:cs typeface="+mn-cs"/>
              </a:rPr>
              <a:t> </a:t>
            </a:r>
            <a:r>
              <a:rPr lang="en-US" sz="3200" dirty="0" err="1">
                <a:solidFill>
                  <a:schemeClr val="tx2"/>
                </a:solidFill>
                <a:ea typeface="ＭＳ Ｐゴシック" charset="-128"/>
                <a:cs typeface="+mn-cs"/>
              </a:rPr>
              <a:t>pagi</a:t>
            </a:r>
            <a:r>
              <a:rPr lang="en-US" sz="3200" dirty="0">
                <a:solidFill>
                  <a:schemeClr val="tx2"/>
                </a:solidFill>
                <a:ea typeface="ＭＳ Ｐゴシック" charset="-128"/>
                <a:cs typeface="+mn-cs"/>
              </a:rPr>
              <a:t> </a:t>
            </a:r>
            <a:r>
              <a:rPr lang="en-US" sz="3200" dirty="0" err="1">
                <a:solidFill>
                  <a:schemeClr val="tx2"/>
                </a:solidFill>
                <a:ea typeface="ＭＳ Ｐゴシック" charset="-128"/>
                <a:cs typeface="+mn-cs"/>
              </a:rPr>
              <a:t>itu</a:t>
            </a:r>
            <a:endParaRPr lang="en-US" sz="3600" dirty="0">
              <a:solidFill>
                <a:schemeClr val="tx2"/>
              </a:solidFill>
              <a:ea typeface="ＭＳ Ｐゴシック" charset="-128"/>
              <a:cs typeface="+mn-cs"/>
            </a:endParaRPr>
          </a:p>
        </p:txBody>
      </p:sp>
      <p:sp>
        <p:nvSpPr>
          <p:cNvPr id="1348619" name="Rectangle 11"/>
          <p:cNvSpPr>
            <a:spLocks noChangeArrowheads="1"/>
          </p:cNvSpPr>
          <p:nvPr/>
        </p:nvSpPr>
        <p:spPr bwMode="auto">
          <a:xfrm>
            <a:off x="0" y="6248400"/>
            <a:ext cx="8991600" cy="609600"/>
          </a:xfrm>
          <a:prstGeom prst="rect">
            <a:avLst/>
          </a:prstGeom>
          <a:noFill/>
          <a:ln w="9525">
            <a:noFill/>
            <a:miter lim="800000"/>
            <a:headEnd/>
            <a:tailEnd/>
          </a:ln>
          <a:effectLst>
            <a:outerShdw dist="35921" dir="2700000" algn="ctr" rotWithShape="0">
              <a:srgbClr val="808080">
                <a:alpha val="75000"/>
              </a:srgbClr>
            </a:outerShdw>
          </a:effectLst>
        </p:spPr>
        <p:txBody>
          <a:bodyPr/>
          <a:lstStyle/>
          <a:p>
            <a:pPr marL="342900" indent="-342900" algn="r">
              <a:spcBef>
                <a:spcPct val="20000"/>
              </a:spcBef>
              <a:buClr>
                <a:schemeClr val="hlink"/>
              </a:buClr>
              <a:buSzPct val="65000"/>
              <a:defRPr/>
            </a:pPr>
            <a:r>
              <a:rPr lang="en-US" sz="2000" dirty="0">
                <a:ea typeface="ＭＳ Ｐゴシック" charset="-128"/>
                <a:cs typeface="+mn-cs"/>
              </a:rPr>
              <a:t>Haddon Robinson, </a:t>
            </a:r>
            <a:r>
              <a:rPr lang="en-US" sz="2000" i="1" dirty="0">
                <a:ea typeface="ＭＳ Ｐゴシック" charset="-128"/>
                <a:cs typeface="+mn-cs"/>
              </a:rPr>
              <a:t>Biblical Preaching (</a:t>
            </a:r>
            <a:r>
              <a:rPr lang="en-US" sz="2000" i="1" dirty="0" err="1">
                <a:ea typeface="ＭＳ Ｐゴシック" charset="-128"/>
                <a:cs typeface="+mn-cs"/>
              </a:rPr>
              <a:t>Khotbah</a:t>
            </a:r>
            <a:r>
              <a:rPr lang="en-US" sz="2000" i="1" dirty="0">
                <a:ea typeface="ＭＳ Ｐゴシック" charset="-128"/>
                <a:cs typeface="+mn-cs"/>
              </a:rPr>
              <a:t> </a:t>
            </a:r>
            <a:r>
              <a:rPr lang="en-US" sz="2000" i="1" dirty="0" err="1">
                <a:ea typeface="ＭＳ Ｐゴシック" charset="-128"/>
                <a:cs typeface="+mn-cs"/>
              </a:rPr>
              <a:t>Alkitabiah</a:t>
            </a:r>
            <a:r>
              <a:rPr lang="en-US" sz="2000" i="1" dirty="0">
                <a:ea typeface="ＭＳ Ｐゴシック" charset="-128"/>
                <a:cs typeface="+mn-cs"/>
              </a:rPr>
              <a:t>)</a:t>
            </a:r>
            <a:r>
              <a:rPr lang="en-US" sz="2000" dirty="0">
                <a:ea typeface="ＭＳ Ｐゴシック" charset="-128"/>
                <a:cs typeface="+mn-cs"/>
              </a:rPr>
              <a:t>, </a:t>
            </a:r>
            <a:r>
              <a:rPr lang="en-US" sz="2000" dirty="0" err="1">
                <a:ea typeface="ＭＳ Ｐゴシック" charset="-128"/>
                <a:cs typeface="+mn-cs"/>
              </a:rPr>
              <a:t>hal</a:t>
            </a:r>
            <a:r>
              <a:rPr lang="en-US" sz="2000" dirty="0">
                <a:ea typeface="ＭＳ Ｐゴシック" charset="-128"/>
                <a:cs typeface="+mn-cs"/>
              </a:rPr>
              <a:t>. 167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48611">
                                            <p:txEl>
                                              <p:pRg st="0" end="0"/>
                                            </p:txEl>
                                          </p:spTgt>
                                        </p:tgtEl>
                                        <p:attrNameLst>
                                          <p:attrName>style.visibility</p:attrName>
                                        </p:attrNameLst>
                                      </p:cBhvr>
                                      <p:to>
                                        <p:strVal val="visible"/>
                                      </p:to>
                                    </p:set>
                                    <p:anim calcmode="lin" valueType="num">
                                      <p:cBhvr>
                                        <p:cTn id="7" dur="500" fill="hold"/>
                                        <p:tgtEl>
                                          <p:spTgt spid="1348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86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4861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348611">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348613"/>
                                        </p:tgtEl>
                                        <p:attrNameLst>
                                          <p:attrName>style.visibility</p:attrName>
                                        </p:attrNameLst>
                                      </p:cBhvr>
                                      <p:to>
                                        <p:strVal val="visible"/>
                                      </p:to>
                                    </p:set>
                                    <p:anim calcmode="lin" valueType="num">
                                      <p:cBhvr>
                                        <p:cTn id="13" dur="500" fill="hold"/>
                                        <p:tgtEl>
                                          <p:spTgt spid="1348613"/>
                                        </p:tgtEl>
                                        <p:attrNameLst>
                                          <p:attrName>ppt_w</p:attrName>
                                        </p:attrNameLst>
                                      </p:cBhvr>
                                      <p:tavLst>
                                        <p:tav tm="0">
                                          <p:val>
                                            <p:fltVal val="0"/>
                                          </p:val>
                                        </p:tav>
                                        <p:tav tm="100000">
                                          <p:val>
                                            <p:strVal val="#ppt_w"/>
                                          </p:val>
                                        </p:tav>
                                      </p:tavLst>
                                    </p:anim>
                                    <p:anim calcmode="lin" valueType="num">
                                      <p:cBhvr>
                                        <p:cTn id="14" dur="500" fill="hold"/>
                                        <p:tgtEl>
                                          <p:spTgt spid="1348613"/>
                                        </p:tgtEl>
                                        <p:attrNameLst>
                                          <p:attrName>ppt_h</p:attrName>
                                        </p:attrNameLst>
                                      </p:cBhvr>
                                      <p:tavLst>
                                        <p:tav tm="0">
                                          <p:val>
                                            <p:fltVal val="0"/>
                                          </p:val>
                                        </p:tav>
                                        <p:tav tm="100000">
                                          <p:val>
                                            <p:strVal val="#ppt_h"/>
                                          </p:val>
                                        </p:tav>
                                      </p:tavLst>
                                    </p:anim>
                                    <p:anim calcmode="lin" valueType="num">
                                      <p:cBhvr>
                                        <p:cTn id="15" dur="500" fill="hold"/>
                                        <p:tgtEl>
                                          <p:spTgt spid="1348613"/>
                                        </p:tgtEl>
                                        <p:attrNameLst>
                                          <p:attrName>style.rotation</p:attrName>
                                        </p:attrNameLst>
                                      </p:cBhvr>
                                      <p:tavLst>
                                        <p:tav tm="0">
                                          <p:val>
                                            <p:fltVal val="360"/>
                                          </p:val>
                                        </p:tav>
                                        <p:tav tm="100000">
                                          <p:val>
                                            <p:fltVal val="0"/>
                                          </p:val>
                                        </p:tav>
                                      </p:tavLst>
                                    </p:anim>
                                    <p:animEffect transition="in" filter="fade">
                                      <p:cBhvr>
                                        <p:cTn id="16" dur="500"/>
                                        <p:tgtEl>
                                          <p:spTgt spid="13486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348616"/>
                                        </p:tgtEl>
                                        <p:attrNameLst>
                                          <p:attrName>style.visibility</p:attrName>
                                        </p:attrNameLst>
                                      </p:cBhvr>
                                      <p:to>
                                        <p:strVal val="visible"/>
                                      </p:to>
                                    </p:set>
                                    <p:anim calcmode="lin" valueType="num">
                                      <p:cBhvr>
                                        <p:cTn id="21" dur="500" fill="hold"/>
                                        <p:tgtEl>
                                          <p:spTgt spid="1348616"/>
                                        </p:tgtEl>
                                        <p:attrNameLst>
                                          <p:attrName>ppt_w</p:attrName>
                                        </p:attrNameLst>
                                      </p:cBhvr>
                                      <p:tavLst>
                                        <p:tav tm="0">
                                          <p:val>
                                            <p:fltVal val="0"/>
                                          </p:val>
                                        </p:tav>
                                        <p:tav tm="100000">
                                          <p:val>
                                            <p:strVal val="#ppt_w"/>
                                          </p:val>
                                        </p:tav>
                                      </p:tavLst>
                                    </p:anim>
                                    <p:anim calcmode="lin" valueType="num">
                                      <p:cBhvr>
                                        <p:cTn id="22" dur="500" fill="hold"/>
                                        <p:tgtEl>
                                          <p:spTgt spid="1348616"/>
                                        </p:tgtEl>
                                        <p:attrNameLst>
                                          <p:attrName>ppt_h</p:attrName>
                                        </p:attrNameLst>
                                      </p:cBhvr>
                                      <p:tavLst>
                                        <p:tav tm="0">
                                          <p:val>
                                            <p:fltVal val="0"/>
                                          </p:val>
                                        </p:tav>
                                        <p:tav tm="100000">
                                          <p:val>
                                            <p:strVal val="#ppt_h"/>
                                          </p:val>
                                        </p:tav>
                                      </p:tavLst>
                                    </p:anim>
                                    <p:anim calcmode="lin" valueType="num">
                                      <p:cBhvr>
                                        <p:cTn id="23" dur="500" fill="hold"/>
                                        <p:tgtEl>
                                          <p:spTgt spid="1348616"/>
                                        </p:tgtEl>
                                        <p:attrNameLst>
                                          <p:attrName>style.rotation</p:attrName>
                                        </p:attrNameLst>
                                      </p:cBhvr>
                                      <p:tavLst>
                                        <p:tav tm="0">
                                          <p:val>
                                            <p:fltVal val="360"/>
                                          </p:val>
                                        </p:tav>
                                        <p:tav tm="100000">
                                          <p:val>
                                            <p:fltVal val="0"/>
                                          </p:val>
                                        </p:tav>
                                      </p:tavLst>
                                    </p:anim>
                                    <p:animEffect transition="in" filter="fade">
                                      <p:cBhvr>
                                        <p:cTn id="24" dur="500"/>
                                        <p:tgtEl>
                                          <p:spTgt spid="1348616"/>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1348614"/>
                                        </p:tgtEl>
                                        <p:attrNameLst>
                                          <p:attrName>style.visibility</p:attrName>
                                        </p:attrNameLst>
                                      </p:cBhvr>
                                      <p:to>
                                        <p:strVal val="visible"/>
                                      </p:to>
                                    </p:set>
                                    <p:anim calcmode="lin" valueType="num">
                                      <p:cBhvr>
                                        <p:cTn id="27" dur="500" fill="hold"/>
                                        <p:tgtEl>
                                          <p:spTgt spid="1348614"/>
                                        </p:tgtEl>
                                        <p:attrNameLst>
                                          <p:attrName>ppt_w</p:attrName>
                                        </p:attrNameLst>
                                      </p:cBhvr>
                                      <p:tavLst>
                                        <p:tav tm="0">
                                          <p:val>
                                            <p:fltVal val="0"/>
                                          </p:val>
                                        </p:tav>
                                        <p:tav tm="100000">
                                          <p:val>
                                            <p:strVal val="#ppt_w"/>
                                          </p:val>
                                        </p:tav>
                                      </p:tavLst>
                                    </p:anim>
                                    <p:anim calcmode="lin" valueType="num">
                                      <p:cBhvr>
                                        <p:cTn id="28" dur="500" fill="hold"/>
                                        <p:tgtEl>
                                          <p:spTgt spid="1348614"/>
                                        </p:tgtEl>
                                        <p:attrNameLst>
                                          <p:attrName>ppt_h</p:attrName>
                                        </p:attrNameLst>
                                      </p:cBhvr>
                                      <p:tavLst>
                                        <p:tav tm="0">
                                          <p:val>
                                            <p:fltVal val="0"/>
                                          </p:val>
                                        </p:tav>
                                        <p:tav tm="100000">
                                          <p:val>
                                            <p:strVal val="#ppt_h"/>
                                          </p:val>
                                        </p:tav>
                                      </p:tavLst>
                                    </p:anim>
                                    <p:anim calcmode="lin" valueType="num">
                                      <p:cBhvr>
                                        <p:cTn id="29" dur="500" fill="hold"/>
                                        <p:tgtEl>
                                          <p:spTgt spid="1348614"/>
                                        </p:tgtEl>
                                        <p:attrNameLst>
                                          <p:attrName>style.rotation</p:attrName>
                                        </p:attrNameLst>
                                      </p:cBhvr>
                                      <p:tavLst>
                                        <p:tav tm="0">
                                          <p:val>
                                            <p:fltVal val="360"/>
                                          </p:val>
                                        </p:tav>
                                        <p:tav tm="100000">
                                          <p:val>
                                            <p:fltVal val="0"/>
                                          </p:val>
                                        </p:tav>
                                      </p:tavLst>
                                    </p:anim>
                                    <p:animEffect transition="in" filter="fade">
                                      <p:cBhvr>
                                        <p:cTn id="30" dur="500"/>
                                        <p:tgtEl>
                                          <p:spTgt spid="13486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348617"/>
                                        </p:tgtEl>
                                        <p:attrNameLst>
                                          <p:attrName>style.visibility</p:attrName>
                                        </p:attrNameLst>
                                      </p:cBhvr>
                                      <p:to>
                                        <p:strVal val="visible"/>
                                      </p:to>
                                    </p:set>
                                    <p:anim calcmode="lin" valueType="num">
                                      <p:cBhvr>
                                        <p:cTn id="35" dur="500" fill="hold"/>
                                        <p:tgtEl>
                                          <p:spTgt spid="1348617"/>
                                        </p:tgtEl>
                                        <p:attrNameLst>
                                          <p:attrName>ppt_w</p:attrName>
                                        </p:attrNameLst>
                                      </p:cBhvr>
                                      <p:tavLst>
                                        <p:tav tm="0">
                                          <p:val>
                                            <p:fltVal val="0"/>
                                          </p:val>
                                        </p:tav>
                                        <p:tav tm="100000">
                                          <p:val>
                                            <p:strVal val="#ppt_w"/>
                                          </p:val>
                                        </p:tav>
                                      </p:tavLst>
                                    </p:anim>
                                    <p:anim calcmode="lin" valueType="num">
                                      <p:cBhvr>
                                        <p:cTn id="36" dur="500" fill="hold"/>
                                        <p:tgtEl>
                                          <p:spTgt spid="1348617"/>
                                        </p:tgtEl>
                                        <p:attrNameLst>
                                          <p:attrName>ppt_h</p:attrName>
                                        </p:attrNameLst>
                                      </p:cBhvr>
                                      <p:tavLst>
                                        <p:tav tm="0">
                                          <p:val>
                                            <p:fltVal val="0"/>
                                          </p:val>
                                        </p:tav>
                                        <p:tav tm="100000">
                                          <p:val>
                                            <p:strVal val="#ppt_h"/>
                                          </p:val>
                                        </p:tav>
                                      </p:tavLst>
                                    </p:anim>
                                    <p:anim calcmode="lin" valueType="num">
                                      <p:cBhvr>
                                        <p:cTn id="37" dur="500" fill="hold"/>
                                        <p:tgtEl>
                                          <p:spTgt spid="1348617"/>
                                        </p:tgtEl>
                                        <p:attrNameLst>
                                          <p:attrName>style.rotation</p:attrName>
                                        </p:attrNameLst>
                                      </p:cBhvr>
                                      <p:tavLst>
                                        <p:tav tm="0">
                                          <p:val>
                                            <p:fltVal val="360"/>
                                          </p:val>
                                        </p:tav>
                                        <p:tav tm="100000">
                                          <p:val>
                                            <p:fltVal val="0"/>
                                          </p:val>
                                        </p:tav>
                                      </p:tavLst>
                                    </p:anim>
                                    <p:animEffect transition="in" filter="fade">
                                      <p:cBhvr>
                                        <p:cTn id="38" dur="500"/>
                                        <p:tgtEl>
                                          <p:spTgt spid="1348617"/>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348612"/>
                                        </p:tgtEl>
                                        <p:attrNameLst>
                                          <p:attrName>style.visibility</p:attrName>
                                        </p:attrNameLst>
                                      </p:cBhvr>
                                      <p:to>
                                        <p:strVal val="visible"/>
                                      </p:to>
                                    </p:set>
                                    <p:anim calcmode="lin" valueType="num">
                                      <p:cBhvr>
                                        <p:cTn id="41" dur="500" fill="hold"/>
                                        <p:tgtEl>
                                          <p:spTgt spid="1348612"/>
                                        </p:tgtEl>
                                        <p:attrNameLst>
                                          <p:attrName>ppt_w</p:attrName>
                                        </p:attrNameLst>
                                      </p:cBhvr>
                                      <p:tavLst>
                                        <p:tav tm="0">
                                          <p:val>
                                            <p:fltVal val="0"/>
                                          </p:val>
                                        </p:tav>
                                        <p:tav tm="100000">
                                          <p:val>
                                            <p:strVal val="#ppt_w"/>
                                          </p:val>
                                        </p:tav>
                                      </p:tavLst>
                                    </p:anim>
                                    <p:anim calcmode="lin" valueType="num">
                                      <p:cBhvr>
                                        <p:cTn id="42" dur="500" fill="hold"/>
                                        <p:tgtEl>
                                          <p:spTgt spid="1348612"/>
                                        </p:tgtEl>
                                        <p:attrNameLst>
                                          <p:attrName>ppt_h</p:attrName>
                                        </p:attrNameLst>
                                      </p:cBhvr>
                                      <p:tavLst>
                                        <p:tav tm="0">
                                          <p:val>
                                            <p:fltVal val="0"/>
                                          </p:val>
                                        </p:tav>
                                        <p:tav tm="100000">
                                          <p:val>
                                            <p:strVal val="#ppt_h"/>
                                          </p:val>
                                        </p:tav>
                                      </p:tavLst>
                                    </p:anim>
                                    <p:anim calcmode="lin" valueType="num">
                                      <p:cBhvr>
                                        <p:cTn id="43" dur="500" fill="hold"/>
                                        <p:tgtEl>
                                          <p:spTgt spid="1348612"/>
                                        </p:tgtEl>
                                        <p:attrNameLst>
                                          <p:attrName>style.rotation</p:attrName>
                                        </p:attrNameLst>
                                      </p:cBhvr>
                                      <p:tavLst>
                                        <p:tav tm="0">
                                          <p:val>
                                            <p:fltVal val="360"/>
                                          </p:val>
                                        </p:tav>
                                        <p:tav tm="100000">
                                          <p:val>
                                            <p:fltVal val="0"/>
                                          </p:val>
                                        </p:tav>
                                      </p:tavLst>
                                    </p:anim>
                                    <p:animEffect transition="in" filter="fade">
                                      <p:cBhvr>
                                        <p:cTn id="44" dur="500"/>
                                        <p:tgtEl>
                                          <p:spTgt spid="13486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348618"/>
                                        </p:tgtEl>
                                        <p:attrNameLst>
                                          <p:attrName>style.visibility</p:attrName>
                                        </p:attrNameLst>
                                      </p:cBhvr>
                                      <p:to>
                                        <p:strVal val="visible"/>
                                      </p:to>
                                    </p:set>
                                    <p:anim calcmode="lin" valueType="num">
                                      <p:cBhvr>
                                        <p:cTn id="49" dur="500" fill="hold"/>
                                        <p:tgtEl>
                                          <p:spTgt spid="1348618"/>
                                        </p:tgtEl>
                                        <p:attrNameLst>
                                          <p:attrName>ppt_w</p:attrName>
                                        </p:attrNameLst>
                                      </p:cBhvr>
                                      <p:tavLst>
                                        <p:tav tm="0">
                                          <p:val>
                                            <p:fltVal val="0"/>
                                          </p:val>
                                        </p:tav>
                                        <p:tav tm="100000">
                                          <p:val>
                                            <p:strVal val="#ppt_w"/>
                                          </p:val>
                                        </p:tav>
                                      </p:tavLst>
                                    </p:anim>
                                    <p:anim calcmode="lin" valueType="num">
                                      <p:cBhvr>
                                        <p:cTn id="50" dur="500" fill="hold"/>
                                        <p:tgtEl>
                                          <p:spTgt spid="1348618"/>
                                        </p:tgtEl>
                                        <p:attrNameLst>
                                          <p:attrName>ppt_h</p:attrName>
                                        </p:attrNameLst>
                                      </p:cBhvr>
                                      <p:tavLst>
                                        <p:tav tm="0">
                                          <p:val>
                                            <p:fltVal val="0"/>
                                          </p:val>
                                        </p:tav>
                                        <p:tav tm="100000">
                                          <p:val>
                                            <p:strVal val="#ppt_h"/>
                                          </p:val>
                                        </p:tav>
                                      </p:tavLst>
                                    </p:anim>
                                    <p:anim calcmode="lin" valueType="num">
                                      <p:cBhvr>
                                        <p:cTn id="51" dur="500" fill="hold"/>
                                        <p:tgtEl>
                                          <p:spTgt spid="1348618"/>
                                        </p:tgtEl>
                                        <p:attrNameLst>
                                          <p:attrName>style.rotation</p:attrName>
                                        </p:attrNameLst>
                                      </p:cBhvr>
                                      <p:tavLst>
                                        <p:tav tm="0">
                                          <p:val>
                                            <p:fltVal val="360"/>
                                          </p:val>
                                        </p:tav>
                                        <p:tav tm="100000">
                                          <p:val>
                                            <p:fltVal val="0"/>
                                          </p:val>
                                        </p:tav>
                                      </p:tavLst>
                                    </p:anim>
                                    <p:animEffect transition="in" filter="fade">
                                      <p:cBhvr>
                                        <p:cTn id="52" dur="500"/>
                                        <p:tgtEl>
                                          <p:spTgt spid="134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611" grpId="0" build="p"/>
      <p:bldP spid="1348616" grpId="0"/>
      <p:bldP spid="1348617" grpId="0"/>
      <p:bldP spid="13486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0594" name="Picture 4" descr="IntrosDontApologiz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500" y="0"/>
            <a:ext cx="46355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8514" name="Rectangle 2"/>
          <p:cNvSpPr>
            <a:spLocks noGrp="1" noChangeArrowheads="1"/>
          </p:cNvSpPr>
          <p:nvPr>
            <p:ph type="ctrTitle"/>
          </p:nvPr>
        </p:nvSpPr>
        <p:spPr>
          <a:xfrm>
            <a:off x="3429000" y="0"/>
            <a:ext cx="5715000" cy="914400"/>
          </a:xfrm>
          <a:solidFill>
            <a:schemeClr val="accent2"/>
          </a:solidFill>
        </p:spPr>
        <p:txBody>
          <a:bodyPr/>
          <a:lstStyle/>
          <a:p>
            <a:pPr eaLnBrk="1" hangingPunct="1"/>
            <a:r>
              <a:rPr lang="en-US" sz="4000" b="1">
                <a:solidFill>
                  <a:schemeClr val="bg1"/>
                </a:solidFill>
                <a:latin typeface="Arial" charset="0"/>
                <a:ea typeface="ＭＳ Ｐゴシック" charset="0"/>
              </a:rPr>
              <a:t>Jangan Meminta Maaf!</a:t>
            </a:r>
          </a:p>
        </p:txBody>
      </p:sp>
      <p:sp>
        <p:nvSpPr>
          <p:cNvPr id="110596" name="Rectangle 3"/>
          <p:cNvSpPr>
            <a:spLocks noGrp="1" noChangeArrowheads="1"/>
          </p:cNvSpPr>
          <p:nvPr>
            <p:ph type="subTitle" idx="1"/>
          </p:nvPr>
        </p:nvSpPr>
        <p:spPr>
          <a:xfrm>
            <a:off x="-76200" y="5791200"/>
            <a:ext cx="4648200" cy="1066800"/>
          </a:xfrm>
          <a:solidFill>
            <a:schemeClr val="bg1"/>
          </a:solidFill>
        </p:spPr>
        <p:txBody>
          <a:bodyPr/>
          <a:lstStyle/>
          <a:p>
            <a:pPr eaLnBrk="1" hangingPunct="1"/>
            <a:r>
              <a:rPr lang="ja-JP" altLang="en-US" sz="1800" b="1">
                <a:latin typeface="Arial" charset="0"/>
                <a:ea typeface="ＭＳ Ｐゴシック" charset="0"/>
              </a:rPr>
              <a:t>“</a:t>
            </a:r>
            <a:r>
              <a:rPr lang="en-US" altLang="ja-JP" sz="1800" b="1">
                <a:latin typeface="Arial" charset="0"/>
                <a:ea typeface="ＭＳ Ｐゴシック" charset="0"/>
              </a:rPr>
              <a:t>I was up till all hours fiddling with this speech, so I sure hope you</a:t>
            </a:r>
            <a:r>
              <a:rPr lang="ja-JP" altLang="en-US" sz="1800" b="1">
                <a:latin typeface="Arial" charset="0"/>
                <a:ea typeface="ＭＳ Ｐゴシック" charset="0"/>
              </a:rPr>
              <a:t>’</a:t>
            </a:r>
            <a:r>
              <a:rPr lang="en-US" altLang="ja-JP" sz="1800" b="1">
                <a:latin typeface="Arial" charset="0"/>
                <a:ea typeface="ＭＳ Ｐゴシック" charset="0"/>
              </a:rPr>
              <a:t>ll like it.</a:t>
            </a:r>
            <a:r>
              <a:rPr lang="ja-JP" altLang="en-US" sz="1800" b="1">
                <a:latin typeface="Arial" charset="0"/>
                <a:ea typeface="ＭＳ Ｐゴシック" charset="0"/>
              </a:rPr>
              <a:t>”</a:t>
            </a:r>
            <a:endParaRPr lang="en-US" sz="1800" b="1">
              <a:latin typeface="Arial" charset="0"/>
              <a:ea typeface="ＭＳ Ｐゴシック" charset="0"/>
            </a:endParaRPr>
          </a:p>
        </p:txBody>
      </p:sp>
      <p:sp>
        <p:nvSpPr>
          <p:cNvPr id="1088517" name="Text Box 5"/>
          <p:cNvSpPr txBox="1">
            <a:spLocks noChangeArrowheads="1"/>
          </p:cNvSpPr>
          <p:nvPr/>
        </p:nvSpPr>
        <p:spPr bwMode="auto">
          <a:xfrm>
            <a:off x="5029200" y="2703513"/>
            <a:ext cx="382587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ja-JP" altLang="en-US" sz="2200">
                <a:solidFill>
                  <a:schemeClr val="bg1"/>
                </a:solidFill>
              </a:rPr>
              <a:t>“</a:t>
            </a:r>
            <a:r>
              <a:rPr lang="en-US" altLang="ja-JP" sz="2200">
                <a:solidFill>
                  <a:schemeClr val="bg1"/>
                </a:solidFill>
              </a:rPr>
              <a:t>Persiapan khotbah saya untuk kali ini kurang, jadi khobah ini tidak akan terlalu bagus…</a:t>
            </a:r>
            <a:r>
              <a:rPr lang="ja-JP" altLang="en-US" sz="2200">
                <a:solidFill>
                  <a:schemeClr val="bg1"/>
                </a:solidFill>
              </a:rPr>
              <a:t>”</a:t>
            </a:r>
            <a:endParaRPr lang="en-US" altLang="ja-JP" sz="2200">
              <a:solidFill>
                <a:schemeClr val="bg1"/>
              </a:solidFill>
            </a:endParaRPr>
          </a:p>
          <a:p>
            <a:pPr>
              <a:buFontTx/>
              <a:buChar char="•"/>
            </a:pPr>
            <a:endParaRPr lang="en-US" sz="2200">
              <a:solidFill>
                <a:schemeClr val="bg1"/>
              </a:solidFill>
            </a:endParaRPr>
          </a:p>
          <a:p>
            <a:pPr>
              <a:buFontTx/>
              <a:buChar char="•"/>
            </a:pPr>
            <a:r>
              <a:rPr lang="ja-JP" altLang="en-US" sz="2200">
                <a:solidFill>
                  <a:schemeClr val="bg1"/>
                </a:solidFill>
              </a:rPr>
              <a:t>“</a:t>
            </a:r>
            <a:r>
              <a:rPr lang="en-US" altLang="ja-JP" sz="2200">
                <a:solidFill>
                  <a:schemeClr val="bg1"/>
                </a:solidFill>
              </a:rPr>
              <a:t>Maafkan bahasa Inggris saya yang kurang…</a:t>
            </a:r>
            <a:r>
              <a:rPr lang="ja-JP" altLang="en-US" sz="2200">
                <a:solidFill>
                  <a:schemeClr val="bg1"/>
                </a:solidFill>
              </a:rPr>
              <a:t>”</a:t>
            </a:r>
            <a:endParaRPr lang="en-US" altLang="ja-JP" sz="2200">
              <a:solidFill>
                <a:schemeClr val="bg1"/>
              </a:solidFill>
            </a:endParaRPr>
          </a:p>
          <a:p>
            <a:pPr>
              <a:buFontTx/>
              <a:buChar char="•"/>
            </a:pPr>
            <a:endParaRPr lang="en-US" sz="2200">
              <a:solidFill>
                <a:schemeClr val="bg1"/>
              </a:solidFill>
            </a:endParaRPr>
          </a:p>
          <a:p>
            <a:pPr>
              <a:buFontTx/>
              <a:buChar char="•"/>
            </a:pPr>
            <a:r>
              <a:rPr lang="ja-JP" altLang="en-US" sz="2200">
                <a:solidFill>
                  <a:schemeClr val="bg1"/>
                </a:solidFill>
              </a:rPr>
              <a:t>“</a:t>
            </a:r>
            <a:r>
              <a:rPr lang="en-US" altLang="ja-JP" sz="2200">
                <a:solidFill>
                  <a:schemeClr val="bg1"/>
                </a:solidFill>
              </a:rPr>
              <a:t>Anjing memakan naskah khotbah pertama saya, jadi saya harus membuatnya lagi…</a:t>
            </a:r>
            <a:r>
              <a:rPr lang="ja-JP" altLang="en-US" sz="2200">
                <a:solidFill>
                  <a:schemeClr val="bg1"/>
                </a:solidFill>
              </a:rPr>
              <a:t>”</a:t>
            </a:r>
            <a:endParaRPr lang="en-US" sz="2200">
              <a:solidFill>
                <a:schemeClr val="bg1"/>
              </a:solidFill>
            </a:endParaRPr>
          </a:p>
        </p:txBody>
      </p:sp>
      <p:sp>
        <p:nvSpPr>
          <p:cNvPr id="1088518" name="Text Box 6"/>
          <p:cNvSpPr txBox="1">
            <a:spLocks noChangeArrowheads="1"/>
          </p:cNvSpPr>
          <p:nvPr/>
        </p:nvSpPr>
        <p:spPr bwMode="auto">
          <a:xfrm>
            <a:off x="4937125" y="1143000"/>
            <a:ext cx="40544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Apakah contoh-contoh khotbah yang dimulai dengan permohonan maaf yang dapat anda berikan?</a:t>
            </a:r>
          </a:p>
        </p:txBody>
      </p:sp>
      <p:sp>
        <p:nvSpPr>
          <p:cNvPr id="110599" name="TextBox 6"/>
          <p:cNvSpPr txBox="1">
            <a:spLocks noChangeArrowheads="1"/>
          </p:cNvSpPr>
          <p:nvPr/>
        </p:nvSpPr>
        <p:spPr bwMode="auto">
          <a:xfrm>
            <a:off x="-71438" y="5842000"/>
            <a:ext cx="4572001" cy="1016000"/>
          </a:xfrm>
          <a:prstGeom prst="rect">
            <a:avLst/>
          </a:prstGeom>
          <a:solidFill>
            <a:schemeClr val="bg1"/>
          </a:solidFill>
          <a:ln w="9525">
            <a:solidFill>
              <a:schemeClr val="bg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t>Saya terjaga sepanjang waktu bergumul dgn khotbah ini, jadi saya berharap anda akan menyukainya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88514"/>
                                        </p:tgtEl>
                                        <p:attrNameLst>
                                          <p:attrName>style.visibility</p:attrName>
                                        </p:attrNameLst>
                                      </p:cBhvr>
                                      <p:to>
                                        <p:strVal val="visible"/>
                                      </p:to>
                                    </p:set>
                                    <p:animEffect transition="in" filter="circle(in)">
                                      <p:cBhvr>
                                        <p:cTn id="7" dur="2000"/>
                                        <p:tgtEl>
                                          <p:spTgt spid="1088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088518"/>
                                        </p:tgtEl>
                                        <p:attrNameLst>
                                          <p:attrName>style.visibility</p:attrName>
                                        </p:attrNameLst>
                                      </p:cBhvr>
                                      <p:to>
                                        <p:strVal val="visible"/>
                                      </p:to>
                                    </p:set>
                                    <p:anim calcmode="lin" valueType="num">
                                      <p:cBhvr>
                                        <p:cTn id="12" dur="500" fill="hold"/>
                                        <p:tgtEl>
                                          <p:spTgt spid="1088518"/>
                                        </p:tgtEl>
                                        <p:attrNameLst>
                                          <p:attrName>ppt_w</p:attrName>
                                        </p:attrNameLst>
                                      </p:cBhvr>
                                      <p:tavLst>
                                        <p:tav tm="0">
                                          <p:val>
                                            <p:fltVal val="0"/>
                                          </p:val>
                                        </p:tav>
                                        <p:tav tm="100000">
                                          <p:val>
                                            <p:strVal val="#ppt_w"/>
                                          </p:val>
                                        </p:tav>
                                      </p:tavLst>
                                    </p:anim>
                                    <p:anim calcmode="lin" valueType="num">
                                      <p:cBhvr>
                                        <p:cTn id="13" dur="500" fill="hold"/>
                                        <p:tgtEl>
                                          <p:spTgt spid="1088518"/>
                                        </p:tgtEl>
                                        <p:attrNameLst>
                                          <p:attrName>ppt_h</p:attrName>
                                        </p:attrNameLst>
                                      </p:cBhvr>
                                      <p:tavLst>
                                        <p:tav tm="0">
                                          <p:val>
                                            <p:fltVal val="0"/>
                                          </p:val>
                                        </p:tav>
                                        <p:tav tm="100000">
                                          <p:val>
                                            <p:strVal val="#ppt_h"/>
                                          </p:val>
                                        </p:tav>
                                      </p:tavLst>
                                    </p:anim>
                                    <p:anim calcmode="lin" valueType="num">
                                      <p:cBhvr>
                                        <p:cTn id="14" dur="500" fill="hold"/>
                                        <p:tgtEl>
                                          <p:spTgt spid="1088518"/>
                                        </p:tgtEl>
                                        <p:attrNameLst>
                                          <p:attrName>style.rotation</p:attrName>
                                        </p:attrNameLst>
                                      </p:cBhvr>
                                      <p:tavLst>
                                        <p:tav tm="0">
                                          <p:val>
                                            <p:fltVal val="360"/>
                                          </p:val>
                                        </p:tav>
                                        <p:tav tm="100000">
                                          <p:val>
                                            <p:fltVal val="0"/>
                                          </p:val>
                                        </p:tav>
                                      </p:tavLst>
                                    </p:anim>
                                    <p:animEffect transition="in" filter="fade">
                                      <p:cBhvr>
                                        <p:cTn id="15" dur="500"/>
                                        <p:tgtEl>
                                          <p:spTgt spid="10885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088517">
                                            <p:txEl>
                                              <p:pRg st="0" end="0"/>
                                            </p:txEl>
                                          </p:spTgt>
                                        </p:tgtEl>
                                        <p:attrNameLst>
                                          <p:attrName>style.visibility</p:attrName>
                                        </p:attrNameLst>
                                      </p:cBhvr>
                                      <p:to>
                                        <p:strVal val="visible"/>
                                      </p:to>
                                    </p:set>
                                    <p:anim calcmode="lin" valueType="num">
                                      <p:cBhvr>
                                        <p:cTn id="20" dur="500" fill="hold"/>
                                        <p:tgtEl>
                                          <p:spTgt spid="108851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088517">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1088517">
                                            <p:txEl>
                                              <p:pRg st="0" end="0"/>
                                            </p:txEl>
                                          </p:spTgt>
                                        </p:tgtEl>
                                        <p:attrNameLst>
                                          <p:attrName>style.rotation</p:attrName>
                                        </p:attrNameLst>
                                      </p:cBhvr>
                                      <p:tavLst>
                                        <p:tav tm="0">
                                          <p:val>
                                            <p:fltVal val="360"/>
                                          </p:val>
                                        </p:tav>
                                        <p:tav tm="100000">
                                          <p:val>
                                            <p:fltVal val="0"/>
                                          </p:val>
                                        </p:tav>
                                      </p:tavLst>
                                    </p:anim>
                                    <p:animEffect transition="in" filter="fade">
                                      <p:cBhvr>
                                        <p:cTn id="23" dur="500"/>
                                        <p:tgtEl>
                                          <p:spTgt spid="108851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088517">
                                            <p:txEl>
                                              <p:pRg st="2" end="2"/>
                                            </p:txEl>
                                          </p:spTgt>
                                        </p:tgtEl>
                                        <p:attrNameLst>
                                          <p:attrName>style.visibility</p:attrName>
                                        </p:attrNameLst>
                                      </p:cBhvr>
                                      <p:to>
                                        <p:strVal val="visible"/>
                                      </p:to>
                                    </p:set>
                                    <p:anim calcmode="lin" valueType="num">
                                      <p:cBhvr>
                                        <p:cTn id="28" dur="500" fill="hold"/>
                                        <p:tgtEl>
                                          <p:spTgt spid="108851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88517">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1088517">
                                            <p:txEl>
                                              <p:pRg st="2" end="2"/>
                                            </p:txEl>
                                          </p:spTgt>
                                        </p:tgtEl>
                                        <p:attrNameLst>
                                          <p:attrName>style.rotation</p:attrName>
                                        </p:attrNameLst>
                                      </p:cBhvr>
                                      <p:tavLst>
                                        <p:tav tm="0">
                                          <p:val>
                                            <p:fltVal val="360"/>
                                          </p:val>
                                        </p:tav>
                                        <p:tav tm="100000">
                                          <p:val>
                                            <p:fltVal val="0"/>
                                          </p:val>
                                        </p:tav>
                                      </p:tavLst>
                                    </p:anim>
                                    <p:animEffect transition="in" filter="fade">
                                      <p:cBhvr>
                                        <p:cTn id="31" dur="500"/>
                                        <p:tgtEl>
                                          <p:spTgt spid="1088517">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088517">
                                            <p:txEl>
                                              <p:pRg st="4" end="4"/>
                                            </p:txEl>
                                          </p:spTgt>
                                        </p:tgtEl>
                                        <p:attrNameLst>
                                          <p:attrName>style.visibility</p:attrName>
                                        </p:attrNameLst>
                                      </p:cBhvr>
                                      <p:to>
                                        <p:strVal val="visible"/>
                                      </p:to>
                                    </p:set>
                                    <p:anim calcmode="lin" valueType="num">
                                      <p:cBhvr>
                                        <p:cTn id="36" dur="500" fill="hold"/>
                                        <p:tgtEl>
                                          <p:spTgt spid="1088517">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1088517">
                                            <p:txEl>
                                              <p:pRg st="4" end="4"/>
                                            </p:txEl>
                                          </p:spTgt>
                                        </p:tgtEl>
                                        <p:attrNameLst>
                                          <p:attrName>ppt_h</p:attrName>
                                        </p:attrNameLst>
                                      </p:cBhvr>
                                      <p:tavLst>
                                        <p:tav tm="0">
                                          <p:val>
                                            <p:fltVal val="0"/>
                                          </p:val>
                                        </p:tav>
                                        <p:tav tm="100000">
                                          <p:val>
                                            <p:strVal val="#ppt_h"/>
                                          </p:val>
                                        </p:tav>
                                      </p:tavLst>
                                    </p:anim>
                                    <p:anim calcmode="lin" valueType="num">
                                      <p:cBhvr>
                                        <p:cTn id="38" dur="500" fill="hold"/>
                                        <p:tgtEl>
                                          <p:spTgt spid="1088517">
                                            <p:txEl>
                                              <p:pRg st="4" end="4"/>
                                            </p:txEl>
                                          </p:spTgt>
                                        </p:tgtEl>
                                        <p:attrNameLst>
                                          <p:attrName>style.rotation</p:attrName>
                                        </p:attrNameLst>
                                      </p:cBhvr>
                                      <p:tavLst>
                                        <p:tav tm="0">
                                          <p:val>
                                            <p:fltVal val="360"/>
                                          </p:val>
                                        </p:tav>
                                        <p:tav tm="100000">
                                          <p:val>
                                            <p:fltVal val="0"/>
                                          </p:val>
                                        </p:tav>
                                      </p:tavLst>
                                    </p:anim>
                                    <p:animEffect transition="in" filter="fade">
                                      <p:cBhvr>
                                        <p:cTn id="39" dur="500"/>
                                        <p:tgtEl>
                                          <p:spTgt spid="10885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14" grpId="0" animBg="1"/>
      <p:bldP spid="1088517" grpId="0" build="p"/>
      <p:bldP spid="10885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9" descr="_H8X700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7539"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outerShdw>
          </a:effectLst>
        </p:spPr>
        <p:txBody>
          <a:bodyPr/>
          <a:lstStyle/>
          <a:p>
            <a:pPr eaLnBrk="1" hangingPunct="1">
              <a:defRPr/>
            </a:pPr>
            <a:r>
              <a:rPr lang="en-US" sz="6000" b="1" dirty="0" err="1" smtClean="0">
                <a:solidFill>
                  <a:schemeClr val="bg1"/>
                </a:solidFill>
                <a:ea typeface="+mj-ea"/>
                <a:cs typeface="+mj-cs"/>
              </a:rPr>
              <a:t>Pendahuluan</a:t>
            </a:r>
            <a:endParaRPr lang="en-US" sz="5400" dirty="0" smtClean="0">
              <a:solidFill>
                <a:schemeClr val="bg1"/>
              </a:solidFill>
              <a:ea typeface="+mj-ea"/>
              <a:cs typeface="+mj-cs"/>
            </a:endParaRPr>
          </a:p>
        </p:txBody>
      </p:sp>
      <p:sp>
        <p:nvSpPr>
          <p:cNvPr id="1217541" name="Rectangle 5"/>
          <p:cNvSpPr>
            <a:spLocks noChangeArrowheads="1"/>
          </p:cNvSpPr>
          <p:nvPr/>
        </p:nvSpPr>
        <p:spPr bwMode="auto">
          <a:xfrm rot="-5400000">
            <a:off x="5117306" y="2788444"/>
            <a:ext cx="6742113" cy="100647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eaLnBrk="0" hangingPunct="0">
              <a:defRPr/>
            </a:pPr>
            <a:r>
              <a:rPr lang="en-US" sz="6000" b="1" dirty="0" err="1">
                <a:solidFill>
                  <a:schemeClr val="bg1"/>
                </a:solidFill>
                <a:ea typeface="ＭＳ Ｐゴシック" charset="-128"/>
                <a:cs typeface="+mn-cs"/>
              </a:rPr>
              <a:t>Kesimpulan</a:t>
            </a:r>
            <a:endParaRPr lang="en-US" sz="6000" b="1" dirty="0">
              <a:solidFill>
                <a:schemeClr val="bg1"/>
              </a:solidFill>
              <a:ea typeface="ＭＳ Ｐゴシック" charset="-128"/>
              <a:cs typeface="+mn-cs"/>
            </a:endParaRPr>
          </a:p>
        </p:txBody>
      </p:sp>
      <p:sp>
        <p:nvSpPr>
          <p:cNvPr id="1217542" name="Rectangle 6"/>
          <p:cNvSpPr>
            <a:spLocks noChangeArrowheads="1"/>
          </p:cNvSpPr>
          <p:nvPr/>
        </p:nvSpPr>
        <p:spPr bwMode="auto">
          <a:xfrm>
            <a:off x="1676400" y="5286375"/>
            <a:ext cx="6172200" cy="1219200"/>
          </a:xfrm>
          <a:prstGeom prst="rect">
            <a:avLst/>
          </a:prstGeom>
          <a:no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err="1">
                <a:solidFill>
                  <a:schemeClr val="bg1"/>
                </a:solidFill>
                <a:ea typeface="ＭＳ Ｐゴシック" charset="-128"/>
                <a:cs typeface="+mn-cs"/>
              </a:rPr>
              <a:t>Akronim</a:t>
            </a:r>
            <a:r>
              <a:rPr lang="en-US" sz="3600" b="1" i="1" dirty="0">
                <a:solidFill>
                  <a:schemeClr val="bg1"/>
                </a:solidFill>
                <a:ea typeface="ＭＳ Ｐゴシック" charset="-128"/>
                <a:cs typeface="+mn-cs"/>
              </a:rPr>
              <a:t> </a:t>
            </a:r>
            <a:r>
              <a:rPr lang="en-US" sz="3600" b="1" i="1" dirty="0" err="1">
                <a:solidFill>
                  <a:schemeClr val="bg1"/>
                </a:solidFill>
                <a:ea typeface="ＭＳ Ｐゴシック" charset="-128"/>
                <a:cs typeface="+mn-cs"/>
              </a:rPr>
              <a:t>dapat</a:t>
            </a:r>
            <a:r>
              <a:rPr lang="en-US" sz="3600" b="1" i="1" dirty="0">
                <a:solidFill>
                  <a:schemeClr val="bg1"/>
                </a:solidFill>
                <a:ea typeface="ＭＳ Ｐゴシック" charset="-128"/>
                <a:cs typeface="+mn-cs"/>
              </a:rPr>
              <a:t> </a:t>
            </a:r>
            <a:r>
              <a:rPr lang="en-US" sz="3600" b="1" i="1" dirty="0" err="1">
                <a:solidFill>
                  <a:schemeClr val="bg1"/>
                </a:solidFill>
                <a:ea typeface="ＭＳ Ｐゴシック" charset="-128"/>
                <a:cs typeface="+mn-cs"/>
              </a:rPr>
              <a:t>menolong</a:t>
            </a:r>
            <a:r>
              <a:rPr lang="en-US" sz="3600" b="1" i="1" dirty="0">
                <a:solidFill>
                  <a:schemeClr val="bg1"/>
                </a:solidFill>
                <a:ea typeface="ＭＳ Ｐゴシック" charset="-128"/>
                <a:cs typeface="+mn-cs"/>
              </a:rPr>
              <a:t> </a:t>
            </a:r>
            <a:r>
              <a:rPr lang="en-US" sz="3600" b="1" i="1" dirty="0" err="1">
                <a:solidFill>
                  <a:schemeClr val="bg1"/>
                </a:solidFill>
                <a:ea typeface="ＭＳ Ｐゴシック" charset="-128"/>
                <a:cs typeface="+mn-cs"/>
              </a:rPr>
              <a:t>anda</a:t>
            </a:r>
            <a:r>
              <a:rPr lang="en-US" sz="3600" b="1" i="1" dirty="0">
                <a:solidFill>
                  <a:schemeClr val="bg1"/>
                </a:solidFill>
                <a:ea typeface="ＭＳ Ｐゴシック" charset="-128"/>
                <a:cs typeface="+mn-cs"/>
              </a:rPr>
              <a:t> </a:t>
            </a:r>
            <a:r>
              <a:rPr lang="en-US" sz="3600" b="1" i="1" dirty="0" err="1">
                <a:solidFill>
                  <a:schemeClr val="bg1"/>
                </a:solidFill>
                <a:ea typeface="ＭＳ Ｐゴシック" charset="-128"/>
                <a:cs typeface="+mn-cs"/>
              </a:rPr>
              <a:t>mengingat</a:t>
            </a:r>
            <a:r>
              <a:rPr lang="en-US" sz="3600" b="1" i="1" dirty="0">
                <a:solidFill>
                  <a:schemeClr val="bg1"/>
                </a:solidFill>
                <a:ea typeface="ＭＳ Ｐゴシック" charset="-128"/>
                <a:cs typeface="+mn-cs"/>
              </a:rPr>
              <a:t> </a:t>
            </a:r>
            <a:r>
              <a:rPr lang="en-US" sz="3600" b="1" i="1" dirty="0" err="1">
                <a:solidFill>
                  <a:schemeClr val="bg1"/>
                </a:solidFill>
                <a:ea typeface="ＭＳ Ｐゴシック" charset="-128"/>
                <a:cs typeface="+mn-cs"/>
              </a:rPr>
              <a:t>apa</a:t>
            </a:r>
            <a:r>
              <a:rPr lang="en-US" sz="3600" b="1" i="1" dirty="0">
                <a:solidFill>
                  <a:schemeClr val="bg1"/>
                </a:solidFill>
                <a:ea typeface="ＭＳ Ｐゴシック" charset="-128"/>
                <a:cs typeface="+mn-cs"/>
              </a:rPr>
              <a:t> yang </a:t>
            </a:r>
            <a:r>
              <a:rPr lang="en-US" sz="3600" b="1" i="1" dirty="0" err="1">
                <a:solidFill>
                  <a:schemeClr val="bg1"/>
                </a:solidFill>
                <a:ea typeface="ＭＳ Ｐゴシック" charset="-128"/>
                <a:cs typeface="+mn-cs"/>
              </a:rPr>
              <a:t>termasuk</a:t>
            </a:r>
            <a:r>
              <a:rPr lang="en-US" sz="3600" b="1" i="1" dirty="0">
                <a:solidFill>
                  <a:schemeClr val="bg1"/>
                </a:solidFill>
                <a:ea typeface="ＭＳ Ｐゴシック" charset="-128"/>
                <a:cs typeface="+mn-cs"/>
              </a:rPr>
              <a:t> </a:t>
            </a:r>
            <a:r>
              <a:rPr lang="en-US" sz="3600" b="1" i="1" dirty="0" err="1">
                <a:solidFill>
                  <a:schemeClr val="bg1"/>
                </a:solidFill>
                <a:ea typeface="ＭＳ Ｐゴシック" charset="-128"/>
                <a:cs typeface="+mn-cs"/>
              </a:rPr>
              <a:t>dalam</a:t>
            </a:r>
            <a:r>
              <a:rPr lang="en-US" sz="3600" b="1" i="1" dirty="0">
                <a:solidFill>
                  <a:schemeClr val="bg1"/>
                </a:solidFill>
                <a:ea typeface="ＭＳ Ｐゴシック" charset="-128"/>
                <a:cs typeface="+mn-cs"/>
              </a:rPr>
              <a:t> </a:t>
            </a:r>
            <a:r>
              <a:rPr lang="en-US" sz="3600" b="1" i="1" dirty="0" err="1">
                <a:solidFill>
                  <a:schemeClr val="bg1"/>
                </a:solidFill>
                <a:ea typeface="ＭＳ Ｐゴシック" charset="-128"/>
                <a:cs typeface="+mn-cs"/>
              </a:rPr>
              <a:t>khotbah</a:t>
            </a:r>
            <a:endParaRPr lang="en-US" sz="3200" b="1" dirty="0">
              <a:solidFill>
                <a:schemeClr val="bg1"/>
              </a:solidFill>
              <a:ea typeface="ＭＳ Ｐゴシック" charset="-128"/>
              <a:cs typeface="+mn-cs"/>
            </a:endParaRPr>
          </a:p>
        </p:txBody>
      </p:sp>
      <p:sp>
        <p:nvSpPr>
          <p:cNvPr id="1217546" name="Rectangle 10"/>
          <p:cNvSpPr>
            <a:spLocks noChangeArrowheads="1"/>
          </p:cNvSpPr>
          <p:nvPr/>
        </p:nvSpPr>
        <p:spPr bwMode="auto">
          <a:xfrm>
            <a:off x="533400" y="381000"/>
            <a:ext cx="3200400" cy="609600"/>
          </a:xfrm>
          <a:prstGeom prst="rect">
            <a:avLst/>
          </a:prstGeom>
          <a:solidFill>
            <a:schemeClr val="tx1"/>
          </a:solid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err="1">
                <a:solidFill>
                  <a:schemeClr val="bg1"/>
                </a:solidFill>
                <a:ea typeface="ＭＳ Ｐゴシック" charset="-128"/>
                <a:cs typeface="+mn-cs"/>
              </a:rPr>
              <a:t>RBBB</a:t>
            </a:r>
            <a:r>
              <a:rPr lang="en-US" sz="3600" b="1" i="1" dirty="0">
                <a:solidFill>
                  <a:schemeClr val="bg1"/>
                </a:solidFill>
                <a:ea typeface="ＭＳ Ｐゴシック" charset="-128"/>
                <a:cs typeface="+mn-cs"/>
              </a:rPr>
              <a:t> </a:t>
            </a:r>
            <a:r>
              <a:rPr lang="en-US" sz="3600" b="1" i="1" dirty="0" err="1">
                <a:solidFill>
                  <a:schemeClr val="bg1"/>
                </a:solidFill>
                <a:ea typeface="ＭＳ Ｐゴシック" charset="-128"/>
                <a:cs typeface="+mn-cs"/>
              </a:rPr>
              <a:t>UUT</a:t>
            </a:r>
            <a:endParaRPr lang="en-US" sz="3200" b="1" dirty="0">
              <a:solidFill>
                <a:schemeClr val="bg1"/>
              </a:solidFill>
              <a:ea typeface="ＭＳ Ｐゴシック" charset="-128"/>
              <a:cs typeface="+mn-cs"/>
            </a:endParaRPr>
          </a:p>
        </p:txBody>
      </p:sp>
      <p:sp>
        <p:nvSpPr>
          <p:cNvPr id="1217547" name="Rectangle 11"/>
          <p:cNvSpPr>
            <a:spLocks noChangeArrowheads="1"/>
          </p:cNvSpPr>
          <p:nvPr/>
        </p:nvSpPr>
        <p:spPr bwMode="auto">
          <a:xfrm>
            <a:off x="1447800" y="1295400"/>
            <a:ext cx="2667000" cy="4495800"/>
          </a:xfrm>
          <a:prstGeom prst="rect">
            <a:avLst/>
          </a:prstGeom>
          <a:noFill/>
          <a:ln w="9525">
            <a:noFill/>
            <a:miter lim="800000"/>
            <a:headEnd/>
            <a:tailEnd/>
          </a:ln>
          <a:effectLst>
            <a:outerShdw dist="35921" dir="2700000" algn="ctr" rotWithShape="0">
              <a:schemeClr val="tx2"/>
            </a:outerShdw>
          </a:effectLst>
        </p:spPr>
        <p:txBody>
          <a:bodyPr/>
          <a:lstStyle/>
          <a:p>
            <a:pPr>
              <a:spcBef>
                <a:spcPct val="20000"/>
              </a:spcBef>
              <a:defRPr/>
            </a:pPr>
            <a:r>
              <a:rPr lang="en-US" sz="3600" b="1" i="1" dirty="0">
                <a:solidFill>
                  <a:schemeClr val="bg1"/>
                </a:solidFill>
                <a:ea typeface="ＭＳ Ｐゴシック" charset="-128"/>
                <a:cs typeface="+mn-cs"/>
              </a:rPr>
              <a:t>R</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B</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B</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B</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U</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U</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T</a:t>
            </a:r>
            <a:endParaRPr lang="en-US" sz="3200" b="1" dirty="0">
              <a:solidFill>
                <a:schemeClr val="bg1"/>
              </a:solidFill>
              <a:ea typeface="ＭＳ Ｐゴシック" charset="-128"/>
              <a:cs typeface="+mn-cs"/>
            </a:endParaRPr>
          </a:p>
        </p:txBody>
      </p:sp>
      <p:sp>
        <p:nvSpPr>
          <p:cNvPr id="1217548" name="Rectangle 12"/>
          <p:cNvSpPr>
            <a:spLocks noChangeArrowheads="1"/>
          </p:cNvSpPr>
          <p:nvPr/>
        </p:nvSpPr>
        <p:spPr bwMode="auto">
          <a:xfrm>
            <a:off x="5791200" y="381000"/>
            <a:ext cx="2971800" cy="609600"/>
          </a:xfrm>
          <a:prstGeom prst="rect">
            <a:avLst/>
          </a:prstGeom>
          <a:solidFill>
            <a:srgbClr val="FF0000"/>
          </a:solid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a:solidFill>
                  <a:schemeClr val="bg1"/>
                </a:solidFill>
                <a:ea typeface="ＭＳ Ｐゴシック" charset="-128"/>
                <a:cs typeface="+mn-cs"/>
              </a:rPr>
              <a:t>USAHA</a:t>
            </a:r>
            <a:endParaRPr lang="en-US" sz="3200" b="1" dirty="0">
              <a:solidFill>
                <a:schemeClr val="bg1"/>
              </a:solidFill>
              <a:ea typeface="ＭＳ Ｐゴシック" charset="-128"/>
              <a:cs typeface="+mn-cs"/>
            </a:endParaRPr>
          </a:p>
        </p:txBody>
      </p:sp>
      <p:sp>
        <p:nvSpPr>
          <p:cNvPr id="1217549" name="Rectangle 13"/>
          <p:cNvSpPr>
            <a:spLocks noChangeArrowheads="1"/>
          </p:cNvSpPr>
          <p:nvPr/>
        </p:nvSpPr>
        <p:spPr bwMode="auto">
          <a:xfrm>
            <a:off x="7315200" y="1295400"/>
            <a:ext cx="609600" cy="4495800"/>
          </a:xfrm>
          <a:prstGeom prst="rect">
            <a:avLst/>
          </a:prstGeom>
          <a:no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a:solidFill>
                  <a:schemeClr val="bg1"/>
                </a:solidFill>
                <a:ea typeface="ＭＳ Ｐゴシック" charset="-128"/>
                <a:cs typeface="+mn-cs"/>
              </a:rPr>
              <a:t>U</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S</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A</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H</a:t>
            </a:r>
            <a:br>
              <a:rPr lang="en-US" sz="3600" b="1" i="1" dirty="0">
                <a:solidFill>
                  <a:schemeClr val="bg1"/>
                </a:solidFill>
                <a:ea typeface="ＭＳ Ｐゴシック" charset="-128"/>
                <a:cs typeface="+mn-cs"/>
              </a:rPr>
            </a:br>
            <a:r>
              <a:rPr lang="en-US" sz="3600" b="1" i="1" dirty="0">
                <a:solidFill>
                  <a:schemeClr val="bg1"/>
                </a:solidFill>
                <a:ea typeface="ＭＳ Ｐゴシック" charset="-128"/>
                <a:cs typeface="+mn-cs"/>
              </a:rPr>
              <a:t>A</a:t>
            </a:r>
            <a:br>
              <a:rPr lang="en-US" sz="3600" b="1" i="1" dirty="0">
                <a:solidFill>
                  <a:schemeClr val="bg1"/>
                </a:solidFill>
                <a:ea typeface="ＭＳ Ｐゴシック" charset="-128"/>
                <a:cs typeface="+mn-cs"/>
              </a:rPr>
            </a:br>
            <a:endParaRPr lang="en-US" sz="3200" b="1" dirty="0">
              <a:solidFill>
                <a:schemeClr val="bg1"/>
              </a:solidFill>
              <a:ea typeface="ＭＳ Ｐゴシック" charset="-128"/>
              <a:cs typeface="+mn-cs"/>
            </a:endParaRPr>
          </a:p>
        </p:txBody>
      </p:sp>
      <p:sp>
        <p:nvSpPr>
          <p:cNvPr id="1217550" name="Text Box 14"/>
          <p:cNvSpPr txBox="1">
            <a:spLocks noChangeArrowheads="1"/>
          </p:cNvSpPr>
          <p:nvPr/>
        </p:nvSpPr>
        <p:spPr bwMode="auto">
          <a:xfrm>
            <a:off x="8518525" y="39688"/>
            <a:ext cx="523875" cy="457200"/>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eaLnBrk="0" hangingPunct="0">
              <a:defRPr/>
            </a:pPr>
            <a:r>
              <a:rPr lang="en-US" b="1">
                <a:solidFill>
                  <a:schemeClr val="bg1"/>
                </a:solidFill>
                <a:ea typeface="ＭＳ Ｐゴシック" charset="-128"/>
                <a:cs typeface="+mn-cs"/>
              </a:rPr>
              <a:t>74</a:t>
            </a:r>
            <a:endParaRPr lang="en-US">
              <a:solidFill>
                <a:schemeClr val="bg1"/>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17546"/>
                                        </p:tgtEl>
                                        <p:attrNameLst>
                                          <p:attrName>style.visibility</p:attrName>
                                        </p:attrNameLst>
                                      </p:cBhvr>
                                      <p:to>
                                        <p:strVal val="visible"/>
                                      </p:to>
                                    </p:set>
                                    <p:anim calcmode="lin" valueType="num">
                                      <p:cBhvr>
                                        <p:cTn id="7" dur="1000" fill="hold"/>
                                        <p:tgtEl>
                                          <p:spTgt spid="1217546"/>
                                        </p:tgtEl>
                                        <p:attrNameLst>
                                          <p:attrName>ppt_w</p:attrName>
                                        </p:attrNameLst>
                                      </p:cBhvr>
                                      <p:tavLst>
                                        <p:tav tm="0">
                                          <p:val>
                                            <p:strVal val="#ppt_w*0.70"/>
                                          </p:val>
                                        </p:tav>
                                        <p:tav tm="100000">
                                          <p:val>
                                            <p:strVal val="#ppt_w"/>
                                          </p:val>
                                        </p:tav>
                                      </p:tavLst>
                                    </p:anim>
                                    <p:anim calcmode="lin" valueType="num">
                                      <p:cBhvr>
                                        <p:cTn id="8" dur="1000" fill="hold"/>
                                        <p:tgtEl>
                                          <p:spTgt spid="1217546"/>
                                        </p:tgtEl>
                                        <p:attrNameLst>
                                          <p:attrName>ppt_h</p:attrName>
                                        </p:attrNameLst>
                                      </p:cBhvr>
                                      <p:tavLst>
                                        <p:tav tm="0">
                                          <p:val>
                                            <p:strVal val="#ppt_h"/>
                                          </p:val>
                                        </p:tav>
                                        <p:tav tm="100000">
                                          <p:val>
                                            <p:strVal val="#ppt_h"/>
                                          </p:val>
                                        </p:tav>
                                      </p:tavLst>
                                    </p:anim>
                                    <p:animEffect transition="in" filter="fade">
                                      <p:cBhvr>
                                        <p:cTn id="9" dur="1000"/>
                                        <p:tgtEl>
                                          <p:spTgt spid="12175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17547"/>
                                        </p:tgtEl>
                                        <p:attrNameLst>
                                          <p:attrName>style.visibility</p:attrName>
                                        </p:attrNameLst>
                                      </p:cBhvr>
                                      <p:to>
                                        <p:strVal val="visible"/>
                                      </p:to>
                                    </p:set>
                                    <p:animEffect transition="in" filter="wipe(up)">
                                      <p:cBhvr>
                                        <p:cTn id="14" dur="3000"/>
                                        <p:tgtEl>
                                          <p:spTgt spid="12175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17548"/>
                                        </p:tgtEl>
                                        <p:attrNameLst>
                                          <p:attrName>style.visibility</p:attrName>
                                        </p:attrNameLst>
                                      </p:cBhvr>
                                      <p:to>
                                        <p:strVal val="visible"/>
                                      </p:to>
                                    </p:set>
                                    <p:anim calcmode="lin" valueType="num">
                                      <p:cBhvr>
                                        <p:cTn id="19" dur="1000" fill="hold"/>
                                        <p:tgtEl>
                                          <p:spTgt spid="1217548"/>
                                        </p:tgtEl>
                                        <p:attrNameLst>
                                          <p:attrName>ppt_w</p:attrName>
                                        </p:attrNameLst>
                                      </p:cBhvr>
                                      <p:tavLst>
                                        <p:tav tm="0">
                                          <p:val>
                                            <p:strVal val="#ppt_w*0.70"/>
                                          </p:val>
                                        </p:tav>
                                        <p:tav tm="100000">
                                          <p:val>
                                            <p:strVal val="#ppt_w"/>
                                          </p:val>
                                        </p:tav>
                                      </p:tavLst>
                                    </p:anim>
                                    <p:anim calcmode="lin" valueType="num">
                                      <p:cBhvr>
                                        <p:cTn id="20" dur="1000" fill="hold"/>
                                        <p:tgtEl>
                                          <p:spTgt spid="1217548"/>
                                        </p:tgtEl>
                                        <p:attrNameLst>
                                          <p:attrName>ppt_h</p:attrName>
                                        </p:attrNameLst>
                                      </p:cBhvr>
                                      <p:tavLst>
                                        <p:tav tm="0">
                                          <p:val>
                                            <p:strVal val="#ppt_h"/>
                                          </p:val>
                                        </p:tav>
                                        <p:tav tm="100000">
                                          <p:val>
                                            <p:strVal val="#ppt_h"/>
                                          </p:val>
                                        </p:tav>
                                      </p:tavLst>
                                    </p:anim>
                                    <p:animEffect transition="in" filter="fade">
                                      <p:cBhvr>
                                        <p:cTn id="21" dur="1000"/>
                                        <p:tgtEl>
                                          <p:spTgt spid="12175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17549"/>
                                        </p:tgtEl>
                                        <p:attrNameLst>
                                          <p:attrName>style.visibility</p:attrName>
                                        </p:attrNameLst>
                                      </p:cBhvr>
                                      <p:to>
                                        <p:strVal val="visible"/>
                                      </p:to>
                                    </p:set>
                                    <p:animEffect transition="in" filter="wipe(up)">
                                      <p:cBhvr>
                                        <p:cTn id="26" dur="3000"/>
                                        <p:tgtEl>
                                          <p:spTgt spid="1217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46" grpId="0" animBg="1"/>
      <p:bldP spid="1217547" grpId="0"/>
      <p:bldP spid="1217548" grpId="0" animBg="1"/>
      <p:bldP spid="12175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11" descr="nebula-bullet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1635"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outerShdw>
          </a:effectLst>
        </p:spPr>
        <p:txBody>
          <a:bodyPr/>
          <a:lstStyle/>
          <a:p>
            <a:pPr eaLnBrk="1" hangingPunct="1">
              <a:defRPr/>
            </a:pPr>
            <a:r>
              <a:rPr lang="en-US" sz="6000" b="1" dirty="0" err="1" smtClean="0">
                <a:solidFill>
                  <a:schemeClr val="bg1"/>
                </a:solidFill>
                <a:ea typeface="+mj-ea"/>
                <a:cs typeface="+mj-cs"/>
              </a:rPr>
              <a:t>Pendahuluan</a:t>
            </a:r>
            <a:endParaRPr lang="en-US" sz="5400" dirty="0" smtClean="0">
              <a:solidFill>
                <a:schemeClr val="bg1"/>
              </a:solidFill>
              <a:ea typeface="+mj-ea"/>
              <a:cs typeface="+mj-cs"/>
            </a:endParaRPr>
          </a:p>
        </p:txBody>
      </p:sp>
      <p:sp>
        <p:nvSpPr>
          <p:cNvPr id="1221638" name="Rectangle 6"/>
          <p:cNvSpPr>
            <a:spLocks noChangeArrowheads="1"/>
          </p:cNvSpPr>
          <p:nvPr/>
        </p:nvSpPr>
        <p:spPr bwMode="auto">
          <a:xfrm>
            <a:off x="533400" y="381000"/>
            <a:ext cx="3200400" cy="609600"/>
          </a:xfrm>
          <a:prstGeom prst="rect">
            <a:avLst/>
          </a:prstGeom>
          <a:solidFill>
            <a:schemeClr val="tx1"/>
          </a:solidFill>
          <a:ln w="9525">
            <a:noFill/>
            <a:miter lim="800000"/>
            <a:headEnd/>
            <a:tailEnd/>
          </a:ln>
          <a:effectLst>
            <a:outerShdw dist="35921" dir="2700000" algn="ctr" rotWithShape="0">
              <a:schemeClr val="tx2"/>
            </a:outerShdw>
          </a:effectLst>
        </p:spPr>
        <p:txBody>
          <a:bodyPr/>
          <a:lstStyle/>
          <a:p>
            <a:pPr algn="ctr">
              <a:spcBef>
                <a:spcPct val="20000"/>
              </a:spcBef>
              <a:defRPr/>
            </a:pPr>
            <a:r>
              <a:rPr lang="en-US" sz="3600" b="1" i="1" dirty="0" err="1">
                <a:solidFill>
                  <a:srgbClr val="FFFF00"/>
                </a:solidFill>
                <a:ea typeface="ＭＳ Ｐゴシック" charset="-128"/>
                <a:cs typeface="+mn-cs"/>
              </a:rPr>
              <a:t>RBBB</a:t>
            </a:r>
            <a:r>
              <a:rPr lang="en-US" sz="3600" b="1" i="1" dirty="0">
                <a:solidFill>
                  <a:srgbClr val="FFFF00"/>
                </a:solidFill>
                <a:ea typeface="ＭＳ Ｐゴシック" charset="-128"/>
                <a:cs typeface="+mn-cs"/>
              </a:rPr>
              <a:t> </a:t>
            </a:r>
            <a:r>
              <a:rPr lang="en-US" sz="3600" b="1" i="1" dirty="0" err="1">
                <a:solidFill>
                  <a:srgbClr val="FFFF00"/>
                </a:solidFill>
                <a:ea typeface="ＭＳ Ｐゴシック" charset="-128"/>
                <a:cs typeface="+mn-cs"/>
              </a:rPr>
              <a:t>UUT</a:t>
            </a:r>
            <a:endParaRPr lang="en-US" sz="3200" b="1" dirty="0">
              <a:solidFill>
                <a:srgbClr val="FFFF00"/>
              </a:solidFill>
              <a:ea typeface="ＭＳ Ｐゴシック" charset="-128"/>
              <a:cs typeface="+mn-cs"/>
            </a:endParaRPr>
          </a:p>
        </p:txBody>
      </p:sp>
      <p:sp>
        <p:nvSpPr>
          <p:cNvPr id="1221639" name="Rectangle 7"/>
          <p:cNvSpPr>
            <a:spLocks noChangeArrowheads="1"/>
          </p:cNvSpPr>
          <p:nvPr/>
        </p:nvSpPr>
        <p:spPr bwMode="auto">
          <a:xfrm>
            <a:off x="1447800" y="1295400"/>
            <a:ext cx="7696200" cy="5334000"/>
          </a:xfrm>
          <a:prstGeom prst="rect">
            <a:avLst/>
          </a:prstGeom>
          <a:noFill/>
          <a:ln w="9525">
            <a:noFill/>
            <a:miter lim="800000"/>
            <a:headEnd/>
            <a:tailEnd/>
          </a:ln>
          <a:effectLst>
            <a:outerShdw dist="35921" dir="2700000" algn="ctr" rotWithShape="0">
              <a:schemeClr val="tx2"/>
            </a:outerShdw>
          </a:effectLst>
        </p:spPr>
        <p:txBody>
          <a:bodyPr/>
          <a:lstStyle/>
          <a:p>
            <a:pPr>
              <a:spcBef>
                <a:spcPct val="20000"/>
              </a:spcBef>
              <a:defRPr/>
            </a:pPr>
            <a:r>
              <a:rPr lang="en-US" sz="3200" b="1" i="1" dirty="0" err="1">
                <a:solidFill>
                  <a:srgbClr val="FFFF00"/>
                </a:solidFill>
                <a:ea typeface="ＭＳ Ｐゴシック" charset="-128"/>
                <a:cs typeface="+mn-cs"/>
              </a:rPr>
              <a:t>R</a:t>
            </a:r>
            <a:r>
              <a:rPr lang="en-US" sz="3200" b="1" i="1" dirty="0" err="1">
                <a:solidFill>
                  <a:schemeClr val="bg1"/>
                </a:solidFill>
                <a:ea typeface="ＭＳ Ｐゴシック" charset="-128"/>
                <a:cs typeface="+mn-cs"/>
              </a:rPr>
              <a:t>aih</a:t>
            </a:r>
            <a:r>
              <a:rPr lang="en-US" sz="3200" b="1" i="1" dirty="0">
                <a:solidFill>
                  <a:schemeClr val="bg1"/>
                </a:solidFill>
                <a:ea typeface="ＭＳ Ｐゴシック" charset="-128"/>
                <a:cs typeface="+mn-cs"/>
              </a:rPr>
              <a:t> </a:t>
            </a:r>
            <a:r>
              <a:rPr lang="en-US" sz="3200" b="1" i="1" dirty="0" err="1">
                <a:solidFill>
                  <a:schemeClr val="bg1"/>
                </a:solidFill>
                <a:ea typeface="ＭＳ Ｐゴシック" charset="-128"/>
                <a:cs typeface="+mn-cs"/>
              </a:rPr>
              <a:t>Perhatian</a:t>
            </a:r>
            <a:r>
              <a:rPr lang="en-US" sz="3200" b="1" i="1" dirty="0">
                <a:solidFill>
                  <a:schemeClr val="bg1"/>
                </a:solidFill>
                <a:ea typeface="ＭＳ Ｐゴシック" charset="-128"/>
                <a:cs typeface="+mn-cs"/>
              </a:rPr>
              <a:t> </a:t>
            </a:r>
            <a:r>
              <a:rPr lang="en-US" sz="3200" b="1" i="1" dirty="0" err="1">
                <a:solidFill>
                  <a:schemeClr val="bg1"/>
                </a:solidFill>
                <a:ea typeface="ＭＳ Ｐゴシック" charset="-128"/>
                <a:cs typeface="+mn-cs"/>
              </a:rPr>
              <a:t>atas</a:t>
            </a:r>
            <a:r>
              <a:rPr lang="en-US" sz="3200" b="1" i="1" dirty="0">
                <a:solidFill>
                  <a:schemeClr val="bg1"/>
                </a:solidFill>
                <a:ea typeface="ＭＳ Ｐゴシック" charset="-128"/>
                <a:cs typeface="+mn-cs"/>
              </a:rPr>
              <a:t> </a:t>
            </a:r>
            <a:r>
              <a:rPr lang="en-US" sz="3200" b="1" i="1" dirty="0" err="1">
                <a:solidFill>
                  <a:schemeClr val="bg1"/>
                </a:solidFill>
                <a:ea typeface="ＭＳ Ｐゴシック" charset="-128"/>
                <a:cs typeface="+mn-cs"/>
              </a:rPr>
              <a:t>Subjek</a:t>
            </a:r>
            <a:r>
              <a:rPr lang="en-US" sz="3200" b="1" i="1" dirty="0">
                <a:solidFill>
                  <a:schemeClr val="bg1"/>
                </a:solidFill>
                <a:ea typeface="ＭＳ Ｐゴシック" charset="-128"/>
                <a:cs typeface="+mn-cs"/>
              </a:rPr>
              <a:t> yang </a:t>
            </a:r>
            <a:r>
              <a:rPr lang="en-US" sz="3200" b="1" i="1" dirty="0" err="1">
                <a:solidFill>
                  <a:schemeClr val="bg1"/>
                </a:solidFill>
                <a:ea typeface="ＭＳ Ｐゴシック" charset="-128"/>
                <a:cs typeface="+mn-cs"/>
              </a:rPr>
              <a:t>dikhotbahkan</a:t>
            </a:r>
            <a:endParaRPr lang="en-US" sz="3200" b="1" dirty="0">
              <a:solidFill>
                <a:schemeClr val="bg1"/>
              </a:solidFill>
              <a:ea typeface="ＭＳ Ｐゴシック" charset="-128"/>
              <a:cs typeface="+mn-cs"/>
            </a:endParaRPr>
          </a:p>
        </p:txBody>
      </p:sp>
      <p:sp>
        <p:nvSpPr>
          <p:cNvPr id="1221644" name="Text Box 12"/>
          <p:cNvSpPr txBox="1">
            <a:spLocks noChangeArrowheads="1"/>
          </p:cNvSpPr>
          <p:nvPr/>
        </p:nvSpPr>
        <p:spPr bwMode="auto">
          <a:xfrm>
            <a:off x="8518525" y="39688"/>
            <a:ext cx="523875" cy="457200"/>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eaLnBrk="0" hangingPunct="0">
              <a:defRPr/>
            </a:pPr>
            <a:r>
              <a:rPr lang="en-US" b="1">
                <a:solidFill>
                  <a:schemeClr val="bg1"/>
                </a:solidFill>
                <a:ea typeface="ＭＳ Ｐゴシック" charset="-128"/>
                <a:cs typeface="+mn-cs"/>
              </a:rPr>
              <a:t>74</a:t>
            </a:r>
            <a:endParaRPr lang="en-US">
              <a:solidFill>
                <a:schemeClr val="bg1"/>
              </a:solidFill>
              <a:ea typeface="ＭＳ Ｐゴシック" charset="-128"/>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1638"/>
                                        </p:tgtEl>
                                        <p:attrNameLst>
                                          <p:attrName>style.visibility</p:attrName>
                                        </p:attrNameLst>
                                      </p:cBhvr>
                                      <p:to>
                                        <p:strVal val="visible"/>
                                      </p:to>
                                    </p:set>
                                    <p:anim calcmode="lin" valueType="num">
                                      <p:cBhvr>
                                        <p:cTn id="7" dur="1000" fill="hold"/>
                                        <p:tgtEl>
                                          <p:spTgt spid="1221638"/>
                                        </p:tgtEl>
                                        <p:attrNameLst>
                                          <p:attrName>ppt_w</p:attrName>
                                        </p:attrNameLst>
                                      </p:cBhvr>
                                      <p:tavLst>
                                        <p:tav tm="0">
                                          <p:val>
                                            <p:strVal val="#ppt_w*0.70"/>
                                          </p:val>
                                        </p:tav>
                                        <p:tav tm="100000">
                                          <p:val>
                                            <p:strVal val="#ppt_w"/>
                                          </p:val>
                                        </p:tav>
                                      </p:tavLst>
                                    </p:anim>
                                    <p:anim calcmode="lin" valueType="num">
                                      <p:cBhvr>
                                        <p:cTn id="8" dur="1000" fill="hold"/>
                                        <p:tgtEl>
                                          <p:spTgt spid="1221638"/>
                                        </p:tgtEl>
                                        <p:attrNameLst>
                                          <p:attrName>ppt_h</p:attrName>
                                        </p:attrNameLst>
                                      </p:cBhvr>
                                      <p:tavLst>
                                        <p:tav tm="0">
                                          <p:val>
                                            <p:strVal val="#ppt_h"/>
                                          </p:val>
                                        </p:tav>
                                        <p:tav tm="100000">
                                          <p:val>
                                            <p:strVal val="#ppt_h"/>
                                          </p:val>
                                        </p:tav>
                                      </p:tavLst>
                                    </p:anim>
                                    <p:animEffect transition="in" filter="fade">
                                      <p:cBhvr>
                                        <p:cTn id="9" dur="1000"/>
                                        <p:tgtEl>
                                          <p:spTgt spid="12216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21639">
                                            <p:txEl>
                                              <p:pRg st="0" end="0"/>
                                            </p:txEl>
                                          </p:spTgt>
                                        </p:tgtEl>
                                        <p:attrNameLst>
                                          <p:attrName>style.visibility</p:attrName>
                                        </p:attrNameLst>
                                      </p:cBhvr>
                                      <p:to>
                                        <p:strVal val="visible"/>
                                      </p:to>
                                    </p:set>
                                    <p:animEffect transition="in" filter="wipe(up)">
                                      <p:cBhvr>
                                        <p:cTn id="14" dur="3000"/>
                                        <p:tgtEl>
                                          <p:spTgt spid="12216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638" grpId="0" animBg="1"/>
      <p:bldP spid="12216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5780" name="Picture 4" descr="DeliveryAudienceInvolveme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62944">
            <a:off x="76200" y="304800"/>
            <a:ext cx="8915400"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Rectangle 3"/>
          <p:cNvSpPr>
            <a:spLocks noGrp="1" noChangeArrowheads="1"/>
          </p:cNvSpPr>
          <p:nvPr>
            <p:ph type="subTitle" idx="1"/>
          </p:nvPr>
        </p:nvSpPr>
        <p:spPr>
          <a:xfrm>
            <a:off x="0" y="6248400"/>
            <a:ext cx="9144000" cy="609600"/>
          </a:xfrm>
          <a:solidFill>
            <a:srgbClr val="000000"/>
          </a:solidFill>
        </p:spPr>
        <p:txBody>
          <a:bodyPr/>
          <a:lstStyle/>
          <a:p>
            <a:pPr eaLnBrk="1" hangingPunct="1"/>
            <a:r>
              <a:rPr lang="en-US" sz="1800" b="1" i="1">
                <a:solidFill>
                  <a:schemeClr val="accent1"/>
                </a:solidFill>
                <a:latin typeface="Arial" charset="0"/>
                <a:ea typeface="ＭＳ Ｐゴシック" charset="0"/>
              </a:rPr>
              <a:t>Ken Davis, Secrets to Dynamic Communication</a:t>
            </a:r>
          </a:p>
          <a:p>
            <a:pPr eaLnBrk="1" hangingPunct="1"/>
            <a:r>
              <a:rPr lang="en-US" sz="1800" b="1" i="1">
                <a:solidFill>
                  <a:schemeClr val="accent1"/>
                </a:solidFill>
                <a:latin typeface="Arial" charset="0"/>
                <a:ea typeface="ＭＳ Ｐゴシック" charset="0"/>
              </a:rPr>
              <a:t>(Rahasia menuju Komunikasi Dinamis)</a:t>
            </a:r>
          </a:p>
        </p:txBody>
      </p:sp>
      <p:sp>
        <p:nvSpPr>
          <p:cNvPr id="116739" name="Rectangle 2"/>
          <p:cNvSpPr>
            <a:spLocks noGrp="1" noChangeArrowheads="1"/>
          </p:cNvSpPr>
          <p:nvPr>
            <p:ph type="ctrTitle"/>
          </p:nvPr>
        </p:nvSpPr>
        <p:spPr>
          <a:xfrm>
            <a:off x="0" y="0"/>
            <a:ext cx="9144000" cy="1524000"/>
          </a:xfrm>
          <a:solidFill>
            <a:schemeClr val="accent2"/>
          </a:solidFill>
        </p:spPr>
        <p:txBody>
          <a:bodyPr/>
          <a:lstStyle/>
          <a:p>
            <a:pPr eaLnBrk="1" hangingPunct="1"/>
            <a:r>
              <a:rPr lang="en-US" sz="4800" b="1">
                <a:solidFill>
                  <a:schemeClr val="bg1"/>
                </a:solidFill>
                <a:latin typeface="Desdemona" charset="0"/>
                <a:ea typeface="ＭＳ Ｐゴシック" charset="0"/>
              </a:rPr>
              <a:t>Petunjuk-Petunjuk Keikutsertaan Pendengar</a:t>
            </a:r>
            <a:endParaRPr lang="en-US" sz="6000" b="1">
              <a:solidFill>
                <a:schemeClr val="bg1"/>
              </a:solidFill>
              <a:latin typeface="Arial" charset="0"/>
              <a:ea typeface="ＭＳ Ｐゴシック" charset="0"/>
            </a:endParaRPr>
          </a:p>
        </p:txBody>
      </p:sp>
      <p:sp>
        <p:nvSpPr>
          <p:cNvPr id="116740" name="TextBox 4"/>
          <p:cNvSpPr txBox="1">
            <a:spLocks noChangeArrowheads="1"/>
          </p:cNvSpPr>
          <p:nvPr/>
        </p:nvSpPr>
        <p:spPr bwMode="auto">
          <a:xfrm>
            <a:off x="142875" y="5715000"/>
            <a:ext cx="3214688" cy="466725"/>
          </a:xfrm>
          <a:prstGeom prst="rect">
            <a:avLst/>
          </a:prstGeom>
          <a:solidFill>
            <a:schemeClr val="bg1"/>
          </a:solidFill>
          <a:ln w="9525">
            <a:solidFill>
              <a:schemeClr val="bg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Keterlibatan Emosi</a:t>
            </a:r>
          </a:p>
        </p:txBody>
      </p:sp>
      <p:sp>
        <p:nvSpPr>
          <p:cNvPr id="116741" name="TextBox 5"/>
          <p:cNvSpPr txBox="1">
            <a:spLocks noChangeArrowheads="1"/>
          </p:cNvSpPr>
          <p:nvPr/>
        </p:nvSpPr>
        <p:spPr bwMode="auto">
          <a:xfrm>
            <a:off x="3143250" y="5715000"/>
            <a:ext cx="3214688" cy="466725"/>
          </a:xfrm>
          <a:prstGeom prst="rect">
            <a:avLst/>
          </a:prstGeom>
          <a:solidFill>
            <a:schemeClr val="bg1"/>
          </a:solidFill>
          <a:ln w="9525">
            <a:solidFill>
              <a:schemeClr val="bg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Mencatat</a:t>
            </a:r>
          </a:p>
        </p:txBody>
      </p:sp>
      <p:sp>
        <p:nvSpPr>
          <p:cNvPr id="116742" name="TextBox 6"/>
          <p:cNvSpPr txBox="1">
            <a:spLocks noChangeArrowheads="1"/>
          </p:cNvSpPr>
          <p:nvPr/>
        </p:nvSpPr>
        <p:spPr bwMode="auto">
          <a:xfrm>
            <a:off x="5929313" y="5456238"/>
            <a:ext cx="3214687" cy="831850"/>
          </a:xfrm>
          <a:prstGeom prst="rect">
            <a:avLst/>
          </a:prstGeom>
          <a:solidFill>
            <a:schemeClr val="bg1"/>
          </a:solidFill>
          <a:ln w="9525">
            <a:solidFill>
              <a:schemeClr val="bg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Ekspresi memperhatikan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55780"/>
                                        </p:tgtEl>
                                        <p:attrNameLst>
                                          <p:attrName>style.visibility</p:attrName>
                                        </p:attrNameLst>
                                      </p:cBhvr>
                                      <p:to>
                                        <p:strVal val="visible"/>
                                      </p:to>
                                    </p:set>
                                    <p:animEffect transition="in" filter="wipe(left)">
                                      <p:cBhvr>
                                        <p:cTn id="7" dur="5000"/>
                                        <p:tgtEl>
                                          <p:spTgt spid="135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7826" name="Picture 2" descr="DeliveryAudienceInvolveme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87407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6" name="Rectangle 3"/>
          <p:cNvSpPr>
            <a:spLocks noGrp="1" noChangeArrowheads="1"/>
          </p:cNvSpPr>
          <p:nvPr>
            <p:ph type="ctrTitle"/>
          </p:nvPr>
        </p:nvSpPr>
        <p:spPr>
          <a:xfrm>
            <a:off x="0" y="0"/>
            <a:ext cx="9144000" cy="1447800"/>
          </a:xfrm>
          <a:solidFill>
            <a:schemeClr val="accent2"/>
          </a:solidFill>
        </p:spPr>
        <p:txBody>
          <a:bodyPr/>
          <a:lstStyle/>
          <a:p>
            <a:pPr eaLnBrk="1" hangingPunct="1"/>
            <a:r>
              <a:rPr lang="en-US" sz="4800" b="1">
                <a:solidFill>
                  <a:schemeClr val="bg1"/>
                </a:solidFill>
                <a:latin typeface="Desdemona" charset="0"/>
                <a:ea typeface="ＭＳ Ｐゴシック" charset="0"/>
              </a:rPr>
              <a:t>Petunjuk-Petunjuk Ketidakpedulian Pendengar</a:t>
            </a:r>
            <a:endParaRPr lang="en-US" sz="4800" b="1">
              <a:solidFill>
                <a:schemeClr val="bg1"/>
              </a:solidFill>
              <a:latin typeface="Arial" charset="0"/>
              <a:ea typeface="ＭＳ Ｐゴシック" charset="0"/>
            </a:endParaRPr>
          </a:p>
        </p:txBody>
      </p:sp>
      <p:sp>
        <p:nvSpPr>
          <p:cNvPr id="118787" name="TextBox 4"/>
          <p:cNvSpPr txBox="1">
            <a:spLocks noChangeArrowheads="1"/>
          </p:cNvSpPr>
          <p:nvPr/>
        </p:nvSpPr>
        <p:spPr bwMode="auto">
          <a:xfrm>
            <a:off x="357188" y="5643563"/>
            <a:ext cx="3214687" cy="528637"/>
          </a:xfrm>
          <a:prstGeom prst="rect">
            <a:avLst/>
          </a:prstGeom>
          <a:solidFill>
            <a:schemeClr val="bg1"/>
          </a:solidFill>
          <a:ln w="9525">
            <a:solidFill>
              <a:schemeClr val="bg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a:t>Ngorok</a:t>
            </a:r>
          </a:p>
        </p:txBody>
      </p:sp>
      <p:sp>
        <p:nvSpPr>
          <p:cNvPr id="118788" name="TextBox 6"/>
          <p:cNvSpPr txBox="1">
            <a:spLocks noChangeArrowheads="1"/>
          </p:cNvSpPr>
          <p:nvPr/>
        </p:nvSpPr>
        <p:spPr bwMode="auto">
          <a:xfrm>
            <a:off x="5929313" y="5691188"/>
            <a:ext cx="3214687" cy="528637"/>
          </a:xfrm>
          <a:prstGeom prst="rect">
            <a:avLst/>
          </a:prstGeom>
          <a:solidFill>
            <a:schemeClr val="bg1"/>
          </a:solidFill>
          <a:ln w="9525">
            <a:solidFill>
              <a:schemeClr val="bg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t>Tatapan Kosong</a:t>
            </a:r>
          </a:p>
        </p:txBody>
      </p:sp>
      <p:sp>
        <p:nvSpPr>
          <p:cNvPr id="118789" name="TextBox 5"/>
          <p:cNvSpPr txBox="1">
            <a:spLocks noChangeArrowheads="1"/>
          </p:cNvSpPr>
          <p:nvPr/>
        </p:nvSpPr>
        <p:spPr bwMode="auto">
          <a:xfrm>
            <a:off x="3214688" y="5260975"/>
            <a:ext cx="3214687" cy="955675"/>
          </a:xfrm>
          <a:prstGeom prst="rect">
            <a:avLst/>
          </a:prstGeom>
          <a:solidFill>
            <a:schemeClr val="bg1"/>
          </a:solidFill>
          <a:ln w="9525">
            <a:solidFill>
              <a:schemeClr val="bg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a:t>Permainan Tenis Meja</a:t>
            </a:r>
          </a:p>
        </p:txBody>
      </p:sp>
      <p:sp>
        <p:nvSpPr>
          <p:cNvPr id="118790" name="Subtitle 7"/>
          <p:cNvSpPr>
            <a:spLocks noGrp="1"/>
          </p:cNvSpPr>
          <p:nvPr>
            <p:ph type="subTitle" idx="1"/>
          </p:nvPr>
        </p:nvSpPr>
        <p:spPr/>
        <p:txBody>
          <a:bodyPr/>
          <a:lstStyle/>
          <a:p>
            <a:endParaRPr lang="en-US">
              <a:latin typeface="Arial" charset="0"/>
              <a:ea typeface="ＭＳ Ｐゴシック" charset="0"/>
            </a:endParaRPr>
          </a:p>
        </p:txBody>
      </p:sp>
      <p:sp>
        <p:nvSpPr>
          <p:cNvPr id="9" name="Rectangle 3"/>
          <p:cNvSpPr txBox="1">
            <a:spLocks noChangeArrowheads="1"/>
          </p:cNvSpPr>
          <p:nvPr/>
        </p:nvSpPr>
        <p:spPr bwMode="auto">
          <a:xfrm>
            <a:off x="0" y="6248400"/>
            <a:ext cx="9144000" cy="609600"/>
          </a:xfrm>
          <a:prstGeom prst="rect">
            <a:avLst/>
          </a:prstGeom>
          <a:solidFill>
            <a:srgbClr val="000000"/>
          </a:solidFill>
          <a:ln w="9525">
            <a:noFill/>
            <a:miter lim="800000"/>
            <a:headEnd/>
            <a:tailEnd/>
          </a:ln>
        </p:spPr>
        <p:txBody>
          <a:bodyPr/>
          <a:lstStyle/>
          <a:p>
            <a:pPr algn="ctr">
              <a:spcBef>
                <a:spcPct val="20000"/>
              </a:spcBef>
              <a:defRPr/>
            </a:pPr>
            <a:r>
              <a:rPr lang="en-US" sz="1800" b="1" i="1" kern="0">
                <a:solidFill>
                  <a:schemeClr val="accent1"/>
                </a:solidFill>
                <a:latin typeface="+mn-lt"/>
                <a:ea typeface="+mn-ea"/>
                <a:cs typeface="+mn-cs"/>
              </a:rPr>
              <a:t>Ken Davis, Secrets to Dynamic Communication</a:t>
            </a:r>
          </a:p>
          <a:p>
            <a:pPr algn="ctr">
              <a:spcBef>
                <a:spcPct val="20000"/>
              </a:spcBef>
              <a:defRPr/>
            </a:pPr>
            <a:r>
              <a:rPr lang="en-US" sz="1800" b="1" i="1" kern="0">
                <a:solidFill>
                  <a:schemeClr val="accent1"/>
                </a:solidFill>
                <a:latin typeface="+mn-lt"/>
                <a:ea typeface="+mn-ea"/>
                <a:cs typeface="+mn-cs"/>
              </a:rPr>
              <a:t>(Rahasia menuju Komunikasi Dinamis)</a:t>
            </a:r>
            <a:endParaRPr lang="en-US" sz="1800" b="1" i="1" kern="0" dirty="0">
              <a:solidFill>
                <a:schemeClr val="accent1"/>
              </a:solidFill>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57826"/>
                                        </p:tgtEl>
                                        <p:attrNameLst>
                                          <p:attrName>style.visibility</p:attrName>
                                        </p:attrNameLst>
                                      </p:cBhvr>
                                      <p:to>
                                        <p:strVal val="visible"/>
                                      </p:to>
                                    </p:set>
                                    <p:animEffect transition="in" filter="wipe(left)">
                                      <p:cBhvr>
                                        <p:cTn id="7" dur="5000"/>
                                        <p:tgtEl>
                                          <p:spTgt spid="135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rble Top">
  <a:themeElements>
    <a:clrScheme name="Marble Top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fontScheme name="Marble Top">
      <a:majorFont>
        <a:latin typeface="Copperplate Gothic Light"/>
        <a:ea typeface="MS Pゴシック"/>
        <a:cs typeface=""/>
      </a:majorFont>
      <a:minorFont>
        <a:latin typeface="Copperplate Gothic Light"/>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arble Top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eaf Veins">
  <a:themeElements>
    <a:clrScheme name="Leaf Veins 1">
      <a:dk1>
        <a:srgbClr val="5C1F00"/>
      </a:dk1>
      <a:lt1>
        <a:srgbClr val="FFDB96"/>
      </a:lt1>
      <a:dk2>
        <a:srgbClr val="62925E"/>
      </a:dk2>
      <a:lt2>
        <a:srgbClr val="FFDB96"/>
      </a:lt2>
      <a:accent1>
        <a:srgbClr val="713E39"/>
      </a:accent1>
      <a:accent2>
        <a:srgbClr val="BE7960"/>
      </a:accent2>
      <a:accent3>
        <a:srgbClr val="B7C7B6"/>
      </a:accent3>
      <a:accent4>
        <a:srgbClr val="DABB7F"/>
      </a:accent4>
      <a:accent5>
        <a:srgbClr val="BBAFAE"/>
      </a:accent5>
      <a:accent6>
        <a:srgbClr val="AC6D56"/>
      </a:accent6>
      <a:hlink>
        <a:srgbClr val="408000"/>
      </a:hlink>
      <a:folHlink>
        <a:srgbClr val="D3A219"/>
      </a:folHlink>
    </a:clrScheme>
    <a:fontScheme name="Leaf Vei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Leaf Veins 1">
        <a:dk1>
          <a:srgbClr val="5C1F00"/>
        </a:dk1>
        <a:lt1>
          <a:srgbClr val="FFDB96"/>
        </a:lt1>
        <a:dk2>
          <a:srgbClr val="62925E"/>
        </a:dk2>
        <a:lt2>
          <a:srgbClr val="FFDB96"/>
        </a:lt2>
        <a:accent1>
          <a:srgbClr val="713E39"/>
        </a:accent1>
        <a:accent2>
          <a:srgbClr val="BE7960"/>
        </a:accent2>
        <a:accent3>
          <a:srgbClr val="B7C7B6"/>
        </a:accent3>
        <a:accent4>
          <a:srgbClr val="DABB7F"/>
        </a:accent4>
        <a:accent5>
          <a:srgbClr val="BBAFAE"/>
        </a:accent5>
        <a:accent6>
          <a:srgbClr val="AC6D56"/>
        </a:accent6>
        <a:hlink>
          <a:srgbClr val="408000"/>
        </a:hlink>
        <a:folHlink>
          <a:srgbClr val="D3A219"/>
        </a:folHlink>
      </a:clrScheme>
      <a:clrMap bg1="dk2" tx1="lt1" bg2="dk1" tx2="lt2" accent1="accent1" accent2="accent2" accent3="accent3" accent4="accent4" accent5="accent5" accent6="accent6" hlink="hlink" folHlink="folHlink"/>
    </a:extraClrScheme>
    <a:extraClrScheme>
      <a:clrScheme name="Leaf Veins 2">
        <a:dk1>
          <a:srgbClr val="2D2015"/>
        </a:dk1>
        <a:lt1>
          <a:srgbClr val="FFDB96"/>
        </a:lt1>
        <a:dk2>
          <a:srgbClr val="609060"/>
        </a:dk2>
        <a:lt2>
          <a:srgbClr val="FFDB96"/>
        </a:lt2>
        <a:accent1>
          <a:srgbClr val="8C7B70"/>
        </a:accent1>
        <a:accent2>
          <a:srgbClr val="8F5F2F"/>
        </a:accent2>
        <a:accent3>
          <a:srgbClr val="B6C6B6"/>
        </a:accent3>
        <a:accent4>
          <a:srgbClr val="DABB7F"/>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2004:Templates:Presentations:Designs:Bar Code</Template>
  <TotalTime>4790</TotalTime>
  <Words>1233</Words>
  <Application>Microsoft Macintosh PowerPoint</Application>
  <PresentationFormat>On-screen Show (4:3)</PresentationFormat>
  <Paragraphs>259</Paragraphs>
  <Slides>39</Slides>
  <Notes>39</Notes>
  <HiddenSlides>0</HiddenSlides>
  <MMClips>0</MMClips>
  <ScaleCrop>false</ScaleCrop>
  <HeadingPairs>
    <vt:vector size="4" baseType="variant">
      <vt:variant>
        <vt:lpstr>Theme</vt:lpstr>
      </vt:variant>
      <vt:variant>
        <vt:i4>10</vt:i4>
      </vt:variant>
      <vt:variant>
        <vt:lpstr>Slide Titles</vt:lpstr>
      </vt:variant>
      <vt:variant>
        <vt:i4>39</vt:i4>
      </vt:variant>
    </vt:vector>
  </HeadingPairs>
  <TitlesOfParts>
    <vt:vector size="49" baseType="lpstr">
      <vt:lpstr>Blank Presentation</vt:lpstr>
      <vt:lpstr>Textured</vt:lpstr>
      <vt:lpstr>Marble Top</vt:lpstr>
      <vt:lpstr>Leaf Veins</vt:lpstr>
      <vt:lpstr>Default Design</vt:lpstr>
      <vt:lpstr>Bar Code</vt:lpstr>
      <vt:lpstr>1_Blank Presentation</vt:lpstr>
      <vt:lpstr>Fossil</vt:lpstr>
      <vt:lpstr>Warp</vt:lpstr>
      <vt:lpstr>25_Default Design</vt:lpstr>
      <vt:lpstr>Pendahuluan</vt:lpstr>
      <vt:lpstr>Memperkenalkan Khotbah Anda</vt:lpstr>
      <vt:lpstr>Peringatan Dua Menit</vt:lpstr>
      <vt:lpstr>Ada tiga tipe pengkhotbah:</vt:lpstr>
      <vt:lpstr>Jangan Meminta Maaf!</vt:lpstr>
      <vt:lpstr>Pendahuluan</vt:lpstr>
      <vt:lpstr>Pendahuluan</vt:lpstr>
      <vt:lpstr>Petunjuk-Petunjuk Keikutsertaan Pendengar</vt:lpstr>
      <vt:lpstr>Petunjuk-Petunjuk Ketidakpedulian Pendengar</vt:lpstr>
      <vt:lpstr>Dapatkan perhatian mereka di awal atau tidak sama sekali!</vt:lpstr>
      <vt:lpstr>Sindrom “Kendali Jarak Jauh” </vt:lpstr>
      <vt:lpstr>Apa yang sebenarnya sedang mereka pikirkan?</vt:lpstr>
      <vt:lpstr>“Tidakkah setiap orang mengharapkan kebangkitan?”</vt:lpstr>
      <vt:lpstr>“Jika anda ingin menghancurkan suatu masyarakat tanpa menggunakan senjata, bagaimana anda melakukannya?”</vt:lpstr>
      <vt:lpstr>“Awalnya, dalil/proposisi ini mungkin kelihatan berlawanan.”</vt:lpstr>
      <vt:lpstr>Bagaimana anda mendapatkan perhatian?</vt:lpstr>
      <vt:lpstr>Pendahuluan</vt:lpstr>
      <vt:lpstr>Anda memiliki sangat sedikit waktu untuk membangkitkan kebutuhan</vt:lpstr>
      <vt:lpstr>Pendahuluan</vt:lpstr>
      <vt:lpstr>Bagikan hanya latar belakang yang relevan</vt:lpstr>
      <vt:lpstr>Pendahuluan</vt:lpstr>
      <vt:lpstr>Pendahuluan</vt:lpstr>
      <vt:lpstr>Pratayangkan Pesan Anda</vt:lpstr>
      <vt:lpstr>Pendahuluan</vt:lpstr>
      <vt:lpstr>Jenis-jenis Transisi</vt:lpstr>
      <vt:lpstr>Kesimpulan</vt:lpstr>
      <vt:lpstr>Mengapa kesimpulan-kesimpulan yang  baik sangat penting?</vt:lpstr>
      <vt:lpstr>Kesimpulan-kesimpulan Diingat</vt:lpstr>
      <vt:lpstr>Pendahuluan</vt:lpstr>
      <vt:lpstr>Unsur-unsur Kesimpulan</vt:lpstr>
      <vt:lpstr>Pepatah Tua  Tentang Kejelasan</vt:lpstr>
      <vt:lpstr>Unsur-unsur Kesimpulan</vt:lpstr>
      <vt:lpstr>Hadirkan Variasi</vt:lpstr>
      <vt:lpstr>Unsur-unsur Kesimpulan</vt:lpstr>
      <vt:lpstr>Don’t Announce It</vt:lpstr>
      <vt:lpstr>Pendahuluan</vt:lpstr>
      <vt:lpstr>Unsur-unsur Kesimpulan</vt:lpstr>
      <vt:lpstr>Black</vt:lpstr>
      <vt:lpstr>Homiletik (Preaching in Indonesia) di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245</cp:revision>
  <dcterms:created xsi:type="dcterms:W3CDTF">2004-09-11T01:03:24Z</dcterms:created>
  <dcterms:modified xsi:type="dcterms:W3CDTF">2017-03-10T11:38:15Z</dcterms:modified>
</cp:coreProperties>
</file>