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18" r:id="rId2"/>
    <p:sldMasterId id="2147483649" r:id="rId3"/>
    <p:sldMasterId id="2147484340" r:id="rId4"/>
    <p:sldMasterId id="2147484352" r:id="rId5"/>
    <p:sldMasterId id="2147484364" r:id="rId6"/>
    <p:sldMasterId id="2147484366" r:id="rId7"/>
    <p:sldMasterId id="2147484378" r:id="rId8"/>
  </p:sldMasterIdLst>
  <p:notesMasterIdLst>
    <p:notesMasterId r:id="rId37"/>
  </p:notesMasterIdLst>
  <p:sldIdLst>
    <p:sldId id="269" r:id="rId9"/>
    <p:sldId id="324" r:id="rId10"/>
    <p:sldId id="325" r:id="rId11"/>
    <p:sldId id="327" r:id="rId12"/>
    <p:sldId id="323" r:id="rId13"/>
    <p:sldId id="331" r:id="rId14"/>
    <p:sldId id="330" r:id="rId15"/>
    <p:sldId id="332" r:id="rId16"/>
    <p:sldId id="333" r:id="rId17"/>
    <p:sldId id="339" r:id="rId18"/>
    <p:sldId id="329" r:id="rId19"/>
    <p:sldId id="334" r:id="rId20"/>
    <p:sldId id="335" r:id="rId21"/>
    <p:sldId id="264" r:id="rId22"/>
    <p:sldId id="307" r:id="rId23"/>
    <p:sldId id="337" r:id="rId24"/>
    <p:sldId id="338" r:id="rId25"/>
    <p:sldId id="328" r:id="rId26"/>
    <p:sldId id="256" r:id="rId27"/>
    <p:sldId id="305" r:id="rId28"/>
    <p:sldId id="341" r:id="rId29"/>
    <p:sldId id="342" r:id="rId30"/>
    <p:sldId id="343" r:id="rId31"/>
    <p:sldId id="344" r:id="rId32"/>
    <p:sldId id="345" r:id="rId33"/>
    <p:sldId id="346" r:id="rId34"/>
    <p:sldId id="336" r:id="rId35"/>
    <p:sldId id="347"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B9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8"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8" charset="-128"/>
                <a:cs typeface="+mn-cs"/>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8"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4DA4CEA6-BF5D-FC4F-96EE-A1C58F562157}" type="slidenum">
              <a:rPr lang="en-US"/>
              <a:pPr>
                <a:defRPr/>
              </a:pPr>
              <a:t>‹#›</a:t>
            </a:fld>
            <a:endParaRPr lang="en-US"/>
          </a:p>
        </p:txBody>
      </p:sp>
    </p:spTree>
    <p:extLst>
      <p:ext uri="{BB962C8B-B14F-4D97-AF65-F5344CB8AC3E}">
        <p14:creationId xmlns:p14="http://schemas.microsoft.com/office/powerpoint/2010/main" val="2156908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8"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28711A-0D15-A249-A144-656D0064FD57}" type="slidenum">
              <a:rPr lang="en-US" sz="1200"/>
              <a:pPr/>
              <a:t>1</a:t>
            </a:fld>
            <a:endParaRPr lang="en-US" sz="1200"/>
          </a:p>
        </p:txBody>
      </p:sp>
      <p:sp>
        <p:nvSpPr>
          <p:cNvPr id="79874" name="Rectangle 2"/>
          <p:cNvSpPr>
            <a:spLocks noGrp="1" noRot="1" noChangeAspect="1" noChangeArrowheads="1" noTextEdit="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704153-1209-1848-9CB2-C4EDCBB0313D}" type="slidenum">
              <a:rPr lang="en-US" sz="1200"/>
              <a:pPr/>
              <a:t>10</a:t>
            </a:fld>
            <a:endParaRPr lang="en-US" sz="1200"/>
          </a:p>
        </p:txBody>
      </p:sp>
      <p:sp>
        <p:nvSpPr>
          <p:cNvPr id="98306" name="Rectangle 2"/>
          <p:cNvSpPr>
            <a:spLocks noGrp="1" noRot="1" noChangeAspect="1" noChangeArrowheads="1" noTextEdit="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460A23-A698-CA47-B4AB-3D0AAC58871E}" type="slidenum">
              <a:rPr lang="en-US" sz="1200"/>
              <a:pPr/>
              <a:t>11</a:t>
            </a:fld>
            <a:endParaRPr lang="en-US" sz="1200"/>
          </a:p>
        </p:txBody>
      </p:sp>
      <p:sp>
        <p:nvSpPr>
          <p:cNvPr id="100354" name="Rectangle 2"/>
          <p:cNvSpPr>
            <a:spLocks noGrp="1" noRot="1" noChangeAspect="1" noChangeArrowheads="1" noTextEdit="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104412-8FF9-7C43-AE0C-80AE3B4EC7BA}" type="slidenum">
              <a:rPr lang="en-US" sz="1200"/>
              <a:pPr/>
              <a:t>12</a:t>
            </a:fld>
            <a:endParaRPr lang="en-US" sz="120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ACBAAA-A9F2-5F43-8873-738EE1FF015E}" type="slidenum">
              <a:rPr lang="en-US" sz="1200"/>
              <a:pPr/>
              <a:t>13</a:t>
            </a:fld>
            <a:endParaRPr lang="en-US"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30CE9F-A271-104C-BFB0-18D2F0E753F5}" type="slidenum">
              <a:rPr lang="en-US" sz="1200"/>
              <a:pPr/>
              <a:t>14</a:t>
            </a:fld>
            <a:endParaRPr lang="en-US" sz="1200"/>
          </a:p>
        </p:txBody>
      </p:sp>
      <p:sp>
        <p:nvSpPr>
          <p:cNvPr id="106498" name="Rectangle 2"/>
          <p:cNvSpPr>
            <a:spLocks noGrp="1" noRot="1" noChangeAspect="1" noChangeArrowheads="1" noTextEdit="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0A86CF-EA52-B245-A652-62DE8BBFBE13}" type="slidenum">
              <a:rPr lang="en-US" sz="1200"/>
              <a:pPr/>
              <a:t>15</a:t>
            </a:fld>
            <a:endParaRPr lang="en-US" sz="1200"/>
          </a:p>
        </p:txBody>
      </p:sp>
      <p:sp>
        <p:nvSpPr>
          <p:cNvPr id="108546" name="Rectangle 2"/>
          <p:cNvSpPr>
            <a:spLocks noGrp="1" noRot="1" noChangeAspect="1" noChangeArrowheads="1" noTextEdit="1"/>
          </p:cNvSpPr>
          <p:nvPr>
            <p:ph type="sldImg"/>
          </p:nvPr>
        </p:nvSpPr>
        <p:spPr>
          <a:solidFill>
            <a:srgbClr val="FFFFFF"/>
          </a:solidFill>
          <a:ln/>
        </p:spPr>
      </p:sp>
      <p:sp>
        <p:nvSpPr>
          <p:cNvPr id="10854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772118-D09D-FB4F-8356-78C12A91B4E1}" type="slidenum">
              <a:rPr lang="en-US" sz="1200"/>
              <a:pPr/>
              <a:t>16</a:t>
            </a:fld>
            <a:endParaRPr lang="en-US" sz="1200"/>
          </a:p>
        </p:txBody>
      </p:sp>
      <p:sp>
        <p:nvSpPr>
          <p:cNvPr id="110594" name="Rectangle 2"/>
          <p:cNvSpPr>
            <a:spLocks noGrp="1" noRot="1" noChangeAspect="1" noChangeArrowheads="1" noTextEdit="1"/>
          </p:cNvSpPr>
          <p:nvPr>
            <p:ph type="sldImg"/>
          </p:nvPr>
        </p:nvSpPr>
        <p:spPr>
          <a:solidFill>
            <a:srgbClr val="FFFFFF"/>
          </a:solidFill>
          <a:ln/>
        </p:spPr>
      </p:sp>
      <p:sp>
        <p:nvSpPr>
          <p:cNvPr id="110595"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D622C35-02A6-4841-967C-64D20504C5F8}" type="slidenum">
              <a:rPr lang="en-US" sz="1200"/>
              <a:pPr/>
              <a:t>17</a:t>
            </a:fld>
            <a:endParaRPr lang="en-US" sz="1200"/>
          </a:p>
        </p:txBody>
      </p:sp>
      <p:sp>
        <p:nvSpPr>
          <p:cNvPr id="112642"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9DA7E2-2215-9644-B84D-59069435BB58}" type="slidenum">
              <a:rPr lang="en-US" sz="1200"/>
              <a:pPr/>
              <a:t>18</a:t>
            </a:fld>
            <a:endParaRPr lang="en-US" sz="1200"/>
          </a:p>
        </p:txBody>
      </p:sp>
      <p:sp>
        <p:nvSpPr>
          <p:cNvPr id="114690" name="Rectangle 2"/>
          <p:cNvSpPr>
            <a:spLocks noGrp="1" noRot="1" noChangeAspect="1" noChangeArrowheads="1" noTextEdit="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1C7542-704E-874F-B2E7-04B20AB8BF0B}" type="slidenum">
              <a:rPr lang="en-US" sz="1200"/>
              <a:pPr/>
              <a:t>19</a:t>
            </a:fld>
            <a:endParaRPr lang="en-US" sz="120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DC72C5-59F3-614E-82DE-FC0298045AD3}" type="slidenum">
              <a:rPr lang="en-US" sz="1200"/>
              <a:pPr/>
              <a:t>2</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397F5D-C8A3-7149-92C4-C54FCDD21BC3}" type="slidenum">
              <a:rPr lang="en-US" sz="1200"/>
              <a:pPr/>
              <a:t>20</a:t>
            </a:fld>
            <a:endParaRPr lang="en-US" sz="1200"/>
          </a:p>
        </p:txBody>
      </p:sp>
      <p:sp>
        <p:nvSpPr>
          <p:cNvPr id="118786" name="Rectangle 2"/>
          <p:cNvSpPr>
            <a:spLocks noGrp="1" noRot="1" noChangeAspect="1" noChangeArrowheads="1" noTextEdit="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E7B6FC-1D89-5A4A-A9D8-0C238E29D5E3}" type="slidenum">
              <a:rPr lang="en-US" sz="1200">
                <a:solidFill>
                  <a:srgbClr val="000000"/>
                </a:solidFill>
              </a:rPr>
              <a:pPr/>
              <a:t>21</a:t>
            </a:fld>
            <a:endParaRPr lang="en-US" sz="120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rPr>
              <a:t>More Illustrations.com has 25,000 ILLS.</a:t>
            </a:r>
          </a:p>
          <a:p>
            <a:pPr eaLnBrk="1" hangingPunct="1"/>
            <a:endParaRPr lang="en-US">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94AE26-3A6A-6A4A-BB2F-43F46345F422}" type="slidenum">
              <a:rPr lang="en-US" sz="1200">
                <a:solidFill>
                  <a:srgbClr val="000000"/>
                </a:solidFill>
              </a:rPr>
              <a:pPr/>
              <a:t>23</a:t>
            </a:fld>
            <a:endParaRPr lang="en-US" sz="1200">
              <a:solidFill>
                <a:srgbClr val="000000"/>
              </a:solidFill>
            </a:endParaRPr>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BD1CC4-330E-354E-BB93-B089797CBA5F}" type="slidenum">
              <a:rPr lang="en-US" sz="1200">
                <a:solidFill>
                  <a:srgbClr val="000000"/>
                </a:solidFill>
              </a:rPr>
              <a:pPr/>
              <a:t>24</a:t>
            </a:fld>
            <a:endParaRPr lang="en-US" sz="1200">
              <a:solidFill>
                <a:srgbClr val="000000"/>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2C28FE-5E47-4A4C-8446-4D2E6D662858}" type="slidenum">
              <a:rPr lang="en-US" sz="1200">
                <a:solidFill>
                  <a:srgbClr val="000000"/>
                </a:solidFill>
              </a:rPr>
              <a:pPr/>
              <a:t>25</a:t>
            </a:fld>
            <a:endParaRPr lang="en-US" sz="1200">
              <a:solidFill>
                <a:srgbClr val="000000"/>
              </a:solidFill>
            </a:endParaRPr>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D6583B-2653-854B-B7D4-27C8F263CA02}" type="slidenum">
              <a:rPr lang="en-US" sz="1200"/>
              <a:pPr/>
              <a:t>27</a:t>
            </a:fld>
            <a:endParaRPr lang="en-US" sz="1200"/>
          </a:p>
        </p:txBody>
      </p:sp>
      <p:sp>
        <p:nvSpPr>
          <p:cNvPr id="131074" name="Rectangle 2"/>
          <p:cNvSpPr>
            <a:spLocks noGrp="1" noRot="1" noChangeAspect="1" noChangeArrowheads="1" noTextEdit="1"/>
          </p:cNvSpPr>
          <p:nvPr>
            <p:ph type="sldImg"/>
          </p:nvPr>
        </p:nvSpPr>
        <p:spPr>
          <a:solidFill>
            <a:srgbClr val="FFFFFF"/>
          </a:solidFill>
          <a:ln/>
        </p:spPr>
      </p:sp>
      <p:sp>
        <p:nvSpPr>
          <p:cNvPr id="1310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a:latin typeface="Arial" charset="0"/>
                <a:ea typeface="MS PGothic" charset="0"/>
              </a:rPr>
              <a:t>Homiletics</a:t>
            </a:r>
            <a:r>
              <a:rPr lang="en-US" baseline="0">
                <a:latin typeface="Arial" charset="0"/>
                <a:ea typeface="MS PGothic" charset="0"/>
              </a:rPr>
              <a:t> (Preaching) in Indonesian</a:t>
            </a:r>
            <a:endParaRPr lang="en-US">
              <a:latin typeface="Arial"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2C22B6-87D6-A241-970F-4A727DFFD99C}" type="slidenum">
              <a:rPr lang="en-US" sz="1200"/>
              <a:pPr/>
              <a:t>3</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6D40C9-FEE3-E84F-A340-311F9D80FCF5}" type="slidenum">
              <a:rPr lang="en-US" sz="1200"/>
              <a:pPr/>
              <a:t>4</a:t>
            </a:fld>
            <a:endParaRPr lang="en-US" sz="1200"/>
          </a:p>
        </p:txBody>
      </p:sp>
      <p:sp>
        <p:nvSpPr>
          <p:cNvPr id="86018" name="Rectangle 2"/>
          <p:cNvSpPr>
            <a:spLocks noGrp="1" noRot="1" noChangeAspect="1" noChangeArrowheads="1" noTextEdit="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CEC66A-DD30-2944-B0E0-4A4FCE97AB5A}" type="slidenum">
              <a:rPr lang="en-US" sz="1200"/>
              <a:pPr/>
              <a:t>5</a:t>
            </a:fld>
            <a:endParaRPr lang="en-US" sz="1200"/>
          </a:p>
        </p:txBody>
      </p:sp>
      <p:sp>
        <p:nvSpPr>
          <p:cNvPr id="88066" name="Rectangle 2"/>
          <p:cNvSpPr>
            <a:spLocks noGrp="1" noRot="1" noChangeAspect="1" noChangeArrowheads="1" noTextEdit="1"/>
          </p:cNvSpPr>
          <p:nvPr>
            <p:ph type="sldImg"/>
          </p:nvPr>
        </p:nvSpPr>
        <p:spPr>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406880-621F-6949-9E93-55BAB6A7893C}" type="slidenum">
              <a:rPr lang="en-US" sz="1200"/>
              <a:pPr/>
              <a:t>6</a:t>
            </a:fld>
            <a:endParaRPr lang="en-US" sz="1200"/>
          </a:p>
        </p:txBody>
      </p:sp>
      <p:sp>
        <p:nvSpPr>
          <p:cNvPr id="90114" name="Rectangle 2"/>
          <p:cNvSpPr>
            <a:spLocks noGrp="1" noRot="1" noChangeAspect="1" noChangeArrowheads="1" noTextEdit="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CF4820-5C98-334F-89DA-F56DE2242E6E}" type="slidenum">
              <a:rPr lang="en-US" sz="1200"/>
              <a:pPr/>
              <a:t>7</a:t>
            </a:fld>
            <a:endParaRPr lang="en-US" sz="1200"/>
          </a:p>
        </p:txBody>
      </p:sp>
      <p:sp>
        <p:nvSpPr>
          <p:cNvPr id="92162" name="Rectangle 2"/>
          <p:cNvSpPr>
            <a:spLocks noGrp="1" noRot="1" noChangeAspect="1" noChangeArrowheads="1" noTextEdit="1"/>
          </p:cNvSpPr>
          <p:nvPr>
            <p:ph type="sldImg"/>
          </p:nvPr>
        </p:nvSpPr>
        <p:spPr>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26FBA6-4B5C-C442-A54C-A00073A05E3A}" type="slidenum">
              <a:rPr lang="en-US" sz="1200"/>
              <a:pPr/>
              <a:t>8</a:t>
            </a:fld>
            <a:endParaRPr lang="en-US" sz="1200"/>
          </a:p>
        </p:txBody>
      </p:sp>
      <p:sp>
        <p:nvSpPr>
          <p:cNvPr id="94210" name="Rectangle 2"/>
          <p:cNvSpPr>
            <a:spLocks noGrp="1" noRot="1" noChangeAspect="1" noChangeArrowheads="1" noTextEdit="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3A42E1-3914-784A-9E0C-2B2F1DD01C4E}" type="slidenum">
              <a:rPr lang="en-US" sz="1200"/>
              <a:pPr/>
              <a:t>9</a:t>
            </a:fld>
            <a:endParaRPr lang="en-US" sz="1200"/>
          </a:p>
        </p:txBody>
      </p:sp>
      <p:sp>
        <p:nvSpPr>
          <p:cNvPr id="96258" name="Rectangle 2"/>
          <p:cNvSpPr>
            <a:spLocks noGrp="1" noRot="1" noChangeAspect="1" noChangeArrowheads="1" noTextEdit="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649F78-E3DE-4046-B162-F791E98B12A8}" type="slidenum">
              <a:rPr lang="en-US"/>
              <a:pPr>
                <a:defRPr/>
              </a:pPr>
              <a:t>‹#›</a:t>
            </a:fld>
            <a:endParaRPr lang="en-US"/>
          </a:p>
        </p:txBody>
      </p:sp>
    </p:spTree>
    <p:extLst>
      <p:ext uri="{BB962C8B-B14F-4D97-AF65-F5344CB8AC3E}">
        <p14:creationId xmlns:p14="http://schemas.microsoft.com/office/powerpoint/2010/main" val="357524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2C995C-EAB6-6849-8F16-154FB496F30E}" type="slidenum">
              <a:rPr lang="en-US"/>
              <a:pPr>
                <a:defRPr/>
              </a:pPr>
              <a:t>‹#›</a:t>
            </a:fld>
            <a:endParaRPr lang="en-US"/>
          </a:p>
        </p:txBody>
      </p:sp>
    </p:spTree>
    <p:extLst>
      <p:ext uri="{BB962C8B-B14F-4D97-AF65-F5344CB8AC3E}">
        <p14:creationId xmlns:p14="http://schemas.microsoft.com/office/powerpoint/2010/main" val="56171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E268D2-44C4-DE4C-B1A8-151B94D75CFE}" type="slidenum">
              <a:rPr lang="en-US"/>
              <a:pPr>
                <a:defRPr/>
              </a:pPr>
              <a:t>‹#›</a:t>
            </a:fld>
            <a:endParaRPr lang="en-US"/>
          </a:p>
        </p:txBody>
      </p:sp>
    </p:spTree>
    <p:extLst>
      <p:ext uri="{BB962C8B-B14F-4D97-AF65-F5344CB8AC3E}">
        <p14:creationId xmlns:p14="http://schemas.microsoft.com/office/powerpoint/2010/main" val="620594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Tree>
    <p:extLst>
      <p:ext uri="{BB962C8B-B14F-4D97-AF65-F5344CB8AC3E}">
        <p14:creationId xmlns:p14="http://schemas.microsoft.com/office/powerpoint/2010/main" val="1499571311"/>
      </p:ext>
    </p:extLst>
  </p:cSld>
  <p:clrMapOvr>
    <a:masterClrMapping/>
  </p:clrMapOvr>
  <p:transition xmlns:p14="http://schemas.microsoft.com/office/powerpoint/2010/mai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SG"/>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extLst>
      <p:ext uri="{BB962C8B-B14F-4D97-AF65-F5344CB8AC3E}">
        <p14:creationId xmlns:p14="http://schemas.microsoft.com/office/powerpoint/2010/main" val="2932167667"/>
      </p:ext>
    </p:extLst>
  </p:cSld>
  <p:clrMapOvr>
    <a:masterClrMapping/>
  </p:clrMapOvr>
  <p:transition xmlns:p14="http://schemas.microsoft.com/office/powerpoint/2010/mai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81459386"/>
      </p:ext>
    </p:extLst>
  </p:cSld>
  <p:clrMapOvr>
    <a:masterClrMapping/>
  </p:clrMapOvr>
  <p:transition xmlns:p14="http://schemas.microsoft.com/office/powerpoint/2010/mai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extLst>
      <p:ext uri="{BB962C8B-B14F-4D97-AF65-F5344CB8AC3E}">
        <p14:creationId xmlns:p14="http://schemas.microsoft.com/office/powerpoint/2010/main" val="3423870711"/>
      </p:ext>
    </p:extLst>
  </p:cSld>
  <p:clrMapOvr>
    <a:masterClrMapping/>
  </p:clrMapOvr>
  <p:transition xmlns:p14="http://schemas.microsoft.com/office/powerpoint/2010/mai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extLst>
      <p:ext uri="{BB962C8B-B14F-4D97-AF65-F5344CB8AC3E}">
        <p14:creationId xmlns:p14="http://schemas.microsoft.com/office/powerpoint/2010/main" val="759739950"/>
      </p:ext>
    </p:extLst>
  </p:cSld>
  <p:clrMapOvr>
    <a:masterClrMapping/>
  </p:clrMapOvr>
  <p:transition xmlns:p14="http://schemas.microsoft.com/office/powerpoint/2010/mai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SG"/>
          </a:p>
        </p:txBody>
      </p:sp>
    </p:spTree>
    <p:extLst>
      <p:ext uri="{BB962C8B-B14F-4D97-AF65-F5344CB8AC3E}">
        <p14:creationId xmlns:p14="http://schemas.microsoft.com/office/powerpoint/2010/main" val="1378055448"/>
      </p:ext>
    </p:extLst>
  </p:cSld>
  <p:clrMapOvr>
    <a:masterClrMapping/>
  </p:clrMapOvr>
  <p:transition xmlns:p14="http://schemas.microsoft.com/office/powerpoint/2010/mai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30324"/>
      </p:ext>
    </p:extLst>
  </p:cSld>
  <p:clrMapOvr>
    <a:masterClrMapping/>
  </p:clrMapOvr>
  <p:transition xmlns:p14="http://schemas.microsoft.com/office/powerpoint/2010/mai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7169919"/>
      </p:ext>
    </p:extLst>
  </p:cSld>
  <p:clrMapOvr>
    <a:masterClrMapping/>
  </p:clrMapOvr>
  <p:transition xmlns:p14="http://schemas.microsoft.com/office/powerpoint/2010/mai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CA684-34EE-F843-A739-D1F5401A8515}" type="slidenum">
              <a:rPr lang="en-US"/>
              <a:pPr>
                <a:defRPr/>
              </a:pPr>
              <a:t>‹#›</a:t>
            </a:fld>
            <a:endParaRPr lang="en-US"/>
          </a:p>
        </p:txBody>
      </p:sp>
    </p:spTree>
    <p:extLst>
      <p:ext uri="{BB962C8B-B14F-4D97-AF65-F5344CB8AC3E}">
        <p14:creationId xmlns:p14="http://schemas.microsoft.com/office/powerpoint/2010/main" val="299317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6721911"/>
      </p:ext>
    </p:extLst>
  </p:cSld>
  <p:clrMapOvr>
    <a:masterClrMapping/>
  </p:clrMapOvr>
  <p:transition xmlns:p14="http://schemas.microsoft.com/office/powerpoint/2010/mai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extLst>
      <p:ext uri="{BB962C8B-B14F-4D97-AF65-F5344CB8AC3E}">
        <p14:creationId xmlns:p14="http://schemas.microsoft.com/office/powerpoint/2010/main" val="1334728740"/>
      </p:ext>
    </p:extLst>
  </p:cSld>
  <p:clrMapOvr>
    <a:masterClrMapping/>
  </p:clrMapOvr>
  <p:transition xmlns:p14="http://schemas.microsoft.com/office/powerpoint/2010/mai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Tree>
    <p:extLst>
      <p:ext uri="{BB962C8B-B14F-4D97-AF65-F5344CB8AC3E}">
        <p14:creationId xmlns:p14="http://schemas.microsoft.com/office/powerpoint/2010/main" val="860596944"/>
      </p:ext>
    </p:extLst>
  </p:cSld>
  <p:clrMapOvr>
    <a:masterClrMapping/>
  </p:clrMapOvr>
  <p:transition xmlns:p14="http://schemas.microsoft.com/office/powerpoint/2010/mai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E2FAB1-1A6A-0442-BD5C-A70D32F1B2BB}" type="slidenum">
              <a:rPr lang="en-US"/>
              <a:pPr>
                <a:defRPr/>
              </a:pPr>
              <a:t>‹#›</a:t>
            </a:fld>
            <a:endParaRPr lang="en-US"/>
          </a:p>
        </p:txBody>
      </p:sp>
    </p:spTree>
    <p:extLst>
      <p:ext uri="{BB962C8B-B14F-4D97-AF65-F5344CB8AC3E}">
        <p14:creationId xmlns:p14="http://schemas.microsoft.com/office/powerpoint/2010/main" val="2648878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1A6861-ACC6-214D-B340-A080F72381E5}" type="slidenum">
              <a:rPr lang="en-US"/>
              <a:pPr>
                <a:defRPr/>
              </a:pPr>
              <a:t>‹#›</a:t>
            </a:fld>
            <a:endParaRPr lang="en-US"/>
          </a:p>
        </p:txBody>
      </p:sp>
    </p:spTree>
    <p:extLst>
      <p:ext uri="{BB962C8B-B14F-4D97-AF65-F5344CB8AC3E}">
        <p14:creationId xmlns:p14="http://schemas.microsoft.com/office/powerpoint/2010/main" val="2293717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C3440-93EC-9D4B-9824-2B000895175D}" type="slidenum">
              <a:rPr lang="en-US"/>
              <a:pPr>
                <a:defRPr/>
              </a:pPr>
              <a:t>‹#›</a:t>
            </a:fld>
            <a:endParaRPr lang="en-US"/>
          </a:p>
        </p:txBody>
      </p:sp>
    </p:spTree>
    <p:extLst>
      <p:ext uri="{BB962C8B-B14F-4D97-AF65-F5344CB8AC3E}">
        <p14:creationId xmlns:p14="http://schemas.microsoft.com/office/powerpoint/2010/main" val="3947727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444EEB-7A08-C848-B034-2AD24290202C}" type="slidenum">
              <a:rPr lang="en-US"/>
              <a:pPr>
                <a:defRPr/>
              </a:pPr>
              <a:t>‹#›</a:t>
            </a:fld>
            <a:endParaRPr lang="en-US"/>
          </a:p>
        </p:txBody>
      </p:sp>
    </p:spTree>
    <p:extLst>
      <p:ext uri="{BB962C8B-B14F-4D97-AF65-F5344CB8AC3E}">
        <p14:creationId xmlns:p14="http://schemas.microsoft.com/office/powerpoint/2010/main" val="3993986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8DD9E0-3641-5A43-91A1-69C5675F2C3B}" type="slidenum">
              <a:rPr lang="en-US"/>
              <a:pPr>
                <a:defRPr/>
              </a:pPr>
              <a:t>‹#›</a:t>
            </a:fld>
            <a:endParaRPr lang="en-US"/>
          </a:p>
        </p:txBody>
      </p:sp>
    </p:spTree>
    <p:extLst>
      <p:ext uri="{BB962C8B-B14F-4D97-AF65-F5344CB8AC3E}">
        <p14:creationId xmlns:p14="http://schemas.microsoft.com/office/powerpoint/2010/main" val="1613505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FF3066-5033-B54B-BC2B-6A5B4C7F5AA6}" type="slidenum">
              <a:rPr lang="en-US"/>
              <a:pPr>
                <a:defRPr/>
              </a:pPr>
              <a:t>‹#›</a:t>
            </a:fld>
            <a:endParaRPr lang="en-US"/>
          </a:p>
        </p:txBody>
      </p:sp>
    </p:spTree>
    <p:extLst>
      <p:ext uri="{BB962C8B-B14F-4D97-AF65-F5344CB8AC3E}">
        <p14:creationId xmlns:p14="http://schemas.microsoft.com/office/powerpoint/2010/main" val="2183333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C773DA-BD82-B346-BD95-5EF70B3DCBCC}" type="slidenum">
              <a:rPr lang="en-US"/>
              <a:pPr>
                <a:defRPr/>
              </a:pPr>
              <a:t>‹#›</a:t>
            </a:fld>
            <a:endParaRPr lang="en-US"/>
          </a:p>
        </p:txBody>
      </p:sp>
    </p:spTree>
    <p:extLst>
      <p:ext uri="{BB962C8B-B14F-4D97-AF65-F5344CB8AC3E}">
        <p14:creationId xmlns:p14="http://schemas.microsoft.com/office/powerpoint/2010/main" val="154478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59F656-6C60-6646-8DCC-F77844D5A2A1}" type="slidenum">
              <a:rPr lang="en-US"/>
              <a:pPr>
                <a:defRPr/>
              </a:pPr>
              <a:t>‹#›</a:t>
            </a:fld>
            <a:endParaRPr lang="en-US"/>
          </a:p>
        </p:txBody>
      </p:sp>
    </p:spTree>
    <p:extLst>
      <p:ext uri="{BB962C8B-B14F-4D97-AF65-F5344CB8AC3E}">
        <p14:creationId xmlns:p14="http://schemas.microsoft.com/office/powerpoint/2010/main" val="2962857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4F3CDB-804D-2D45-AF14-A77FC3A9E821}" type="slidenum">
              <a:rPr lang="en-US"/>
              <a:pPr>
                <a:defRPr/>
              </a:pPr>
              <a:t>‹#›</a:t>
            </a:fld>
            <a:endParaRPr lang="en-US"/>
          </a:p>
        </p:txBody>
      </p:sp>
    </p:spTree>
    <p:extLst>
      <p:ext uri="{BB962C8B-B14F-4D97-AF65-F5344CB8AC3E}">
        <p14:creationId xmlns:p14="http://schemas.microsoft.com/office/powerpoint/2010/main" val="3145103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D22D93-A060-5743-864B-479D0BFC46C7}" type="slidenum">
              <a:rPr lang="en-US"/>
              <a:pPr>
                <a:defRPr/>
              </a:pPr>
              <a:t>‹#›</a:t>
            </a:fld>
            <a:endParaRPr lang="en-US"/>
          </a:p>
        </p:txBody>
      </p:sp>
    </p:spTree>
    <p:extLst>
      <p:ext uri="{BB962C8B-B14F-4D97-AF65-F5344CB8AC3E}">
        <p14:creationId xmlns:p14="http://schemas.microsoft.com/office/powerpoint/2010/main" val="2167390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095F30-D86E-B64A-8024-879BDF0AE4F4}" type="slidenum">
              <a:rPr lang="en-US"/>
              <a:pPr>
                <a:defRPr/>
              </a:pPr>
              <a:t>‹#›</a:t>
            </a:fld>
            <a:endParaRPr lang="en-US"/>
          </a:p>
        </p:txBody>
      </p:sp>
    </p:spTree>
    <p:extLst>
      <p:ext uri="{BB962C8B-B14F-4D97-AF65-F5344CB8AC3E}">
        <p14:creationId xmlns:p14="http://schemas.microsoft.com/office/powerpoint/2010/main" val="3814158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43DB64-3ADE-8846-9241-D2B33441B0D1}" type="slidenum">
              <a:rPr lang="en-US"/>
              <a:pPr>
                <a:defRPr/>
              </a:pPr>
              <a:t>‹#›</a:t>
            </a:fld>
            <a:endParaRPr lang="en-US"/>
          </a:p>
        </p:txBody>
      </p:sp>
    </p:spTree>
    <p:extLst>
      <p:ext uri="{BB962C8B-B14F-4D97-AF65-F5344CB8AC3E}">
        <p14:creationId xmlns:p14="http://schemas.microsoft.com/office/powerpoint/2010/main" val="4222623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4638142B-FF1D-0C48-A01E-873A1CA6A797}" type="slidenum">
              <a:rPr lang="en-US"/>
              <a:pPr>
                <a:defRPr/>
              </a:pPr>
              <a:t>‹#›</a:t>
            </a:fld>
            <a:endParaRPr lang="en-US"/>
          </a:p>
        </p:txBody>
      </p:sp>
    </p:spTree>
    <p:extLst>
      <p:ext uri="{BB962C8B-B14F-4D97-AF65-F5344CB8AC3E}">
        <p14:creationId xmlns:p14="http://schemas.microsoft.com/office/powerpoint/2010/main" val="213787018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A4E81F12-F555-C342-8247-EE1138B56966}" type="slidenum">
              <a:rPr lang="en-US"/>
              <a:pPr>
                <a:defRPr/>
              </a:pPr>
              <a:t>‹#›</a:t>
            </a:fld>
            <a:endParaRPr lang="en-US"/>
          </a:p>
        </p:txBody>
      </p:sp>
    </p:spTree>
    <p:extLst>
      <p:ext uri="{BB962C8B-B14F-4D97-AF65-F5344CB8AC3E}">
        <p14:creationId xmlns:p14="http://schemas.microsoft.com/office/powerpoint/2010/main" val="3521170480"/>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51E48932-5679-8D4C-8C66-CDA9081D8873}" type="slidenum">
              <a:rPr lang="en-US"/>
              <a:pPr>
                <a:defRPr/>
              </a:pPr>
              <a:t>‹#›</a:t>
            </a:fld>
            <a:endParaRPr lang="en-US"/>
          </a:p>
        </p:txBody>
      </p:sp>
    </p:spTree>
    <p:extLst>
      <p:ext uri="{BB962C8B-B14F-4D97-AF65-F5344CB8AC3E}">
        <p14:creationId xmlns:p14="http://schemas.microsoft.com/office/powerpoint/2010/main" val="4221184731"/>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608294D6-39DD-1740-A084-8582468DC5BE}" type="slidenum">
              <a:rPr lang="en-US"/>
              <a:pPr>
                <a:defRPr/>
              </a:pPr>
              <a:t>‹#›</a:t>
            </a:fld>
            <a:endParaRPr lang="en-US"/>
          </a:p>
        </p:txBody>
      </p:sp>
    </p:spTree>
    <p:extLst>
      <p:ext uri="{BB962C8B-B14F-4D97-AF65-F5344CB8AC3E}">
        <p14:creationId xmlns:p14="http://schemas.microsoft.com/office/powerpoint/2010/main" val="1647252434"/>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BA8B2784-491A-E042-BD24-8ECD16F5E8B2}" type="slidenum">
              <a:rPr lang="en-US"/>
              <a:pPr>
                <a:defRPr/>
              </a:pPr>
              <a:t>‹#›</a:t>
            </a:fld>
            <a:endParaRPr lang="en-US"/>
          </a:p>
        </p:txBody>
      </p:sp>
    </p:spTree>
    <p:extLst>
      <p:ext uri="{BB962C8B-B14F-4D97-AF65-F5344CB8AC3E}">
        <p14:creationId xmlns:p14="http://schemas.microsoft.com/office/powerpoint/2010/main" val="1578870949"/>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08A0B65F-D433-1240-B0EC-1B65E7587A8B}" type="slidenum">
              <a:rPr lang="en-US"/>
              <a:pPr>
                <a:defRPr/>
              </a:pPr>
              <a:t>‹#›</a:t>
            </a:fld>
            <a:endParaRPr lang="en-US"/>
          </a:p>
        </p:txBody>
      </p:sp>
    </p:spTree>
    <p:extLst>
      <p:ext uri="{BB962C8B-B14F-4D97-AF65-F5344CB8AC3E}">
        <p14:creationId xmlns:p14="http://schemas.microsoft.com/office/powerpoint/2010/main" val="248579725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8836C3-3B47-6A40-9DC4-7215637926BE}" type="slidenum">
              <a:rPr lang="en-US"/>
              <a:pPr>
                <a:defRPr/>
              </a:pPr>
              <a:t>‹#›</a:t>
            </a:fld>
            <a:endParaRPr lang="en-US"/>
          </a:p>
        </p:txBody>
      </p:sp>
    </p:spTree>
    <p:extLst>
      <p:ext uri="{BB962C8B-B14F-4D97-AF65-F5344CB8AC3E}">
        <p14:creationId xmlns:p14="http://schemas.microsoft.com/office/powerpoint/2010/main" val="2055593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82AAA22D-7C9B-624C-8715-89B5970A91A2}" type="slidenum">
              <a:rPr lang="en-US"/>
              <a:pPr>
                <a:defRPr/>
              </a:pPr>
              <a:t>‹#›</a:t>
            </a:fld>
            <a:endParaRPr lang="en-US"/>
          </a:p>
        </p:txBody>
      </p:sp>
    </p:spTree>
    <p:extLst>
      <p:ext uri="{BB962C8B-B14F-4D97-AF65-F5344CB8AC3E}">
        <p14:creationId xmlns:p14="http://schemas.microsoft.com/office/powerpoint/2010/main" val="3109546694"/>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AA7DB2F2-50F7-6644-A583-126096697464}" type="slidenum">
              <a:rPr lang="en-US"/>
              <a:pPr>
                <a:defRPr/>
              </a:pPr>
              <a:t>‹#›</a:t>
            </a:fld>
            <a:endParaRPr lang="en-US"/>
          </a:p>
        </p:txBody>
      </p:sp>
    </p:spTree>
    <p:extLst>
      <p:ext uri="{BB962C8B-B14F-4D97-AF65-F5344CB8AC3E}">
        <p14:creationId xmlns:p14="http://schemas.microsoft.com/office/powerpoint/2010/main" val="50278076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E4B13BE0-7235-AD4C-9331-A626FC9EAD9A}" type="slidenum">
              <a:rPr lang="en-US"/>
              <a:pPr>
                <a:defRPr/>
              </a:pPr>
              <a:t>‹#›</a:t>
            </a:fld>
            <a:endParaRPr lang="en-US"/>
          </a:p>
        </p:txBody>
      </p:sp>
    </p:spTree>
    <p:extLst>
      <p:ext uri="{BB962C8B-B14F-4D97-AF65-F5344CB8AC3E}">
        <p14:creationId xmlns:p14="http://schemas.microsoft.com/office/powerpoint/2010/main" val="411531208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56C03DB8-67D9-B345-B064-DE52A7520E31}" type="slidenum">
              <a:rPr lang="en-US"/>
              <a:pPr>
                <a:defRPr/>
              </a:pPr>
              <a:t>‹#›</a:t>
            </a:fld>
            <a:endParaRPr lang="en-US"/>
          </a:p>
        </p:txBody>
      </p:sp>
    </p:spTree>
    <p:extLst>
      <p:ext uri="{BB962C8B-B14F-4D97-AF65-F5344CB8AC3E}">
        <p14:creationId xmlns:p14="http://schemas.microsoft.com/office/powerpoint/2010/main" val="208338688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ea typeface="ＭＳ Ｐゴシック" charset="0"/>
                <a:cs typeface="ＭＳ Ｐゴシック" charset="0"/>
              </a:defRPr>
            </a:lvl1pPr>
          </a:lstStyle>
          <a:p>
            <a:pPr>
              <a:defRPr/>
            </a:pPr>
            <a:fld id="{FF2AF9B8-3C34-4042-BB58-CBD0B0604BEB}" type="slidenum">
              <a:rPr lang="en-US"/>
              <a:pPr>
                <a:defRPr/>
              </a:pPr>
              <a:t>‹#›</a:t>
            </a:fld>
            <a:endParaRPr lang="en-US"/>
          </a:p>
        </p:txBody>
      </p:sp>
    </p:spTree>
    <p:extLst>
      <p:ext uri="{BB962C8B-B14F-4D97-AF65-F5344CB8AC3E}">
        <p14:creationId xmlns:p14="http://schemas.microsoft.com/office/powerpoint/2010/main" val="2224059133"/>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79875"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B7ADC5-0FC2-C54A-B3BA-61DA895E29DE}" type="slidenum">
              <a:rPr lang="en-US"/>
              <a:pPr>
                <a:defRPr/>
              </a:pPr>
              <a:t>‹#›</a:t>
            </a:fld>
            <a:endParaRPr lang="en-US"/>
          </a:p>
        </p:txBody>
      </p:sp>
    </p:spTree>
    <p:extLst>
      <p:ext uri="{BB962C8B-B14F-4D97-AF65-F5344CB8AC3E}">
        <p14:creationId xmlns:p14="http://schemas.microsoft.com/office/powerpoint/2010/main" val="1899900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B1B069-0950-DA47-8F87-10CAF6E5253E}" type="slidenum">
              <a:rPr lang="en-US"/>
              <a:pPr>
                <a:defRPr/>
              </a:pPr>
              <a:t>‹#›</a:t>
            </a:fld>
            <a:endParaRPr lang="en-US"/>
          </a:p>
        </p:txBody>
      </p:sp>
    </p:spTree>
    <p:extLst>
      <p:ext uri="{BB962C8B-B14F-4D97-AF65-F5344CB8AC3E}">
        <p14:creationId xmlns:p14="http://schemas.microsoft.com/office/powerpoint/2010/main" val="54834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69E14-EAFB-3440-9923-99AB15D8C3DA}" type="slidenum">
              <a:rPr lang="en-US"/>
              <a:pPr>
                <a:defRPr/>
              </a:pPr>
              <a:t>‹#›</a:t>
            </a:fld>
            <a:endParaRPr lang="en-US"/>
          </a:p>
        </p:txBody>
      </p:sp>
    </p:spTree>
    <p:extLst>
      <p:ext uri="{BB962C8B-B14F-4D97-AF65-F5344CB8AC3E}">
        <p14:creationId xmlns:p14="http://schemas.microsoft.com/office/powerpoint/2010/main" val="2074331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052752-479B-3B43-B023-4A723F3F6DD7}" type="slidenum">
              <a:rPr lang="en-US"/>
              <a:pPr>
                <a:defRPr/>
              </a:pPr>
              <a:t>‹#›</a:t>
            </a:fld>
            <a:endParaRPr lang="en-US"/>
          </a:p>
        </p:txBody>
      </p:sp>
    </p:spTree>
    <p:extLst>
      <p:ext uri="{BB962C8B-B14F-4D97-AF65-F5344CB8AC3E}">
        <p14:creationId xmlns:p14="http://schemas.microsoft.com/office/powerpoint/2010/main" val="2071479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2C82E8-8710-6643-B709-96142F0CE0C4}" type="slidenum">
              <a:rPr lang="en-US"/>
              <a:pPr>
                <a:defRPr/>
              </a:pPr>
              <a:t>‹#›</a:t>
            </a:fld>
            <a:endParaRPr lang="en-US"/>
          </a:p>
        </p:txBody>
      </p:sp>
    </p:spTree>
    <p:extLst>
      <p:ext uri="{BB962C8B-B14F-4D97-AF65-F5344CB8AC3E}">
        <p14:creationId xmlns:p14="http://schemas.microsoft.com/office/powerpoint/2010/main" val="15764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5D2A69-8C65-5640-8415-53EF61A9C1D8}" type="slidenum">
              <a:rPr lang="en-US"/>
              <a:pPr>
                <a:defRPr/>
              </a:pPr>
              <a:t>‹#›</a:t>
            </a:fld>
            <a:endParaRPr lang="en-US"/>
          </a:p>
        </p:txBody>
      </p:sp>
    </p:spTree>
    <p:extLst>
      <p:ext uri="{BB962C8B-B14F-4D97-AF65-F5344CB8AC3E}">
        <p14:creationId xmlns:p14="http://schemas.microsoft.com/office/powerpoint/2010/main" val="1869744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95D535-18B3-674E-A36A-62298959EAED}" type="slidenum">
              <a:rPr lang="en-US"/>
              <a:pPr>
                <a:defRPr/>
              </a:pPr>
              <a:t>‹#›</a:t>
            </a:fld>
            <a:endParaRPr lang="en-US"/>
          </a:p>
        </p:txBody>
      </p:sp>
    </p:spTree>
    <p:extLst>
      <p:ext uri="{BB962C8B-B14F-4D97-AF65-F5344CB8AC3E}">
        <p14:creationId xmlns:p14="http://schemas.microsoft.com/office/powerpoint/2010/main" val="14084045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BC1F99-48D9-A045-A48F-9BF61F17C388}" type="slidenum">
              <a:rPr lang="en-US"/>
              <a:pPr>
                <a:defRPr/>
              </a:pPr>
              <a:t>‹#›</a:t>
            </a:fld>
            <a:endParaRPr lang="en-US"/>
          </a:p>
        </p:txBody>
      </p:sp>
    </p:spTree>
    <p:extLst>
      <p:ext uri="{BB962C8B-B14F-4D97-AF65-F5344CB8AC3E}">
        <p14:creationId xmlns:p14="http://schemas.microsoft.com/office/powerpoint/2010/main" val="1323119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D11263-1DA3-E64E-B91D-515865C401B7}" type="slidenum">
              <a:rPr lang="en-US"/>
              <a:pPr>
                <a:defRPr/>
              </a:pPr>
              <a:t>‹#›</a:t>
            </a:fld>
            <a:endParaRPr lang="en-US"/>
          </a:p>
        </p:txBody>
      </p:sp>
    </p:spTree>
    <p:extLst>
      <p:ext uri="{BB962C8B-B14F-4D97-AF65-F5344CB8AC3E}">
        <p14:creationId xmlns:p14="http://schemas.microsoft.com/office/powerpoint/2010/main" val="706938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FA192D-C51D-3841-AF2F-534AAEF6E5A9}" type="slidenum">
              <a:rPr lang="en-US"/>
              <a:pPr>
                <a:defRPr/>
              </a:pPr>
              <a:t>‹#›</a:t>
            </a:fld>
            <a:endParaRPr lang="en-US"/>
          </a:p>
        </p:txBody>
      </p:sp>
    </p:spTree>
    <p:extLst>
      <p:ext uri="{BB962C8B-B14F-4D97-AF65-F5344CB8AC3E}">
        <p14:creationId xmlns:p14="http://schemas.microsoft.com/office/powerpoint/2010/main" val="2386082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B7D7CD-E564-694A-A5AF-3DD29E9E8112}" type="slidenum">
              <a:rPr lang="en-US"/>
              <a:pPr>
                <a:defRPr/>
              </a:pPr>
              <a:t>‹#›</a:t>
            </a:fld>
            <a:endParaRPr lang="en-US"/>
          </a:p>
        </p:txBody>
      </p:sp>
    </p:spTree>
    <p:extLst>
      <p:ext uri="{BB962C8B-B14F-4D97-AF65-F5344CB8AC3E}">
        <p14:creationId xmlns:p14="http://schemas.microsoft.com/office/powerpoint/2010/main" val="1267775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94FA2E-1005-164A-8BA3-D5E0BDAFC4F3}" type="slidenum">
              <a:rPr lang="en-US"/>
              <a:pPr>
                <a:defRPr/>
              </a:pPr>
              <a:t>‹#›</a:t>
            </a:fld>
            <a:endParaRPr lang="en-US"/>
          </a:p>
        </p:txBody>
      </p:sp>
    </p:spTree>
    <p:extLst>
      <p:ext uri="{BB962C8B-B14F-4D97-AF65-F5344CB8AC3E}">
        <p14:creationId xmlns:p14="http://schemas.microsoft.com/office/powerpoint/2010/main" val="196972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B2AFD5-EBC9-0144-B8A3-436C0CADBD18}" type="slidenum">
              <a:rPr lang="en-US"/>
              <a:pPr>
                <a:defRPr/>
              </a:pPr>
              <a:t>‹#›</a:t>
            </a:fld>
            <a:endParaRPr lang="en-US"/>
          </a:p>
        </p:txBody>
      </p:sp>
    </p:spTree>
    <p:extLst>
      <p:ext uri="{BB962C8B-B14F-4D97-AF65-F5344CB8AC3E}">
        <p14:creationId xmlns:p14="http://schemas.microsoft.com/office/powerpoint/2010/main" val="1289499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5235" name="Rectangle 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buFontTx/>
              <a:buNone/>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6879B31-7440-834C-910C-12E791C9C4AD}" type="slidenum">
              <a:rPr lang="en-US"/>
              <a:pPr>
                <a:defRPr/>
              </a:pPr>
              <a:t>‹#›</a:t>
            </a:fld>
            <a:endParaRPr lang="en-US"/>
          </a:p>
        </p:txBody>
      </p:sp>
    </p:spTree>
    <p:extLst>
      <p:ext uri="{BB962C8B-B14F-4D97-AF65-F5344CB8AC3E}">
        <p14:creationId xmlns:p14="http://schemas.microsoft.com/office/powerpoint/2010/main" val="274704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20BF6F-A1D0-004D-A996-53761BC8B52D}" type="slidenum">
              <a:rPr lang="en-US"/>
              <a:pPr>
                <a:defRPr/>
              </a:pPr>
              <a:t>‹#›</a:t>
            </a:fld>
            <a:endParaRPr lang="en-US"/>
          </a:p>
        </p:txBody>
      </p:sp>
    </p:spTree>
    <p:extLst>
      <p:ext uri="{BB962C8B-B14F-4D97-AF65-F5344CB8AC3E}">
        <p14:creationId xmlns:p14="http://schemas.microsoft.com/office/powerpoint/2010/main" val="731666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522D65-EC32-3146-8088-9359471A2573}" type="slidenum">
              <a:rPr lang="en-US"/>
              <a:pPr>
                <a:defRPr/>
              </a:pPr>
              <a:t>‹#›</a:t>
            </a:fld>
            <a:endParaRPr lang="en-US"/>
          </a:p>
        </p:txBody>
      </p:sp>
    </p:spTree>
    <p:extLst>
      <p:ext uri="{BB962C8B-B14F-4D97-AF65-F5344CB8AC3E}">
        <p14:creationId xmlns:p14="http://schemas.microsoft.com/office/powerpoint/2010/main" val="224019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D45E74-0970-6740-BBB0-D5DEDFA5C7B9}" type="slidenum">
              <a:rPr lang="en-US"/>
              <a:pPr>
                <a:defRPr/>
              </a:pPr>
              <a:t>‹#›</a:t>
            </a:fld>
            <a:endParaRPr lang="en-US"/>
          </a:p>
        </p:txBody>
      </p:sp>
    </p:spTree>
    <p:extLst>
      <p:ext uri="{BB962C8B-B14F-4D97-AF65-F5344CB8AC3E}">
        <p14:creationId xmlns:p14="http://schemas.microsoft.com/office/powerpoint/2010/main" val="14168781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26DE9E-E405-BB42-8456-DD19C192BDF0}" type="slidenum">
              <a:rPr lang="en-US"/>
              <a:pPr>
                <a:defRPr/>
              </a:pPr>
              <a:t>‹#›</a:t>
            </a:fld>
            <a:endParaRPr lang="en-US"/>
          </a:p>
        </p:txBody>
      </p:sp>
    </p:spTree>
    <p:extLst>
      <p:ext uri="{BB962C8B-B14F-4D97-AF65-F5344CB8AC3E}">
        <p14:creationId xmlns:p14="http://schemas.microsoft.com/office/powerpoint/2010/main" val="909767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15009B-EA1B-1C4D-B494-453ADCADD6AE}" type="slidenum">
              <a:rPr lang="en-US"/>
              <a:pPr>
                <a:defRPr/>
              </a:pPr>
              <a:t>‹#›</a:t>
            </a:fld>
            <a:endParaRPr lang="en-US"/>
          </a:p>
        </p:txBody>
      </p:sp>
    </p:spTree>
    <p:extLst>
      <p:ext uri="{BB962C8B-B14F-4D97-AF65-F5344CB8AC3E}">
        <p14:creationId xmlns:p14="http://schemas.microsoft.com/office/powerpoint/2010/main" val="8791722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81CE35-134E-AC4D-BAE8-CD5ACB08DE20}" type="slidenum">
              <a:rPr lang="en-US"/>
              <a:pPr>
                <a:defRPr/>
              </a:pPr>
              <a:t>‹#›</a:t>
            </a:fld>
            <a:endParaRPr lang="en-US"/>
          </a:p>
        </p:txBody>
      </p:sp>
    </p:spTree>
    <p:extLst>
      <p:ext uri="{BB962C8B-B14F-4D97-AF65-F5344CB8AC3E}">
        <p14:creationId xmlns:p14="http://schemas.microsoft.com/office/powerpoint/2010/main" val="3472040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1A55DC-B25D-B246-8D5F-5D72FA1AB8B3}" type="slidenum">
              <a:rPr lang="en-US"/>
              <a:pPr>
                <a:defRPr/>
              </a:pPr>
              <a:t>‹#›</a:t>
            </a:fld>
            <a:endParaRPr lang="en-US"/>
          </a:p>
        </p:txBody>
      </p:sp>
    </p:spTree>
    <p:extLst>
      <p:ext uri="{BB962C8B-B14F-4D97-AF65-F5344CB8AC3E}">
        <p14:creationId xmlns:p14="http://schemas.microsoft.com/office/powerpoint/2010/main" val="130077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8FAEE9-88B2-0442-ADEF-4B7053E2D874}" type="slidenum">
              <a:rPr lang="en-US"/>
              <a:pPr>
                <a:defRPr/>
              </a:pPr>
              <a:t>‹#›</a:t>
            </a:fld>
            <a:endParaRPr lang="en-US"/>
          </a:p>
        </p:txBody>
      </p:sp>
    </p:spTree>
    <p:extLst>
      <p:ext uri="{BB962C8B-B14F-4D97-AF65-F5344CB8AC3E}">
        <p14:creationId xmlns:p14="http://schemas.microsoft.com/office/powerpoint/2010/main" val="38626203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6F8C3-D9DD-D64D-AD56-C6541BB8304D}" type="slidenum">
              <a:rPr lang="en-US"/>
              <a:pPr>
                <a:defRPr/>
              </a:pPr>
              <a:t>‹#›</a:t>
            </a:fld>
            <a:endParaRPr lang="en-US"/>
          </a:p>
        </p:txBody>
      </p:sp>
    </p:spTree>
    <p:extLst>
      <p:ext uri="{BB962C8B-B14F-4D97-AF65-F5344CB8AC3E}">
        <p14:creationId xmlns:p14="http://schemas.microsoft.com/office/powerpoint/2010/main" val="12498558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6649E7-3DB6-0B4A-B30C-0321754829AE}" type="slidenum">
              <a:rPr lang="en-US"/>
              <a:pPr>
                <a:defRPr/>
              </a:pPr>
              <a:t>‹#›</a:t>
            </a:fld>
            <a:endParaRPr lang="en-US"/>
          </a:p>
        </p:txBody>
      </p:sp>
    </p:spTree>
    <p:extLst>
      <p:ext uri="{BB962C8B-B14F-4D97-AF65-F5344CB8AC3E}">
        <p14:creationId xmlns:p14="http://schemas.microsoft.com/office/powerpoint/2010/main" val="519396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58ACD0-AFB8-BC42-972C-736BFDFB48B3}" type="slidenum">
              <a:rPr lang="en-US"/>
              <a:pPr>
                <a:defRPr/>
              </a:pPr>
              <a:t>‹#›</a:t>
            </a:fld>
            <a:endParaRPr lang="en-US"/>
          </a:p>
        </p:txBody>
      </p:sp>
    </p:spTree>
    <p:extLst>
      <p:ext uri="{BB962C8B-B14F-4D97-AF65-F5344CB8AC3E}">
        <p14:creationId xmlns:p14="http://schemas.microsoft.com/office/powerpoint/2010/main" val="13884215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78EEB1-E08D-6442-B730-7A332054866D}" type="slidenum">
              <a:rPr lang="en-US"/>
              <a:pPr>
                <a:defRPr/>
              </a:pPr>
              <a:t>‹#›</a:t>
            </a:fld>
            <a:endParaRPr lang="en-US"/>
          </a:p>
        </p:txBody>
      </p:sp>
    </p:spTree>
    <p:extLst>
      <p:ext uri="{BB962C8B-B14F-4D97-AF65-F5344CB8AC3E}">
        <p14:creationId xmlns:p14="http://schemas.microsoft.com/office/powerpoint/2010/main" val="7230918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B0BBD2-D5A2-804F-B80A-D7234121A733}" type="slidenum">
              <a:rPr lang="en-US"/>
              <a:pPr>
                <a:defRPr/>
              </a:pPr>
              <a:t>‹#›</a:t>
            </a:fld>
            <a:endParaRPr lang="en-US"/>
          </a:p>
        </p:txBody>
      </p:sp>
    </p:spTree>
    <p:extLst>
      <p:ext uri="{BB962C8B-B14F-4D97-AF65-F5344CB8AC3E}">
        <p14:creationId xmlns:p14="http://schemas.microsoft.com/office/powerpoint/2010/main" val="2349274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E7077D-966B-3C44-B0BA-7F47CA80AAFE}" type="slidenum">
              <a:rPr lang="en-US"/>
              <a:pPr>
                <a:defRPr/>
              </a:pPr>
              <a:t>‹#›</a:t>
            </a:fld>
            <a:endParaRPr lang="en-US"/>
          </a:p>
        </p:txBody>
      </p:sp>
    </p:spTree>
    <p:extLst>
      <p:ext uri="{BB962C8B-B14F-4D97-AF65-F5344CB8AC3E}">
        <p14:creationId xmlns:p14="http://schemas.microsoft.com/office/powerpoint/2010/main" val="19384740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43AAA-8402-2E42-BD51-213136DE5726}" type="slidenum">
              <a:rPr lang="en-US"/>
              <a:pPr>
                <a:defRPr/>
              </a:pPr>
              <a:t>‹#›</a:t>
            </a:fld>
            <a:endParaRPr lang="en-US"/>
          </a:p>
        </p:txBody>
      </p:sp>
    </p:spTree>
    <p:extLst>
      <p:ext uri="{BB962C8B-B14F-4D97-AF65-F5344CB8AC3E}">
        <p14:creationId xmlns:p14="http://schemas.microsoft.com/office/powerpoint/2010/main" val="22550455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4032E9-D57E-5F40-B4EA-97554BE2662F}" type="slidenum">
              <a:rPr lang="en-US"/>
              <a:pPr>
                <a:defRPr/>
              </a:pPr>
              <a:t>‹#›</a:t>
            </a:fld>
            <a:endParaRPr lang="en-US"/>
          </a:p>
        </p:txBody>
      </p:sp>
    </p:spTree>
    <p:extLst>
      <p:ext uri="{BB962C8B-B14F-4D97-AF65-F5344CB8AC3E}">
        <p14:creationId xmlns:p14="http://schemas.microsoft.com/office/powerpoint/2010/main" val="21688407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A52B97-64E7-6440-BE15-E03CADB1C26C}" type="slidenum">
              <a:rPr lang="en-US"/>
              <a:pPr>
                <a:defRPr/>
              </a:pPr>
              <a:t>‹#›</a:t>
            </a:fld>
            <a:endParaRPr lang="en-US"/>
          </a:p>
        </p:txBody>
      </p:sp>
    </p:spTree>
    <p:extLst>
      <p:ext uri="{BB962C8B-B14F-4D97-AF65-F5344CB8AC3E}">
        <p14:creationId xmlns:p14="http://schemas.microsoft.com/office/powerpoint/2010/main" val="9296163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CCDF3C-E1F7-B542-80BD-6BBFFB9E8330}" type="slidenum">
              <a:rPr lang="en-US"/>
              <a:pPr>
                <a:defRPr/>
              </a:pPr>
              <a:t>‹#›</a:t>
            </a:fld>
            <a:endParaRPr lang="en-US"/>
          </a:p>
        </p:txBody>
      </p:sp>
    </p:spTree>
    <p:extLst>
      <p:ext uri="{BB962C8B-B14F-4D97-AF65-F5344CB8AC3E}">
        <p14:creationId xmlns:p14="http://schemas.microsoft.com/office/powerpoint/2010/main" val="22594995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0129EE-78FB-B248-A18D-651B99994BA2}" type="slidenum">
              <a:rPr lang="en-US"/>
              <a:pPr>
                <a:defRPr/>
              </a:pPr>
              <a:t>‹#›</a:t>
            </a:fld>
            <a:endParaRPr lang="en-US"/>
          </a:p>
        </p:txBody>
      </p:sp>
    </p:spTree>
    <p:extLst>
      <p:ext uri="{BB962C8B-B14F-4D97-AF65-F5344CB8AC3E}">
        <p14:creationId xmlns:p14="http://schemas.microsoft.com/office/powerpoint/2010/main" val="7352821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52984C-4FB5-EA45-BAF8-E66673629614}" type="slidenum">
              <a:rPr lang="en-US"/>
              <a:pPr>
                <a:defRPr/>
              </a:pPr>
              <a:t>‹#›</a:t>
            </a:fld>
            <a:endParaRPr lang="en-US"/>
          </a:p>
        </p:txBody>
      </p:sp>
    </p:spTree>
    <p:extLst>
      <p:ext uri="{BB962C8B-B14F-4D97-AF65-F5344CB8AC3E}">
        <p14:creationId xmlns:p14="http://schemas.microsoft.com/office/powerpoint/2010/main" val="8977165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E892FD-6D9B-8B4C-AD3B-EE97FBE66EFE}" type="slidenum">
              <a:rPr lang="en-US"/>
              <a:pPr>
                <a:defRPr/>
              </a:pPr>
              <a:t>‹#›</a:t>
            </a:fld>
            <a:endParaRPr lang="en-US"/>
          </a:p>
        </p:txBody>
      </p:sp>
    </p:spTree>
    <p:extLst>
      <p:ext uri="{BB962C8B-B14F-4D97-AF65-F5344CB8AC3E}">
        <p14:creationId xmlns:p14="http://schemas.microsoft.com/office/powerpoint/2010/main" val="14832275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B6F37B-2A28-514D-B29A-1B090D93A70F}" type="slidenum">
              <a:rPr lang="en-US"/>
              <a:pPr>
                <a:defRPr/>
              </a:pPr>
              <a:t>‹#›</a:t>
            </a:fld>
            <a:endParaRPr lang="en-US"/>
          </a:p>
        </p:txBody>
      </p:sp>
    </p:spTree>
    <p:extLst>
      <p:ext uri="{BB962C8B-B14F-4D97-AF65-F5344CB8AC3E}">
        <p14:creationId xmlns:p14="http://schemas.microsoft.com/office/powerpoint/2010/main" val="40508387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DD88C0-2FAD-9341-B0A4-48E8547253FD}" type="slidenum">
              <a:rPr lang="en-US"/>
              <a:pPr>
                <a:defRPr/>
              </a:pPr>
              <a:t>‹#›</a:t>
            </a:fld>
            <a:endParaRPr lang="en-US"/>
          </a:p>
        </p:txBody>
      </p:sp>
    </p:spTree>
    <p:extLst>
      <p:ext uri="{BB962C8B-B14F-4D97-AF65-F5344CB8AC3E}">
        <p14:creationId xmlns:p14="http://schemas.microsoft.com/office/powerpoint/2010/main" val="271987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DC44F0-C58A-2B46-88F2-38BD8C32000B}" type="slidenum">
              <a:rPr lang="en-US"/>
              <a:pPr>
                <a:defRPr/>
              </a:pPr>
              <a:t>‹#›</a:t>
            </a:fld>
            <a:endParaRPr lang="en-US"/>
          </a:p>
        </p:txBody>
      </p:sp>
    </p:spTree>
    <p:extLst>
      <p:ext uri="{BB962C8B-B14F-4D97-AF65-F5344CB8AC3E}">
        <p14:creationId xmlns:p14="http://schemas.microsoft.com/office/powerpoint/2010/main" val="296659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C9BDD8-189B-3447-B7C7-5193C27627F2}" type="slidenum">
              <a:rPr lang="en-US"/>
              <a:pPr>
                <a:defRPr/>
              </a:pPr>
              <a:t>‹#›</a:t>
            </a:fld>
            <a:endParaRPr lang="en-US"/>
          </a:p>
        </p:txBody>
      </p:sp>
    </p:spTree>
    <p:extLst>
      <p:ext uri="{BB962C8B-B14F-4D97-AF65-F5344CB8AC3E}">
        <p14:creationId xmlns:p14="http://schemas.microsoft.com/office/powerpoint/2010/main" val="4688790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7.xml"/><Relationship Id="rId13" Type="http://schemas.openxmlformats.org/officeDocument/2006/relationships/image" Target="../media/image3.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8.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E17701F-4260-BE42-9D23-5915F33158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18"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18"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18"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18"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18" charset="-128"/>
        </a:defRPr>
      </a:lvl6pPr>
      <a:lvl7pPr marL="914400" algn="ctr" rtl="0" fontAlgn="base">
        <a:spcBef>
          <a:spcPct val="0"/>
        </a:spcBef>
        <a:spcAft>
          <a:spcPct val="0"/>
        </a:spcAft>
        <a:defRPr sz="4400">
          <a:solidFill>
            <a:schemeClr val="tx2"/>
          </a:solidFill>
          <a:latin typeface="Arial" charset="0"/>
          <a:ea typeface="ＭＳ Ｐゴシック" pitchFamily="18" charset="-128"/>
        </a:defRPr>
      </a:lvl7pPr>
      <a:lvl8pPr marL="1371600" algn="ctr" rtl="0" fontAlgn="base">
        <a:spcBef>
          <a:spcPct val="0"/>
        </a:spcBef>
        <a:spcAft>
          <a:spcPct val="0"/>
        </a:spcAft>
        <a:defRPr sz="4400">
          <a:solidFill>
            <a:schemeClr val="tx2"/>
          </a:solidFill>
          <a:latin typeface="Arial" charset="0"/>
          <a:ea typeface="ＭＳ Ｐゴシック" pitchFamily="18" charset="-128"/>
        </a:defRPr>
      </a:lvl8pPr>
      <a:lvl9pPr marL="1828800" algn="ctr" rtl="0" fontAlgn="base">
        <a:spcBef>
          <a:spcPct val="0"/>
        </a:spcBef>
        <a:spcAft>
          <a:spcPct val="0"/>
        </a:spcAft>
        <a:defRPr sz="4400">
          <a:solidFill>
            <a:schemeClr val="tx2"/>
          </a:solidFill>
          <a:latin typeface="Arial" charset="0"/>
          <a:ea typeface="ＭＳ Ｐゴシック" pitchFamily="1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32888" cy="6845300"/>
            <a:chOff x="0" y="0"/>
            <a:chExt cx="5753" cy="4312"/>
          </a:xfrm>
        </p:grpSpPr>
        <p:sp>
          <p:nvSpPr>
            <p:cNvPr id="1331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3318" name="Group 4"/>
            <p:cNvGrpSpPr>
              <a:grpSpLocks/>
            </p:cNvGrpSpPr>
            <p:nvPr/>
          </p:nvGrpSpPr>
          <p:grpSpPr bwMode="auto">
            <a:xfrm>
              <a:off x="246" y="204"/>
              <a:ext cx="5271" cy="3889"/>
              <a:chOff x="246" y="204"/>
              <a:chExt cx="5271" cy="3889"/>
            </a:xfrm>
          </p:grpSpPr>
          <p:sp>
            <p:nvSpPr>
              <p:cNvPr id="13323" name="Rectangle 5"/>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3319" name="Group 28"/>
            <p:cNvGrpSpPr>
              <a:grpSpLocks/>
            </p:cNvGrpSpPr>
            <p:nvPr/>
          </p:nvGrpSpPr>
          <p:grpSpPr bwMode="auto">
            <a:xfrm>
              <a:off x="0" y="0"/>
              <a:ext cx="1246" cy="1232"/>
              <a:chOff x="0" y="0"/>
              <a:chExt cx="1246" cy="1232"/>
            </a:xfrm>
          </p:grpSpPr>
          <p:sp>
            <p:nvSpPr>
              <p:cNvPr id="1332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276960" name="Text Box 32"/>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1000" b="1" smtClean="0">
                <a:solidFill>
                  <a:srgbClr val="FFFFFF"/>
                </a:solidFill>
              </a:rPr>
              <a:t>©2004 TBBMI</a:t>
            </a:r>
          </a:p>
        </p:txBody>
      </p:sp>
      <p:sp>
        <p:nvSpPr>
          <p:cNvPr id="1276961" name="Rectangle 33"/>
          <p:cNvSpPr>
            <a:spLocks noChangeArrowheads="1"/>
          </p:cNvSpPr>
          <p:nvPr/>
        </p:nvSpPr>
        <p:spPr bwMode="auto">
          <a:xfrm>
            <a:off x="7616825" y="6518275"/>
            <a:ext cx="661988"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8.0.01.</a:t>
            </a:r>
          </a:p>
        </p:txBody>
      </p:sp>
    </p:spTree>
  </p:cSld>
  <p:clrMap bg1="dk2" tx1="lt1" bg2="dk1" tx2="lt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transition xmlns:p14="http://schemas.microsoft.com/office/powerpoint/2010/mai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18" charset="-128"/>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18" charset="-128"/>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82DE9E1-E59F-EC40-9700-5F33CE3114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66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sp>
          <p:nvSpPr>
            <p:cNvPr id="266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sp>
          <p:nvSpPr>
            <p:cNvPr id="266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ea typeface="MS PGothic" charset="0"/>
                <a:cs typeface="MS PGothic" charset="0"/>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ea typeface="MS PGothic" charset="0"/>
                <a:cs typeface="MS PGothic" charset="0"/>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cs typeface="MS PGothic" charset="0"/>
              </a:defRPr>
            </a:lvl1pPr>
          </a:lstStyle>
          <a:p>
            <a:fld id="{9F077210-F5CF-854D-B47B-194D0EA0348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152400" y="533400"/>
            <a:ext cx="8839200" cy="990600"/>
          </a:xfrm>
          <a:prstGeom prst="rect">
            <a:avLst/>
          </a:prstGeom>
          <a:solidFill>
            <a:srgbClr val="0A0A0A"/>
          </a:solid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8851" name="Rectangle 3"/>
          <p:cNvSpPr>
            <a:spLocks noGrp="1" noChangeArrowheads="1"/>
          </p:cNvSpPr>
          <p:nvPr>
            <p:ph type="body" idx="1"/>
          </p:nvPr>
        </p:nvSpPr>
        <p:spPr bwMode="auto">
          <a:xfrm>
            <a:off x="152400" y="1981200"/>
            <a:ext cx="88392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defRPr>
            </a:lvl1pPr>
          </a:lstStyle>
          <a:p>
            <a:pPr>
              <a:defRPr/>
            </a:pPr>
            <a:fld id="{AC38E49F-6D7E-4743-88FF-55830484F5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79"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ctr" rtl="0" eaLnBrk="0" fontAlgn="base" hangingPunct="0">
        <a:lnSpc>
          <a:spcPct val="90000"/>
        </a:lnSpc>
        <a:spcBef>
          <a:spcPct val="0"/>
        </a:spcBef>
        <a:spcAft>
          <a:spcPct val="0"/>
        </a:spcAft>
        <a:defRPr sz="4400" b="1">
          <a:solidFill>
            <a:schemeClr val="tx1"/>
          </a:solidFill>
          <a:latin typeface="Arial"/>
          <a:ea typeface="ＭＳ Ｐゴシック" charset="-128"/>
          <a:cs typeface="Arial"/>
        </a:defRPr>
      </a:lvl1pPr>
      <a:lvl2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2pPr>
      <a:lvl3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3pPr>
      <a:lvl4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4pPr>
      <a:lvl5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4E72666-833F-A347-BDB5-E66FD95274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4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50800" dist="12700" dir="2700000" algn="ctr" rotWithShape="0">
              <a:srgbClr val="000000">
                <a:alpha val="80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12700" dir="2700000" algn="ctr" rotWithShape="0">
              <a:srgbClr val="000000">
                <a:alpha val="80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buFont typeface="Wingdings" charset="2"/>
              <a:buNone/>
              <a:defRPr sz="1400">
                <a:solidFill>
                  <a:srgbClr val="FFFF00"/>
                </a:solidFill>
                <a:latin typeface="Tahoma"/>
                <a:ea typeface="ＭＳ Ｐゴシック" charset="-128"/>
                <a:cs typeface="ＭＳ Ｐゴシック" charset="-128"/>
              </a:defRPr>
            </a:lvl1pPr>
          </a:lstStyle>
          <a:p>
            <a:pPr>
              <a:defRPr/>
            </a:pPr>
            <a:endParaRPr lang="en-US"/>
          </a:p>
        </p:txBody>
      </p:sp>
      <p:sp>
        <p:nvSpPr>
          <p:cNvPr id="942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ctr">
              <a:defRPr sz="1400">
                <a:solidFill>
                  <a:srgbClr val="FFFF00"/>
                </a:solidFill>
                <a:latin typeface="Tahoma"/>
                <a:ea typeface="ＭＳ Ｐゴシック" charset="-128"/>
                <a:cs typeface="ＭＳ Ｐゴシック" charset="-128"/>
              </a:defRPr>
            </a:lvl1pPr>
          </a:lstStyle>
          <a:p>
            <a:pPr>
              <a:defRPr/>
            </a:pPr>
            <a:endParaRPr lang="en-US"/>
          </a:p>
        </p:txBody>
      </p:sp>
      <p:sp>
        <p:nvSpPr>
          <p:cNvPr id="942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r">
              <a:defRPr sz="1400">
                <a:solidFill>
                  <a:srgbClr val="FFFF00"/>
                </a:solidFill>
                <a:latin typeface="Tahoma" charset="0"/>
              </a:defRPr>
            </a:lvl1pPr>
          </a:lstStyle>
          <a:p>
            <a:pPr>
              <a:defRPr/>
            </a:pPr>
            <a:fld id="{C9352FA3-CF1D-A446-A6D7-55081A1F9A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80"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w"/>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w"/>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w"/>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w"/>
        <a:defRPr sz="2000">
          <a:solidFill>
            <a:schemeClr val="tx1"/>
          </a:solidFill>
          <a:latin typeface="+mn-lt"/>
          <a:ea typeface="+mn-ea"/>
        </a:defRPr>
      </a:lvl5pPr>
      <a:lvl6pPr marL="2514600" indent="-228600" algn="l" rtl="0" fontAlgn="base">
        <a:spcBef>
          <a:spcPct val="20000"/>
        </a:spcBef>
        <a:spcAft>
          <a:spcPct val="0"/>
        </a:spcAft>
        <a:buFont typeface="Wingdings" charset="2"/>
        <a:buChar char="w"/>
        <a:defRPr sz="2000">
          <a:solidFill>
            <a:schemeClr val="tx1"/>
          </a:solidFill>
          <a:latin typeface="+mn-lt"/>
          <a:ea typeface="+mn-ea"/>
        </a:defRPr>
      </a:lvl6pPr>
      <a:lvl7pPr marL="2971800" indent="-228600" algn="l" rtl="0" fontAlgn="base">
        <a:spcBef>
          <a:spcPct val="20000"/>
        </a:spcBef>
        <a:spcAft>
          <a:spcPct val="0"/>
        </a:spcAft>
        <a:buFont typeface="Wingdings" charset="2"/>
        <a:buChar char="w"/>
        <a:defRPr sz="2000">
          <a:solidFill>
            <a:schemeClr val="tx1"/>
          </a:solidFill>
          <a:latin typeface="+mn-lt"/>
          <a:ea typeface="+mn-ea"/>
        </a:defRPr>
      </a:lvl7pPr>
      <a:lvl8pPr marL="3429000" indent="-228600" algn="l" rtl="0" fontAlgn="base">
        <a:spcBef>
          <a:spcPct val="20000"/>
        </a:spcBef>
        <a:spcAft>
          <a:spcPct val="0"/>
        </a:spcAft>
        <a:buFont typeface="Wingdings" charset="2"/>
        <a:buChar char="w"/>
        <a:defRPr sz="2000">
          <a:solidFill>
            <a:schemeClr val="tx1"/>
          </a:solidFill>
          <a:latin typeface="+mn-lt"/>
          <a:ea typeface="+mn-ea"/>
        </a:defRPr>
      </a:lvl8pPr>
      <a:lvl9pPr marL="3886200" indent="-228600" algn="l" rtl="0" fontAlgn="base">
        <a:spcBef>
          <a:spcPct val="20000"/>
        </a:spcBef>
        <a:spcAft>
          <a:spcPct val="0"/>
        </a:spcAft>
        <a:buFont typeface="Wingdings" charset="2"/>
        <a:buChar char="w"/>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A8FB9CB-3C16-9248-891A-35AB5C44E7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hyperlink" Target="http://www.wingclips.com" TargetMode="External"/><Relationship Id="rId3"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2.xml"/><Relationship Id="rId3"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4.xml"/><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4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MG_388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IMG_388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IMG_38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79850" y="76200"/>
            <a:ext cx="5187950" cy="67818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699" name="Rectangle 3"/>
          <p:cNvSpPr>
            <a:spLocks noGrp="1" noChangeArrowheads="1"/>
          </p:cNvSpPr>
          <p:nvPr>
            <p:ph type="subTitle" idx="1"/>
          </p:nvPr>
        </p:nvSpPr>
        <p:spPr>
          <a:xfrm>
            <a:off x="0" y="990600"/>
            <a:ext cx="3886200" cy="1752600"/>
          </a:xfrm>
          <a:effectLst>
            <a:outerShdw blurRad="63500" dist="35921" dir="2700000" algn="ctr" rotWithShape="0">
              <a:schemeClr val="tx2"/>
            </a:outerShdw>
          </a:effectLst>
        </p:spPr>
        <p:txBody>
          <a:bodyPr/>
          <a:lstStyle/>
          <a:p>
            <a:pPr eaLnBrk="1" hangingPunct="1">
              <a:defRPr/>
            </a:pPr>
            <a:r>
              <a:rPr lang="en-US" sz="3600" b="1" i="1" dirty="0" err="1" smtClean="0">
                <a:solidFill>
                  <a:schemeClr val="bg1"/>
                </a:solidFill>
                <a:ea typeface="+mn-ea"/>
                <a:cs typeface="+mn-cs"/>
              </a:rPr>
              <a:t>Jika</a:t>
            </a:r>
            <a:r>
              <a:rPr lang="en-US" sz="3600" b="1" i="1" dirty="0" smtClean="0">
                <a:solidFill>
                  <a:schemeClr val="bg1"/>
                </a:solidFill>
                <a:ea typeface="+mn-ea"/>
                <a:cs typeface="+mn-cs"/>
              </a:rPr>
              <a:t> </a:t>
            </a:r>
            <a:r>
              <a:rPr lang="en-US" sz="3600" b="1" i="1" dirty="0" err="1" smtClean="0">
                <a:solidFill>
                  <a:schemeClr val="bg1"/>
                </a:solidFill>
                <a:ea typeface="+mn-ea"/>
                <a:cs typeface="+mn-cs"/>
              </a:rPr>
              <a:t>gajah</a:t>
            </a:r>
            <a:r>
              <a:rPr lang="en-US" sz="3600" b="1" i="1" dirty="0" smtClean="0">
                <a:solidFill>
                  <a:schemeClr val="bg1"/>
                </a:solidFill>
                <a:ea typeface="+mn-ea"/>
                <a:cs typeface="+mn-cs"/>
              </a:rPr>
              <a:t> </a:t>
            </a:r>
            <a:r>
              <a:rPr lang="en-US" sz="3600" b="1" i="1" dirty="0" err="1" smtClean="0">
                <a:solidFill>
                  <a:schemeClr val="bg1"/>
                </a:solidFill>
                <a:ea typeface="+mn-ea"/>
                <a:cs typeface="+mn-cs"/>
              </a:rPr>
              <a:t>bisa</a:t>
            </a:r>
            <a:r>
              <a:rPr lang="en-US" sz="3600" b="1" i="1" dirty="0" smtClean="0">
                <a:solidFill>
                  <a:schemeClr val="bg1"/>
                </a:solidFill>
                <a:ea typeface="+mn-ea"/>
                <a:cs typeface="+mn-cs"/>
              </a:rPr>
              <a:t> </a:t>
            </a:r>
            <a:r>
              <a:rPr lang="en-US" sz="3600" b="1" i="1" dirty="0" err="1" smtClean="0">
                <a:solidFill>
                  <a:schemeClr val="bg1"/>
                </a:solidFill>
                <a:ea typeface="+mn-ea"/>
                <a:cs typeface="+mn-cs"/>
              </a:rPr>
              <a:t>membuat</a:t>
            </a:r>
            <a:r>
              <a:rPr lang="en-US" sz="3600" b="1" i="1" dirty="0" smtClean="0">
                <a:solidFill>
                  <a:schemeClr val="bg1"/>
                </a:solidFill>
                <a:ea typeface="+mn-ea"/>
                <a:cs typeface="+mn-cs"/>
              </a:rPr>
              <a:t> </a:t>
            </a:r>
            <a:r>
              <a:rPr lang="en-US" sz="3600" b="1" i="1" dirty="0" err="1" smtClean="0">
                <a:solidFill>
                  <a:schemeClr val="bg1"/>
                </a:solidFill>
                <a:ea typeface="+mn-ea"/>
                <a:cs typeface="+mn-cs"/>
              </a:rPr>
              <a:t>ilustrasi</a:t>
            </a:r>
            <a:r>
              <a:rPr lang="en-US" sz="3600" b="1" i="1" dirty="0" smtClean="0">
                <a:solidFill>
                  <a:schemeClr val="bg1"/>
                </a:solidFill>
                <a:ea typeface="+mn-ea"/>
                <a:cs typeface="+mn-cs"/>
              </a:rPr>
              <a:t>, </a:t>
            </a:r>
            <a:r>
              <a:rPr lang="en-US" sz="3600" b="1" i="1" dirty="0" err="1" smtClean="0">
                <a:solidFill>
                  <a:schemeClr val="bg1"/>
                </a:solidFill>
                <a:ea typeface="+mn-ea"/>
                <a:cs typeface="+mn-cs"/>
              </a:rPr>
              <a:t>andapun</a:t>
            </a:r>
            <a:r>
              <a:rPr lang="en-US" sz="3600" b="1" i="1" dirty="0" smtClean="0">
                <a:solidFill>
                  <a:schemeClr val="bg1"/>
                </a:solidFill>
                <a:ea typeface="+mn-ea"/>
                <a:cs typeface="+mn-cs"/>
              </a:rPr>
              <a:t> </a:t>
            </a:r>
            <a:r>
              <a:rPr lang="en-US" sz="3600" b="1" i="1" dirty="0" err="1" smtClean="0">
                <a:solidFill>
                  <a:schemeClr val="bg1"/>
                </a:solidFill>
                <a:ea typeface="+mn-ea"/>
                <a:cs typeface="+mn-cs"/>
              </a:rPr>
              <a:t>bisa</a:t>
            </a:r>
            <a:r>
              <a:rPr lang="en-US" sz="3600" b="1" i="1" dirty="0" smtClean="0">
                <a:solidFill>
                  <a:schemeClr val="bg1"/>
                </a:solidFill>
                <a:ea typeface="+mn-ea"/>
                <a:cs typeface="+mn-cs"/>
              </a:rPr>
              <a:t>!</a:t>
            </a:r>
            <a:endParaRPr lang="en-US" sz="3600" b="1" dirty="0" smtClean="0">
              <a:solidFill>
                <a:schemeClr val="bg1"/>
              </a:solidFill>
              <a:ea typeface="+mn-ea"/>
              <a:cs typeface="+mn-cs"/>
            </a:endParaRPr>
          </a:p>
        </p:txBody>
      </p:sp>
      <p:sp>
        <p:nvSpPr>
          <p:cNvPr id="78853" name="Rectangle 2"/>
          <p:cNvSpPr>
            <a:spLocks noGrp="1" noChangeArrowheads="1"/>
          </p:cNvSpPr>
          <p:nvPr>
            <p:ph type="ctrTitle"/>
          </p:nvPr>
        </p:nvSpPr>
        <p:spPr>
          <a:xfrm>
            <a:off x="0" y="0"/>
            <a:ext cx="4953000" cy="1066800"/>
          </a:xfrm>
          <a:solidFill>
            <a:schemeClr val="tx2"/>
          </a:solidFill>
        </p:spPr>
        <p:txBody>
          <a:bodyPr/>
          <a:lstStyle/>
          <a:p>
            <a:pPr eaLnBrk="1" hangingPunct="1"/>
            <a:r>
              <a:rPr lang="en-US" sz="6000" b="1">
                <a:solidFill>
                  <a:schemeClr val="bg1"/>
                </a:solidFill>
                <a:latin typeface="Arial" charset="0"/>
              </a:rPr>
              <a:t>Ilustrasi</a:t>
            </a:r>
            <a:endParaRPr lang="en-US" sz="5400">
              <a:solidFill>
                <a:schemeClr val="bg1"/>
              </a:solidFill>
              <a:latin typeface="Arial" charset="0"/>
            </a:endParaRPr>
          </a:p>
        </p:txBody>
      </p:sp>
      <p:sp>
        <p:nvSpPr>
          <p:cNvPr id="9" name="Rectangle 8"/>
          <p:cNvSpPr>
            <a:spLocks noChangeArrowheads="1"/>
          </p:cNvSpPr>
          <p:nvPr/>
        </p:nvSpPr>
        <p:spPr bwMode="auto">
          <a:xfrm>
            <a:off x="0" y="6454521"/>
            <a:ext cx="9144000" cy="43086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a:t>
            </a:r>
            <a:r>
              <a:rPr lang="en-US" sz="2000" b="1" kern="0" dirty="0" smtClean="0">
                <a:solidFill>
                  <a:srgbClr val="FFFFFF"/>
                </a:solidFill>
                <a:effectLst>
                  <a:outerShdw blurRad="38100" dist="38100" dir="2700000" algn="tl">
                    <a:srgbClr val="000000"/>
                  </a:outerShdw>
                </a:effectLst>
                <a:latin typeface="Arial"/>
                <a:cs typeface="Arial"/>
              </a:rPr>
              <a:t>Griffith • </a:t>
            </a:r>
            <a:r>
              <a:rPr lang="en-US" sz="2000" b="1" kern="0" dirty="0">
                <a:solidFill>
                  <a:srgbClr val="FFFFFF"/>
                </a:solidFill>
                <a:effectLst>
                  <a:outerShdw blurRad="38100" dist="38100" dir="2700000" algn="tl">
                    <a:srgbClr val="000000"/>
                  </a:outerShdw>
                </a:effectLst>
                <a:latin typeface="Arial"/>
                <a:cs typeface="Arial"/>
              </a:rPr>
              <a:t>Singapore Bible </a:t>
            </a:r>
            <a:r>
              <a:rPr lang="en-US" sz="2000" b="1" kern="0" dirty="0" smtClean="0">
                <a:solidFill>
                  <a:srgbClr val="FFFFFF"/>
                </a:solidFill>
                <a:effectLst>
                  <a:outerShdw blurRad="38100" dist="38100" dir="2700000" algn="tl">
                    <a:srgbClr val="000000"/>
                  </a:outerShdw>
                </a:effectLst>
                <a:latin typeface="Arial"/>
                <a:cs typeface="Arial"/>
              </a:rPr>
              <a:t>College •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dissolve">
                                      <p:cBhvr>
                                        <p:cTn id="12" dur="500"/>
                                        <p:tgtEl>
                                          <p:spTgt spid="29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dissolve">
                                      <p:cBhvr>
                                        <p:cTn id="17" dur="500"/>
                                        <p:tgtEl>
                                          <p:spTgt spid="297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0" end="0"/>
                                            </p:txEl>
                                          </p:spTgt>
                                        </p:tgtEl>
                                        <p:attrNameLst>
                                          <p:attrName>style.visibility</p:attrName>
                                        </p:attrNameLst>
                                      </p:cBhvr>
                                      <p:to>
                                        <p:strVal val="visible"/>
                                      </p:to>
                                    </p:set>
                                    <p:animEffect transition="in" filter="dissolve">
                                      <p:cBhvr>
                                        <p:cTn id="22" dur="5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ChangeArrowheads="1"/>
          </p:cNvSpPr>
          <p:nvPr/>
        </p:nvSpPr>
        <p:spPr bwMode="auto">
          <a:xfrm rot="1920000">
            <a:off x="4152900" y="1233488"/>
            <a:ext cx="5464175" cy="581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defRPr/>
            </a:pPr>
            <a:r>
              <a:rPr lang="en-US" sz="3200" b="1" dirty="0">
                <a:solidFill>
                  <a:schemeClr val="accent1"/>
                </a:solidFill>
                <a:latin typeface="Times" pitchFamily="18" charset="0"/>
                <a:ea typeface="ＭＳ Ｐゴシック" pitchFamily="18" charset="-128"/>
                <a:cs typeface="+mn-cs"/>
              </a:rPr>
              <a:t>SIAPA MELAKUKAN APA?</a:t>
            </a:r>
          </a:p>
        </p:txBody>
      </p:sp>
      <p:graphicFrame>
        <p:nvGraphicFramePr>
          <p:cNvPr id="97282" name="Object 3"/>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97300" name="Microsoft ClipArt Gallery" r:id="rId4" imgW="3940560" imgH="2742840" progId="">
                  <p:embed/>
                </p:oleObj>
              </mc:Choice>
              <mc:Fallback>
                <p:oleObj name="Microsoft ClipArt Gallery" r:id="rId4" imgW="3940560" imgH="2742840" progId="">
                  <p:embed/>
                  <p:pic>
                    <p:nvPicPr>
                      <p:cNvPr id="0"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277956" name="Rectangle 4"/>
          <p:cNvSpPr>
            <a:spLocks noChangeArrowheads="1"/>
          </p:cNvSpPr>
          <p:nvPr/>
        </p:nvSpPr>
        <p:spPr bwMode="auto">
          <a:xfrm rot="900000">
            <a:off x="271463" y="2630488"/>
            <a:ext cx="2857500" cy="581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defRPr/>
            </a:pPr>
            <a:r>
              <a:rPr lang="en-US" sz="3200" b="1" dirty="0">
                <a:solidFill>
                  <a:schemeClr val="accent1"/>
                </a:solidFill>
                <a:latin typeface="Times" pitchFamily="18" charset="0"/>
                <a:ea typeface="ＭＳ Ｐゴシック" pitchFamily="18" charset="-128"/>
                <a:cs typeface="+mn-cs"/>
              </a:rPr>
              <a:t>BUKU-BUKU</a:t>
            </a:r>
          </a:p>
        </p:txBody>
      </p:sp>
      <p:sp>
        <p:nvSpPr>
          <p:cNvPr id="1277957" name="Rectangle 5"/>
          <p:cNvSpPr>
            <a:spLocks noChangeArrowheads="1"/>
          </p:cNvSpPr>
          <p:nvPr/>
        </p:nvSpPr>
        <p:spPr bwMode="auto">
          <a:xfrm rot="360000">
            <a:off x="987425" y="3795713"/>
            <a:ext cx="1657350" cy="581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defRPr/>
            </a:pPr>
            <a:r>
              <a:rPr lang="en-US" sz="3200" b="1" dirty="0">
                <a:solidFill>
                  <a:schemeClr val="accent1"/>
                </a:solidFill>
                <a:latin typeface="Times" pitchFamily="18" charset="0"/>
                <a:ea typeface="ＭＳ Ｐゴシック" pitchFamily="18" charset="-128"/>
                <a:cs typeface="+mn-cs"/>
              </a:rPr>
              <a:t>ORANG</a:t>
            </a:r>
          </a:p>
        </p:txBody>
      </p:sp>
      <p:sp>
        <p:nvSpPr>
          <p:cNvPr id="1277958" name="Rectangle 6"/>
          <p:cNvSpPr>
            <a:spLocks noChangeArrowheads="1"/>
          </p:cNvSpPr>
          <p:nvPr/>
        </p:nvSpPr>
        <p:spPr bwMode="auto">
          <a:xfrm rot="20700000">
            <a:off x="6610350" y="4400550"/>
            <a:ext cx="2246313" cy="581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defRPr/>
            </a:pPr>
            <a:r>
              <a:rPr lang="en-US" sz="3200" b="1" dirty="0">
                <a:solidFill>
                  <a:schemeClr val="accent1"/>
                </a:solidFill>
                <a:latin typeface="Times" pitchFamily="18" charset="0"/>
                <a:ea typeface="ＭＳ Ｐゴシック" pitchFamily="18" charset="-128"/>
                <a:cs typeface="+mn-cs"/>
              </a:rPr>
              <a:t>TANGGAL</a:t>
            </a:r>
          </a:p>
        </p:txBody>
      </p:sp>
      <p:sp>
        <p:nvSpPr>
          <p:cNvPr id="1277959" name="Rectangle 7"/>
          <p:cNvSpPr>
            <a:spLocks noChangeArrowheads="1"/>
          </p:cNvSpPr>
          <p:nvPr/>
        </p:nvSpPr>
        <p:spPr bwMode="auto">
          <a:xfrm rot="20340000">
            <a:off x="26988" y="1422400"/>
            <a:ext cx="5800725" cy="581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defRPr/>
            </a:pPr>
            <a:r>
              <a:rPr lang="en-US" sz="3200" b="1" dirty="0">
                <a:solidFill>
                  <a:schemeClr val="accent1"/>
                </a:solidFill>
                <a:latin typeface="Times" pitchFamily="18" charset="0"/>
                <a:ea typeface="ＭＳ Ｐゴシック" pitchFamily="18" charset="-128"/>
                <a:cs typeface="+mn-cs"/>
              </a:rPr>
              <a:t>SIAPA MENGATAKAN APA?</a:t>
            </a:r>
          </a:p>
        </p:txBody>
      </p:sp>
      <p:sp>
        <p:nvSpPr>
          <p:cNvPr id="1277960" name="Rectangle 8"/>
          <p:cNvSpPr>
            <a:spLocks noChangeArrowheads="1"/>
          </p:cNvSpPr>
          <p:nvPr/>
        </p:nvSpPr>
        <p:spPr bwMode="auto">
          <a:xfrm rot="1080000">
            <a:off x="6297613" y="2941638"/>
            <a:ext cx="2486025" cy="581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defRPr/>
            </a:pPr>
            <a:r>
              <a:rPr lang="en-US" sz="3200" b="1" dirty="0">
                <a:solidFill>
                  <a:schemeClr val="accent1"/>
                </a:solidFill>
                <a:latin typeface="Times" pitchFamily="18" charset="0"/>
                <a:ea typeface="ＭＳ Ｐゴシック" pitchFamily="18" charset="-128"/>
                <a:cs typeface="+mn-cs"/>
              </a:rPr>
              <a:t>MENGAPA?</a:t>
            </a:r>
          </a:p>
        </p:txBody>
      </p:sp>
      <p:sp>
        <p:nvSpPr>
          <p:cNvPr id="1277961" name="Rectangle 9"/>
          <p:cNvSpPr>
            <a:spLocks noChangeArrowheads="1"/>
          </p:cNvSpPr>
          <p:nvPr/>
        </p:nvSpPr>
        <p:spPr bwMode="auto">
          <a:xfrm rot="360000">
            <a:off x="109538" y="5553075"/>
            <a:ext cx="9423400" cy="581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defRPr/>
            </a:pPr>
            <a:r>
              <a:rPr lang="en-US" sz="3200" b="1" dirty="0">
                <a:solidFill>
                  <a:schemeClr val="accent1"/>
                </a:solidFill>
                <a:latin typeface="Times" pitchFamily="18" charset="0"/>
                <a:ea typeface="ＭＳ Ｐゴシック" pitchFamily="18" charset="-128"/>
                <a:cs typeface="+mn-cs"/>
              </a:rPr>
              <a:t>APA BERKAITAN DENGAN SIAPA/APA?</a:t>
            </a:r>
          </a:p>
        </p:txBody>
      </p:sp>
      <p:sp>
        <p:nvSpPr>
          <p:cNvPr id="97289" name="Text Box 11"/>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Comic Sans MS" charset="0"/>
            </a:endParaRPr>
          </a:p>
        </p:txBody>
      </p:sp>
      <p:sp>
        <p:nvSpPr>
          <p:cNvPr id="97290" name="Text Box 12"/>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97291"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1277967" name="Rectangle 15"/>
          <p:cNvSpPr>
            <a:spLocks noGrp="1" noChangeArrowheads="1"/>
          </p:cNvSpPr>
          <p:nvPr>
            <p:ph type="title" idx="4294967295"/>
          </p:nvPr>
        </p:nvSpPr>
        <p:spPr bwMode="auto">
          <a:xfrm>
            <a:off x="304800" y="76200"/>
            <a:ext cx="7543800" cy="609600"/>
          </a:xfrm>
          <a:prstGeom prst="rect">
            <a:avLst/>
          </a:prstGeom>
          <a:solidFill>
            <a:schemeClr val="bg2"/>
          </a:solidFill>
          <a:ln>
            <a:miter lim="800000"/>
            <a:headEnd/>
            <a:tailEnd/>
          </a:ln>
        </p:spPr>
        <p:txBody>
          <a:bodyPr/>
          <a:lstStyle/>
          <a:p>
            <a:pPr>
              <a:defRPr/>
            </a:pPr>
            <a:r>
              <a:rPr lang="en-US" sz="4000">
                <a:latin typeface="Times" charset="0"/>
                <a:cs typeface="+mj-cs"/>
              </a:rPr>
              <a:t>Bagaimana membuat Katalog Ilustrasi</a:t>
            </a:r>
          </a:p>
        </p:txBody>
      </p:sp>
      <p:sp>
        <p:nvSpPr>
          <p:cNvPr id="97293" name="Text Box 14"/>
          <p:cNvSpPr txBox="1">
            <a:spLocks noChangeArrowheads="1"/>
          </p:cNvSpPr>
          <p:nvPr/>
        </p:nvSpPr>
        <p:spPr bwMode="auto">
          <a:xfrm>
            <a:off x="8080375" y="6534150"/>
            <a:ext cx="33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000" b="1">
                <a:solidFill>
                  <a:srgbClr val="FFFFFF"/>
                </a:solidFill>
              </a:rPr>
              <a:t>17</a:t>
            </a:r>
          </a:p>
        </p:txBody>
      </p:sp>
      <p:sp>
        <p:nvSpPr>
          <p:cNvPr id="97294" name="Text Box 16"/>
          <p:cNvSpPr txBox="1">
            <a:spLocks noChangeArrowheads="1"/>
          </p:cNvSpPr>
          <p:nvPr/>
        </p:nvSpPr>
        <p:spPr bwMode="auto">
          <a:xfrm>
            <a:off x="8534400" y="76200"/>
            <a:ext cx="533400" cy="457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65</a:t>
            </a:r>
          </a:p>
        </p:txBody>
      </p:sp>
      <p:sp>
        <p:nvSpPr>
          <p:cNvPr id="1277962" name="WordArt 10"/>
          <p:cNvSpPr>
            <a:spLocks noChangeArrowheads="1" noChangeShapeType="1" noTextEdit="1"/>
          </p:cNvSpPr>
          <p:nvPr/>
        </p:nvSpPr>
        <p:spPr bwMode="auto">
          <a:xfrm>
            <a:off x="515938" y="1441450"/>
            <a:ext cx="7600950" cy="5630863"/>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Tolong!</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100"/>
                                  </p:stCondLst>
                                  <p:childTnLst>
                                    <p:set>
                                      <p:cBhvr>
                                        <p:cTn id="6" dur="1" fill="hold">
                                          <p:stCondLst>
                                            <p:cond delay="0"/>
                                          </p:stCondLst>
                                        </p:cTn>
                                        <p:tgtEl>
                                          <p:spTgt spid="1277962"/>
                                        </p:tgtEl>
                                        <p:attrNameLst>
                                          <p:attrName>style.visibility</p:attrName>
                                        </p:attrNameLst>
                                      </p:cBhvr>
                                      <p:to>
                                        <p:strVal val="visible"/>
                                      </p:to>
                                    </p:set>
                                    <p:anim calcmode="lin" valueType="num">
                                      <p:cBhvr additive="base">
                                        <p:cTn id="7" dur="5000" fill="hold"/>
                                        <p:tgtEl>
                                          <p:spTgt spid="1277962"/>
                                        </p:tgtEl>
                                        <p:attrNameLst>
                                          <p:attrName>ppt_x</p:attrName>
                                        </p:attrNameLst>
                                      </p:cBhvr>
                                      <p:tavLst>
                                        <p:tav tm="0">
                                          <p:val>
                                            <p:strVal val="#ppt_x"/>
                                          </p:val>
                                        </p:tav>
                                        <p:tav tm="100000">
                                          <p:val>
                                            <p:strVal val="#ppt_x"/>
                                          </p:val>
                                        </p:tav>
                                      </p:tavLst>
                                    </p:anim>
                                    <p:anim calcmode="lin" valueType="num">
                                      <p:cBhvr additive="base">
                                        <p:cTn id="8" dur="5000" fill="hold"/>
                                        <p:tgtEl>
                                          <p:spTgt spid="12779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77967"/>
                                        </p:tgtEl>
                                        <p:attrNameLst>
                                          <p:attrName>style.visibility</p:attrName>
                                        </p:attrNameLst>
                                      </p:cBhvr>
                                      <p:to>
                                        <p:strVal val="visible"/>
                                      </p:to>
                                    </p:set>
                                    <p:animEffect transition="in" filter="wipe(down)">
                                      <p:cBhvr>
                                        <p:cTn id="13" dur="500"/>
                                        <p:tgtEl>
                                          <p:spTgt spid="1277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67" grpId="0" animBg="1"/>
      <p:bldP spid="12779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9330" name="Picture 2"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8438" y="0"/>
            <a:ext cx="52165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6451" name="Rectangle 3"/>
          <p:cNvSpPr>
            <a:spLocks noGrp="1" noChangeArrowheads="1"/>
          </p:cNvSpPr>
          <p:nvPr>
            <p:ph type="title"/>
          </p:nvPr>
        </p:nvSpPr>
        <p:spPr>
          <a:xfrm>
            <a:off x="152400" y="304800"/>
            <a:ext cx="4419600" cy="5105400"/>
          </a:xfrm>
          <a:solidFill>
            <a:schemeClr val="tx2"/>
          </a:solidFill>
        </p:spPr>
        <p:txBody>
          <a:bodyPr/>
          <a:lstStyle/>
          <a:p>
            <a:pPr eaLnBrk="1" hangingPunct="1"/>
            <a:r>
              <a:rPr lang="en-US" b="1">
                <a:solidFill>
                  <a:schemeClr val="bg1"/>
                </a:solidFill>
                <a:latin typeface="Arial" charset="0"/>
              </a:rPr>
              <a:t>Dapatkan izin sebelum menggunakan individual tertentu dalam ilustrasi</a:t>
            </a:r>
            <a:endParaRPr lang="en-US">
              <a:solidFill>
                <a:schemeClr val="bg1"/>
              </a:solidFill>
              <a:latin typeface="Arial" charset="0"/>
            </a:endParaRPr>
          </a:p>
        </p:txBody>
      </p:sp>
      <p:sp>
        <p:nvSpPr>
          <p:cNvPr id="99332" name="Rectangle 4"/>
          <p:cNvSpPr>
            <a:spLocks noGrp="1" noChangeArrowheads="1"/>
          </p:cNvSpPr>
          <p:nvPr>
            <p:ph type="body" idx="1"/>
          </p:nvPr>
        </p:nvSpPr>
        <p:spPr>
          <a:xfrm>
            <a:off x="1928813" y="5715000"/>
            <a:ext cx="7215187" cy="1066800"/>
          </a:xfrm>
          <a:solidFill>
            <a:schemeClr val="bg1"/>
          </a:solidFill>
        </p:spPr>
        <p:txBody>
          <a:bodyPr/>
          <a:lstStyle/>
          <a:p>
            <a:pPr eaLnBrk="1" hangingPunct="1">
              <a:lnSpc>
                <a:spcPct val="90000"/>
              </a:lnSpc>
              <a:buFontTx/>
              <a:buNone/>
            </a:pPr>
            <a:r>
              <a:rPr lang="ja-JP" altLang="en-US" b="1">
                <a:solidFill>
                  <a:schemeClr val="accent2"/>
                </a:solidFill>
                <a:latin typeface="Arial" charset="0"/>
              </a:rPr>
              <a:t>“</a:t>
            </a:r>
            <a:r>
              <a:rPr lang="en-US" altLang="ja-JP" b="1">
                <a:solidFill>
                  <a:schemeClr val="accent2"/>
                </a:solidFill>
                <a:latin typeface="Arial" charset="0"/>
              </a:rPr>
              <a:t>Lepaskan saya atau saya gunakan anda dalam ilustrasi khotbah!</a:t>
            </a:r>
            <a:r>
              <a:rPr lang="ja-JP" altLang="en-US" b="1">
                <a:solidFill>
                  <a:schemeClr val="accent2"/>
                </a:solidFill>
                <a:latin typeface="Arial" charset="0"/>
              </a:rPr>
              <a:t>”</a:t>
            </a:r>
            <a:endParaRPr lang="en-US">
              <a:solidFill>
                <a:schemeClr val="accent2"/>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6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0" y="203200"/>
            <a:ext cx="9144000" cy="868363"/>
          </a:xfrm>
        </p:spPr>
        <p:txBody>
          <a:bodyPr/>
          <a:lstStyle/>
          <a:p>
            <a:pPr eaLnBrk="1" hangingPunct="1"/>
            <a:r>
              <a:rPr lang="en-US" sz="4000" b="1">
                <a:solidFill>
                  <a:schemeClr val="accent1"/>
                </a:solidFill>
                <a:latin typeface="Arial" charset="0"/>
              </a:rPr>
              <a:t>Bermain dengan Karakter Mandarin</a:t>
            </a:r>
            <a:endParaRPr lang="en-US" sz="4000">
              <a:latin typeface="Arial" charset="0"/>
            </a:endParaRPr>
          </a:p>
        </p:txBody>
      </p:sp>
      <p:sp>
        <p:nvSpPr>
          <p:cNvPr id="101378" name="Rectangle 3"/>
          <p:cNvSpPr>
            <a:spLocks noGrp="1" noChangeArrowheads="1"/>
          </p:cNvSpPr>
          <p:nvPr>
            <p:ph type="body" idx="1"/>
          </p:nvPr>
        </p:nvSpPr>
        <p:spPr/>
        <p:txBody>
          <a:bodyPr/>
          <a:lstStyle/>
          <a:p>
            <a:pPr eaLnBrk="1" hangingPunct="1"/>
            <a:endParaRPr lang="en-US">
              <a:latin typeface="Arial" charset="0"/>
            </a:endParaRPr>
          </a:p>
        </p:txBody>
      </p:sp>
      <p:pic>
        <p:nvPicPr>
          <p:cNvPr id="101379" name="Picture 4" descr="ILLChineseCharacters"/>
          <p:cNvPicPr>
            <a:picLocks noChangeAspect="1" noChangeArrowheads="1"/>
          </p:cNvPicPr>
          <p:nvPr/>
        </p:nvPicPr>
        <p:blipFill>
          <a:blip r:embed="rId3" cstate="screen">
            <a:extLst>
              <a:ext uri="{28A0092B-C50C-407E-A947-70E740481C1C}">
                <a14:useLocalDpi xmlns:a14="http://schemas.microsoft.com/office/drawing/2010/main"/>
              </a:ext>
            </a:extLst>
          </a:blip>
          <a:srcRect l="3175" t="1241" r="24593" b="67451"/>
          <a:stretch>
            <a:fillRect/>
          </a:stretch>
        </p:blipFill>
        <p:spPr bwMode="auto">
          <a:xfrm>
            <a:off x="76200" y="1192213"/>
            <a:ext cx="8991600"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5" descr="ILLChineseChar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02000" y="-4572000"/>
            <a:ext cx="6477000"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5"/>
          <p:cNvSpPr txBox="1">
            <a:spLocks noChangeArrowheads="1"/>
          </p:cNvSpPr>
          <p:nvPr/>
        </p:nvSpPr>
        <p:spPr bwMode="auto">
          <a:xfrm>
            <a:off x="1714500" y="1928813"/>
            <a:ext cx="1000125"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Belas kasihan; kebaikan; anugerah</a:t>
            </a:r>
          </a:p>
        </p:txBody>
      </p:sp>
      <p:sp>
        <p:nvSpPr>
          <p:cNvPr id="101382" name="TextBox 6"/>
          <p:cNvSpPr txBox="1">
            <a:spLocks noChangeArrowheads="1"/>
          </p:cNvSpPr>
          <p:nvPr/>
        </p:nvSpPr>
        <p:spPr bwMode="auto">
          <a:xfrm>
            <a:off x="2643188" y="2390775"/>
            <a:ext cx="2643187" cy="3324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MENGAPA  seorang pria dewasa dikekang di dalam sel atau kurungan? Jawabannya membentuk karakter mandarin (en), yang berarti sebab atau alasan. Raut wajah pria yang terkurung tersebut mungkin menimbulkan rasa belas kasihan di dalam hati (xin), dan jika perasaan tersebut membuat seseorang membebaskan pria tersebut, maka itu dikatakan anugerah atau belas kasihan – hasil dari sebab dan rasa sentimen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457200" y="274638"/>
            <a:ext cx="8229600" cy="868362"/>
          </a:xfrm>
        </p:spPr>
        <p:txBody>
          <a:bodyPr/>
          <a:lstStyle/>
          <a:p>
            <a:pPr eaLnBrk="1" hangingPunct="1"/>
            <a:r>
              <a:rPr lang="en-US" b="1">
                <a:latin typeface="Arial" charset="0"/>
              </a:rPr>
              <a:t>Fun with Chinese Characters</a:t>
            </a:r>
            <a:endParaRPr lang="en-US">
              <a:latin typeface="Arial" charset="0"/>
            </a:endParaRPr>
          </a:p>
        </p:txBody>
      </p:sp>
      <p:pic>
        <p:nvPicPr>
          <p:cNvPr id="103426" name="Picture 5" descr="ILLChineseChar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64241">
            <a:off x="1371600" y="609600"/>
            <a:ext cx="6477000"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Box 3"/>
          <p:cNvSpPr txBox="1">
            <a:spLocks noChangeArrowheads="1"/>
          </p:cNvSpPr>
          <p:nvPr/>
        </p:nvSpPr>
        <p:spPr bwMode="auto">
          <a:xfrm>
            <a:off x="0" y="5857875"/>
            <a:ext cx="9144000" cy="9540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solidFill>
                  <a:schemeClr val="bg1"/>
                </a:solidFill>
              </a:rPr>
              <a:t>Bersenang-senang dengan Karakter-karakter Mandarin</a:t>
            </a:r>
          </a:p>
          <a:p>
            <a:pPr algn="ctr"/>
            <a:r>
              <a:rPr lang="en-US" sz="2800">
                <a:solidFill>
                  <a:schemeClr val="bg1"/>
                </a:solidFill>
              </a:rPr>
              <a:t>Koleksi Majalah Strait Times (2)</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4" descr="ILLSources"/>
          <p:cNvPicPr>
            <a:picLocks noChangeAspect="1" noChangeArrowheads="1"/>
          </p:cNvPicPr>
          <p:nvPr/>
        </p:nvPicPr>
        <p:blipFill>
          <a:blip r:embed="rId3" cstate="screen">
            <a:extLst>
              <a:ext uri="{28A0092B-C50C-407E-A947-70E740481C1C}">
                <a14:useLocalDpi xmlns:a14="http://schemas.microsoft.com/office/drawing/2010/main"/>
              </a:ext>
            </a:extLst>
          </a:blip>
          <a:srcRect l="2451" t="8426" b="53848"/>
          <a:stretch>
            <a:fillRect/>
          </a:stretch>
        </p:blipFill>
        <p:spPr bwMode="auto">
          <a:xfrm>
            <a:off x="0" y="1628775"/>
            <a:ext cx="9144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Rectangle 2"/>
          <p:cNvSpPr>
            <a:spLocks noGrp="1" noChangeArrowheads="1"/>
          </p:cNvSpPr>
          <p:nvPr>
            <p:ph type="title"/>
          </p:nvPr>
        </p:nvSpPr>
        <p:spPr>
          <a:xfrm>
            <a:off x="214313" y="274638"/>
            <a:ext cx="8472487" cy="1143000"/>
          </a:xfrm>
          <a:noFill/>
        </p:spPr>
        <p:txBody>
          <a:bodyPr/>
          <a:lstStyle/>
          <a:p>
            <a:pPr eaLnBrk="1" hangingPunct="1"/>
            <a:r>
              <a:rPr lang="en-US" sz="3600" b="1">
                <a:solidFill>
                  <a:schemeClr val="bg1"/>
                </a:solidFill>
                <a:latin typeface="Arial" charset="0"/>
              </a:rPr>
              <a:t>Dari mana Para Pengkhotbah Mendapatkan Ilustrasi</a:t>
            </a:r>
            <a:endParaRPr lang="en-US">
              <a:solidFill>
                <a:schemeClr val="bg1"/>
              </a:solidFill>
              <a:latin typeface="Arial" charset="0"/>
            </a:endParaRPr>
          </a:p>
        </p:txBody>
      </p:sp>
      <p:sp>
        <p:nvSpPr>
          <p:cNvPr id="105475" name="TextBox 8"/>
          <p:cNvSpPr txBox="1">
            <a:spLocks noChangeArrowheads="1"/>
          </p:cNvSpPr>
          <p:nvPr/>
        </p:nvSpPr>
        <p:spPr bwMode="auto">
          <a:xfrm>
            <a:off x="71438" y="1746250"/>
            <a:ext cx="17145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Teman sekamar saya sewaktu kuliah di seminari seringkali mengatakan…</a:t>
            </a:r>
          </a:p>
        </p:txBody>
      </p:sp>
      <p:sp>
        <p:nvSpPr>
          <p:cNvPr id="105476" name="TextBox 9"/>
          <p:cNvSpPr txBox="1">
            <a:spLocks noChangeArrowheads="1"/>
          </p:cNvSpPr>
          <p:nvPr/>
        </p:nvSpPr>
        <p:spPr bwMode="auto">
          <a:xfrm>
            <a:off x="2000250" y="1943100"/>
            <a:ext cx="17145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Para profesor di seminari saya seringkali mengatakan…</a:t>
            </a:r>
          </a:p>
        </p:txBody>
      </p:sp>
      <p:sp>
        <p:nvSpPr>
          <p:cNvPr id="105477" name="TextBox 10"/>
          <p:cNvSpPr txBox="1">
            <a:spLocks noChangeArrowheads="1"/>
          </p:cNvSpPr>
          <p:nvPr/>
        </p:nvSpPr>
        <p:spPr bwMode="auto">
          <a:xfrm>
            <a:off x="3714750" y="1754188"/>
            <a:ext cx="17145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Ada satu orang tua yang sangat baik di gereja pertama saya yang seringkali mengatakan…</a:t>
            </a:r>
          </a:p>
        </p:txBody>
      </p:sp>
      <p:sp>
        <p:nvSpPr>
          <p:cNvPr id="105478" name="TextBox 11"/>
          <p:cNvSpPr txBox="1">
            <a:spLocks noChangeArrowheads="1"/>
          </p:cNvSpPr>
          <p:nvPr/>
        </p:nvSpPr>
        <p:spPr bwMode="auto">
          <a:xfrm>
            <a:off x="5500688" y="1754188"/>
            <a:ext cx="1714500" cy="203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Saya kenal seorang penatua di gereja saya sebelumnya yang seringkali mengatakan…</a:t>
            </a:r>
          </a:p>
        </p:txBody>
      </p:sp>
      <p:sp>
        <p:nvSpPr>
          <p:cNvPr id="105479" name="TextBox 12"/>
          <p:cNvSpPr txBox="1">
            <a:spLocks noChangeArrowheads="1"/>
          </p:cNvSpPr>
          <p:nvPr/>
        </p:nvSpPr>
        <p:spPr bwMode="auto">
          <a:xfrm>
            <a:off x="7286625" y="1906588"/>
            <a:ext cx="1714500" cy="175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Cucu perempuan saya mengatakan sesuatu yang sangat lucu…</a:t>
            </a:r>
          </a:p>
        </p:txBody>
      </p:sp>
      <p:sp>
        <p:nvSpPr>
          <p:cNvPr id="105480" name="TextBox 13"/>
          <p:cNvSpPr txBox="1">
            <a:spLocks noChangeArrowheads="1"/>
          </p:cNvSpPr>
          <p:nvPr/>
        </p:nvSpPr>
        <p:spPr bwMode="auto">
          <a:xfrm>
            <a:off x="142875" y="5926138"/>
            <a:ext cx="17145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Murid sekolah Alkitab</a:t>
            </a:r>
          </a:p>
        </p:txBody>
      </p:sp>
      <p:sp>
        <p:nvSpPr>
          <p:cNvPr id="105481" name="TextBox 14"/>
          <p:cNvSpPr txBox="1">
            <a:spLocks noChangeArrowheads="1"/>
          </p:cNvSpPr>
          <p:nvPr/>
        </p:nvSpPr>
        <p:spPr bwMode="auto">
          <a:xfrm>
            <a:off x="1785938" y="5857875"/>
            <a:ext cx="17145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Gereja pertama</a:t>
            </a:r>
          </a:p>
        </p:txBody>
      </p:sp>
      <p:sp>
        <p:nvSpPr>
          <p:cNvPr id="105482" name="TextBox 15"/>
          <p:cNvSpPr txBox="1">
            <a:spLocks noChangeArrowheads="1"/>
          </p:cNvSpPr>
          <p:nvPr/>
        </p:nvSpPr>
        <p:spPr bwMode="auto">
          <a:xfrm>
            <a:off x="3643313" y="5929313"/>
            <a:ext cx="128587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Gereja kedua</a:t>
            </a:r>
          </a:p>
        </p:txBody>
      </p:sp>
      <p:sp>
        <p:nvSpPr>
          <p:cNvPr id="105483" name="TextBox 16"/>
          <p:cNvSpPr txBox="1">
            <a:spLocks noChangeArrowheads="1"/>
          </p:cNvSpPr>
          <p:nvPr/>
        </p:nvSpPr>
        <p:spPr bwMode="auto">
          <a:xfrm>
            <a:off x="3795713" y="5929313"/>
            <a:ext cx="128587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Gereja kedua</a:t>
            </a:r>
          </a:p>
        </p:txBody>
      </p:sp>
      <p:sp>
        <p:nvSpPr>
          <p:cNvPr id="105484" name="TextBox 17"/>
          <p:cNvSpPr txBox="1">
            <a:spLocks noChangeArrowheads="1"/>
          </p:cNvSpPr>
          <p:nvPr/>
        </p:nvSpPr>
        <p:spPr bwMode="auto">
          <a:xfrm>
            <a:off x="5357813" y="5786438"/>
            <a:ext cx="128587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Gereja ketiga</a:t>
            </a:r>
          </a:p>
        </p:txBody>
      </p:sp>
      <p:sp>
        <p:nvSpPr>
          <p:cNvPr id="105485" name="TextBox 18"/>
          <p:cNvSpPr txBox="1">
            <a:spLocks noChangeArrowheads="1"/>
          </p:cNvSpPr>
          <p:nvPr/>
        </p:nvSpPr>
        <p:spPr bwMode="auto">
          <a:xfrm>
            <a:off x="7215188" y="5783263"/>
            <a:ext cx="157162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t>Masa pensiun</a:t>
            </a:r>
          </a:p>
        </p:txBody>
      </p:sp>
      <p:sp>
        <p:nvSpPr>
          <p:cNvPr id="19465" name="Rectangle 9"/>
          <p:cNvSpPr>
            <a:spLocks noChangeArrowheads="1"/>
          </p:cNvSpPr>
          <p:nvPr/>
        </p:nvSpPr>
        <p:spPr bwMode="auto">
          <a:xfrm>
            <a:off x="0" y="1571625"/>
            <a:ext cx="1857375" cy="5286375"/>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20" name="Rectangle 9"/>
          <p:cNvSpPr>
            <a:spLocks noChangeArrowheads="1"/>
          </p:cNvSpPr>
          <p:nvPr/>
        </p:nvSpPr>
        <p:spPr bwMode="auto">
          <a:xfrm>
            <a:off x="1857375" y="1571625"/>
            <a:ext cx="1824038" cy="5286375"/>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21" name="Rectangle 9"/>
          <p:cNvSpPr>
            <a:spLocks noChangeArrowheads="1"/>
          </p:cNvSpPr>
          <p:nvPr/>
        </p:nvSpPr>
        <p:spPr bwMode="auto">
          <a:xfrm>
            <a:off x="3643313" y="1571625"/>
            <a:ext cx="1895475" cy="5286375"/>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22" name="Rectangle 9"/>
          <p:cNvSpPr>
            <a:spLocks noChangeArrowheads="1"/>
          </p:cNvSpPr>
          <p:nvPr/>
        </p:nvSpPr>
        <p:spPr bwMode="auto">
          <a:xfrm>
            <a:off x="5500688" y="1571625"/>
            <a:ext cx="1895475" cy="5286375"/>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23" name="Rectangle 9"/>
          <p:cNvSpPr>
            <a:spLocks noChangeArrowheads="1"/>
          </p:cNvSpPr>
          <p:nvPr/>
        </p:nvSpPr>
        <p:spPr bwMode="auto">
          <a:xfrm>
            <a:off x="7391400" y="1571625"/>
            <a:ext cx="1752600" cy="5286375"/>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9465"/>
                                        </p:tgtEl>
                                      </p:cBhvr>
                                    </p:animEffect>
                                    <p:set>
                                      <p:cBhvr>
                                        <p:cTn id="7" dur="1" fill="hold">
                                          <p:stCondLst>
                                            <p:cond delay="499"/>
                                          </p:stCondLst>
                                        </p:cTn>
                                        <p:tgtEl>
                                          <p:spTgt spid="1946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rPr>
              <a:t>Look Around 1 of 3</a:t>
            </a:r>
            <a:endParaRPr lang="en-US" sz="6000" b="1">
              <a:solidFill>
                <a:srgbClr val="CC0000"/>
              </a:solidFill>
              <a:latin typeface="Arial" charset="0"/>
              <a:ea typeface="ＭＳ Ｐゴシック" charset="0"/>
            </a:endParaRPr>
          </a:p>
        </p:txBody>
      </p:sp>
      <p:pic>
        <p:nvPicPr>
          <p:cNvPr id="460810" name="Picture 10"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905000"/>
            <a:ext cx="883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60810"/>
                                        </p:tgtEl>
                                        <p:attrNameLst>
                                          <p:attrName>style.visibility</p:attrName>
                                        </p:attrNameLst>
                                      </p:cBhvr>
                                      <p:to>
                                        <p:strVal val="visible"/>
                                      </p:to>
                                    </p:set>
                                    <p:animEffect transition="in" filter="wipe(left)">
                                      <p:cBhvr>
                                        <p:cTn id="7" dur="3000"/>
                                        <p:tgtEl>
                                          <p:spTgt spid="460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72835" name="Picture 3"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2049463"/>
            <a:ext cx="46482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2"/>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rPr>
              <a:t>Look Around 2 of 3</a:t>
            </a:r>
            <a:endParaRPr lang="en-US" sz="6000" b="1">
              <a:solidFill>
                <a:srgbClr val="CC0000"/>
              </a:solidFill>
              <a:latin typeface="Arial" charset="0"/>
              <a:ea typeface="ＭＳ Ｐゴシック" charset="0"/>
            </a:endParaRPr>
          </a:p>
        </p:txBody>
      </p:sp>
      <p:pic>
        <p:nvPicPr>
          <p:cNvPr id="1272838" name="Picture 6" descr="IllustrationSourc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2051050"/>
            <a:ext cx="4052888"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272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72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74882" name="Rectangle 2"/>
          <p:cNvSpPr>
            <a:spLocks noGrp="1" noChangeArrowheads="1"/>
          </p:cNvSpPr>
          <p:nvPr>
            <p:ph type="ctrTitle"/>
          </p:nvPr>
        </p:nvSpPr>
        <p:spPr>
          <a:xfrm>
            <a:off x="304800" y="785813"/>
            <a:ext cx="8610600" cy="785812"/>
          </a:xfrm>
        </p:spPr>
        <p:txBody>
          <a:bodyPr/>
          <a:lstStyle/>
          <a:p>
            <a:pPr eaLnBrk="1" hangingPunct="1"/>
            <a:r>
              <a:rPr lang="en-US" sz="5400" b="1">
                <a:solidFill>
                  <a:schemeClr val="bg1"/>
                </a:solidFill>
                <a:latin typeface="Arial" charset="0"/>
                <a:ea typeface="ＭＳ Ｐゴシック" charset="0"/>
              </a:rPr>
              <a:t>Perhatikan Sekitar Anda!</a:t>
            </a:r>
            <a:r>
              <a:rPr lang="en-US" sz="6000" b="1">
                <a:latin typeface="Arial" charset="0"/>
                <a:ea typeface="ＭＳ Ｐゴシック" charset="0"/>
              </a:rPr>
              <a:t>f 3</a:t>
            </a:r>
            <a:endParaRPr lang="en-US" sz="6000" b="1">
              <a:solidFill>
                <a:srgbClr val="CC0000"/>
              </a:solidFill>
              <a:latin typeface="Arial" charset="0"/>
              <a:ea typeface="ＭＳ Ｐゴシック" charset="0"/>
            </a:endParaRPr>
          </a:p>
        </p:txBody>
      </p:sp>
      <p:pic>
        <p:nvPicPr>
          <p:cNvPr id="1274883" name="Picture 3"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1752600"/>
            <a:ext cx="3276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4886" name="Picture 6" descr="IllustrationSourc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19600" y="1752600"/>
            <a:ext cx="43529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429125" y="1714500"/>
            <a:ext cx="4500563" cy="1200150"/>
          </a:xfrm>
          <a:prstGeom prst="rect">
            <a:avLst/>
          </a:prstGeom>
          <a:solidFill>
            <a:schemeClr val="bg1"/>
          </a:solidFill>
          <a:ln w="9525">
            <a:solidFill>
              <a:schemeClr val="bg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Apakah anda memiliki sumber-sumber </a:t>
            </a:r>
          </a:p>
          <a:p>
            <a:r>
              <a:rPr lang="en-US" b="1">
                <a:cs typeface="Arial" charset="0"/>
              </a:rPr>
              <a:t>yang baik untuk ilustrasi?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2748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48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74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4882"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666" name="Picture 2"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1401763"/>
            <a:ext cx="6858000"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4403" name="Rectangle 3"/>
          <p:cNvSpPr>
            <a:spLocks noGrp="1" noChangeArrowheads="1"/>
          </p:cNvSpPr>
          <p:nvPr>
            <p:ph type="title"/>
          </p:nvPr>
        </p:nvSpPr>
        <p:spPr>
          <a:xfrm>
            <a:off x="152400" y="304800"/>
            <a:ext cx="8686800" cy="1143000"/>
          </a:xfrm>
          <a:solidFill>
            <a:schemeClr val="tx2"/>
          </a:solidFill>
        </p:spPr>
        <p:txBody>
          <a:bodyPr/>
          <a:lstStyle/>
          <a:p>
            <a:pPr eaLnBrk="1" hangingPunct="1"/>
            <a:r>
              <a:rPr lang="en-US" b="1">
                <a:solidFill>
                  <a:schemeClr val="bg1"/>
                </a:solidFill>
                <a:latin typeface="Arial" charset="0"/>
              </a:rPr>
              <a:t>Pilihlah contoh-contoh dengan hati-hati</a:t>
            </a:r>
            <a:endParaRPr lang="en-US">
              <a:solidFill>
                <a:schemeClr val="bg1"/>
              </a:solidFill>
              <a:latin typeface="Arial" charset="0"/>
            </a:endParaRPr>
          </a:p>
        </p:txBody>
      </p:sp>
      <p:sp>
        <p:nvSpPr>
          <p:cNvPr id="113668" name="Rectangle 4"/>
          <p:cNvSpPr>
            <a:spLocks noGrp="1" noChangeArrowheads="1"/>
          </p:cNvSpPr>
          <p:nvPr>
            <p:ph type="body" idx="1"/>
          </p:nvPr>
        </p:nvSpPr>
        <p:spPr>
          <a:xfrm>
            <a:off x="0" y="5214938"/>
            <a:ext cx="9144000" cy="1371600"/>
          </a:xfrm>
          <a:solidFill>
            <a:schemeClr val="bg1"/>
          </a:solidFill>
        </p:spPr>
        <p:txBody>
          <a:bodyPr/>
          <a:lstStyle/>
          <a:p>
            <a:pPr marL="0" indent="0" eaLnBrk="1" hangingPunct="1">
              <a:lnSpc>
                <a:spcPct val="90000"/>
              </a:lnSpc>
              <a:buFontTx/>
              <a:buNone/>
            </a:pPr>
            <a:r>
              <a:rPr lang="ja-JP" altLang="en-US" sz="3000" b="1">
                <a:solidFill>
                  <a:schemeClr val="accent2"/>
                </a:solidFill>
                <a:latin typeface="Arial" charset="0"/>
              </a:rPr>
              <a:t>“</a:t>
            </a:r>
            <a:r>
              <a:rPr lang="en-US" altLang="ja-JP" sz="3000" b="1">
                <a:solidFill>
                  <a:schemeClr val="accent2"/>
                </a:solidFill>
                <a:latin typeface="Arial" charset="0"/>
              </a:rPr>
              <a:t>Semua orang dalam khotbah saya adalah fiksi… Semua orang dalam khotbah saya adalah fiksi… Semua orang dalam khotbah saya adalah fiksi… Semua…</a:t>
            </a:r>
            <a:r>
              <a:rPr lang="ja-JP" altLang="en-US" sz="3000" b="1">
                <a:solidFill>
                  <a:schemeClr val="accent2"/>
                </a:solidFill>
                <a:latin typeface="Arial" charset="0"/>
              </a:rPr>
              <a:t>”</a:t>
            </a:r>
            <a:endParaRPr lang="en-US" sz="3000" b="1">
              <a:solidFill>
                <a:schemeClr val="accent2"/>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4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0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4" descr="ILLWifesCooking"/>
          <p:cNvPicPr>
            <a:picLocks noChangeAspect="1" noChangeArrowheads="1"/>
          </p:cNvPicPr>
          <p:nvPr/>
        </p:nvPicPr>
        <p:blipFill>
          <a:blip r:embed="rId3" cstate="screen">
            <a:extLst>
              <a:ext uri="{28A0092B-C50C-407E-A947-70E740481C1C}">
                <a14:useLocalDpi xmlns:a14="http://schemas.microsoft.com/office/drawing/2010/main"/>
              </a:ext>
            </a:extLst>
          </a:blip>
          <a:srcRect l="15517" t="1497" r="16969" b="58212"/>
          <a:stretch>
            <a:fillRect/>
          </a:stretch>
        </p:blipFill>
        <p:spPr bwMode="auto">
          <a:xfrm>
            <a:off x="685800" y="39688"/>
            <a:ext cx="8077200" cy="681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2209800" y="0"/>
            <a:ext cx="6934200" cy="762000"/>
          </a:xfrm>
        </p:spPr>
        <p:txBody>
          <a:bodyPr/>
          <a:lstStyle/>
          <a:p>
            <a:pPr algn="r" eaLnBrk="1" hangingPunct="1"/>
            <a:r>
              <a:rPr lang="en-US" sz="4000" b="1">
                <a:latin typeface="Arial" charset="0"/>
                <a:ea typeface="ＭＳ Ｐゴシック" charset="0"/>
              </a:rPr>
              <a:t>Jagalah pernikahan anda!</a:t>
            </a:r>
            <a:endParaRPr lang="en-US" b="1">
              <a:latin typeface="Arial" charset="0"/>
              <a:ea typeface="ＭＳ Ｐゴシック" charset="0"/>
            </a:endParaRPr>
          </a:p>
        </p:txBody>
      </p:sp>
      <p:sp>
        <p:nvSpPr>
          <p:cNvPr id="115715" name="Rectangle 3"/>
          <p:cNvSpPr>
            <a:spLocks noGrp="1" noChangeArrowheads="1"/>
          </p:cNvSpPr>
          <p:nvPr>
            <p:ph type="subTitle" idx="1"/>
          </p:nvPr>
        </p:nvSpPr>
        <p:spPr>
          <a:xfrm>
            <a:off x="0" y="5867400"/>
            <a:ext cx="9144000" cy="914400"/>
          </a:xfrm>
          <a:solidFill>
            <a:schemeClr val="bg1"/>
          </a:solidFill>
        </p:spPr>
        <p:txBody>
          <a:bodyPr/>
          <a:lstStyle/>
          <a:p>
            <a:pPr eaLnBrk="1" hangingPunct="1"/>
            <a:r>
              <a:rPr lang="ja-JP" altLang="en-US" b="1" i="1">
                <a:latin typeface="Arial" charset="0"/>
                <a:ea typeface="ＭＳ Ｐゴシック" charset="0"/>
              </a:rPr>
              <a:t>“</a:t>
            </a:r>
            <a:r>
              <a:rPr lang="en-US" altLang="ja-JP" b="1" i="1">
                <a:latin typeface="Arial" charset="0"/>
                <a:ea typeface="ＭＳ Ｐゴシック" charset="0"/>
              </a:rPr>
              <a:t>Ulangi saya, Saya tidak akan menertawakan masakan istri saya dalam khotbah saya!</a:t>
            </a:r>
            <a:r>
              <a:rPr lang="ja-JP" altLang="en-US" b="1" i="1">
                <a:latin typeface="Arial" charset="0"/>
                <a:ea typeface="ＭＳ Ｐゴシック" charset="0"/>
              </a:rPr>
              <a:t>”</a:t>
            </a:r>
            <a:endParaRPr lang="en-US" b="1" i="1">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051" descr="104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3726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7300" name="Rectangle 2052"/>
          <p:cNvSpPr>
            <a:spLocks noGrp="1" noChangeArrowheads="1"/>
          </p:cNvSpPr>
          <p:nvPr>
            <p:ph type="title" idx="4294967295"/>
          </p:nvPr>
        </p:nvSpPr>
        <p:spPr>
          <a:effectLst>
            <a:outerShdw blurRad="63500" dist="35921" dir="2700000" algn="ctr" rotWithShape="0">
              <a:schemeClr val="tx2"/>
            </a:outerShdw>
          </a:effectLst>
        </p:spPr>
        <p:txBody>
          <a:bodyPr/>
          <a:lstStyle/>
          <a:p>
            <a:pPr eaLnBrk="1" hangingPunct="1">
              <a:defRPr/>
            </a:pPr>
            <a:r>
              <a:rPr lang="en-US" sz="4800" dirty="0" err="1" smtClean="0">
                <a:solidFill>
                  <a:schemeClr val="bg1"/>
                </a:solidFill>
                <a:ea typeface="+mj-ea"/>
                <a:cs typeface="+mj-cs"/>
              </a:rPr>
              <a:t>Pentingnya</a:t>
            </a:r>
            <a:r>
              <a:rPr lang="en-US" sz="4800" dirty="0" smtClean="0">
                <a:solidFill>
                  <a:schemeClr val="bg1"/>
                </a:solidFill>
                <a:ea typeface="+mj-ea"/>
                <a:cs typeface="+mj-cs"/>
              </a:rPr>
              <a:t> </a:t>
            </a:r>
            <a:r>
              <a:rPr lang="en-US" sz="4800" dirty="0" err="1" smtClean="0">
                <a:solidFill>
                  <a:schemeClr val="bg1"/>
                </a:solidFill>
                <a:ea typeface="+mj-ea"/>
                <a:cs typeface="+mj-cs"/>
              </a:rPr>
              <a:t>Ilustrasi-Ilustrasi</a:t>
            </a:r>
            <a:r>
              <a:rPr lang="en-US" sz="4800" dirty="0" smtClean="0">
                <a:solidFill>
                  <a:schemeClr val="bg1"/>
                </a:solidFill>
                <a:ea typeface="+mj-ea"/>
                <a:cs typeface="+mj-cs"/>
              </a:rPr>
              <a:t> yang </a:t>
            </a:r>
            <a:r>
              <a:rPr lang="en-US" sz="4800" dirty="0" err="1" smtClean="0">
                <a:solidFill>
                  <a:schemeClr val="bg1"/>
                </a:solidFill>
                <a:ea typeface="+mj-ea"/>
                <a:cs typeface="+mj-cs"/>
              </a:rPr>
              <a:t>Baik</a:t>
            </a:r>
            <a:endParaRPr lang="en-US" dirty="0" smtClean="0">
              <a:ea typeface="+mj-ea"/>
              <a:cs typeface="+mj-cs"/>
            </a:endParaRPr>
          </a:p>
        </p:txBody>
      </p:sp>
      <p:sp>
        <p:nvSpPr>
          <p:cNvPr id="1207301" name="Text Box 2053"/>
          <p:cNvSpPr txBox="1">
            <a:spLocks noChangeArrowheads="1"/>
          </p:cNvSpPr>
          <p:nvPr/>
        </p:nvSpPr>
        <p:spPr bwMode="auto">
          <a:xfrm>
            <a:off x="71438" y="6072188"/>
            <a:ext cx="9431337" cy="400050"/>
          </a:xfrm>
          <a:prstGeom prst="rect">
            <a:avLst/>
          </a:prstGeom>
          <a:noFill/>
          <a:ln w="9525">
            <a:noFill/>
            <a:miter lim="800000"/>
            <a:headEnd/>
            <a:tailEnd/>
          </a:ln>
          <a:effectLst>
            <a:outerShdw dist="35921" dir="2700000" algn="ctr" rotWithShape="0">
              <a:schemeClr val="tx2"/>
            </a:outerShdw>
          </a:effectLst>
        </p:spPr>
        <p:txBody>
          <a:bodyPr wrap="none">
            <a:spAutoFit/>
          </a:bodyPr>
          <a:lstStyle/>
          <a:p>
            <a:pPr>
              <a:defRPr/>
            </a:pPr>
            <a:r>
              <a:rPr lang="en-US" sz="2000" b="1" i="1" dirty="0" err="1">
                <a:solidFill>
                  <a:schemeClr val="bg1"/>
                </a:solidFill>
                <a:ea typeface="ＭＳ Ｐゴシック" pitchFamily="18" charset="-128"/>
                <a:cs typeface="+mn-cs"/>
              </a:rPr>
              <a:t>Mengapa</a:t>
            </a:r>
            <a:r>
              <a:rPr lang="en-US" sz="2000" b="1" i="1" dirty="0">
                <a:solidFill>
                  <a:schemeClr val="bg1"/>
                </a:solidFill>
                <a:ea typeface="ＭＳ Ｐゴシック" pitchFamily="18" charset="-128"/>
                <a:cs typeface="+mn-cs"/>
              </a:rPr>
              <a:t> </a:t>
            </a:r>
            <a:r>
              <a:rPr lang="en-US" sz="2000" b="1" i="1" dirty="0" err="1">
                <a:solidFill>
                  <a:schemeClr val="bg1"/>
                </a:solidFill>
                <a:ea typeface="ＭＳ Ｐゴシック" pitchFamily="18" charset="-128"/>
                <a:cs typeface="+mn-cs"/>
              </a:rPr>
              <a:t>penting</a:t>
            </a:r>
            <a:r>
              <a:rPr lang="en-US" sz="2000" b="1" i="1" dirty="0">
                <a:solidFill>
                  <a:schemeClr val="bg1"/>
                </a:solidFill>
                <a:ea typeface="ＭＳ Ｐゴシック" pitchFamily="18" charset="-128"/>
                <a:cs typeface="+mn-cs"/>
              </a:rPr>
              <a:t> </a:t>
            </a:r>
            <a:r>
              <a:rPr lang="en-US" sz="2000" b="1" i="1" dirty="0" err="1">
                <a:solidFill>
                  <a:schemeClr val="bg1"/>
                </a:solidFill>
                <a:ea typeface="ＭＳ Ｐゴシック" pitchFamily="18" charset="-128"/>
                <a:cs typeface="+mn-cs"/>
              </a:rPr>
              <a:t>untuk</a:t>
            </a:r>
            <a:r>
              <a:rPr lang="en-US" sz="2000" b="1" i="1" dirty="0">
                <a:solidFill>
                  <a:schemeClr val="bg1"/>
                </a:solidFill>
                <a:ea typeface="ＭＳ Ｐゴシック" pitchFamily="18" charset="-128"/>
                <a:cs typeface="+mn-cs"/>
              </a:rPr>
              <a:t> </a:t>
            </a:r>
            <a:r>
              <a:rPr lang="en-US" sz="2000" b="1" i="1" dirty="0" err="1">
                <a:solidFill>
                  <a:schemeClr val="bg1"/>
                </a:solidFill>
                <a:ea typeface="ＭＳ Ｐゴシック" pitchFamily="18" charset="-128"/>
                <a:cs typeface="+mn-cs"/>
              </a:rPr>
              <a:t>mengilustrasikan</a:t>
            </a:r>
            <a:r>
              <a:rPr lang="en-US" sz="2000" b="1" i="1" dirty="0">
                <a:solidFill>
                  <a:schemeClr val="bg1"/>
                </a:solidFill>
                <a:ea typeface="ＭＳ Ｐゴシック" pitchFamily="18" charset="-128"/>
                <a:cs typeface="+mn-cs"/>
              </a:rPr>
              <a:t> </a:t>
            </a:r>
            <a:r>
              <a:rPr lang="en-US" sz="2000" b="1" i="1" dirty="0" err="1">
                <a:solidFill>
                  <a:schemeClr val="bg1"/>
                </a:solidFill>
                <a:ea typeface="ＭＳ Ｐゴシック" pitchFamily="18" charset="-128"/>
                <a:cs typeface="+mn-cs"/>
              </a:rPr>
              <a:t>teks</a:t>
            </a:r>
            <a:r>
              <a:rPr lang="en-US" sz="2000" b="1" i="1" dirty="0">
                <a:solidFill>
                  <a:schemeClr val="bg1"/>
                </a:solidFill>
                <a:ea typeface="ＭＳ Ｐゴシック" pitchFamily="18" charset="-128"/>
                <a:cs typeface="+mn-cs"/>
              </a:rPr>
              <a:t> </a:t>
            </a:r>
            <a:r>
              <a:rPr lang="en-US" sz="2000" b="1" i="1" dirty="0" err="1">
                <a:solidFill>
                  <a:schemeClr val="bg1"/>
                </a:solidFill>
                <a:ea typeface="ＭＳ Ｐゴシック" pitchFamily="18" charset="-128"/>
                <a:cs typeface="+mn-cs"/>
              </a:rPr>
              <a:t>dengan</a:t>
            </a:r>
            <a:r>
              <a:rPr lang="en-US" sz="2000" b="1" i="1" dirty="0">
                <a:solidFill>
                  <a:schemeClr val="bg1"/>
                </a:solidFill>
                <a:ea typeface="ＭＳ Ｐゴシック" pitchFamily="18" charset="-128"/>
                <a:cs typeface="+mn-cs"/>
              </a:rPr>
              <a:t> </a:t>
            </a:r>
            <a:r>
              <a:rPr lang="en-US" sz="2000" b="1" i="1" dirty="0" err="1">
                <a:solidFill>
                  <a:schemeClr val="bg1"/>
                </a:solidFill>
                <a:ea typeface="ＭＳ Ｐゴシック" pitchFamily="18" charset="-128"/>
                <a:cs typeface="+mn-cs"/>
              </a:rPr>
              <a:t>baik</a:t>
            </a:r>
            <a:r>
              <a:rPr lang="en-US" sz="2000" b="1" i="1" dirty="0">
                <a:solidFill>
                  <a:schemeClr val="bg1"/>
                </a:solidFill>
                <a:ea typeface="ＭＳ Ｐゴシック" pitchFamily="18" charset="-128"/>
                <a:cs typeface="+mn-cs"/>
              </a:rPr>
              <a:t> </a:t>
            </a:r>
            <a:r>
              <a:rPr lang="en-US" sz="2000" b="1" i="1" dirty="0" err="1">
                <a:solidFill>
                  <a:schemeClr val="bg1"/>
                </a:solidFill>
                <a:ea typeface="ＭＳ Ｐゴシック" pitchFamily="18" charset="-128"/>
                <a:cs typeface="+mn-cs"/>
              </a:rPr>
              <a:t>dalam</a:t>
            </a:r>
            <a:r>
              <a:rPr lang="en-US" sz="2000" b="1" i="1" dirty="0">
                <a:solidFill>
                  <a:schemeClr val="bg1"/>
                </a:solidFill>
                <a:ea typeface="ＭＳ Ｐゴシック" pitchFamily="18" charset="-128"/>
                <a:cs typeface="+mn-cs"/>
              </a:rPr>
              <a:t> </a:t>
            </a:r>
            <a:r>
              <a:rPr lang="en-US" sz="2000" b="1" i="1" dirty="0" err="1">
                <a:solidFill>
                  <a:schemeClr val="bg1"/>
                </a:solidFill>
                <a:ea typeface="ＭＳ Ｐゴシック" pitchFamily="18" charset="-128"/>
                <a:cs typeface="+mn-cs"/>
              </a:rPr>
              <a:t>khotbah</a:t>
            </a:r>
            <a:r>
              <a:rPr lang="en-US" sz="2000" b="1" i="1" dirty="0">
                <a:solidFill>
                  <a:schemeClr val="bg1"/>
                </a:solidFill>
                <a:ea typeface="ＭＳ Ｐゴシック" pitchFamily="18" charset="-128"/>
                <a:cs typeface="+mn-cs"/>
              </a:rPr>
              <a:t>?</a:t>
            </a:r>
          </a:p>
        </p:txBody>
      </p:sp>
      <p:sp>
        <p:nvSpPr>
          <p:cNvPr id="1207302" name="Text Box 2054"/>
          <p:cNvSpPr txBox="1">
            <a:spLocks noChangeArrowheads="1"/>
          </p:cNvSpPr>
          <p:nvPr/>
        </p:nvSpPr>
        <p:spPr bwMode="auto">
          <a:xfrm>
            <a:off x="8534400" y="76200"/>
            <a:ext cx="523875" cy="45720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a:solidFill>
                  <a:schemeClr val="bg1"/>
                </a:solidFill>
                <a:ea typeface="ＭＳ Ｐゴシック" pitchFamily="18" charset="-128"/>
                <a:cs typeface="+mn-cs"/>
              </a:rPr>
              <a:t>64</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5" name="Picture 5" descr="ILL7000T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1337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Rectangle 2"/>
          <p:cNvSpPr>
            <a:spLocks noGrp="1" noChangeArrowheads="1"/>
          </p:cNvSpPr>
          <p:nvPr>
            <p:ph type="title"/>
          </p:nvPr>
        </p:nvSpPr>
        <p:spPr>
          <a:xfrm>
            <a:off x="2286000" y="0"/>
            <a:ext cx="5410200" cy="914400"/>
          </a:xfrm>
          <a:noFill/>
        </p:spPr>
        <p:txBody>
          <a:bodyPr/>
          <a:lstStyle/>
          <a:p>
            <a:pPr eaLnBrk="1" hangingPunct="1"/>
            <a:r>
              <a:rPr lang="en-US" b="1">
                <a:solidFill>
                  <a:schemeClr val="hlink"/>
                </a:solidFill>
                <a:latin typeface="Arial" charset="0"/>
              </a:rPr>
              <a:t>Buku-Buku Lain</a:t>
            </a:r>
            <a:endParaRPr lang="en-US">
              <a:solidFill>
                <a:schemeClr val="hlink"/>
              </a:solidFill>
              <a:latin typeface="Arial" charset="0"/>
            </a:endParaRPr>
          </a:p>
        </p:txBody>
      </p:sp>
      <p:pic>
        <p:nvPicPr>
          <p:cNvPr id="271367" name="Picture 7" descr="ILLPowerfu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0" y="1219200"/>
            <a:ext cx="37925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8" name="Picture 8" descr="ILLHostetl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1200" y="762000"/>
            <a:ext cx="3482975"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 Box 9"/>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66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71365"/>
                                        </p:tgtEl>
                                        <p:attrNameLst>
                                          <p:attrName>style.visibility</p:attrName>
                                        </p:attrNameLst>
                                      </p:cBhvr>
                                      <p:to>
                                        <p:strVal val="visible"/>
                                      </p:to>
                                    </p:set>
                                    <p:animEffect transition="in" filter="fade">
                                      <p:cBhvr>
                                        <p:cTn id="7" dur="1000"/>
                                        <p:tgtEl>
                                          <p:spTgt spid="271365"/>
                                        </p:tgtEl>
                                      </p:cBhvr>
                                    </p:animEffect>
                                    <p:anim calcmode="lin" valueType="num">
                                      <p:cBhvr>
                                        <p:cTn id="8" dur="1000" fill="hold"/>
                                        <p:tgtEl>
                                          <p:spTgt spid="271365"/>
                                        </p:tgtEl>
                                        <p:attrNameLst>
                                          <p:attrName>ppt_x</p:attrName>
                                        </p:attrNameLst>
                                      </p:cBhvr>
                                      <p:tavLst>
                                        <p:tav tm="0">
                                          <p:val>
                                            <p:strVal val="#ppt_x"/>
                                          </p:val>
                                        </p:tav>
                                        <p:tav tm="100000">
                                          <p:val>
                                            <p:strVal val="#ppt_x"/>
                                          </p:val>
                                        </p:tav>
                                      </p:tavLst>
                                    </p:anim>
                                    <p:anim calcmode="lin" valueType="num">
                                      <p:cBhvr>
                                        <p:cTn id="9" dur="1000" fill="hold"/>
                                        <p:tgtEl>
                                          <p:spTgt spid="2713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71368"/>
                                        </p:tgtEl>
                                        <p:attrNameLst>
                                          <p:attrName>style.visibility</p:attrName>
                                        </p:attrNameLst>
                                      </p:cBhvr>
                                      <p:to>
                                        <p:strVal val="visible"/>
                                      </p:to>
                                    </p:set>
                                    <p:animEffect transition="in" filter="fade">
                                      <p:cBhvr>
                                        <p:cTn id="14" dur="1000"/>
                                        <p:tgtEl>
                                          <p:spTgt spid="271368"/>
                                        </p:tgtEl>
                                      </p:cBhvr>
                                    </p:animEffect>
                                    <p:anim calcmode="lin" valueType="num">
                                      <p:cBhvr>
                                        <p:cTn id="15" dur="1000" fill="hold"/>
                                        <p:tgtEl>
                                          <p:spTgt spid="271368"/>
                                        </p:tgtEl>
                                        <p:attrNameLst>
                                          <p:attrName>ppt_x</p:attrName>
                                        </p:attrNameLst>
                                      </p:cBhvr>
                                      <p:tavLst>
                                        <p:tav tm="0">
                                          <p:val>
                                            <p:strVal val="#ppt_x"/>
                                          </p:val>
                                        </p:tav>
                                        <p:tav tm="100000">
                                          <p:val>
                                            <p:strVal val="#ppt_x"/>
                                          </p:val>
                                        </p:tav>
                                      </p:tavLst>
                                    </p:anim>
                                    <p:anim calcmode="lin" valueType="num">
                                      <p:cBhvr>
                                        <p:cTn id="16" dur="1000" fill="hold"/>
                                        <p:tgtEl>
                                          <p:spTgt spid="27136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71367"/>
                                        </p:tgtEl>
                                        <p:attrNameLst>
                                          <p:attrName>style.visibility</p:attrName>
                                        </p:attrNameLst>
                                      </p:cBhvr>
                                      <p:to>
                                        <p:strVal val="visible"/>
                                      </p:to>
                                    </p:set>
                                    <p:animEffect transition="in" filter="fade">
                                      <p:cBhvr>
                                        <p:cTn id="21" dur="1000"/>
                                        <p:tgtEl>
                                          <p:spTgt spid="271367"/>
                                        </p:tgtEl>
                                      </p:cBhvr>
                                    </p:animEffect>
                                    <p:anim calcmode="lin" valueType="num">
                                      <p:cBhvr>
                                        <p:cTn id="22" dur="1000" fill="hold"/>
                                        <p:tgtEl>
                                          <p:spTgt spid="271367"/>
                                        </p:tgtEl>
                                        <p:attrNameLst>
                                          <p:attrName>ppt_x</p:attrName>
                                        </p:attrNameLst>
                                      </p:cBhvr>
                                      <p:tavLst>
                                        <p:tav tm="0">
                                          <p:val>
                                            <p:strVal val="#ppt_x"/>
                                          </p:val>
                                        </p:tav>
                                        <p:tav tm="100000">
                                          <p:val>
                                            <p:strVal val="#ppt_x"/>
                                          </p:val>
                                        </p:tav>
                                      </p:tavLst>
                                    </p:anim>
                                    <p:anim calcmode="lin" valueType="num">
                                      <p:cBhvr>
                                        <p:cTn id="23" dur="1000" fill="hold"/>
                                        <p:tgtEl>
                                          <p:spTgt spid="2713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685800" y="457200"/>
            <a:ext cx="7772400" cy="990600"/>
          </a:xfrm>
        </p:spPr>
        <p:txBody>
          <a:bodyPr/>
          <a:lstStyle/>
          <a:p>
            <a:pPr>
              <a:defRPr/>
            </a:pPr>
            <a:r>
              <a:rPr lang="en-US" dirty="0" smtClean="0">
                <a:latin typeface="Arial" charset="0"/>
              </a:rPr>
              <a:t>Website </a:t>
            </a:r>
            <a:r>
              <a:rPr lang="en-US" dirty="0" err="1" smtClean="0">
                <a:latin typeface="Arial" charset="0"/>
              </a:rPr>
              <a:t>Ilustrasi</a:t>
            </a:r>
            <a:endParaRPr lang="en-US" dirty="0" smtClean="0">
              <a:latin typeface="Arial" charset="0"/>
            </a:endParaRPr>
          </a:p>
        </p:txBody>
      </p:sp>
      <p:sp>
        <p:nvSpPr>
          <p:cNvPr id="80899" name="Rectangle 3"/>
          <p:cNvSpPr>
            <a:spLocks noGrp="1" noChangeArrowheads="1"/>
          </p:cNvSpPr>
          <p:nvPr>
            <p:ph type="subTitle" idx="1"/>
          </p:nvPr>
        </p:nvSpPr>
        <p:spPr>
          <a:xfrm>
            <a:off x="762000" y="1676400"/>
            <a:ext cx="8077200" cy="4191000"/>
          </a:xfrm>
          <a:solidFill>
            <a:srgbClr val="0A0A0A"/>
          </a:solidFill>
        </p:spPr>
        <p:txBody>
          <a:bodyPr/>
          <a:lstStyle/>
          <a:p>
            <a:pPr marL="508000" indent="-508000" algn="l">
              <a:buFont typeface="Wingdings" charset="0"/>
              <a:buChar char="l"/>
              <a:defRPr/>
            </a:pPr>
            <a:r>
              <a:rPr lang="en-US" sz="4400" dirty="0" err="1">
                <a:effectLst/>
                <a:latin typeface="Arial" charset="0"/>
                <a:ea typeface="ＭＳ Ｐゴシック" charset="0"/>
                <a:cs typeface="ＭＳ Ｐゴシック" charset="0"/>
              </a:rPr>
              <a:t>IllustrationExchange.com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PreachingToday.com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solidFill>
                  <a:srgbClr val="FFFF00"/>
                </a:solidFill>
                <a:effectLst/>
                <a:latin typeface="Arial" charset="0"/>
                <a:ea typeface="ＭＳ Ｐゴシック" charset="0"/>
                <a:cs typeface="ＭＳ Ｐゴシック" charset="0"/>
              </a:rPr>
              <a:t>SermonCentral.com</a:t>
            </a:r>
            <a:endParaRPr lang="en-US" sz="4400" dirty="0">
              <a:solidFill>
                <a:srgbClr val="FFFF00"/>
              </a:solidFill>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SermonIdeas.com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MoreIllustrations.com</a:t>
            </a:r>
            <a:endParaRPr lang="en-US" sz="4400" dirty="0">
              <a:effectLst/>
              <a:latin typeface="Arial"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defRPr/>
            </a:pPr>
            <a:r>
              <a:rPr lang="en-US" sz="4000" dirty="0" smtClean="0">
                <a:ea typeface="+mj-ea"/>
              </a:rPr>
              <a:t>Video </a:t>
            </a:r>
            <a:r>
              <a:rPr lang="en-US" sz="4000" dirty="0" err="1" smtClean="0">
                <a:ea typeface="+mj-ea"/>
              </a:rPr>
              <a:t>klip</a:t>
            </a:r>
            <a:r>
              <a:rPr lang="en-US" sz="4000" dirty="0" smtClean="0">
                <a:ea typeface="+mj-ea"/>
              </a:rPr>
              <a:t> gratis </a:t>
            </a:r>
            <a:r>
              <a:rPr lang="en-US" sz="4000" dirty="0" err="1" smtClean="0">
                <a:ea typeface="+mj-ea"/>
              </a:rPr>
              <a:t>di</a:t>
            </a:r>
            <a:r>
              <a:rPr lang="en-US" sz="4000" dirty="0" smtClean="0">
                <a:ea typeface="+mj-ea"/>
              </a:rPr>
              <a:t> WingClips.com</a:t>
            </a:r>
          </a:p>
        </p:txBody>
      </p:sp>
      <p:sp>
        <p:nvSpPr>
          <p:cNvPr id="3" name="Content Placeholder 2"/>
          <p:cNvSpPr>
            <a:spLocks noGrp="1"/>
          </p:cNvSpPr>
          <p:nvPr>
            <p:ph idx="1"/>
          </p:nvPr>
        </p:nvSpPr>
        <p:spPr/>
        <p:txBody>
          <a:bodyPr/>
          <a:lstStyle/>
          <a:p>
            <a:pPr>
              <a:defRPr/>
            </a:pPr>
            <a:r>
              <a:rPr lang="en-US">
                <a:latin typeface="Arial" charset="0"/>
                <a:ea typeface="ＭＳ Ｐゴシック" charset="0"/>
                <a:cs typeface="ＭＳ Ｐゴシック" charset="0"/>
              </a:rPr>
              <a:t>WingClips.com</a:t>
            </a:r>
          </a:p>
        </p:txBody>
      </p:sp>
      <p:pic>
        <p:nvPicPr>
          <p:cNvPr id="121859" name="Picture 3" descr="WingClips Homepage.jpg">
            <a:hlinkClick r:id="rId2"/>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955675"/>
            <a:ext cx="9144000"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838200" y="1600200"/>
            <a:ext cx="78486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err="1">
                <a:solidFill>
                  <a:schemeClr val="bg1"/>
                </a:solidFill>
                <a:latin typeface="Arial"/>
                <a:ea typeface="ＭＳ Ｐゴシック" pitchFamily="18" charset="-128"/>
                <a:cs typeface="Arial"/>
              </a:rPr>
              <a:t>Berikan</a:t>
            </a:r>
            <a:r>
              <a:rPr lang="en-US" sz="4000" b="1" dirty="0">
                <a:solidFill>
                  <a:schemeClr val="bg1"/>
                </a:solidFill>
                <a:latin typeface="Arial"/>
                <a:ea typeface="ＭＳ Ｐゴシック" pitchFamily="18" charset="-128"/>
                <a:cs typeface="Arial"/>
              </a:rPr>
              <a:t> </a:t>
            </a:r>
            <a:r>
              <a:rPr lang="en-US" sz="4000" b="1" dirty="0" err="1">
                <a:solidFill>
                  <a:schemeClr val="bg1"/>
                </a:solidFill>
                <a:latin typeface="Arial"/>
                <a:ea typeface="ＭＳ Ｐゴシック" pitchFamily="18" charset="-128"/>
                <a:cs typeface="Arial"/>
              </a:rPr>
              <a:t>judul</a:t>
            </a:r>
            <a:r>
              <a:rPr lang="en-US" sz="4000" b="1" dirty="0">
                <a:solidFill>
                  <a:schemeClr val="bg1"/>
                </a:solidFill>
                <a:latin typeface="Arial"/>
                <a:ea typeface="ＭＳ Ｐゴシック" pitchFamily="18" charset="-128"/>
                <a:cs typeface="Arial"/>
              </a:rPr>
              <a:t> </a:t>
            </a:r>
            <a:r>
              <a:rPr lang="en-US" sz="4000" b="1" dirty="0" err="1">
                <a:solidFill>
                  <a:schemeClr val="bg1"/>
                </a:solidFill>
                <a:latin typeface="Arial"/>
                <a:ea typeface="ＭＳ Ｐゴシック" pitchFamily="18" charset="-128"/>
                <a:cs typeface="Arial"/>
              </a:rPr>
              <a:t>dan</a:t>
            </a:r>
            <a:r>
              <a:rPr lang="en-US" sz="4000" b="1" dirty="0">
                <a:solidFill>
                  <a:schemeClr val="bg1"/>
                </a:solidFill>
                <a:latin typeface="Arial"/>
                <a:ea typeface="ＭＳ Ｐゴシック" pitchFamily="18" charset="-128"/>
                <a:cs typeface="Arial"/>
              </a:rPr>
              <a:t> sub-</a:t>
            </a:r>
            <a:r>
              <a:rPr lang="en-US" sz="4000" b="1" dirty="0" err="1">
                <a:solidFill>
                  <a:schemeClr val="bg1"/>
                </a:solidFill>
                <a:latin typeface="Arial"/>
                <a:ea typeface="ＭＳ Ｐゴシック" pitchFamily="18" charset="-128"/>
                <a:cs typeface="Arial"/>
              </a:rPr>
              <a:t>judul</a:t>
            </a:r>
            <a:endParaRPr lang="en-US" sz="4000" b="1" dirty="0">
              <a:solidFill>
                <a:schemeClr val="bg1"/>
              </a:solidFill>
              <a:latin typeface="Arial"/>
              <a:ea typeface="ＭＳ Ｐゴシック" pitchFamily="18" charset="-128"/>
              <a:cs typeface="Arial"/>
            </a:endParaRPr>
          </a:p>
        </p:txBody>
      </p:sp>
      <p:sp>
        <p:nvSpPr>
          <p:cNvPr id="122883"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66</a:t>
            </a:r>
          </a:p>
        </p:txBody>
      </p:sp>
      <p:sp>
        <p:nvSpPr>
          <p:cNvPr id="122884" name="Rectangle 6"/>
          <p:cNvSpPr>
            <a:spLocks noGrp="1" noChangeArrowheads="1"/>
          </p:cNvSpPr>
          <p:nvPr>
            <p:ph type="title" idx="4294967295"/>
          </p:nvPr>
        </p:nvSpPr>
        <p:spPr>
          <a:xfrm>
            <a:off x="228600" y="685800"/>
            <a:ext cx="8686800" cy="731838"/>
          </a:xfrm>
          <a:solidFill>
            <a:schemeClr val="accent1"/>
          </a:solidFill>
        </p:spPr>
        <p:txBody>
          <a:bodyPr/>
          <a:lstStyle/>
          <a:p>
            <a:pPr algn="l" eaLnBrk="1" hangingPunct="1"/>
            <a:r>
              <a:rPr lang="en-US" sz="4000" b="1">
                <a:solidFill>
                  <a:srgbClr val="FF0000"/>
                </a:solidFill>
                <a:latin typeface="Arial" charset="0"/>
                <a:ea typeface="ＭＳ Ｐゴシック" charset="0"/>
                <a:cs typeface="ＭＳ Ｐゴシック" charset="0"/>
              </a:rPr>
              <a:t>Kelompokkan Ilustrasi Anda</a:t>
            </a:r>
            <a:endParaRPr lang="en-US" sz="4000">
              <a:latin typeface="Arial" charset="0"/>
              <a:ea typeface="ＭＳ Ｐゴシック" charset="0"/>
              <a:cs typeface="ＭＳ Ｐゴシック" charset="0"/>
            </a:endParaRPr>
          </a:p>
        </p:txBody>
      </p:sp>
      <p:sp>
        <p:nvSpPr>
          <p:cNvPr id="12" name="Text Box 3"/>
          <p:cNvSpPr txBox="1">
            <a:spLocks noChangeArrowheads="1"/>
          </p:cNvSpPr>
          <p:nvPr/>
        </p:nvSpPr>
        <p:spPr bwMode="auto">
          <a:xfrm>
            <a:off x="914400" y="3657600"/>
            <a:ext cx="7848600" cy="156966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800" b="1" i="1" dirty="0" err="1" smtClean="0">
                <a:solidFill>
                  <a:srgbClr val="FFFFFF"/>
                </a:solidFill>
                <a:latin typeface="Arial"/>
                <a:ea typeface="ＭＳ Ｐゴシック" charset="-128"/>
                <a:cs typeface="Arial"/>
              </a:rPr>
              <a:t>Coba</a:t>
            </a:r>
            <a:r>
              <a:rPr lang="en-US" sz="4800" b="1" i="1" dirty="0" smtClean="0">
                <a:solidFill>
                  <a:srgbClr val="FFFFFF"/>
                </a:solidFill>
                <a:latin typeface="Arial"/>
                <a:ea typeface="ＭＳ Ｐゴシック" charset="-128"/>
                <a:cs typeface="Arial"/>
              </a:rPr>
              <a:t> </a:t>
            </a:r>
            <a:r>
              <a:rPr lang="en-US" sz="4800" b="1" i="1" dirty="0" err="1" smtClean="0">
                <a:solidFill>
                  <a:srgbClr val="FFFFFF"/>
                </a:solidFill>
                <a:latin typeface="Arial"/>
                <a:ea typeface="ＭＳ Ｐゴシック" charset="-128"/>
                <a:cs typeface="Arial"/>
              </a:rPr>
              <a:t>ini</a:t>
            </a:r>
            <a:r>
              <a:rPr lang="en-US" sz="4800" b="1" i="1" dirty="0" smtClean="0">
                <a:solidFill>
                  <a:srgbClr val="FFFFFF"/>
                </a:solidFill>
                <a:latin typeface="Arial"/>
                <a:ea typeface="ＭＳ Ｐゴシック" charset="-128"/>
                <a:cs typeface="Arial"/>
              </a:rPr>
              <a:t> </a:t>
            </a:r>
            <a:r>
              <a:rPr lang="en-US" sz="4800" b="1" i="1" dirty="0" err="1" smtClean="0">
                <a:solidFill>
                  <a:srgbClr val="FFFFFF"/>
                </a:solidFill>
                <a:latin typeface="Arial"/>
                <a:ea typeface="ＭＳ Ｐゴシック" charset="-128"/>
                <a:cs typeface="Arial"/>
              </a:rPr>
              <a:t>sekarang</a:t>
            </a:r>
            <a:r>
              <a:rPr lang="en-US" sz="4800" b="1" i="1" dirty="0" smtClean="0">
                <a:solidFill>
                  <a:srgbClr val="FFFFFF"/>
                </a:solidFill>
                <a:latin typeface="Arial"/>
                <a:ea typeface="ＭＳ Ｐゴシック" charset="-128"/>
                <a:cs typeface="Arial"/>
              </a:rPr>
              <a:t> </a:t>
            </a:r>
            <a:r>
              <a:rPr lang="en-US" sz="4800" b="1" i="1" dirty="0" err="1" smtClean="0">
                <a:solidFill>
                  <a:srgbClr val="FFFFFF"/>
                </a:solidFill>
                <a:latin typeface="Arial"/>
                <a:ea typeface="ＭＳ Ｐゴシック" charset="-128"/>
                <a:cs typeface="Arial"/>
              </a:rPr>
              <a:t>dengan</a:t>
            </a:r>
            <a:r>
              <a:rPr lang="en-US" sz="4800" b="1" i="1" dirty="0" smtClean="0">
                <a:solidFill>
                  <a:srgbClr val="FFFFFF"/>
                </a:solidFill>
                <a:latin typeface="Arial"/>
                <a:ea typeface="ＭＳ Ｐゴシック" charset="-128"/>
                <a:cs typeface="Arial"/>
              </a:rPr>
              <a:t> 4 </a:t>
            </a:r>
            <a:r>
              <a:rPr lang="en-US" sz="4800" b="1" i="1" dirty="0" err="1" smtClean="0">
                <a:solidFill>
                  <a:srgbClr val="FFFFFF"/>
                </a:solidFill>
                <a:latin typeface="Arial"/>
                <a:ea typeface="ＭＳ Ｐゴシック" charset="-128"/>
                <a:cs typeface="Arial"/>
              </a:rPr>
              <a:t>ilustrasi</a:t>
            </a:r>
            <a:r>
              <a:rPr lang="en-US" sz="4800" b="1" i="1" dirty="0" smtClean="0">
                <a:solidFill>
                  <a:srgbClr val="FFFFFF"/>
                </a:solidFill>
                <a:latin typeface="Arial"/>
                <a:ea typeface="ＭＳ Ｐゴシック" charset="-128"/>
                <a:cs typeface="Arial"/>
              </a:rPr>
              <a:t> </a:t>
            </a:r>
            <a:r>
              <a:rPr lang="en-US" sz="4800" b="1" i="1" dirty="0" err="1" smtClean="0">
                <a:solidFill>
                  <a:srgbClr val="FFFFFF"/>
                </a:solidFill>
                <a:latin typeface="Arial"/>
                <a:ea typeface="ＭＳ Ｐゴシック" charset="-128"/>
                <a:cs typeface="Arial"/>
              </a:rPr>
              <a:t>di</a:t>
            </a:r>
            <a:r>
              <a:rPr lang="en-US" sz="4800" b="1" i="1" dirty="0" smtClean="0">
                <a:solidFill>
                  <a:srgbClr val="FFFFFF"/>
                </a:solidFill>
                <a:latin typeface="Arial"/>
                <a:ea typeface="ＭＳ Ｐゴシック" charset="-128"/>
                <a:cs typeface="Arial"/>
              </a:rPr>
              <a:t> </a:t>
            </a:r>
            <a:r>
              <a:rPr lang="en-US" sz="4800" b="1" i="1" dirty="0" err="1" smtClean="0">
                <a:solidFill>
                  <a:srgbClr val="FFFFFF"/>
                </a:solidFill>
                <a:latin typeface="Arial"/>
                <a:ea typeface="ＭＳ Ｐゴシック" charset="-128"/>
                <a:cs typeface="Arial"/>
              </a:rPr>
              <a:t>halaman</a:t>
            </a:r>
            <a:r>
              <a:rPr lang="en-US" sz="4800" b="1" i="1" dirty="0" smtClean="0">
                <a:solidFill>
                  <a:srgbClr val="FFFFFF"/>
                </a:solidFill>
                <a:latin typeface="Arial"/>
                <a:ea typeface="ＭＳ Ｐゴシック" charset="-128"/>
                <a:cs typeface="Arial"/>
              </a:rPr>
              <a:t> </a:t>
            </a:r>
            <a:r>
              <a:rPr lang="en-US" sz="4800" b="1" i="1" dirty="0">
                <a:solidFill>
                  <a:srgbClr val="FFFFFF"/>
                </a:solidFill>
                <a:latin typeface="Arial"/>
                <a:ea typeface="ＭＳ Ｐゴシック" charset="-128"/>
                <a:cs typeface="Arial"/>
              </a:rPr>
              <a:t>66...</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28600"/>
            <a:ext cx="7772400" cy="1143000"/>
          </a:xfrm>
          <a:solidFill>
            <a:srgbClr val="0A0A0A"/>
          </a:solidFill>
        </p:spPr>
        <p:txBody>
          <a:bodyPr/>
          <a:lstStyle/>
          <a:p>
            <a:pPr eaLnBrk="1" hangingPunct="1">
              <a:defRPr/>
            </a:pPr>
            <a:r>
              <a:rPr lang="en-US" dirty="0" smtClean="0"/>
              <a:t>JUDUL </a:t>
            </a:r>
            <a:r>
              <a:rPr lang="en-US" dirty="0" err="1" smtClean="0"/>
              <a:t>dan</a:t>
            </a:r>
            <a:r>
              <a:rPr lang="en-US" dirty="0" smtClean="0"/>
              <a:t> sub </a:t>
            </a:r>
            <a:r>
              <a:rPr lang="en-US" dirty="0" err="1" smtClean="0"/>
              <a:t>judul</a:t>
            </a:r>
            <a:endParaRPr lang="en-US" dirty="0"/>
          </a:p>
        </p:txBody>
      </p:sp>
      <p:sp>
        <p:nvSpPr>
          <p:cNvPr id="96259" name="Rectangle 3"/>
          <p:cNvSpPr>
            <a:spLocks noGrp="1" noChangeArrowheads="1"/>
          </p:cNvSpPr>
          <p:nvPr>
            <p:ph type="body" idx="1"/>
          </p:nvPr>
        </p:nvSpPr>
        <p:spPr>
          <a:xfrm>
            <a:off x="685800" y="1600200"/>
            <a:ext cx="7772400" cy="4724400"/>
          </a:xfrm>
          <a:solidFill>
            <a:srgbClr val="0A0A0A"/>
          </a:solidFill>
        </p:spPr>
        <p:txBody>
          <a:bodyPr/>
          <a:lstStyle/>
          <a:p>
            <a:pPr eaLnBrk="1" hangingPunct="1">
              <a:buFont typeface="Wingdings" charset="2"/>
              <a:buNone/>
              <a:defRPr/>
            </a:pPr>
            <a:r>
              <a:rPr lang="en-US" dirty="0" smtClean="0">
                <a:solidFill>
                  <a:srgbClr val="FFFFFF"/>
                </a:solidFill>
              </a:rPr>
              <a:t>CONTOH-CONTOH yang </a:t>
            </a:r>
            <a:r>
              <a:rPr lang="en-US" dirty="0" err="1" smtClean="0">
                <a:solidFill>
                  <a:srgbClr val="FFFFFF"/>
                </a:solidFill>
              </a:rPr>
              <a:t>buruk</a:t>
            </a:r>
            <a:r>
              <a:rPr lang="en-US" dirty="0" smtClean="0">
                <a:solidFill>
                  <a:srgbClr val="FFFFFF"/>
                </a:solidFill>
              </a:rPr>
              <a:t> </a:t>
            </a:r>
            <a:r>
              <a:rPr lang="en-US" dirty="0" err="1" smtClean="0">
                <a:solidFill>
                  <a:srgbClr val="FFFFFF"/>
                </a:solidFill>
              </a:rPr>
              <a:t>dari</a:t>
            </a:r>
            <a:r>
              <a:rPr lang="en-US" dirty="0" smtClean="0">
                <a:solidFill>
                  <a:srgbClr val="FFFFFF"/>
                </a:solidFill>
              </a:rPr>
              <a:t> </a:t>
            </a:r>
            <a:r>
              <a:rPr lang="en-US" dirty="0" err="1" smtClean="0">
                <a:solidFill>
                  <a:srgbClr val="FFFFFF"/>
                </a:solidFill>
              </a:rPr>
              <a:t>dunia</a:t>
            </a:r>
            <a:endParaRPr lang="en-US" dirty="0">
              <a:solidFill>
                <a:srgbClr val="FFFFFF"/>
              </a:solidFill>
            </a:endParaRPr>
          </a:p>
          <a:p>
            <a:pPr eaLnBrk="1" hangingPunct="1">
              <a:buFont typeface="Wingdings" charset="2"/>
              <a:buNone/>
              <a:defRPr/>
            </a:pPr>
            <a:r>
              <a:rPr lang="en-US" dirty="0" smtClean="0">
                <a:solidFill>
                  <a:srgbClr val="FFFFFF"/>
                </a:solidFill>
              </a:rPr>
              <a:t>FILOSOFI </a:t>
            </a:r>
            <a:r>
              <a:rPr lang="en-US" dirty="0" err="1" smtClean="0">
                <a:solidFill>
                  <a:srgbClr val="FFFFFF"/>
                </a:solidFill>
              </a:rPr>
              <a:t>mengacu</a:t>
            </a:r>
            <a:r>
              <a:rPr lang="en-US" dirty="0" smtClean="0">
                <a:solidFill>
                  <a:srgbClr val="FFFFFF"/>
                </a:solidFill>
              </a:rPr>
              <a:t> </a:t>
            </a:r>
            <a:r>
              <a:rPr lang="en-US" dirty="0" err="1" smtClean="0">
                <a:solidFill>
                  <a:srgbClr val="FFFFFF"/>
                </a:solidFill>
              </a:rPr>
              <a:t>kepada</a:t>
            </a:r>
            <a:r>
              <a:rPr lang="en-US" dirty="0" smtClean="0">
                <a:solidFill>
                  <a:srgbClr val="FFFFFF"/>
                </a:solidFill>
              </a:rPr>
              <a:t> </a:t>
            </a:r>
            <a:r>
              <a:rPr lang="en-US" dirty="0" err="1" smtClean="0">
                <a:solidFill>
                  <a:srgbClr val="FFFFFF"/>
                </a:solidFill>
              </a:rPr>
              <a:t>gaya</a:t>
            </a:r>
            <a:r>
              <a:rPr lang="en-US" dirty="0" smtClean="0">
                <a:solidFill>
                  <a:srgbClr val="FFFFFF"/>
                </a:solidFill>
              </a:rPr>
              <a:t> </a:t>
            </a:r>
            <a:r>
              <a:rPr lang="en-US" dirty="0" err="1" smtClean="0">
                <a:solidFill>
                  <a:srgbClr val="FFFFFF"/>
                </a:solidFill>
              </a:rPr>
              <a:t>hidup</a:t>
            </a:r>
            <a:endParaRPr lang="en-US" dirty="0">
              <a:solidFill>
                <a:srgbClr val="FFFFFF"/>
              </a:solidFill>
            </a:endParaRPr>
          </a:p>
          <a:p>
            <a:pPr eaLnBrk="1" hangingPunct="1">
              <a:buFont typeface="Wingdings" charset="2"/>
              <a:buNone/>
              <a:defRPr/>
            </a:pPr>
            <a:r>
              <a:rPr lang="en-US" sz="2900" dirty="0" smtClean="0"/>
              <a:t>PEMERKOSAAN </a:t>
            </a:r>
            <a:r>
              <a:rPr lang="en-US" sz="2900" dirty="0" err="1" smtClean="0"/>
              <a:t>kesan</a:t>
            </a:r>
            <a:r>
              <a:rPr lang="en-US" sz="2900" dirty="0" smtClean="0"/>
              <a:t> </a:t>
            </a:r>
            <a:r>
              <a:rPr lang="en-US" sz="2900" dirty="0" err="1" smtClean="0"/>
              <a:t>praremaja</a:t>
            </a:r>
            <a:r>
              <a:rPr lang="en-US" sz="2900" dirty="0" smtClean="0"/>
              <a:t> </a:t>
            </a:r>
            <a:r>
              <a:rPr lang="en-US" sz="2900" dirty="0" err="1" smtClean="0"/>
              <a:t>tentang</a:t>
            </a:r>
            <a:r>
              <a:rPr lang="en-US" sz="2900" dirty="0" smtClean="0"/>
              <a:t> </a:t>
            </a:r>
            <a:r>
              <a:rPr lang="en-US" sz="2900" dirty="0" err="1" smtClean="0"/>
              <a:t>seks</a:t>
            </a:r>
            <a:r>
              <a:rPr lang="en-US" sz="2900" dirty="0" smtClean="0"/>
              <a:t> </a:t>
            </a:r>
            <a:endParaRPr lang="en-US" sz="2900" dirty="0"/>
          </a:p>
          <a:p>
            <a:pPr eaLnBrk="1" hangingPunct="1">
              <a:buFont typeface="Wingdings" charset="2"/>
              <a:buNone/>
              <a:defRPr/>
            </a:pPr>
            <a:r>
              <a:rPr lang="en-US" dirty="0" smtClean="0"/>
              <a:t>PENERIMAAN </a:t>
            </a:r>
            <a:r>
              <a:rPr lang="en-US" dirty="0" err="1" smtClean="0"/>
              <a:t>pelanggaran</a:t>
            </a:r>
            <a:r>
              <a:rPr lang="en-US" dirty="0" smtClean="0"/>
              <a:t> </a:t>
            </a:r>
            <a:r>
              <a:rPr lang="en-US" dirty="0" err="1" smtClean="0"/>
              <a:t>hak</a:t>
            </a:r>
            <a:endParaRPr lang="en-US" dirty="0"/>
          </a:p>
          <a:p>
            <a:pPr eaLnBrk="1" hangingPunct="1">
              <a:buFont typeface="Wingdings" charset="2"/>
              <a:buNone/>
              <a:defRPr/>
            </a:pPr>
            <a:r>
              <a:rPr lang="en-US" dirty="0" smtClean="0">
                <a:solidFill>
                  <a:srgbClr val="FFFFFF"/>
                </a:solidFill>
              </a:rPr>
              <a:t>KESADARAN </a:t>
            </a:r>
            <a:r>
              <a:rPr lang="en-US" dirty="0" err="1" smtClean="0">
                <a:solidFill>
                  <a:srgbClr val="FFFFFF"/>
                </a:solidFill>
              </a:rPr>
              <a:t>pentingnya</a:t>
            </a:r>
            <a:r>
              <a:rPr lang="en-US" dirty="0" smtClean="0">
                <a:solidFill>
                  <a:srgbClr val="FFFFFF"/>
                </a:solidFill>
              </a:rPr>
              <a:t> </a:t>
            </a:r>
            <a:r>
              <a:rPr lang="en-US" dirty="0">
                <a:solidFill>
                  <a:srgbClr val="FFFFFF"/>
                </a:solidFill>
              </a:rPr>
              <a:t>A/V</a:t>
            </a:r>
          </a:p>
          <a:p>
            <a:pPr eaLnBrk="1" hangingPunct="1">
              <a:buFont typeface="Wingdings" charset="2"/>
              <a:buNone/>
              <a:defRPr/>
            </a:pPr>
            <a:r>
              <a:rPr lang="en-US" dirty="0" smtClean="0">
                <a:solidFill>
                  <a:srgbClr val="FFFFFF"/>
                </a:solidFill>
              </a:rPr>
              <a:t>BELAJAR </a:t>
            </a:r>
            <a:r>
              <a:rPr lang="en-US" dirty="0" err="1" smtClean="0">
                <a:solidFill>
                  <a:srgbClr val="FFFFFF"/>
                </a:solidFill>
              </a:rPr>
              <a:t>mengajar</a:t>
            </a:r>
            <a:r>
              <a:rPr lang="en-US" dirty="0" smtClean="0">
                <a:solidFill>
                  <a:srgbClr val="FFFFFF"/>
                </a:solidFill>
              </a:rPr>
              <a:t> </a:t>
            </a:r>
            <a:r>
              <a:rPr lang="en-US" dirty="0" err="1" smtClean="0">
                <a:solidFill>
                  <a:srgbClr val="FFFFFF"/>
                </a:solidFill>
              </a:rPr>
              <a:t>secara</a:t>
            </a:r>
            <a:r>
              <a:rPr lang="en-US" dirty="0" smtClean="0">
                <a:solidFill>
                  <a:srgbClr val="FFFFFF"/>
                </a:solidFill>
              </a:rPr>
              <a:t> visual</a:t>
            </a:r>
            <a:endParaRPr lang="en-US" dirty="0">
              <a:solidFill>
                <a:srgbClr val="FFFFFF"/>
              </a:solidFill>
            </a:endParaRPr>
          </a:p>
          <a:p>
            <a:pPr eaLnBrk="1" hangingPunct="1">
              <a:buFont typeface="Wingdings" charset="2"/>
              <a:buNone/>
              <a:defRPr/>
            </a:pPr>
            <a:r>
              <a:rPr lang="en-US" dirty="0" smtClean="0"/>
              <a:t>SURVEY </a:t>
            </a:r>
            <a:r>
              <a:rPr lang="en-US" dirty="0" err="1" smtClean="0"/>
              <a:t>keyakinan</a:t>
            </a:r>
            <a:r>
              <a:rPr lang="en-US" dirty="0" smtClean="0"/>
              <a:t> </a:t>
            </a:r>
            <a:r>
              <a:rPr lang="en-US" dirty="0" err="1" smtClean="0"/>
              <a:t>penduduk</a:t>
            </a:r>
            <a:r>
              <a:rPr lang="en-US" dirty="0" smtClean="0"/>
              <a:t> </a:t>
            </a:r>
            <a:r>
              <a:rPr lang="en-US" dirty="0" err="1" smtClean="0"/>
              <a:t>Amerika</a:t>
            </a:r>
            <a:endParaRPr lang="en-US" dirty="0"/>
          </a:p>
          <a:p>
            <a:pPr eaLnBrk="1" hangingPunct="1">
              <a:buFont typeface="Wingdings" charset="2"/>
              <a:buNone/>
              <a:defRPr/>
            </a:pPr>
            <a:r>
              <a:rPr lang="en-US" sz="3000" dirty="0" smtClean="0"/>
              <a:t>MENGAJAR </a:t>
            </a:r>
            <a:r>
              <a:rPr lang="en-US" sz="3000" dirty="0" err="1" smtClean="0"/>
              <a:t>sangat</a:t>
            </a:r>
            <a:r>
              <a:rPr lang="en-US" sz="3000" dirty="0" smtClean="0"/>
              <a:t> </a:t>
            </a:r>
            <a:r>
              <a:rPr lang="en-US" sz="3000" dirty="0" err="1" smtClean="0"/>
              <a:t>diperlukan</a:t>
            </a:r>
            <a:r>
              <a:rPr lang="en-US" sz="3000" dirty="0" smtClean="0"/>
              <a:t> </a:t>
            </a:r>
            <a:r>
              <a:rPr lang="en-US" sz="3000" dirty="0" err="1" smtClean="0"/>
              <a:t>dalam</a:t>
            </a:r>
            <a:r>
              <a:rPr lang="en-US" sz="3000" dirty="0" smtClean="0"/>
              <a:t> </a:t>
            </a:r>
            <a:r>
              <a:rPr lang="en-US" sz="3000" dirty="0" err="1" smtClean="0"/>
              <a:t>gereja</a:t>
            </a:r>
            <a:endParaRPr lang="en-US" sz="3000" dirty="0"/>
          </a:p>
        </p:txBody>
      </p:sp>
      <p:sp>
        <p:nvSpPr>
          <p:cNvPr id="124931" name="Text Box 5"/>
          <p:cNvSpPr txBox="1">
            <a:spLocks noChangeArrowheads="1"/>
          </p:cNvSpPr>
          <p:nvPr/>
        </p:nvSpPr>
        <p:spPr bwMode="auto">
          <a:xfrm>
            <a:off x="8534400" y="76200"/>
            <a:ext cx="533400" cy="457200"/>
          </a:xfrm>
          <a:prstGeom prst="rect">
            <a:avLst/>
          </a:prstGeom>
          <a:solidFill>
            <a:srgbClr val="0A0A0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66</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838200" y="1600200"/>
            <a:ext cx="78486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3600" b="1" dirty="0" err="1" smtClean="0">
                <a:solidFill>
                  <a:srgbClr val="FFFFFF"/>
                </a:solidFill>
                <a:ea typeface="Arial" charset="0"/>
                <a:cs typeface="Arial" charset="0"/>
              </a:rPr>
              <a:t>Cantumkan</a:t>
            </a:r>
            <a:r>
              <a:rPr lang="en-US" sz="3600" b="1" dirty="0" smtClean="0">
                <a:solidFill>
                  <a:srgbClr val="FFFFFF"/>
                </a:solidFill>
                <a:ea typeface="Arial" charset="0"/>
                <a:cs typeface="Arial" charset="0"/>
              </a:rPr>
              <a:t> JUDUL </a:t>
            </a:r>
            <a:r>
              <a:rPr lang="en-US" sz="3600" b="1" dirty="0" err="1" smtClean="0">
                <a:solidFill>
                  <a:srgbClr val="FFFFFF"/>
                </a:solidFill>
                <a:ea typeface="Arial" charset="0"/>
                <a:cs typeface="Arial" charset="0"/>
              </a:rPr>
              <a:t>dan</a:t>
            </a:r>
            <a:r>
              <a:rPr lang="en-US" sz="3600" b="1" dirty="0" smtClean="0">
                <a:solidFill>
                  <a:srgbClr val="FFFFFF"/>
                </a:solidFill>
                <a:ea typeface="Arial" charset="0"/>
                <a:cs typeface="Arial" charset="0"/>
              </a:rPr>
              <a:t> sub </a:t>
            </a:r>
            <a:r>
              <a:rPr lang="en-US" sz="3600" b="1" dirty="0" err="1" smtClean="0">
                <a:solidFill>
                  <a:srgbClr val="FFFFFF"/>
                </a:solidFill>
                <a:ea typeface="Arial" charset="0"/>
                <a:cs typeface="Arial" charset="0"/>
              </a:rPr>
              <a:t>judul</a:t>
            </a:r>
            <a:endParaRPr lang="en-US" sz="3600" b="1" dirty="0">
              <a:solidFill>
                <a:srgbClr val="FFFFFF"/>
              </a:solidFill>
              <a:ea typeface="Arial" charset="0"/>
              <a:cs typeface="Arial" charset="0"/>
            </a:endParaRPr>
          </a:p>
        </p:txBody>
      </p:sp>
      <p:sp>
        <p:nvSpPr>
          <p:cNvPr id="126979"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66</a:t>
            </a:r>
          </a:p>
        </p:txBody>
      </p:sp>
      <p:sp>
        <p:nvSpPr>
          <p:cNvPr id="126980" name="Rectangle 6"/>
          <p:cNvSpPr>
            <a:spLocks noGrp="1" noChangeArrowheads="1"/>
          </p:cNvSpPr>
          <p:nvPr>
            <p:ph type="title" idx="4294967295"/>
          </p:nvPr>
        </p:nvSpPr>
        <p:spPr>
          <a:xfrm>
            <a:off x="228600" y="685800"/>
            <a:ext cx="8686800" cy="731838"/>
          </a:xfrm>
          <a:solidFill>
            <a:schemeClr val="accent1"/>
          </a:solidFill>
        </p:spPr>
        <p:txBody>
          <a:bodyPr/>
          <a:lstStyle/>
          <a:p>
            <a:pPr algn="l" eaLnBrk="1" hangingPunct="1"/>
            <a:r>
              <a:rPr lang="en-US" b="1" dirty="0">
                <a:solidFill>
                  <a:srgbClr val="FF0000"/>
                </a:solidFill>
                <a:latin typeface="Arial" charset="0"/>
                <a:ea typeface="ＭＳ Ｐゴシック" charset="0"/>
                <a:cs typeface="ＭＳ Ｐゴシック" charset="0"/>
              </a:rPr>
              <a:t>B. </a:t>
            </a:r>
            <a:r>
              <a:rPr lang="en-US" b="1" dirty="0" err="1" smtClean="0">
                <a:solidFill>
                  <a:srgbClr val="FF0000"/>
                </a:solidFill>
                <a:latin typeface="Arial" charset="0"/>
                <a:ea typeface="ＭＳ Ｐゴシック" charset="0"/>
                <a:cs typeface="ＭＳ Ｐゴシック" charset="0"/>
              </a:rPr>
              <a:t>Kategorikan</a:t>
            </a:r>
            <a:r>
              <a:rPr lang="en-US" b="1" dirty="0" smtClean="0">
                <a:solidFill>
                  <a:srgbClr val="FF0000"/>
                </a:solidFill>
                <a:latin typeface="Arial" charset="0"/>
                <a:ea typeface="ＭＳ Ｐゴシック" charset="0"/>
                <a:cs typeface="ＭＳ Ｐゴシック" charset="0"/>
              </a:rPr>
              <a:t> </a:t>
            </a:r>
            <a:r>
              <a:rPr lang="en-US" b="1" dirty="0" err="1" smtClean="0">
                <a:solidFill>
                  <a:srgbClr val="FF0000"/>
                </a:solidFill>
                <a:latin typeface="Arial" charset="0"/>
                <a:ea typeface="ＭＳ Ｐゴシック" charset="0"/>
                <a:cs typeface="ＭＳ Ｐゴシック" charset="0"/>
              </a:rPr>
              <a:t>Ilustrasi</a:t>
            </a:r>
            <a:r>
              <a:rPr lang="en-US" b="1" dirty="0" smtClean="0">
                <a:solidFill>
                  <a:srgbClr val="FF0000"/>
                </a:solidFill>
                <a:latin typeface="Arial" charset="0"/>
                <a:ea typeface="ＭＳ Ｐゴシック" charset="0"/>
                <a:cs typeface="ＭＳ Ｐゴシック" charset="0"/>
              </a:rPr>
              <a:t> </a:t>
            </a:r>
            <a:r>
              <a:rPr lang="en-US" b="1" dirty="0" err="1" smtClean="0">
                <a:solidFill>
                  <a:srgbClr val="FF0000"/>
                </a:solidFill>
                <a:latin typeface="Arial" charset="0"/>
                <a:ea typeface="ＭＳ Ｐゴシック" charset="0"/>
                <a:cs typeface="ＭＳ Ｐゴシック" charset="0"/>
              </a:rPr>
              <a:t>Anda</a:t>
            </a:r>
            <a:endParaRPr lang="en-US" dirty="0">
              <a:latin typeface="Arial" charset="0"/>
              <a:ea typeface="ＭＳ Ｐゴシック" charset="0"/>
              <a:cs typeface="ＭＳ Ｐゴシック" charset="0"/>
            </a:endParaRPr>
          </a:p>
        </p:txBody>
      </p:sp>
      <p:sp>
        <p:nvSpPr>
          <p:cNvPr id="9" name="Text Box 3"/>
          <p:cNvSpPr txBox="1">
            <a:spLocks noChangeArrowheads="1"/>
          </p:cNvSpPr>
          <p:nvPr/>
        </p:nvSpPr>
        <p:spPr bwMode="auto">
          <a:xfrm>
            <a:off x="990600" y="4495800"/>
            <a:ext cx="7848600" cy="224676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360363" indent="-360363" eaLnBrk="1" hangingPunct="1">
              <a:spcBef>
                <a:spcPct val="50000"/>
              </a:spcBef>
              <a:buFont typeface="Arial"/>
              <a:buChar char="•"/>
              <a:defRPr/>
            </a:pPr>
            <a:r>
              <a:rPr lang="en-US" sz="4000" b="1" dirty="0" err="1" smtClean="0">
                <a:solidFill>
                  <a:srgbClr val="FFFFFF"/>
                </a:solidFill>
                <a:latin typeface="Arial"/>
                <a:ea typeface="ＭＳ Ｐゴシック" charset="-128"/>
                <a:cs typeface="Arial"/>
              </a:rPr>
              <a:t>Arsip</a:t>
            </a:r>
            <a:r>
              <a:rPr lang="en-US" sz="4000" b="1" dirty="0" smtClean="0">
                <a:solidFill>
                  <a:srgbClr val="FFFFFF"/>
                </a:solidFill>
                <a:latin typeface="Arial"/>
                <a:ea typeface="ＭＳ Ｐゴシック" charset="-128"/>
                <a:cs typeface="Arial"/>
              </a:rPr>
              <a:t> </a:t>
            </a:r>
            <a:r>
              <a:rPr lang="en-US" sz="4000" b="1" dirty="0" err="1" smtClean="0">
                <a:solidFill>
                  <a:srgbClr val="FFFFFF"/>
                </a:solidFill>
                <a:latin typeface="Arial"/>
                <a:ea typeface="ＭＳ Ｐゴシック" charset="-128"/>
                <a:cs typeface="Arial"/>
              </a:rPr>
              <a:t>Kartu</a:t>
            </a:r>
            <a:r>
              <a:rPr lang="en-US" sz="4000" b="1" dirty="0" smtClean="0">
                <a:solidFill>
                  <a:srgbClr val="FFFFFF"/>
                </a:solidFill>
                <a:latin typeface="Arial"/>
                <a:ea typeface="ＭＳ Ｐゴシック" charset="-128"/>
                <a:cs typeface="Arial"/>
              </a:rPr>
              <a:t> </a:t>
            </a:r>
            <a:r>
              <a:rPr lang="en-US" sz="4000" b="1" dirty="0" err="1" smtClean="0">
                <a:solidFill>
                  <a:srgbClr val="FFFFFF"/>
                </a:solidFill>
                <a:latin typeface="Arial"/>
                <a:ea typeface="ＭＳ Ｐゴシック" charset="-128"/>
                <a:cs typeface="Arial"/>
              </a:rPr>
              <a:t>ukuran</a:t>
            </a:r>
            <a:r>
              <a:rPr lang="en-US" sz="4000" b="1" dirty="0" smtClean="0">
                <a:solidFill>
                  <a:srgbClr val="FFFFFF"/>
                </a:solidFill>
                <a:latin typeface="Arial"/>
                <a:ea typeface="ＭＳ Ｐゴシック" charset="-128"/>
                <a:cs typeface="Arial"/>
              </a:rPr>
              <a:t> 3 </a:t>
            </a:r>
            <a:r>
              <a:rPr lang="en-US" sz="4000" b="1" dirty="0">
                <a:solidFill>
                  <a:srgbClr val="FFFFFF"/>
                </a:solidFill>
                <a:latin typeface="Arial"/>
                <a:ea typeface="ＭＳ Ｐゴシック" charset="-128"/>
                <a:cs typeface="Arial"/>
              </a:rPr>
              <a:t>x </a:t>
            </a:r>
            <a:r>
              <a:rPr lang="en-US" sz="4000" b="1" dirty="0" smtClean="0">
                <a:solidFill>
                  <a:srgbClr val="FFFFFF"/>
                </a:solidFill>
                <a:latin typeface="Arial"/>
                <a:ea typeface="ＭＳ Ｐゴシック" charset="-128"/>
                <a:cs typeface="Arial"/>
              </a:rPr>
              <a:t>5 </a:t>
            </a:r>
            <a:r>
              <a:rPr lang="en-US" sz="4000" b="1" dirty="0">
                <a:solidFill>
                  <a:srgbClr val="FFFFFF"/>
                </a:solidFill>
                <a:latin typeface="Arial"/>
                <a:ea typeface="ＭＳ Ｐゴシック" charset="-128"/>
                <a:cs typeface="Arial"/>
              </a:rPr>
              <a:t>&amp; </a:t>
            </a:r>
            <a:r>
              <a:rPr lang="en-US" sz="4000" b="1" dirty="0" smtClean="0">
                <a:solidFill>
                  <a:srgbClr val="FFFFFF"/>
                </a:solidFill>
                <a:latin typeface="Arial"/>
                <a:ea typeface="ＭＳ Ｐゴシック" charset="-128"/>
                <a:cs typeface="Arial"/>
              </a:rPr>
              <a:t>A4 </a:t>
            </a:r>
            <a:endParaRPr lang="en-US" sz="4000" b="1" dirty="0">
              <a:solidFill>
                <a:srgbClr val="FFFFFF"/>
              </a:solidFill>
              <a:latin typeface="Arial"/>
              <a:ea typeface="ＭＳ Ｐゴシック" charset="-128"/>
              <a:cs typeface="Arial"/>
            </a:endParaRPr>
          </a:p>
          <a:p>
            <a:pPr marL="360363" indent="-360363" eaLnBrk="1" hangingPunct="1">
              <a:spcBef>
                <a:spcPct val="50000"/>
              </a:spcBef>
              <a:buFont typeface="Arial"/>
              <a:buChar char="•"/>
              <a:defRPr/>
            </a:pPr>
            <a:r>
              <a:rPr lang="en-US" sz="4000" b="1" dirty="0" err="1" smtClean="0">
                <a:solidFill>
                  <a:srgbClr val="FFFFFF"/>
                </a:solidFill>
                <a:latin typeface="Arial"/>
                <a:ea typeface="ＭＳ Ｐゴシック" charset="-128"/>
                <a:cs typeface="Arial"/>
              </a:rPr>
              <a:t>Arsip</a:t>
            </a:r>
            <a:r>
              <a:rPr lang="en-US" sz="4000" b="1" dirty="0" smtClean="0">
                <a:solidFill>
                  <a:srgbClr val="FFFFFF"/>
                </a:solidFill>
                <a:latin typeface="Arial"/>
                <a:ea typeface="ＭＳ Ｐゴシック" charset="-128"/>
                <a:cs typeface="Arial"/>
              </a:rPr>
              <a:t> </a:t>
            </a:r>
            <a:r>
              <a:rPr lang="en-US" sz="4000" b="1" dirty="0" err="1" smtClean="0">
                <a:solidFill>
                  <a:srgbClr val="FFFFFF"/>
                </a:solidFill>
                <a:latin typeface="Arial"/>
                <a:ea typeface="ＭＳ Ｐゴシック" charset="-128"/>
                <a:cs typeface="Arial"/>
              </a:rPr>
              <a:t>komputer</a:t>
            </a:r>
            <a:r>
              <a:rPr lang="en-US" sz="4000" b="1" dirty="0" smtClean="0">
                <a:solidFill>
                  <a:srgbClr val="FFFFFF"/>
                </a:solidFill>
                <a:latin typeface="Arial"/>
                <a:ea typeface="ＭＳ Ｐゴシック" charset="-128"/>
                <a:cs typeface="Arial"/>
              </a:rPr>
              <a:t> </a:t>
            </a:r>
            <a:r>
              <a:rPr lang="en-US" sz="4000" b="1" dirty="0" err="1" smtClean="0">
                <a:solidFill>
                  <a:srgbClr val="FFFFFF"/>
                </a:solidFill>
                <a:latin typeface="Arial"/>
                <a:ea typeface="ＭＳ Ｐゴシック" charset="-128"/>
                <a:cs typeface="Arial"/>
              </a:rPr>
              <a:t>dalam</a:t>
            </a:r>
            <a:r>
              <a:rPr lang="en-US" sz="4000" b="1" dirty="0" smtClean="0">
                <a:solidFill>
                  <a:srgbClr val="FFFFFF"/>
                </a:solidFill>
                <a:latin typeface="Arial"/>
                <a:ea typeface="ＭＳ Ｐゴシック" charset="-128"/>
                <a:cs typeface="Arial"/>
              </a:rPr>
              <a:t> </a:t>
            </a:r>
            <a:r>
              <a:rPr lang="en-US" sz="4000" b="1" dirty="0" err="1" smtClean="0">
                <a:solidFill>
                  <a:srgbClr val="FFFFFF"/>
                </a:solidFill>
                <a:latin typeface="Arial"/>
                <a:ea typeface="ＭＳ Ｐゴシック" charset="-128"/>
                <a:cs typeface="Arial"/>
              </a:rPr>
              <a:t>dokumen</a:t>
            </a:r>
            <a:r>
              <a:rPr lang="en-US" sz="4000" b="1" dirty="0" smtClean="0">
                <a:solidFill>
                  <a:srgbClr val="FFFFFF"/>
                </a:solidFill>
                <a:latin typeface="Arial"/>
                <a:ea typeface="ＭＳ Ｐゴシック" charset="-128"/>
                <a:cs typeface="Arial"/>
              </a:rPr>
              <a:t> </a:t>
            </a:r>
            <a:r>
              <a:rPr lang="en-US" sz="4000" b="1" dirty="0" err="1" smtClean="0">
                <a:solidFill>
                  <a:srgbClr val="FFFFFF"/>
                </a:solidFill>
                <a:latin typeface="Arial"/>
                <a:ea typeface="ＭＳ Ｐゴシック" charset="-128"/>
                <a:cs typeface="Arial"/>
              </a:rPr>
              <a:t>terpisah</a:t>
            </a:r>
            <a:endParaRPr lang="en-US" sz="4000" b="1" dirty="0">
              <a:solidFill>
                <a:srgbClr val="FFFFFF"/>
              </a:solidFill>
              <a:latin typeface="Arial"/>
              <a:ea typeface="ＭＳ Ｐゴシック" charset="-128"/>
              <a:cs typeface="Arial"/>
            </a:endParaRPr>
          </a:p>
        </p:txBody>
      </p:sp>
      <p:sp>
        <p:nvSpPr>
          <p:cNvPr id="10" name="Text Box 3"/>
          <p:cNvSpPr txBox="1">
            <a:spLocks noChangeArrowheads="1"/>
          </p:cNvSpPr>
          <p:nvPr/>
        </p:nvSpPr>
        <p:spPr bwMode="auto">
          <a:xfrm>
            <a:off x="762000" y="3581400"/>
            <a:ext cx="78486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err="1" smtClean="0">
                <a:solidFill>
                  <a:srgbClr val="FFFFFF"/>
                </a:solidFill>
                <a:latin typeface="Arial"/>
                <a:ea typeface="ＭＳ Ｐゴシック" charset="-128"/>
                <a:cs typeface="Arial"/>
              </a:rPr>
              <a:t>Pilihan-pilihan</a:t>
            </a:r>
            <a:r>
              <a:rPr lang="en-US" sz="4000" b="1" dirty="0" smtClean="0">
                <a:solidFill>
                  <a:srgbClr val="FFFFFF"/>
                </a:solidFill>
                <a:latin typeface="Arial"/>
                <a:ea typeface="ＭＳ Ｐゴシック" charset="-128"/>
                <a:cs typeface="Arial"/>
              </a:rPr>
              <a:t>:</a:t>
            </a:r>
            <a:endParaRPr lang="en-US" sz="4000" b="1" dirty="0">
              <a:solidFill>
                <a:srgbClr val="FFFFFF"/>
              </a:solidFill>
              <a:latin typeface="Arial"/>
              <a:ea typeface="ＭＳ Ｐゴシック" charset="-128"/>
              <a:cs typeface="Arial"/>
            </a:endParaRPr>
          </a:p>
        </p:txBody>
      </p:sp>
      <p:sp>
        <p:nvSpPr>
          <p:cNvPr id="11" name="Rectangle 7"/>
          <p:cNvSpPr>
            <a:spLocks noChangeArrowheads="1"/>
          </p:cNvSpPr>
          <p:nvPr/>
        </p:nvSpPr>
        <p:spPr bwMode="auto">
          <a:xfrm>
            <a:off x="250825" y="2636838"/>
            <a:ext cx="8229600" cy="7318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4400" b="1" dirty="0" smtClean="0">
                <a:solidFill>
                  <a:srgbClr val="FF0000"/>
                </a:solidFill>
              </a:rPr>
              <a:t>C. </a:t>
            </a:r>
            <a:r>
              <a:rPr lang="en-US" sz="4400" b="1" dirty="0" err="1" smtClean="0">
                <a:solidFill>
                  <a:srgbClr val="FF0000"/>
                </a:solidFill>
              </a:rPr>
              <a:t>Arsipkan</a:t>
            </a:r>
            <a:r>
              <a:rPr lang="en-US" sz="4400" b="1" dirty="0" smtClean="0">
                <a:solidFill>
                  <a:srgbClr val="FF0000"/>
                </a:solidFill>
              </a:rPr>
              <a:t> </a:t>
            </a:r>
            <a:r>
              <a:rPr lang="en-US" sz="4400" b="1" dirty="0" err="1">
                <a:solidFill>
                  <a:srgbClr val="FF0000"/>
                </a:solidFill>
              </a:rPr>
              <a:t>Ilustrasi</a:t>
            </a:r>
            <a:r>
              <a:rPr lang="en-US" sz="4400" b="1" dirty="0">
                <a:solidFill>
                  <a:srgbClr val="FF0000"/>
                </a:solidFill>
              </a:rPr>
              <a:t> </a:t>
            </a:r>
            <a:r>
              <a:rPr lang="en-US" sz="4400" b="1" dirty="0" err="1">
                <a:solidFill>
                  <a:srgbClr val="FF0000"/>
                </a:solidFill>
              </a:rPr>
              <a:t>Anda</a:t>
            </a:r>
            <a:endParaRPr lang="en-US" sz="4400"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Illstrations Screenshot.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638175"/>
            <a:ext cx="9144000"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6" name="Title 1"/>
          <p:cNvSpPr>
            <a:spLocks noGrp="1"/>
          </p:cNvSpPr>
          <p:nvPr>
            <p:ph type="title" idx="4294967295"/>
          </p:nvPr>
        </p:nvSpPr>
        <p:spPr>
          <a:xfrm>
            <a:off x="457200" y="0"/>
            <a:ext cx="8229600" cy="685800"/>
          </a:xfrm>
        </p:spPr>
        <p:txBody>
          <a:bodyPr/>
          <a:lstStyle/>
          <a:p>
            <a:pPr eaLnBrk="1" hangingPunct="1"/>
            <a:r>
              <a:rPr lang="en-US" sz="3600" b="1" dirty="0" smtClean="0">
                <a:solidFill>
                  <a:schemeClr val="bg1"/>
                </a:solidFill>
                <a:latin typeface="Arial" charset="0"/>
                <a:ea typeface="ＭＳ Ｐゴシック" charset="0"/>
                <a:cs typeface="ＭＳ Ｐゴシック" charset="0"/>
              </a:rPr>
              <a:t>Folder </a:t>
            </a:r>
            <a:r>
              <a:rPr lang="en-US" sz="3600" b="1" dirty="0" err="1" smtClean="0">
                <a:solidFill>
                  <a:schemeClr val="bg1"/>
                </a:solidFill>
                <a:latin typeface="Arial" charset="0"/>
                <a:ea typeface="ＭＳ Ｐゴシック" charset="0"/>
                <a:cs typeface="ＭＳ Ｐゴシック" charset="0"/>
              </a:rPr>
              <a:t>Ilustrasi</a:t>
            </a:r>
            <a:r>
              <a:rPr lang="en-US" sz="3600" b="1" dirty="0" smtClean="0">
                <a:solidFill>
                  <a:schemeClr val="bg1"/>
                </a:solidFill>
                <a:latin typeface="Arial" charset="0"/>
                <a:ea typeface="ＭＳ Ｐゴシック" charset="0"/>
                <a:cs typeface="ＭＳ Ｐゴシック" charset="0"/>
              </a:rPr>
              <a:t> </a:t>
            </a:r>
            <a:r>
              <a:rPr lang="en-US" sz="3600" b="1" dirty="0" err="1" smtClean="0">
                <a:solidFill>
                  <a:schemeClr val="bg1"/>
                </a:solidFill>
                <a:latin typeface="Arial" charset="0"/>
                <a:ea typeface="ＭＳ Ｐゴシック" charset="0"/>
                <a:cs typeface="ＭＳ Ｐゴシック" charset="0"/>
              </a:rPr>
              <a:t>di</a:t>
            </a:r>
            <a:r>
              <a:rPr lang="en-US" sz="3600" b="1" dirty="0" smtClean="0">
                <a:solidFill>
                  <a:schemeClr val="bg1"/>
                </a:solidFill>
                <a:latin typeface="Arial" charset="0"/>
                <a:ea typeface="ＭＳ Ｐゴシック" charset="0"/>
                <a:cs typeface="ＭＳ Ｐゴシック" charset="0"/>
              </a:rPr>
              <a:t> </a:t>
            </a:r>
            <a:r>
              <a:rPr lang="en-US" sz="3600" b="1" dirty="0" err="1" smtClean="0">
                <a:solidFill>
                  <a:schemeClr val="bg1"/>
                </a:solidFill>
                <a:latin typeface="Arial" charset="0"/>
                <a:ea typeface="ＭＳ Ｐゴシック" charset="0"/>
                <a:cs typeface="ＭＳ Ｐゴシック" charset="0"/>
              </a:rPr>
              <a:t>Komputer</a:t>
            </a:r>
            <a:r>
              <a:rPr lang="en-US" sz="3600" b="1" dirty="0" smtClean="0">
                <a:solidFill>
                  <a:schemeClr val="bg1"/>
                </a:solidFill>
                <a:latin typeface="Arial" charset="0"/>
                <a:ea typeface="ＭＳ Ｐゴシック" charset="0"/>
                <a:cs typeface="ＭＳ Ｐゴシック" charset="0"/>
              </a:rPr>
              <a:t> </a:t>
            </a:r>
            <a:r>
              <a:rPr lang="en-US" sz="3600" b="1" dirty="0" err="1" smtClean="0">
                <a:solidFill>
                  <a:schemeClr val="bg1"/>
                </a:solidFill>
                <a:latin typeface="Arial" charset="0"/>
                <a:ea typeface="ＭＳ Ｐゴシック" charset="0"/>
                <a:cs typeface="ＭＳ Ｐゴシック" charset="0"/>
              </a:rPr>
              <a:t>Saya</a:t>
            </a:r>
            <a:r>
              <a:rPr lang="en-US" sz="3600" b="1" dirty="0" smtClean="0">
                <a:solidFill>
                  <a:schemeClr val="bg1"/>
                </a:solidFill>
                <a:latin typeface="Arial" charset="0"/>
                <a:ea typeface="ＭＳ Ｐゴシック" charset="0"/>
                <a:cs typeface="ＭＳ Ｐゴシック" charset="0"/>
              </a:rPr>
              <a:t> </a:t>
            </a:r>
            <a:endParaRPr lang="en-US" sz="3600" b="1" dirty="0">
              <a:solidFill>
                <a:schemeClr val="bg1"/>
              </a:solidFill>
              <a:latin typeface="Arial" charset="0"/>
              <a:ea typeface="ＭＳ Ｐゴシック" charset="0"/>
              <a:cs typeface="ＭＳ Ｐゴシック"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rPr>
              <a:t>Black</a:t>
            </a:r>
            <a:endParaRPr lang="en-US">
              <a:solidFill>
                <a:schemeClr val="bg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smtClean="0">
                <a:solidFill>
                  <a:srgbClr val="FFFFFF"/>
                </a:solidFill>
                <a:latin typeface="Arial" charset="0"/>
                <a:ea typeface="ＭＳ Ｐゴシック" charset="0"/>
              </a:rPr>
              <a:t>Homiletik •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400" eaLnBrk="1" fontAlgn="base" hangingPunct="1">
              <a:spcBef>
                <a:spcPct val="0"/>
              </a:spcBef>
              <a:spcAft>
                <a:spcPct val="0"/>
              </a:spcAft>
            </a:pPr>
            <a:r>
              <a:rPr lang="en-US" sz="4000" b="1">
                <a:solidFill>
                  <a:srgbClr val="FFFFFF"/>
                </a:solidFill>
                <a:latin typeface="Arial" charset="0"/>
                <a:cs typeface="MS PGothic" charset="0"/>
              </a:rPr>
              <a:t>Dapatkan slide ini tanpa biaya</a:t>
            </a:r>
            <a:endParaRPr lang="en-US" sz="1400" b="1">
              <a:solidFill>
                <a:srgbClr val="FFFFFF"/>
              </a:solidFill>
              <a:latin typeface="Arial" charset="0"/>
              <a:cs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357355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Sunrise &amp; Sunset 160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23" name="Rectangle 3"/>
          <p:cNvSpPr>
            <a:spLocks noGrp="1" noChangeArrowheads="1"/>
          </p:cNvSpPr>
          <p:nvPr>
            <p:ph type="title" idx="4294967295"/>
          </p:nvPr>
        </p:nvSpPr>
        <p:spPr>
          <a:xfrm>
            <a:off x="457200" y="76200"/>
            <a:ext cx="8229600" cy="1143000"/>
          </a:xfrm>
          <a:effectLst>
            <a:outerShdw blurRad="63500" dist="35921" dir="2700000" algn="ctr" rotWithShape="0">
              <a:schemeClr val="tx2"/>
            </a:outerShdw>
          </a:effectLst>
        </p:spPr>
        <p:txBody>
          <a:bodyPr/>
          <a:lstStyle/>
          <a:p>
            <a:pPr eaLnBrk="1" hangingPunct="1">
              <a:defRPr/>
            </a:pPr>
            <a:r>
              <a:rPr lang="en-US" dirty="0" err="1" smtClean="0">
                <a:solidFill>
                  <a:schemeClr val="bg1"/>
                </a:solidFill>
                <a:ea typeface="+mj-ea"/>
                <a:cs typeface="+mj-cs"/>
              </a:rPr>
              <a:t>Bagaimana</a:t>
            </a:r>
            <a:r>
              <a:rPr lang="en-US" dirty="0" smtClean="0">
                <a:solidFill>
                  <a:schemeClr val="bg1"/>
                </a:solidFill>
                <a:ea typeface="+mj-ea"/>
                <a:cs typeface="+mj-cs"/>
              </a:rPr>
              <a:t> </a:t>
            </a:r>
            <a:r>
              <a:rPr lang="en-US" dirty="0" err="1" smtClean="0">
                <a:solidFill>
                  <a:schemeClr val="bg1"/>
                </a:solidFill>
                <a:ea typeface="+mj-ea"/>
                <a:cs typeface="+mj-cs"/>
              </a:rPr>
              <a:t>Memberikan</a:t>
            </a:r>
            <a:r>
              <a:rPr lang="en-US" dirty="0" smtClean="0">
                <a:solidFill>
                  <a:schemeClr val="bg1"/>
                </a:solidFill>
                <a:ea typeface="+mj-ea"/>
                <a:cs typeface="+mj-cs"/>
              </a:rPr>
              <a:t> </a:t>
            </a:r>
            <a:r>
              <a:rPr lang="en-US" dirty="0" err="1" smtClean="0">
                <a:solidFill>
                  <a:schemeClr val="bg1"/>
                </a:solidFill>
                <a:ea typeface="+mj-ea"/>
                <a:cs typeface="+mj-cs"/>
              </a:rPr>
              <a:t>Ilustrasi</a:t>
            </a:r>
            <a:r>
              <a:rPr lang="en-US" dirty="0" smtClean="0">
                <a:solidFill>
                  <a:schemeClr val="bg1"/>
                </a:solidFill>
                <a:ea typeface="+mj-ea"/>
                <a:cs typeface="+mj-cs"/>
              </a:rPr>
              <a:t> yang </a:t>
            </a:r>
            <a:r>
              <a:rPr lang="en-US" dirty="0" err="1" smtClean="0">
                <a:solidFill>
                  <a:schemeClr val="bg1"/>
                </a:solidFill>
                <a:ea typeface="+mj-ea"/>
                <a:cs typeface="+mj-cs"/>
              </a:rPr>
              <a:t>Baik</a:t>
            </a:r>
            <a:endParaRPr lang="en-US" dirty="0" smtClean="0">
              <a:ea typeface="+mj-ea"/>
              <a:cs typeface="+mj-cs"/>
            </a:endParaRPr>
          </a:p>
        </p:txBody>
      </p:sp>
      <p:sp>
        <p:nvSpPr>
          <p:cNvPr id="1208324" name="Text Box 4"/>
          <p:cNvSpPr txBox="1">
            <a:spLocks noChangeArrowheads="1"/>
          </p:cNvSpPr>
          <p:nvPr/>
        </p:nvSpPr>
        <p:spPr bwMode="auto">
          <a:xfrm>
            <a:off x="8534400" y="76200"/>
            <a:ext cx="523875" cy="45720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a:solidFill>
                  <a:schemeClr val="bg1"/>
                </a:solidFill>
                <a:ea typeface="ＭＳ Ｐゴシック" pitchFamily="18" charset="-128"/>
                <a:cs typeface="+mn-cs"/>
              </a:rPr>
              <a:t>64</a:t>
            </a:r>
          </a:p>
        </p:txBody>
      </p:sp>
      <p:sp>
        <p:nvSpPr>
          <p:cNvPr id="1208325" name="Text Box 5"/>
          <p:cNvSpPr txBox="1">
            <a:spLocks noChangeArrowheads="1"/>
          </p:cNvSpPr>
          <p:nvPr/>
        </p:nvSpPr>
        <p:spPr bwMode="auto">
          <a:xfrm>
            <a:off x="228600" y="1219200"/>
            <a:ext cx="8915400" cy="8302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AutoNum type="alphaUcPeriod"/>
            </a:pPr>
            <a:r>
              <a:rPr lang="en-US" b="1" dirty="0" err="1">
                <a:solidFill>
                  <a:schemeClr val="bg1"/>
                </a:solidFill>
              </a:rPr>
              <a:t>Ambillah</a:t>
            </a:r>
            <a:r>
              <a:rPr lang="en-US" b="1" dirty="0">
                <a:solidFill>
                  <a:schemeClr val="bg1"/>
                </a:solidFill>
              </a:rPr>
              <a:t> </a:t>
            </a:r>
            <a:r>
              <a:rPr lang="en-US" b="1" dirty="0" err="1" smtClean="0">
                <a:solidFill>
                  <a:schemeClr val="bg1"/>
                </a:solidFill>
              </a:rPr>
              <a:t>ilustrasi</a:t>
            </a:r>
            <a:r>
              <a:rPr lang="en-US" b="1" dirty="0" smtClean="0">
                <a:solidFill>
                  <a:schemeClr val="bg1"/>
                </a:solidFill>
              </a:rPr>
              <a:t> </a:t>
            </a:r>
            <a:r>
              <a:rPr lang="en-US" b="1" dirty="0" err="1">
                <a:solidFill>
                  <a:schemeClr val="bg1"/>
                </a:solidFill>
              </a:rPr>
              <a:t>dari</a:t>
            </a:r>
            <a:r>
              <a:rPr lang="en-US" b="1" dirty="0">
                <a:solidFill>
                  <a:schemeClr val="bg1"/>
                </a:solidFill>
              </a:rPr>
              <a:t> </a:t>
            </a:r>
            <a:r>
              <a:rPr lang="en-US" b="1" dirty="0" err="1">
                <a:solidFill>
                  <a:schemeClr val="bg1"/>
                </a:solidFill>
              </a:rPr>
              <a:t>dunia</a:t>
            </a:r>
            <a:r>
              <a:rPr lang="en-US" b="1" dirty="0">
                <a:solidFill>
                  <a:schemeClr val="bg1"/>
                </a:solidFill>
              </a:rPr>
              <a:t> </a:t>
            </a:r>
            <a:r>
              <a:rPr lang="en-US" b="1" dirty="0" err="1">
                <a:solidFill>
                  <a:schemeClr val="bg1"/>
                </a:solidFill>
              </a:rPr>
              <a:t>pendengar</a:t>
            </a:r>
            <a:r>
              <a:rPr lang="en-US" b="1" dirty="0">
                <a:solidFill>
                  <a:schemeClr val="bg1"/>
                </a:solidFill>
              </a:rPr>
              <a:t> </a:t>
            </a:r>
            <a:r>
              <a:rPr lang="en-US" b="1" dirty="0" err="1">
                <a:solidFill>
                  <a:schemeClr val="bg1"/>
                </a:solidFill>
              </a:rPr>
              <a:t>anda—bukan</a:t>
            </a:r>
            <a:r>
              <a:rPr lang="en-US" b="1" dirty="0">
                <a:solidFill>
                  <a:schemeClr val="bg1"/>
                </a:solidFill>
              </a:rPr>
              <a:t> </a:t>
            </a:r>
            <a:r>
              <a:rPr lang="en-US" b="1" dirty="0" err="1">
                <a:solidFill>
                  <a:schemeClr val="bg1"/>
                </a:solidFill>
              </a:rPr>
              <a:t>dunia</a:t>
            </a:r>
            <a:r>
              <a:rPr lang="en-US" b="1" dirty="0">
                <a:solidFill>
                  <a:schemeClr val="bg1"/>
                </a:solidFill>
              </a:rPr>
              <a:t> </a:t>
            </a:r>
            <a:r>
              <a:rPr lang="en-US" b="1" dirty="0" err="1">
                <a:solidFill>
                  <a:schemeClr val="bg1"/>
                </a:solidFill>
              </a:rPr>
              <a:t>anda</a:t>
            </a:r>
            <a:r>
              <a:rPr lang="en-US" b="1" dirty="0">
                <a:solidFill>
                  <a:schemeClr val="bg1"/>
                </a:solidFill>
              </a:rPr>
              <a:t>!</a:t>
            </a:r>
          </a:p>
        </p:txBody>
      </p:sp>
      <p:sp>
        <p:nvSpPr>
          <p:cNvPr id="1208326" name="Oval 6"/>
          <p:cNvSpPr>
            <a:spLocks noChangeArrowheads="1"/>
          </p:cNvSpPr>
          <p:nvPr/>
        </p:nvSpPr>
        <p:spPr bwMode="auto">
          <a:xfrm>
            <a:off x="1219200" y="2209800"/>
            <a:ext cx="3810000" cy="3657600"/>
          </a:xfrm>
          <a:prstGeom prst="ellipse">
            <a:avLst/>
          </a:prstGeom>
          <a:noFill/>
          <a:ln w="57150">
            <a:solidFill>
              <a:schemeClr val="folHlink"/>
            </a:solidFill>
            <a:round/>
            <a:headEnd/>
            <a:tailEnd/>
          </a:ln>
          <a:effectLst>
            <a:outerShdw dist="35921" dir="2700000" algn="ctr" rotWithShape="0">
              <a:srgbClr val="808080"/>
            </a:outerShdw>
          </a:effectLst>
        </p:spPr>
        <p:txBody>
          <a:bodyPr wrap="none" anchor="ctr"/>
          <a:lstStyle/>
          <a:p>
            <a:pPr>
              <a:defRPr/>
            </a:pPr>
            <a:endParaRPr lang="en-SG">
              <a:ea typeface="ＭＳ Ｐゴシック" pitchFamily="18" charset="-128"/>
              <a:cs typeface="+mn-cs"/>
            </a:endParaRPr>
          </a:p>
        </p:txBody>
      </p:sp>
      <p:sp>
        <p:nvSpPr>
          <p:cNvPr id="1208327" name="Text Box 7"/>
          <p:cNvSpPr txBox="1">
            <a:spLocks noChangeArrowheads="1"/>
          </p:cNvSpPr>
          <p:nvPr/>
        </p:nvSpPr>
        <p:spPr bwMode="auto">
          <a:xfrm>
            <a:off x="1371600" y="2874963"/>
            <a:ext cx="2986088" cy="830262"/>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defRPr/>
            </a:pPr>
            <a:r>
              <a:rPr lang="en-US" b="1" dirty="0" err="1">
                <a:solidFill>
                  <a:schemeClr val="folHlink"/>
                </a:solidFill>
                <a:ea typeface="ＭＳ Ｐゴシック" pitchFamily="18" charset="-128"/>
                <a:cs typeface="+mn-cs"/>
              </a:rPr>
              <a:t>Dunia</a:t>
            </a:r>
            <a:r>
              <a:rPr lang="en-US" b="1" dirty="0">
                <a:solidFill>
                  <a:schemeClr val="folHlink"/>
                </a:solidFill>
                <a:ea typeface="ＭＳ Ｐゴシック" pitchFamily="18" charset="-128"/>
                <a:cs typeface="+mn-cs"/>
              </a:rPr>
              <a:t> </a:t>
            </a:r>
            <a:r>
              <a:rPr lang="en-US" b="1" dirty="0" err="1">
                <a:solidFill>
                  <a:schemeClr val="folHlink"/>
                </a:solidFill>
                <a:ea typeface="ＭＳ Ｐゴシック" pitchFamily="18" charset="-128"/>
                <a:cs typeface="+mn-cs"/>
              </a:rPr>
              <a:t>Pendengar</a:t>
            </a:r>
            <a:r>
              <a:rPr lang="en-US" b="1" dirty="0">
                <a:solidFill>
                  <a:schemeClr val="folHlink"/>
                </a:solidFill>
                <a:ea typeface="ＭＳ Ｐゴシック" pitchFamily="18" charset="-128"/>
                <a:cs typeface="+mn-cs"/>
              </a:rPr>
              <a:t> </a:t>
            </a:r>
            <a:br>
              <a:rPr lang="en-US" b="1" dirty="0">
                <a:solidFill>
                  <a:schemeClr val="folHlink"/>
                </a:solidFill>
                <a:ea typeface="ＭＳ Ｐゴシック" pitchFamily="18" charset="-128"/>
                <a:cs typeface="+mn-cs"/>
              </a:rPr>
            </a:br>
            <a:r>
              <a:rPr lang="en-US" b="1" dirty="0">
                <a:solidFill>
                  <a:schemeClr val="folHlink"/>
                </a:solidFill>
                <a:ea typeface="ＭＳ Ｐゴシック" pitchFamily="18" charset="-128"/>
                <a:cs typeface="+mn-cs"/>
              </a:rPr>
              <a:t>(</a:t>
            </a:r>
            <a:r>
              <a:rPr lang="en-US" b="1" dirty="0" err="1">
                <a:solidFill>
                  <a:schemeClr val="folHlink"/>
                </a:solidFill>
                <a:ea typeface="ＭＳ Ｐゴシック" pitchFamily="18" charset="-128"/>
                <a:cs typeface="+mn-cs"/>
              </a:rPr>
              <a:t>Mereka</a:t>
            </a:r>
            <a:r>
              <a:rPr lang="en-US" b="1" dirty="0">
                <a:solidFill>
                  <a:schemeClr val="folHlink"/>
                </a:solidFill>
                <a:ea typeface="ＭＳ Ｐゴシック" pitchFamily="18" charset="-128"/>
                <a:cs typeface="+mn-cs"/>
              </a:rPr>
              <a:t>)</a:t>
            </a:r>
          </a:p>
        </p:txBody>
      </p:sp>
      <p:sp>
        <p:nvSpPr>
          <p:cNvPr id="1208328" name="Oval 8"/>
          <p:cNvSpPr>
            <a:spLocks noChangeArrowheads="1"/>
          </p:cNvSpPr>
          <p:nvPr/>
        </p:nvSpPr>
        <p:spPr bwMode="auto">
          <a:xfrm>
            <a:off x="3900488" y="2209800"/>
            <a:ext cx="3810000" cy="3657600"/>
          </a:xfrm>
          <a:prstGeom prst="ellipse">
            <a:avLst/>
          </a:prstGeom>
          <a:noFill/>
          <a:ln w="57150">
            <a:solidFill>
              <a:srgbClr val="C9C4FF"/>
            </a:solidFill>
            <a:round/>
            <a:headEnd/>
            <a:tailEnd/>
          </a:ln>
          <a:effectLst>
            <a:outerShdw dist="35921" dir="2700000" algn="ctr" rotWithShape="0">
              <a:srgbClr val="808080"/>
            </a:outerShdw>
          </a:effectLst>
        </p:spPr>
        <p:txBody>
          <a:bodyPr wrap="none" anchor="ctr"/>
          <a:lstStyle/>
          <a:p>
            <a:pPr>
              <a:defRPr/>
            </a:pPr>
            <a:endParaRPr lang="en-SG">
              <a:ea typeface="ＭＳ Ｐゴシック" pitchFamily="18" charset="-128"/>
              <a:cs typeface="+mn-cs"/>
            </a:endParaRPr>
          </a:p>
        </p:txBody>
      </p:sp>
      <p:sp>
        <p:nvSpPr>
          <p:cNvPr id="1208329" name="Text Box 9"/>
          <p:cNvSpPr txBox="1">
            <a:spLocks noChangeArrowheads="1"/>
          </p:cNvSpPr>
          <p:nvPr/>
        </p:nvSpPr>
        <p:spPr bwMode="auto">
          <a:xfrm>
            <a:off x="4429125" y="2874963"/>
            <a:ext cx="3124200" cy="830262"/>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defRPr/>
            </a:pPr>
            <a:r>
              <a:rPr lang="en-US" b="1" dirty="0" err="1">
                <a:solidFill>
                  <a:srgbClr val="C9C4FF"/>
                </a:solidFill>
                <a:ea typeface="ＭＳ Ｐゴシック" pitchFamily="18" charset="-128"/>
                <a:cs typeface="+mn-cs"/>
              </a:rPr>
              <a:t>Dunia</a:t>
            </a:r>
            <a:r>
              <a:rPr lang="en-US" b="1" dirty="0">
                <a:solidFill>
                  <a:srgbClr val="C9C4FF"/>
                </a:solidFill>
                <a:ea typeface="ＭＳ Ｐゴシック" pitchFamily="18" charset="-128"/>
                <a:cs typeface="+mn-cs"/>
              </a:rPr>
              <a:t> </a:t>
            </a:r>
            <a:r>
              <a:rPr lang="en-US" b="1" dirty="0" err="1">
                <a:solidFill>
                  <a:srgbClr val="C9C4FF"/>
                </a:solidFill>
                <a:ea typeface="ＭＳ Ｐゴシック" pitchFamily="18" charset="-128"/>
                <a:cs typeface="+mn-cs"/>
              </a:rPr>
              <a:t>Pengkhotbah</a:t>
            </a:r>
            <a:r>
              <a:rPr lang="en-US" b="1" dirty="0">
                <a:solidFill>
                  <a:srgbClr val="C9C4FF"/>
                </a:solidFill>
                <a:ea typeface="ＭＳ Ｐゴシック" pitchFamily="18" charset="-128"/>
                <a:cs typeface="+mn-cs"/>
              </a:rPr>
              <a:t> </a:t>
            </a:r>
            <a:br>
              <a:rPr lang="en-US" b="1" dirty="0">
                <a:solidFill>
                  <a:srgbClr val="C9C4FF"/>
                </a:solidFill>
                <a:ea typeface="ＭＳ Ｐゴシック" pitchFamily="18" charset="-128"/>
                <a:cs typeface="+mn-cs"/>
              </a:rPr>
            </a:br>
            <a:r>
              <a:rPr lang="en-US" b="1" dirty="0">
                <a:solidFill>
                  <a:srgbClr val="C9C4FF"/>
                </a:solidFill>
                <a:ea typeface="ＭＳ Ｐゴシック" pitchFamily="18" charset="-128"/>
                <a:cs typeface="+mn-cs"/>
              </a:rPr>
              <a:t>(</a:t>
            </a:r>
            <a:r>
              <a:rPr lang="en-US" b="1" dirty="0" err="1">
                <a:solidFill>
                  <a:srgbClr val="C9C4FF"/>
                </a:solidFill>
                <a:ea typeface="ＭＳ Ｐゴシック" pitchFamily="18" charset="-128"/>
                <a:cs typeface="+mn-cs"/>
              </a:rPr>
              <a:t>Anda</a:t>
            </a:r>
            <a:r>
              <a:rPr lang="en-US" b="1" dirty="0">
                <a:solidFill>
                  <a:srgbClr val="C9C4FF"/>
                </a:solidFill>
                <a:ea typeface="ＭＳ Ｐゴシック" pitchFamily="18" charset="-128"/>
                <a:cs typeface="+mn-cs"/>
              </a:rPr>
              <a:t>)</a:t>
            </a:r>
          </a:p>
        </p:txBody>
      </p:sp>
      <p:sp>
        <p:nvSpPr>
          <p:cNvPr id="1208330" name="Text Box 10"/>
          <p:cNvSpPr txBox="1">
            <a:spLocks noChangeArrowheads="1"/>
          </p:cNvSpPr>
          <p:nvPr/>
        </p:nvSpPr>
        <p:spPr bwMode="auto">
          <a:xfrm>
            <a:off x="407988" y="6172200"/>
            <a:ext cx="8467725" cy="461963"/>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dirty="0">
                <a:solidFill>
                  <a:schemeClr val="bg1"/>
                </a:solidFill>
                <a:ea typeface="ＭＳ Ｐゴシック" pitchFamily="18" charset="-128"/>
                <a:cs typeface="+mn-cs"/>
              </a:rPr>
              <a:t>Di </a:t>
            </a:r>
            <a:r>
              <a:rPr lang="en-US" b="1" dirty="0" err="1">
                <a:solidFill>
                  <a:schemeClr val="bg1"/>
                </a:solidFill>
                <a:ea typeface="ＭＳ Ｐゴシック" pitchFamily="18" charset="-128"/>
                <a:cs typeface="+mn-cs"/>
              </a:rPr>
              <a:t>manakah</a:t>
            </a:r>
            <a:r>
              <a:rPr lang="en-US" b="1" dirty="0">
                <a:solidFill>
                  <a:schemeClr val="bg1"/>
                </a:solidFill>
                <a:ea typeface="ＭＳ Ｐゴシック" pitchFamily="18" charset="-128"/>
                <a:cs typeface="+mn-cs"/>
              </a:rPr>
              <a:t> </a:t>
            </a:r>
            <a:r>
              <a:rPr lang="en-US" b="1" dirty="0" err="1">
                <a:solidFill>
                  <a:schemeClr val="bg1"/>
                </a:solidFill>
                <a:ea typeface="ＭＳ Ｐゴシック" pitchFamily="18" charset="-128"/>
                <a:cs typeface="+mn-cs"/>
              </a:rPr>
              <a:t>letak</a:t>
            </a:r>
            <a:r>
              <a:rPr lang="en-US" b="1" dirty="0">
                <a:solidFill>
                  <a:schemeClr val="bg1"/>
                </a:solidFill>
                <a:ea typeface="ＭＳ Ｐゴシック" pitchFamily="18" charset="-128"/>
                <a:cs typeface="+mn-cs"/>
              </a:rPr>
              <a:t> </a:t>
            </a:r>
            <a:r>
              <a:rPr lang="en-US" b="1" dirty="0" err="1">
                <a:solidFill>
                  <a:schemeClr val="bg1"/>
                </a:solidFill>
                <a:ea typeface="ＭＳ Ｐゴシック" pitchFamily="18" charset="-128"/>
                <a:cs typeface="+mn-cs"/>
              </a:rPr>
              <a:t>ilustrasi-ilustrasi</a:t>
            </a:r>
            <a:r>
              <a:rPr lang="en-US" b="1" dirty="0">
                <a:solidFill>
                  <a:schemeClr val="bg1"/>
                </a:solidFill>
                <a:ea typeface="ＭＳ Ｐゴシック" pitchFamily="18" charset="-128"/>
                <a:cs typeface="+mn-cs"/>
              </a:rPr>
              <a:t> </a:t>
            </a:r>
            <a:r>
              <a:rPr lang="en-US" b="1" dirty="0" err="1">
                <a:solidFill>
                  <a:schemeClr val="bg1"/>
                </a:solidFill>
                <a:ea typeface="ＭＳ Ｐゴシック" pitchFamily="18" charset="-128"/>
                <a:cs typeface="+mn-cs"/>
              </a:rPr>
              <a:t>terbaik</a:t>
            </a:r>
            <a:r>
              <a:rPr lang="en-US" b="1" dirty="0">
                <a:solidFill>
                  <a:schemeClr val="bg1"/>
                </a:solidFill>
                <a:ea typeface="ＭＳ Ｐゴシック" pitchFamily="18" charset="-128"/>
                <a:cs typeface="+mn-cs"/>
              </a:rPr>
              <a:t> </a:t>
            </a:r>
            <a:r>
              <a:rPr lang="en-US" b="1" dirty="0" err="1">
                <a:solidFill>
                  <a:schemeClr val="bg1"/>
                </a:solidFill>
                <a:ea typeface="ＭＳ Ｐゴシック" pitchFamily="18" charset="-128"/>
                <a:cs typeface="+mn-cs"/>
              </a:rPr>
              <a:t>Anda</a:t>
            </a:r>
            <a:r>
              <a:rPr lang="en-US" b="1" dirty="0">
                <a:solidFill>
                  <a:schemeClr val="bg1"/>
                </a:solidFill>
                <a:ea typeface="ＭＳ Ｐゴシック" pitchFamily="18" charset="-128"/>
                <a:cs typeface="+mn-cs"/>
              </a:rPr>
              <a:t> </a:t>
            </a:r>
            <a:r>
              <a:rPr lang="en-US" b="1" dirty="0" err="1">
                <a:solidFill>
                  <a:schemeClr val="bg1"/>
                </a:solidFill>
                <a:ea typeface="ＭＳ Ｐゴシック" pitchFamily="18" charset="-128"/>
                <a:cs typeface="+mn-cs"/>
              </a:rPr>
              <a:t>berada</a:t>
            </a:r>
            <a:r>
              <a:rPr lang="en-US" b="1" dirty="0">
                <a:solidFill>
                  <a:schemeClr val="bg1"/>
                </a:solidFill>
                <a:ea typeface="ＭＳ Ｐゴシック" pitchFamily="18" charset="-128"/>
                <a:cs typeface="+mn-cs"/>
              </a:rPr>
              <a:t>?</a:t>
            </a:r>
          </a:p>
        </p:txBody>
      </p:sp>
      <p:sp>
        <p:nvSpPr>
          <p:cNvPr id="1208331" name="Text Box 11"/>
          <p:cNvSpPr txBox="1">
            <a:spLocks noChangeArrowheads="1"/>
          </p:cNvSpPr>
          <p:nvPr/>
        </p:nvSpPr>
        <p:spPr bwMode="auto">
          <a:xfrm>
            <a:off x="4267200" y="3660775"/>
            <a:ext cx="438150" cy="64135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sz="3600" b="1">
                <a:solidFill>
                  <a:schemeClr val="bg1"/>
                </a:solidFill>
                <a:ea typeface="ＭＳ Ｐゴシック" pitchFamily="18" charset="-128"/>
                <a:cs typeface="+mn-cs"/>
              </a:rPr>
              <a:t>1</a:t>
            </a:r>
          </a:p>
        </p:txBody>
      </p:sp>
      <p:sp>
        <p:nvSpPr>
          <p:cNvPr id="1208332" name="Text Box 12"/>
          <p:cNvSpPr txBox="1">
            <a:spLocks noChangeArrowheads="1"/>
          </p:cNvSpPr>
          <p:nvPr/>
        </p:nvSpPr>
        <p:spPr bwMode="auto">
          <a:xfrm>
            <a:off x="2743200" y="4267200"/>
            <a:ext cx="438150" cy="64135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sz="3600" b="1">
                <a:solidFill>
                  <a:schemeClr val="bg1"/>
                </a:solidFill>
                <a:ea typeface="ＭＳ Ｐゴシック" pitchFamily="18" charset="-128"/>
                <a:cs typeface="+mn-cs"/>
              </a:rPr>
              <a:t>2</a:t>
            </a:r>
          </a:p>
        </p:txBody>
      </p:sp>
      <p:sp>
        <p:nvSpPr>
          <p:cNvPr id="1208333" name="Text Box 13"/>
          <p:cNvSpPr txBox="1">
            <a:spLocks noChangeArrowheads="1"/>
          </p:cNvSpPr>
          <p:nvPr/>
        </p:nvSpPr>
        <p:spPr bwMode="auto">
          <a:xfrm>
            <a:off x="5943600" y="4267200"/>
            <a:ext cx="438150" cy="64135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sz="3600" b="1">
                <a:solidFill>
                  <a:schemeClr val="bg1"/>
                </a:solidFill>
                <a:ea typeface="ＭＳ Ｐゴシック" pitchFamily="18" charset="-128"/>
                <a:cs typeface="+mn-cs"/>
              </a:rPr>
              <a:t>3</a:t>
            </a:r>
          </a:p>
        </p:txBody>
      </p:sp>
      <p:sp>
        <p:nvSpPr>
          <p:cNvPr id="1208334" name="Text Box 14"/>
          <p:cNvSpPr txBox="1">
            <a:spLocks noChangeArrowheads="1"/>
          </p:cNvSpPr>
          <p:nvPr/>
        </p:nvSpPr>
        <p:spPr bwMode="auto">
          <a:xfrm>
            <a:off x="7772400" y="5562600"/>
            <a:ext cx="438150" cy="64135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sz="3600" b="1">
                <a:solidFill>
                  <a:schemeClr val="bg1"/>
                </a:solidFill>
                <a:ea typeface="ＭＳ Ｐゴシック" pitchFamily="18" charset="-128"/>
                <a:cs typeface="+mn-cs"/>
              </a:rPr>
              <a:t>4</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1208329"/>
                                        </p:tgtEl>
                                        <p:attrNameLst>
                                          <p:attrName>style.visibility</p:attrName>
                                        </p:attrNameLst>
                                      </p:cBhvr>
                                      <p:to>
                                        <p:strVal val="visible"/>
                                      </p:to>
                                    </p:set>
                                    <p:anim calcmode="lin" valueType="num">
                                      <p:cBhvr>
                                        <p:cTn id="11" dur="1000" fill="hold"/>
                                        <p:tgtEl>
                                          <p:spTgt spid="1208329"/>
                                        </p:tgtEl>
                                        <p:attrNameLst>
                                          <p:attrName>ppt_w</p:attrName>
                                        </p:attrNameLst>
                                      </p:cBhvr>
                                      <p:tavLst>
                                        <p:tav tm="0">
                                          <p:val>
                                            <p:strVal val="#ppt_w+.3"/>
                                          </p:val>
                                        </p:tav>
                                        <p:tav tm="100000">
                                          <p:val>
                                            <p:strVal val="#ppt_w"/>
                                          </p:val>
                                        </p:tav>
                                      </p:tavLst>
                                    </p:anim>
                                    <p:anim calcmode="lin" valueType="num">
                                      <p:cBhvr>
                                        <p:cTn id="12" dur="1000" fill="hold"/>
                                        <p:tgtEl>
                                          <p:spTgt spid="1208329"/>
                                        </p:tgtEl>
                                        <p:attrNameLst>
                                          <p:attrName>ppt_h</p:attrName>
                                        </p:attrNameLst>
                                      </p:cBhvr>
                                      <p:tavLst>
                                        <p:tav tm="0">
                                          <p:val>
                                            <p:strVal val="#ppt_h"/>
                                          </p:val>
                                        </p:tav>
                                        <p:tav tm="100000">
                                          <p:val>
                                            <p:strVal val="#ppt_h"/>
                                          </p:val>
                                        </p:tav>
                                      </p:tavLst>
                                    </p:anim>
                                    <p:animEffect transition="in" filter="fade">
                                      <p:cBhvr>
                                        <p:cTn id="13" dur="1000"/>
                                        <p:tgtEl>
                                          <p:spTgt spid="1208329"/>
                                        </p:tgtEl>
                                      </p:cBhvr>
                                    </p:animEffect>
                                  </p:childTnLst>
                                </p:cTn>
                              </p:par>
                            </p:childTnLst>
                          </p:cTn>
                        </p:par>
                        <p:par>
                          <p:cTn id="14" fill="hold" nodeType="afterGroup">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208328"/>
                                        </p:tgtEl>
                                        <p:attrNameLst>
                                          <p:attrName>style.visibility</p:attrName>
                                        </p:attrNameLst>
                                      </p:cBhvr>
                                      <p:to>
                                        <p:strVal val="visible"/>
                                      </p:to>
                                    </p:set>
                                    <p:anim calcmode="lin" valueType="num">
                                      <p:cBhvr>
                                        <p:cTn id="17" dur="1000" fill="hold"/>
                                        <p:tgtEl>
                                          <p:spTgt spid="1208328"/>
                                        </p:tgtEl>
                                        <p:attrNameLst>
                                          <p:attrName>ppt_w</p:attrName>
                                        </p:attrNameLst>
                                      </p:cBhvr>
                                      <p:tavLst>
                                        <p:tav tm="0">
                                          <p:val>
                                            <p:strVal val="#ppt_w+.3"/>
                                          </p:val>
                                        </p:tav>
                                        <p:tav tm="100000">
                                          <p:val>
                                            <p:strVal val="#ppt_w"/>
                                          </p:val>
                                        </p:tav>
                                      </p:tavLst>
                                    </p:anim>
                                    <p:anim calcmode="lin" valueType="num">
                                      <p:cBhvr>
                                        <p:cTn id="18" dur="1000" fill="hold"/>
                                        <p:tgtEl>
                                          <p:spTgt spid="1208328"/>
                                        </p:tgtEl>
                                        <p:attrNameLst>
                                          <p:attrName>ppt_h</p:attrName>
                                        </p:attrNameLst>
                                      </p:cBhvr>
                                      <p:tavLst>
                                        <p:tav tm="0">
                                          <p:val>
                                            <p:strVal val="#ppt_h"/>
                                          </p:val>
                                        </p:tav>
                                        <p:tav tm="100000">
                                          <p:val>
                                            <p:strVal val="#ppt_h"/>
                                          </p:val>
                                        </p:tav>
                                      </p:tavLst>
                                    </p:anim>
                                    <p:animEffect transition="in" filter="fade">
                                      <p:cBhvr>
                                        <p:cTn id="19" dur="1000"/>
                                        <p:tgtEl>
                                          <p:spTgt spid="12083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208327"/>
                                        </p:tgtEl>
                                        <p:attrNameLst>
                                          <p:attrName>style.visibility</p:attrName>
                                        </p:attrNameLst>
                                      </p:cBhvr>
                                      <p:to>
                                        <p:strVal val="visible"/>
                                      </p:to>
                                    </p:set>
                                    <p:anim calcmode="lin" valueType="num">
                                      <p:cBhvr>
                                        <p:cTn id="24" dur="1000" fill="hold"/>
                                        <p:tgtEl>
                                          <p:spTgt spid="1208327"/>
                                        </p:tgtEl>
                                        <p:attrNameLst>
                                          <p:attrName>ppt_w</p:attrName>
                                        </p:attrNameLst>
                                      </p:cBhvr>
                                      <p:tavLst>
                                        <p:tav tm="0">
                                          <p:val>
                                            <p:strVal val="#ppt_w+.3"/>
                                          </p:val>
                                        </p:tav>
                                        <p:tav tm="100000">
                                          <p:val>
                                            <p:strVal val="#ppt_w"/>
                                          </p:val>
                                        </p:tav>
                                      </p:tavLst>
                                    </p:anim>
                                    <p:anim calcmode="lin" valueType="num">
                                      <p:cBhvr>
                                        <p:cTn id="25" dur="1000" fill="hold"/>
                                        <p:tgtEl>
                                          <p:spTgt spid="1208327"/>
                                        </p:tgtEl>
                                        <p:attrNameLst>
                                          <p:attrName>ppt_h</p:attrName>
                                        </p:attrNameLst>
                                      </p:cBhvr>
                                      <p:tavLst>
                                        <p:tav tm="0">
                                          <p:val>
                                            <p:strVal val="#ppt_h"/>
                                          </p:val>
                                        </p:tav>
                                        <p:tav tm="100000">
                                          <p:val>
                                            <p:strVal val="#ppt_h"/>
                                          </p:val>
                                        </p:tav>
                                      </p:tavLst>
                                    </p:anim>
                                    <p:animEffect transition="in" filter="fade">
                                      <p:cBhvr>
                                        <p:cTn id="26" dur="1000"/>
                                        <p:tgtEl>
                                          <p:spTgt spid="1208327"/>
                                        </p:tgtEl>
                                      </p:cBhvr>
                                    </p:animEffect>
                                  </p:childTnLst>
                                </p:cTn>
                              </p:par>
                            </p:childTnLst>
                          </p:cTn>
                        </p:par>
                        <p:par>
                          <p:cTn id="27" fill="hold" nodeType="afterGroup">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1208326"/>
                                        </p:tgtEl>
                                        <p:attrNameLst>
                                          <p:attrName>style.visibility</p:attrName>
                                        </p:attrNameLst>
                                      </p:cBhvr>
                                      <p:to>
                                        <p:strVal val="visible"/>
                                      </p:to>
                                    </p:set>
                                    <p:anim calcmode="lin" valueType="num">
                                      <p:cBhvr>
                                        <p:cTn id="30" dur="1000" fill="hold"/>
                                        <p:tgtEl>
                                          <p:spTgt spid="1208326"/>
                                        </p:tgtEl>
                                        <p:attrNameLst>
                                          <p:attrName>ppt_w</p:attrName>
                                        </p:attrNameLst>
                                      </p:cBhvr>
                                      <p:tavLst>
                                        <p:tav tm="0">
                                          <p:val>
                                            <p:strVal val="#ppt_w+.3"/>
                                          </p:val>
                                        </p:tav>
                                        <p:tav tm="100000">
                                          <p:val>
                                            <p:strVal val="#ppt_w"/>
                                          </p:val>
                                        </p:tav>
                                      </p:tavLst>
                                    </p:anim>
                                    <p:anim calcmode="lin" valueType="num">
                                      <p:cBhvr>
                                        <p:cTn id="31" dur="1000" fill="hold"/>
                                        <p:tgtEl>
                                          <p:spTgt spid="1208326"/>
                                        </p:tgtEl>
                                        <p:attrNameLst>
                                          <p:attrName>ppt_h</p:attrName>
                                        </p:attrNameLst>
                                      </p:cBhvr>
                                      <p:tavLst>
                                        <p:tav tm="0">
                                          <p:val>
                                            <p:strVal val="#ppt_h"/>
                                          </p:val>
                                        </p:tav>
                                        <p:tav tm="100000">
                                          <p:val>
                                            <p:strVal val="#ppt_h"/>
                                          </p:val>
                                        </p:tav>
                                      </p:tavLst>
                                    </p:anim>
                                    <p:animEffect transition="in" filter="fade">
                                      <p:cBhvr>
                                        <p:cTn id="32" dur="1000"/>
                                        <p:tgtEl>
                                          <p:spTgt spid="12083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083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0833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0833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0833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08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25" grpId="0"/>
      <p:bldP spid="1208326" grpId="0" animBg="1"/>
      <p:bldP spid="1208327" grpId="0"/>
      <p:bldP spid="1208328" grpId="0" animBg="1"/>
      <p:bldP spid="1208329" grpId="0"/>
      <p:bldP spid="1208330" grpId="0"/>
      <p:bldP spid="1208331" grpId="0"/>
      <p:bldP spid="1208332" grpId="0"/>
      <p:bldP spid="1208333" grpId="0"/>
      <p:bldP spid="12083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Sunrise &amp; Sunset 160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2355" name="Rectangle 3"/>
          <p:cNvSpPr>
            <a:spLocks noGrp="1" noChangeArrowheads="1"/>
          </p:cNvSpPr>
          <p:nvPr>
            <p:ph type="title" idx="4294967295"/>
          </p:nvPr>
        </p:nvSpPr>
        <p:spPr>
          <a:xfrm>
            <a:off x="457200" y="76200"/>
            <a:ext cx="8229600" cy="1143000"/>
          </a:xfrm>
          <a:effectLst>
            <a:outerShdw blurRad="63500" dist="35921" dir="2700000" algn="ctr" rotWithShape="0">
              <a:schemeClr val="tx2"/>
            </a:outerShdw>
          </a:effectLst>
        </p:spPr>
        <p:txBody>
          <a:bodyPr/>
          <a:lstStyle/>
          <a:p>
            <a:pPr eaLnBrk="1" hangingPunct="1">
              <a:defRPr/>
            </a:pPr>
            <a:r>
              <a:rPr lang="en-US" dirty="0" err="1" smtClean="0">
                <a:solidFill>
                  <a:schemeClr val="bg1"/>
                </a:solidFill>
                <a:ea typeface="+mj-ea"/>
                <a:cs typeface="+mj-cs"/>
              </a:rPr>
              <a:t>Bagaimana</a:t>
            </a:r>
            <a:r>
              <a:rPr lang="en-US" dirty="0" smtClean="0">
                <a:solidFill>
                  <a:schemeClr val="bg1"/>
                </a:solidFill>
                <a:ea typeface="+mj-ea"/>
                <a:cs typeface="+mj-cs"/>
              </a:rPr>
              <a:t> </a:t>
            </a:r>
            <a:r>
              <a:rPr lang="en-US" dirty="0" err="1" smtClean="0">
                <a:solidFill>
                  <a:schemeClr val="bg1"/>
                </a:solidFill>
                <a:ea typeface="+mj-ea"/>
                <a:cs typeface="+mj-cs"/>
              </a:rPr>
              <a:t>Memberikan</a:t>
            </a:r>
            <a:r>
              <a:rPr lang="en-US" dirty="0" smtClean="0">
                <a:solidFill>
                  <a:schemeClr val="bg1"/>
                </a:solidFill>
                <a:ea typeface="+mj-ea"/>
                <a:cs typeface="+mj-cs"/>
              </a:rPr>
              <a:t> </a:t>
            </a:r>
            <a:r>
              <a:rPr lang="en-US" dirty="0" err="1" smtClean="0">
                <a:solidFill>
                  <a:schemeClr val="bg1"/>
                </a:solidFill>
                <a:ea typeface="+mj-ea"/>
                <a:cs typeface="+mj-cs"/>
              </a:rPr>
              <a:t>Ilustrasi</a:t>
            </a:r>
            <a:r>
              <a:rPr lang="en-US" dirty="0" smtClean="0">
                <a:solidFill>
                  <a:schemeClr val="bg1"/>
                </a:solidFill>
                <a:ea typeface="+mj-ea"/>
                <a:cs typeface="+mj-cs"/>
              </a:rPr>
              <a:t> yang </a:t>
            </a:r>
            <a:r>
              <a:rPr lang="en-US" dirty="0" err="1" smtClean="0">
                <a:solidFill>
                  <a:schemeClr val="bg1"/>
                </a:solidFill>
                <a:ea typeface="+mj-ea"/>
                <a:cs typeface="+mj-cs"/>
              </a:rPr>
              <a:t>Baik</a:t>
            </a:r>
            <a:endParaRPr lang="en-US" dirty="0" smtClean="0">
              <a:ea typeface="+mj-ea"/>
              <a:cs typeface="+mj-cs"/>
            </a:endParaRPr>
          </a:p>
        </p:txBody>
      </p:sp>
      <p:sp>
        <p:nvSpPr>
          <p:cNvPr id="1252356" name="Text Box 4"/>
          <p:cNvSpPr txBox="1">
            <a:spLocks noChangeArrowheads="1"/>
          </p:cNvSpPr>
          <p:nvPr/>
        </p:nvSpPr>
        <p:spPr bwMode="auto">
          <a:xfrm>
            <a:off x="8534400" y="76200"/>
            <a:ext cx="523875" cy="45720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a:solidFill>
                  <a:schemeClr val="bg1"/>
                </a:solidFill>
                <a:ea typeface="ＭＳ Ｐゴシック" pitchFamily="18" charset="-128"/>
                <a:cs typeface="+mn-cs"/>
              </a:rPr>
              <a:t>64</a:t>
            </a:r>
          </a:p>
        </p:txBody>
      </p:sp>
      <p:sp>
        <p:nvSpPr>
          <p:cNvPr id="1252357" name="Text Box 5"/>
          <p:cNvSpPr txBox="1">
            <a:spLocks noChangeArrowheads="1"/>
          </p:cNvSpPr>
          <p:nvPr/>
        </p:nvSpPr>
        <p:spPr bwMode="auto">
          <a:xfrm>
            <a:off x="228600" y="1673225"/>
            <a:ext cx="8607425" cy="8302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AutoNum type="alphaUcPeriod"/>
            </a:pPr>
            <a:r>
              <a:rPr lang="en-US" b="1">
                <a:solidFill>
                  <a:schemeClr val="bg1"/>
                </a:solidFill>
              </a:rPr>
              <a:t>Ambillah ilustrasi dari dunia pendengar anda—bukan </a:t>
            </a:r>
          </a:p>
          <a:p>
            <a:r>
              <a:rPr lang="en-US" b="1">
                <a:solidFill>
                  <a:schemeClr val="bg1"/>
                </a:solidFill>
              </a:rPr>
              <a:t> 	dunia anda!</a:t>
            </a:r>
          </a:p>
        </p:txBody>
      </p:sp>
      <p:sp>
        <p:nvSpPr>
          <p:cNvPr id="1252362" name="Text Box 10"/>
          <p:cNvSpPr txBox="1">
            <a:spLocks noChangeArrowheads="1"/>
          </p:cNvSpPr>
          <p:nvPr/>
        </p:nvSpPr>
        <p:spPr bwMode="auto">
          <a:xfrm>
            <a:off x="228600" y="2744788"/>
            <a:ext cx="8915400" cy="12001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buFontTx/>
              <a:buAutoNum type="alphaUcPeriod" startAt="2"/>
            </a:pPr>
            <a:r>
              <a:rPr lang="en-US" b="1">
                <a:solidFill>
                  <a:schemeClr val="bg1"/>
                </a:solidFill>
              </a:rPr>
              <a:t>Selesaikan kerangka khotbah anda di awal minggu—hal</a:t>
            </a:r>
          </a:p>
          <a:p>
            <a:r>
              <a:rPr lang="en-US" b="1">
                <a:solidFill>
                  <a:schemeClr val="bg1"/>
                </a:solidFill>
              </a:rPr>
              <a:t>	ini memberikan waktu untuk menemukan ilustrasi-ilustrasi yang baik.</a:t>
            </a:r>
          </a:p>
        </p:txBody>
      </p:sp>
      <p:sp>
        <p:nvSpPr>
          <p:cNvPr id="1252367" name="Text Box 15"/>
          <p:cNvSpPr txBox="1">
            <a:spLocks noChangeArrowheads="1"/>
          </p:cNvSpPr>
          <p:nvPr/>
        </p:nvSpPr>
        <p:spPr bwMode="auto">
          <a:xfrm>
            <a:off x="228600" y="4181475"/>
            <a:ext cx="7924800" cy="461963"/>
          </a:xfrm>
          <a:prstGeom prst="rect">
            <a:avLst/>
          </a:prstGeom>
          <a:noFill/>
          <a:ln w="9525">
            <a:noFill/>
            <a:miter lim="800000"/>
            <a:headEnd/>
            <a:tailEnd/>
          </a:ln>
          <a:effectLst>
            <a:outerShdw dist="35921" dir="2700000" algn="ctr" rotWithShape="0">
              <a:srgbClr val="808080"/>
            </a:outerShdw>
          </a:effectLst>
        </p:spPr>
        <p:txBody>
          <a:bodyPr>
            <a:spAutoFit/>
          </a:bodyPr>
          <a:lstStyle/>
          <a:p>
            <a:pPr>
              <a:defRPr/>
            </a:pPr>
            <a:r>
              <a:rPr lang="en-US" b="1" dirty="0">
                <a:solidFill>
                  <a:schemeClr val="bg1"/>
                </a:solidFill>
                <a:ea typeface="ＭＳ Ｐゴシック" pitchFamily="18" charset="-128"/>
                <a:cs typeface="+mn-cs"/>
              </a:rPr>
              <a:t>C.  </a:t>
            </a:r>
            <a:r>
              <a:rPr lang="en-US" b="1" dirty="0" err="1">
                <a:solidFill>
                  <a:schemeClr val="bg1"/>
                </a:solidFill>
                <a:ea typeface="ＭＳ Ｐゴシック" pitchFamily="18" charset="-128"/>
                <a:cs typeface="+mn-cs"/>
              </a:rPr>
              <a:t>Variasikan</a:t>
            </a:r>
            <a:r>
              <a:rPr lang="en-US" b="1" dirty="0">
                <a:solidFill>
                  <a:schemeClr val="bg1"/>
                </a:solidFill>
                <a:ea typeface="ＭＳ Ｐゴシック" pitchFamily="18" charset="-128"/>
                <a:cs typeface="+mn-cs"/>
              </a:rPr>
              <a:t> </a:t>
            </a:r>
            <a:r>
              <a:rPr lang="en-US" b="1" dirty="0" err="1">
                <a:solidFill>
                  <a:schemeClr val="bg1"/>
                </a:solidFill>
                <a:ea typeface="ＭＳ Ｐゴシック" pitchFamily="18" charset="-128"/>
                <a:cs typeface="+mn-cs"/>
              </a:rPr>
              <a:t>jenis</a:t>
            </a:r>
            <a:r>
              <a:rPr lang="en-US" b="1" dirty="0">
                <a:solidFill>
                  <a:schemeClr val="bg1"/>
                </a:solidFill>
                <a:ea typeface="ＭＳ Ｐゴシック" pitchFamily="18" charset="-128"/>
                <a:cs typeface="+mn-cs"/>
              </a:rPr>
              <a:t> </a:t>
            </a:r>
            <a:r>
              <a:rPr lang="en-US" b="1" dirty="0" err="1">
                <a:solidFill>
                  <a:schemeClr val="bg1"/>
                </a:solidFill>
                <a:ea typeface="ＭＳ Ｐゴシック" pitchFamily="18" charset="-128"/>
                <a:cs typeface="+mn-cs"/>
              </a:rPr>
              <a:t>ilustrasi</a:t>
            </a:r>
            <a:r>
              <a:rPr lang="en-US" b="1" dirty="0">
                <a:solidFill>
                  <a:schemeClr val="bg1"/>
                </a:solidFill>
                <a:ea typeface="ＭＳ Ｐゴシック" pitchFamily="18" charset="-128"/>
                <a:cs typeface="+mn-cs"/>
              </a:rPr>
              <a:t> yang </a:t>
            </a:r>
            <a:r>
              <a:rPr lang="en-US" b="1" dirty="0" err="1">
                <a:solidFill>
                  <a:schemeClr val="bg1"/>
                </a:solidFill>
                <a:ea typeface="ＭＳ Ｐゴシック" pitchFamily="18" charset="-128"/>
                <a:cs typeface="+mn-cs"/>
              </a:rPr>
              <a:t>digunakan</a:t>
            </a:r>
            <a:r>
              <a:rPr lang="en-US" b="1" dirty="0">
                <a:solidFill>
                  <a:schemeClr val="bg1"/>
                </a:solidFill>
                <a:ea typeface="ＭＳ Ｐゴシック" pitchFamily="18" charset="-128"/>
                <a:cs typeface="+mn-cs"/>
              </a:rPr>
              <a:t>.</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7" grpId="0"/>
      <p:bldP spid="1252362" grpId="0"/>
      <p:bldP spid="125236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4"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l="6667" r="4445" b="66025"/>
          <a:stretch>
            <a:fillRect/>
          </a:stretch>
        </p:blipFill>
        <p:spPr bwMode="auto">
          <a:xfrm>
            <a:off x="0" y="1685925"/>
            <a:ext cx="9144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5250" name="Rectangle 2"/>
          <p:cNvSpPr>
            <a:spLocks noGrp="1" noChangeArrowheads="1"/>
          </p:cNvSpPr>
          <p:nvPr>
            <p:ph type="title"/>
          </p:nvPr>
        </p:nvSpPr>
        <p:spPr>
          <a:xfrm>
            <a:off x="152400" y="214313"/>
            <a:ext cx="8686800" cy="1143000"/>
          </a:xfrm>
          <a:solidFill>
            <a:schemeClr val="tx2"/>
          </a:solidFill>
        </p:spPr>
        <p:txBody>
          <a:bodyPr/>
          <a:lstStyle/>
          <a:p>
            <a:pPr eaLnBrk="1" hangingPunct="1"/>
            <a:r>
              <a:rPr lang="en-US" sz="4000" b="1">
                <a:solidFill>
                  <a:schemeClr val="bg1"/>
                </a:solidFill>
                <a:latin typeface="Arial" charset="0"/>
              </a:rPr>
              <a:t>Jangan terlalu spesifik dengan memilih orang-orang tertentu</a:t>
            </a:r>
            <a:endParaRPr lang="en-US" sz="4000">
              <a:solidFill>
                <a:schemeClr val="bg1"/>
              </a:solidFill>
              <a:latin typeface="Arial" charset="0"/>
            </a:endParaRPr>
          </a:p>
        </p:txBody>
      </p:sp>
      <p:sp>
        <p:nvSpPr>
          <p:cNvPr id="87044" name="Rectangle 5"/>
          <p:cNvSpPr>
            <a:spLocks noGrp="1" noChangeArrowheads="1"/>
          </p:cNvSpPr>
          <p:nvPr>
            <p:ph type="body" idx="1"/>
          </p:nvPr>
        </p:nvSpPr>
        <p:spPr>
          <a:xfrm>
            <a:off x="642938" y="5715000"/>
            <a:ext cx="7786687" cy="1066800"/>
          </a:xfrm>
          <a:solidFill>
            <a:schemeClr val="bg1"/>
          </a:solidFill>
        </p:spPr>
        <p:txBody>
          <a:bodyPr/>
          <a:lstStyle/>
          <a:p>
            <a:pPr algn="ctr" eaLnBrk="1" hangingPunct="1">
              <a:buFontTx/>
              <a:buNone/>
            </a:pPr>
            <a:r>
              <a:rPr lang="ja-JP" altLang="en-US" b="1">
                <a:solidFill>
                  <a:schemeClr val="accent2"/>
                </a:solidFill>
                <a:latin typeface="Arial" charset="0"/>
              </a:rPr>
              <a:t>“</a:t>
            </a:r>
            <a:r>
              <a:rPr lang="en-US" altLang="ja-JP" b="1">
                <a:solidFill>
                  <a:schemeClr val="accent2"/>
                </a:solidFill>
                <a:latin typeface="Arial" charset="0"/>
              </a:rPr>
              <a:t>Saya berharap ia tidak terlalu spesifik dengan ilustrasi-ilustrasinya.</a:t>
            </a:r>
            <a:r>
              <a:rPr lang="ja-JP" altLang="en-US" b="1">
                <a:solidFill>
                  <a:schemeClr val="accent2"/>
                </a:solidFill>
                <a:latin typeface="Arial" charset="0"/>
              </a:rPr>
              <a:t>”</a:t>
            </a:r>
            <a:endParaRPr lang="en-US">
              <a:solidFill>
                <a:schemeClr val="accent2"/>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5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Sunrise &amp; Sunset 160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0547" name="Rectangle 3"/>
          <p:cNvSpPr>
            <a:spLocks noGrp="1" noChangeArrowheads="1"/>
          </p:cNvSpPr>
          <p:nvPr>
            <p:ph type="title" idx="4294967295"/>
          </p:nvPr>
        </p:nvSpPr>
        <p:spPr>
          <a:xfrm>
            <a:off x="457200" y="76200"/>
            <a:ext cx="8229600" cy="1143000"/>
          </a:xfrm>
          <a:effectLst>
            <a:outerShdw blurRad="63500" dist="35921" dir="2700000" algn="ctr" rotWithShape="0">
              <a:schemeClr val="tx2"/>
            </a:outerShdw>
          </a:effectLst>
        </p:spPr>
        <p:txBody>
          <a:bodyPr/>
          <a:lstStyle/>
          <a:p>
            <a:pPr eaLnBrk="1" hangingPunct="1">
              <a:defRPr/>
            </a:pPr>
            <a:r>
              <a:rPr lang="en-US" dirty="0" err="1" smtClean="0">
                <a:solidFill>
                  <a:schemeClr val="bg1"/>
                </a:solidFill>
                <a:ea typeface="+mj-ea"/>
                <a:cs typeface="+mj-cs"/>
              </a:rPr>
              <a:t>Bagaimana</a:t>
            </a:r>
            <a:r>
              <a:rPr lang="en-US" dirty="0" smtClean="0">
                <a:solidFill>
                  <a:schemeClr val="bg1"/>
                </a:solidFill>
                <a:ea typeface="+mj-ea"/>
                <a:cs typeface="+mj-cs"/>
              </a:rPr>
              <a:t> </a:t>
            </a:r>
            <a:r>
              <a:rPr lang="en-US" dirty="0" err="1" smtClean="0">
                <a:solidFill>
                  <a:schemeClr val="bg1"/>
                </a:solidFill>
                <a:ea typeface="+mj-ea"/>
                <a:cs typeface="+mj-cs"/>
              </a:rPr>
              <a:t>Memberikan</a:t>
            </a:r>
            <a:r>
              <a:rPr lang="en-US" dirty="0" smtClean="0">
                <a:solidFill>
                  <a:schemeClr val="bg1"/>
                </a:solidFill>
                <a:ea typeface="+mj-ea"/>
                <a:cs typeface="+mj-cs"/>
              </a:rPr>
              <a:t> </a:t>
            </a:r>
            <a:r>
              <a:rPr lang="en-US" dirty="0" err="1" smtClean="0">
                <a:solidFill>
                  <a:schemeClr val="bg1"/>
                </a:solidFill>
                <a:ea typeface="+mj-ea"/>
                <a:cs typeface="+mj-cs"/>
              </a:rPr>
              <a:t>Ilustrasi</a:t>
            </a:r>
            <a:r>
              <a:rPr lang="en-US" dirty="0" smtClean="0">
                <a:solidFill>
                  <a:schemeClr val="bg1"/>
                </a:solidFill>
                <a:ea typeface="+mj-ea"/>
                <a:cs typeface="+mj-cs"/>
              </a:rPr>
              <a:t> yang </a:t>
            </a:r>
            <a:r>
              <a:rPr lang="en-US" dirty="0" err="1" smtClean="0">
                <a:solidFill>
                  <a:schemeClr val="bg1"/>
                </a:solidFill>
                <a:ea typeface="+mj-ea"/>
                <a:cs typeface="+mj-cs"/>
              </a:rPr>
              <a:t>Baik</a:t>
            </a:r>
            <a:endParaRPr lang="en-US" dirty="0" smtClean="0">
              <a:ea typeface="+mj-ea"/>
              <a:cs typeface="+mj-cs"/>
            </a:endParaRPr>
          </a:p>
        </p:txBody>
      </p:sp>
      <p:sp>
        <p:nvSpPr>
          <p:cNvPr id="1260548" name="Text Box 4"/>
          <p:cNvSpPr txBox="1">
            <a:spLocks noChangeArrowheads="1"/>
          </p:cNvSpPr>
          <p:nvPr/>
        </p:nvSpPr>
        <p:spPr bwMode="auto">
          <a:xfrm>
            <a:off x="8534400" y="76200"/>
            <a:ext cx="523875" cy="45720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a:solidFill>
                  <a:schemeClr val="bg1"/>
                </a:solidFill>
                <a:ea typeface="ＭＳ Ｐゴシック" pitchFamily="18" charset="-128"/>
                <a:cs typeface="+mn-cs"/>
              </a:rPr>
              <a:t>64</a:t>
            </a:r>
          </a:p>
        </p:txBody>
      </p:sp>
      <p:sp>
        <p:nvSpPr>
          <p:cNvPr id="89092" name="Text Box 5"/>
          <p:cNvSpPr txBox="1">
            <a:spLocks noChangeArrowheads="1"/>
          </p:cNvSpPr>
          <p:nvPr/>
        </p:nvSpPr>
        <p:spPr bwMode="auto">
          <a:xfrm>
            <a:off x="228600" y="1600200"/>
            <a:ext cx="8607425" cy="8302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AutoNum type="alphaUcPeriod"/>
            </a:pPr>
            <a:r>
              <a:rPr lang="en-US" b="1">
                <a:solidFill>
                  <a:schemeClr val="bg1"/>
                </a:solidFill>
              </a:rPr>
              <a:t>Ambillah ilustrasi dari dunia pendengar anda—bukan </a:t>
            </a:r>
          </a:p>
          <a:p>
            <a:r>
              <a:rPr lang="en-US" b="1">
                <a:solidFill>
                  <a:schemeClr val="bg1"/>
                </a:solidFill>
              </a:rPr>
              <a:t> 	dunia anda!</a:t>
            </a:r>
          </a:p>
        </p:txBody>
      </p:sp>
      <p:sp>
        <p:nvSpPr>
          <p:cNvPr id="89093" name="Text Box 6"/>
          <p:cNvSpPr txBox="1">
            <a:spLocks noChangeArrowheads="1"/>
          </p:cNvSpPr>
          <p:nvPr/>
        </p:nvSpPr>
        <p:spPr bwMode="auto">
          <a:xfrm>
            <a:off x="228600" y="2671763"/>
            <a:ext cx="8915400" cy="12001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AutoNum type="alphaUcPeriod" startAt="2"/>
            </a:pPr>
            <a:r>
              <a:rPr lang="en-US" b="1">
                <a:solidFill>
                  <a:schemeClr val="bg1"/>
                </a:solidFill>
              </a:rPr>
              <a:t>Selesaikan kerangka khotbah anda di awal minggu—hal</a:t>
            </a:r>
          </a:p>
          <a:p>
            <a:r>
              <a:rPr lang="en-US" b="1">
                <a:solidFill>
                  <a:schemeClr val="bg1"/>
                </a:solidFill>
              </a:rPr>
              <a:t>	ini memberikan waktu untuk menemukan ilustrasi-ilustrasi yang baik.</a:t>
            </a:r>
          </a:p>
        </p:txBody>
      </p:sp>
      <p:sp>
        <p:nvSpPr>
          <p:cNvPr id="1260551" name="Text Box 7"/>
          <p:cNvSpPr txBox="1">
            <a:spLocks noChangeArrowheads="1"/>
          </p:cNvSpPr>
          <p:nvPr/>
        </p:nvSpPr>
        <p:spPr bwMode="auto">
          <a:xfrm>
            <a:off x="228600" y="4108450"/>
            <a:ext cx="7924800" cy="457200"/>
          </a:xfrm>
          <a:prstGeom prst="rect">
            <a:avLst/>
          </a:prstGeom>
          <a:noFill/>
          <a:ln w="9525">
            <a:noFill/>
            <a:miter lim="800000"/>
            <a:headEnd/>
            <a:tailEnd/>
          </a:ln>
          <a:effectLst>
            <a:outerShdw dist="35921" dir="2700000" algn="ctr" rotWithShape="0">
              <a:srgbClr val="808080"/>
            </a:outerShdw>
          </a:effectLst>
        </p:spPr>
        <p:txBody>
          <a:bodyPr>
            <a:spAutoFit/>
          </a:bodyPr>
          <a:lstStyle/>
          <a:p>
            <a:pPr>
              <a:defRPr/>
            </a:pPr>
            <a:r>
              <a:rPr lang="en-US" b="1" dirty="0">
                <a:solidFill>
                  <a:schemeClr val="bg1"/>
                </a:solidFill>
                <a:ea typeface="ＭＳ Ｐゴシック" pitchFamily="18" charset="-128"/>
                <a:cs typeface="+mn-cs"/>
              </a:rPr>
              <a:t>C.  </a:t>
            </a:r>
            <a:r>
              <a:rPr lang="en-US" b="1" dirty="0" err="1">
                <a:solidFill>
                  <a:schemeClr val="bg1"/>
                </a:solidFill>
                <a:ea typeface="ＭＳ Ｐゴシック" pitchFamily="18" charset="-128"/>
                <a:cs typeface="+mn-cs"/>
              </a:rPr>
              <a:t>Variasikan</a:t>
            </a:r>
            <a:r>
              <a:rPr lang="en-US" b="1" dirty="0">
                <a:solidFill>
                  <a:schemeClr val="bg1"/>
                </a:solidFill>
                <a:ea typeface="ＭＳ Ｐゴシック" pitchFamily="18" charset="-128"/>
                <a:cs typeface="+mn-cs"/>
              </a:rPr>
              <a:t> </a:t>
            </a:r>
            <a:r>
              <a:rPr lang="en-US" b="1" dirty="0" err="1">
                <a:solidFill>
                  <a:schemeClr val="bg1"/>
                </a:solidFill>
                <a:ea typeface="ＭＳ Ｐゴシック" pitchFamily="18" charset="-128"/>
                <a:cs typeface="+mn-cs"/>
              </a:rPr>
              <a:t>jenis</a:t>
            </a:r>
            <a:r>
              <a:rPr lang="en-US" b="1" dirty="0">
                <a:solidFill>
                  <a:schemeClr val="bg1"/>
                </a:solidFill>
                <a:ea typeface="ＭＳ Ｐゴシック" pitchFamily="18" charset="-128"/>
                <a:cs typeface="+mn-cs"/>
              </a:rPr>
              <a:t> </a:t>
            </a:r>
            <a:r>
              <a:rPr lang="en-US" b="1" dirty="0" err="1">
                <a:solidFill>
                  <a:schemeClr val="bg1"/>
                </a:solidFill>
                <a:ea typeface="ＭＳ Ｐゴシック" pitchFamily="18" charset="-128"/>
                <a:cs typeface="+mn-cs"/>
              </a:rPr>
              <a:t>ilustrasi</a:t>
            </a:r>
            <a:r>
              <a:rPr lang="en-US" b="1" dirty="0">
                <a:solidFill>
                  <a:schemeClr val="bg1"/>
                </a:solidFill>
                <a:ea typeface="ＭＳ Ｐゴシック" pitchFamily="18" charset="-128"/>
                <a:cs typeface="+mn-cs"/>
              </a:rPr>
              <a:t> yang </a:t>
            </a:r>
            <a:r>
              <a:rPr lang="en-US" b="1" dirty="0" err="1">
                <a:solidFill>
                  <a:schemeClr val="bg1"/>
                </a:solidFill>
                <a:ea typeface="ＭＳ Ｐゴシック" pitchFamily="18" charset="-128"/>
                <a:cs typeface="+mn-cs"/>
              </a:rPr>
              <a:t>digunakan</a:t>
            </a:r>
            <a:r>
              <a:rPr lang="en-US" b="1" dirty="0">
                <a:solidFill>
                  <a:schemeClr val="bg1"/>
                </a:solidFill>
                <a:ea typeface="ＭＳ Ｐゴシック" pitchFamily="18" charset="-128"/>
                <a:cs typeface="+mn-cs"/>
              </a:rPr>
              <a:t>.</a:t>
            </a:r>
          </a:p>
        </p:txBody>
      </p:sp>
      <p:sp>
        <p:nvSpPr>
          <p:cNvPr id="1260552" name="Text Box 8"/>
          <p:cNvSpPr txBox="1">
            <a:spLocks noChangeArrowheads="1"/>
          </p:cNvSpPr>
          <p:nvPr/>
        </p:nvSpPr>
        <p:spPr bwMode="auto">
          <a:xfrm>
            <a:off x="228600" y="5181600"/>
            <a:ext cx="8915400" cy="4619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D.  Jangan hanya bercerita—hidupkan cerita tersebut!</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0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8499" name="Rectangle 3"/>
          <p:cNvSpPr>
            <a:spLocks noChangeArrowheads="1"/>
          </p:cNvSpPr>
          <p:nvPr/>
        </p:nvSpPr>
        <p:spPr bwMode="auto">
          <a:xfrm>
            <a:off x="0" y="0"/>
            <a:ext cx="9144000" cy="6858000"/>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SG">
              <a:ea typeface="ＭＳ Ｐゴシック" pitchFamily="18" charset="-128"/>
              <a:cs typeface="+mn-cs"/>
            </a:endParaRPr>
          </a:p>
        </p:txBody>
      </p:sp>
      <p:sp>
        <p:nvSpPr>
          <p:cNvPr id="91139" name="Rectangle 4"/>
          <p:cNvSpPr>
            <a:spLocks noGrp="1" noChangeArrowheads="1"/>
          </p:cNvSpPr>
          <p:nvPr>
            <p:ph type="ctrTitle"/>
          </p:nvPr>
        </p:nvSpPr>
        <p:spPr>
          <a:xfrm>
            <a:off x="838200" y="0"/>
            <a:ext cx="7543800" cy="1143000"/>
          </a:xfrm>
        </p:spPr>
        <p:txBody>
          <a:bodyPr/>
          <a:lstStyle/>
          <a:p>
            <a:pPr eaLnBrk="1" hangingPunct="1"/>
            <a:r>
              <a:rPr lang="en-US" b="1">
                <a:solidFill>
                  <a:schemeClr val="accent2"/>
                </a:solidFill>
                <a:latin typeface="Arial" charset="0"/>
              </a:rPr>
              <a:t>Ceritakan Cerita &amp; Lelucon</a:t>
            </a:r>
            <a:endParaRPr lang="en-US" b="1">
              <a:solidFill>
                <a:schemeClr val="bg1"/>
              </a:solidFill>
              <a:latin typeface="Arial" charset="0"/>
            </a:endParaRPr>
          </a:p>
        </p:txBody>
      </p:sp>
      <p:pic>
        <p:nvPicPr>
          <p:cNvPr id="91140" name="Picture 5" descr="ILLStori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15383">
            <a:off x="762000" y="1219200"/>
            <a:ext cx="3665538" cy="56388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1141" name="Picture 6" descr="ILL1001ill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14764">
            <a:off x="5148263" y="1219200"/>
            <a:ext cx="3614737" cy="56388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Sunrise &amp; Sunset 160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2595" name="Rectangle 3"/>
          <p:cNvSpPr>
            <a:spLocks noGrp="1" noChangeArrowheads="1"/>
          </p:cNvSpPr>
          <p:nvPr>
            <p:ph type="title" idx="4294967295"/>
          </p:nvPr>
        </p:nvSpPr>
        <p:spPr>
          <a:xfrm>
            <a:off x="457200" y="76200"/>
            <a:ext cx="8229600" cy="1143000"/>
          </a:xfrm>
          <a:effectLst>
            <a:outerShdw blurRad="63500" dist="35921" dir="2700000" algn="ctr" rotWithShape="0">
              <a:schemeClr val="tx2"/>
            </a:outerShdw>
          </a:effectLst>
        </p:spPr>
        <p:txBody>
          <a:bodyPr/>
          <a:lstStyle/>
          <a:p>
            <a:pPr eaLnBrk="1" hangingPunct="1">
              <a:defRPr/>
            </a:pPr>
            <a:r>
              <a:rPr lang="en-US" dirty="0" err="1" smtClean="0">
                <a:solidFill>
                  <a:schemeClr val="bg1"/>
                </a:solidFill>
                <a:ea typeface="+mj-ea"/>
                <a:cs typeface="+mj-cs"/>
              </a:rPr>
              <a:t>Bagaimana</a:t>
            </a:r>
            <a:r>
              <a:rPr lang="en-US" dirty="0" smtClean="0">
                <a:solidFill>
                  <a:schemeClr val="bg1"/>
                </a:solidFill>
                <a:ea typeface="+mj-ea"/>
                <a:cs typeface="+mj-cs"/>
              </a:rPr>
              <a:t> </a:t>
            </a:r>
            <a:r>
              <a:rPr lang="en-US" dirty="0" err="1" smtClean="0">
                <a:solidFill>
                  <a:schemeClr val="bg1"/>
                </a:solidFill>
                <a:ea typeface="+mj-ea"/>
                <a:cs typeface="+mj-cs"/>
              </a:rPr>
              <a:t>Memberikan</a:t>
            </a:r>
            <a:r>
              <a:rPr lang="en-US" dirty="0" smtClean="0">
                <a:solidFill>
                  <a:schemeClr val="bg1"/>
                </a:solidFill>
                <a:ea typeface="+mj-ea"/>
                <a:cs typeface="+mj-cs"/>
              </a:rPr>
              <a:t> </a:t>
            </a:r>
            <a:r>
              <a:rPr lang="en-US" dirty="0" err="1" smtClean="0">
                <a:solidFill>
                  <a:schemeClr val="bg1"/>
                </a:solidFill>
                <a:ea typeface="+mj-ea"/>
                <a:cs typeface="+mj-cs"/>
              </a:rPr>
              <a:t>Ilustrasi</a:t>
            </a:r>
            <a:r>
              <a:rPr lang="en-US" dirty="0" smtClean="0">
                <a:solidFill>
                  <a:schemeClr val="bg1"/>
                </a:solidFill>
                <a:ea typeface="+mj-ea"/>
                <a:cs typeface="+mj-cs"/>
              </a:rPr>
              <a:t> yang </a:t>
            </a:r>
            <a:r>
              <a:rPr lang="en-US" dirty="0" err="1" smtClean="0">
                <a:solidFill>
                  <a:schemeClr val="bg1"/>
                </a:solidFill>
                <a:ea typeface="+mj-ea"/>
                <a:cs typeface="+mj-cs"/>
              </a:rPr>
              <a:t>Baik</a:t>
            </a:r>
            <a:endParaRPr lang="en-US" dirty="0" smtClean="0">
              <a:ea typeface="+mj-ea"/>
              <a:cs typeface="+mj-cs"/>
            </a:endParaRPr>
          </a:p>
        </p:txBody>
      </p:sp>
      <p:sp>
        <p:nvSpPr>
          <p:cNvPr id="1262596" name="Text Box 4"/>
          <p:cNvSpPr txBox="1">
            <a:spLocks noChangeArrowheads="1"/>
          </p:cNvSpPr>
          <p:nvPr/>
        </p:nvSpPr>
        <p:spPr bwMode="auto">
          <a:xfrm>
            <a:off x="8534400" y="76200"/>
            <a:ext cx="523875" cy="457200"/>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defRPr/>
            </a:pPr>
            <a:r>
              <a:rPr lang="en-US" b="1">
                <a:solidFill>
                  <a:schemeClr val="bg1"/>
                </a:solidFill>
                <a:ea typeface="ＭＳ Ｐゴシック" pitchFamily="18" charset="-128"/>
                <a:cs typeface="+mn-cs"/>
              </a:rPr>
              <a:t>64</a:t>
            </a:r>
          </a:p>
        </p:txBody>
      </p:sp>
      <p:sp>
        <p:nvSpPr>
          <p:cNvPr id="93188" name="Text Box 5"/>
          <p:cNvSpPr txBox="1">
            <a:spLocks noChangeArrowheads="1"/>
          </p:cNvSpPr>
          <p:nvPr/>
        </p:nvSpPr>
        <p:spPr bwMode="auto">
          <a:xfrm>
            <a:off x="228600" y="1219200"/>
            <a:ext cx="8607425" cy="8302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AutoNum type="alphaUcPeriod"/>
            </a:pPr>
            <a:r>
              <a:rPr lang="en-US" b="1">
                <a:solidFill>
                  <a:schemeClr val="bg1"/>
                </a:solidFill>
              </a:rPr>
              <a:t>Ambillah ilustrasi dari dunia pendengar anda—bukan </a:t>
            </a:r>
          </a:p>
          <a:p>
            <a:r>
              <a:rPr lang="en-US" b="1">
                <a:solidFill>
                  <a:schemeClr val="bg1"/>
                </a:solidFill>
              </a:rPr>
              <a:t> 	dunia anda!</a:t>
            </a:r>
          </a:p>
        </p:txBody>
      </p:sp>
      <p:sp>
        <p:nvSpPr>
          <p:cNvPr id="93189" name="Text Box 6"/>
          <p:cNvSpPr txBox="1">
            <a:spLocks noChangeArrowheads="1"/>
          </p:cNvSpPr>
          <p:nvPr/>
        </p:nvSpPr>
        <p:spPr bwMode="auto">
          <a:xfrm>
            <a:off x="228600" y="2290763"/>
            <a:ext cx="8915400" cy="12001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AutoNum type="alphaUcPeriod" startAt="2"/>
            </a:pPr>
            <a:r>
              <a:rPr lang="en-US" b="1">
                <a:solidFill>
                  <a:schemeClr val="bg1"/>
                </a:solidFill>
              </a:rPr>
              <a:t>Selesaikan kerangka khotbah anda di awal minggu—hal</a:t>
            </a:r>
          </a:p>
          <a:p>
            <a:r>
              <a:rPr lang="en-US" b="1">
                <a:solidFill>
                  <a:schemeClr val="bg1"/>
                </a:solidFill>
              </a:rPr>
              <a:t>	ini memberikan waktu untuk menemukan ilustrasi-ilustrasi yang baik.</a:t>
            </a:r>
          </a:p>
        </p:txBody>
      </p:sp>
      <p:sp>
        <p:nvSpPr>
          <p:cNvPr id="1262599" name="Text Box 7"/>
          <p:cNvSpPr txBox="1">
            <a:spLocks noChangeArrowheads="1"/>
          </p:cNvSpPr>
          <p:nvPr/>
        </p:nvSpPr>
        <p:spPr bwMode="auto">
          <a:xfrm>
            <a:off x="228600" y="3727450"/>
            <a:ext cx="7924800" cy="457200"/>
          </a:xfrm>
          <a:prstGeom prst="rect">
            <a:avLst/>
          </a:prstGeom>
          <a:noFill/>
          <a:ln w="9525">
            <a:noFill/>
            <a:miter lim="800000"/>
            <a:headEnd/>
            <a:tailEnd/>
          </a:ln>
          <a:effectLst>
            <a:outerShdw dist="35921" dir="2700000" algn="ctr" rotWithShape="0">
              <a:srgbClr val="808080"/>
            </a:outerShdw>
          </a:effectLst>
        </p:spPr>
        <p:txBody>
          <a:bodyPr>
            <a:spAutoFit/>
          </a:bodyPr>
          <a:lstStyle/>
          <a:p>
            <a:pPr>
              <a:defRPr/>
            </a:pPr>
            <a:r>
              <a:rPr lang="en-US" b="1" dirty="0">
                <a:solidFill>
                  <a:schemeClr val="bg1"/>
                </a:solidFill>
                <a:ea typeface="ＭＳ Ｐゴシック" pitchFamily="18" charset="-128"/>
                <a:cs typeface="+mn-cs"/>
              </a:rPr>
              <a:t>C.  </a:t>
            </a:r>
            <a:r>
              <a:rPr lang="en-US" b="1" dirty="0" err="1">
                <a:solidFill>
                  <a:schemeClr val="bg1"/>
                </a:solidFill>
                <a:ea typeface="ＭＳ Ｐゴシック" pitchFamily="18" charset="-128"/>
                <a:cs typeface="+mn-cs"/>
              </a:rPr>
              <a:t>Variasikan</a:t>
            </a:r>
            <a:r>
              <a:rPr lang="en-US" b="1" dirty="0">
                <a:solidFill>
                  <a:schemeClr val="bg1"/>
                </a:solidFill>
                <a:ea typeface="ＭＳ Ｐゴシック" pitchFamily="18" charset="-128"/>
                <a:cs typeface="+mn-cs"/>
              </a:rPr>
              <a:t> </a:t>
            </a:r>
            <a:r>
              <a:rPr lang="en-US" b="1" dirty="0" err="1">
                <a:solidFill>
                  <a:schemeClr val="bg1"/>
                </a:solidFill>
                <a:ea typeface="ＭＳ Ｐゴシック" pitchFamily="18" charset="-128"/>
                <a:cs typeface="+mn-cs"/>
              </a:rPr>
              <a:t>jenis</a:t>
            </a:r>
            <a:r>
              <a:rPr lang="en-US" b="1" dirty="0">
                <a:solidFill>
                  <a:schemeClr val="bg1"/>
                </a:solidFill>
                <a:ea typeface="ＭＳ Ｐゴシック" pitchFamily="18" charset="-128"/>
                <a:cs typeface="+mn-cs"/>
              </a:rPr>
              <a:t> </a:t>
            </a:r>
            <a:r>
              <a:rPr lang="en-US" b="1" dirty="0" err="1">
                <a:solidFill>
                  <a:schemeClr val="bg1"/>
                </a:solidFill>
                <a:ea typeface="ＭＳ Ｐゴシック" pitchFamily="18" charset="-128"/>
                <a:cs typeface="+mn-cs"/>
              </a:rPr>
              <a:t>ilustrasi</a:t>
            </a:r>
            <a:r>
              <a:rPr lang="en-US" b="1" dirty="0">
                <a:solidFill>
                  <a:schemeClr val="bg1"/>
                </a:solidFill>
                <a:ea typeface="ＭＳ Ｐゴシック" pitchFamily="18" charset="-128"/>
                <a:cs typeface="+mn-cs"/>
              </a:rPr>
              <a:t> yang </a:t>
            </a:r>
            <a:r>
              <a:rPr lang="en-US" b="1" dirty="0" err="1">
                <a:solidFill>
                  <a:schemeClr val="bg1"/>
                </a:solidFill>
                <a:ea typeface="ＭＳ Ｐゴシック" pitchFamily="18" charset="-128"/>
                <a:cs typeface="+mn-cs"/>
              </a:rPr>
              <a:t>digunakan</a:t>
            </a:r>
            <a:r>
              <a:rPr lang="en-US" b="1" dirty="0">
                <a:solidFill>
                  <a:schemeClr val="bg1"/>
                </a:solidFill>
                <a:ea typeface="ＭＳ Ｐゴシック" pitchFamily="18" charset="-128"/>
                <a:cs typeface="+mn-cs"/>
              </a:rPr>
              <a:t>.</a:t>
            </a:r>
          </a:p>
        </p:txBody>
      </p:sp>
      <p:sp>
        <p:nvSpPr>
          <p:cNvPr id="93191" name="Text Box 8"/>
          <p:cNvSpPr txBox="1">
            <a:spLocks noChangeArrowheads="1"/>
          </p:cNvSpPr>
          <p:nvPr/>
        </p:nvSpPr>
        <p:spPr bwMode="auto">
          <a:xfrm>
            <a:off x="228600" y="4800600"/>
            <a:ext cx="8915400" cy="4619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D.  Jangan hanya bercerita—hidupkan cerita tersebut!</a:t>
            </a:r>
          </a:p>
        </p:txBody>
      </p:sp>
      <p:sp>
        <p:nvSpPr>
          <p:cNvPr id="1262601" name="Text Box 9"/>
          <p:cNvSpPr txBox="1">
            <a:spLocks noChangeArrowheads="1"/>
          </p:cNvSpPr>
          <p:nvPr/>
        </p:nvSpPr>
        <p:spPr bwMode="auto">
          <a:xfrm>
            <a:off x="228600" y="5791200"/>
            <a:ext cx="8915400" cy="8302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AutoNum type="alphaUcPeriod" startAt="5"/>
            </a:pPr>
            <a:r>
              <a:rPr lang="en-US" b="1">
                <a:solidFill>
                  <a:schemeClr val="bg1"/>
                </a:solidFill>
              </a:rPr>
              <a:t>Dalam mengilustrasikan poin-poin anda, hindari bahaya-bahaya berikut ini…</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2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6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0" y="457200"/>
            <a:ext cx="9144000" cy="1676400"/>
          </a:xfrm>
          <a:noFill/>
        </p:spPr>
        <p:txBody>
          <a:bodyPr/>
          <a:lstStyle/>
          <a:p>
            <a:pPr algn="l" eaLnBrk="1" hangingPunct="1"/>
            <a:r>
              <a:rPr lang="en-US" sz="12900" b="1">
                <a:solidFill>
                  <a:srgbClr val="FF0000"/>
                </a:solidFill>
                <a:latin typeface="Arial" charset="0"/>
              </a:rPr>
              <a:t>Bahaya</a:t>
            </a:r>
            <a:endParaRPr lang="en-US" sz="12900">
              <a:solidFill>
                <a:srgbClr val="FF0000"/>
              </a:solidFill>
              <a:latin typeface="Arial" charset="0"/>
            </a:endParaRPr>
          </a:p>
        </p:txBody>
      </p:sp>
      <p:sp>
        <p:nvSpPr>
          <p:cNvPr id="1264643" name="Text Box 3"/>
          <p:cNvSpPr txBox="1">
            <a:spLocks noChangeArrowheads="1"/>
          </p:cNvSpPr>
          <p:nvPr/>
        </p:nvSpPr>
        <p:spPr bwMode="auto">
          <a:xfrm>
            <a:off x="228600" y="2514600"/>
            <a:ext cx="60579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rgbClr val="FFB97C"/>
                </a:solidFill>
              </a:rPr>
              <a:t>Cerita yang berlebihan</a:t>
            </a:r>
          </a:p>
          <a:p>
            <a:r>
              <a:rPr lang="en-US" sz="2800" b="1">
                <a:solidFill>
                  <a:srgbClr val="FFB97C"/>
                </a:solidFill>
              </a:rPr>
              <a:t>Cerita yang tidak terlalu diperlukan</a:t>
            </a:r>
          </a:p>
          <a:p>
            <a:r>
              <a:rPr lang="en-US" sz="2800" b="1">
                <a:solidFill>
                  <a:srgbClr val="FFB97C"/>
                </a:solidFill>
              </a:rPr>
              <a:t>Cerita yang berpusat pada diri sendiri</a:t>
            </a:r>
          </a:p>
          <a:p>
            <a:r>
              <a:rPr lang="en-US" sz="2800" b="1">
                <a:solidFill>
                  <a:srgbClr val="FFB97C"/>
                </a:solidFill>
              </a:rPr>
              <a:t>Cerita yang tanpa dasar</a:t>
            </a:r>
          </a:p>
          <a:p>
            <a:r>
              <a:rPr lang="en-US" sz="2800" b="1">
                <a:solidFill>
                  <a:srgbClr val="FFB97C"/>
                </a:solidFill>
              </a:rPr>
              <a:t>Cerita yang manipulatif</a:t>
            </a:r>
          </a:p>
        </p:txBody>
      </p:sp>
      <p:sp>
        <p:nvSpPr>
          <p:cNvPr id="1264644" name="Text Box 4"/>
          <p:cNvSpPr txBox="1">
            <a:spLocks noChangeArrowheads="1"/>
          </p:cNvSpPr>
          <p:nvPr/>
        </p:nvSpPr>
        <p:spPr bwMode="auto">
          <a:xfrm>
            <a:off x="6000750" y="2589213"/>
            <a:ext cx="2971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u="sng">
                <a:solidFill>
                  <a:schemeClr val="accent1"/>
                </a:solidFill>
              </a:rPr>
              <a:t>Cek:</a:t>
            </a:r>
          </a:p>
          <a:p>
            <a:r>
              <a:rPr lang="en-US" sz="3200" b="1">
                <a:solidFill>
                  <a:schemeClr val="accent1"/>
                </a:solidFill>
              </a:rPr>
              <a:t>Relevansi</a:t>
            </a:r>
          </a:p>
          <a:p>
            <a:r>
              <a:rPr lang="en-US" sz="3200" b="1">
                <a:solidFill>
                  <a:schemeClr val="accent1"/>
                </a:solidFill>
              </a:rPr>
              <a:t>Panjang</a:t>
            </a:r>
          </a:p>
          <a:p>
            <a:r>
              <a:rPr lang="en-US" sz="3200" b="1">
                <a:solidFill>
                  <a:schemeClr val="accent1"/>
                </a:solidFill>
              </a:rPr>
              <a:t>Kontribusi</a:t>
            </a:r>
          </a:p>
          <a:p>
            <a:r>
              <a:rPr lang="en-US" sz="3200" b="1">
                <a:solidFill>
                  <a:schemeClr val="accent1"/>
                </a:solidFill>
              </a:rPr>
              <a:t>Motivasi</a:t>
            </a:r>
          </a:p>
        </p:txBody>
      </p:sp>
      <p:sp>
        <p:nvSpPr>
          <p:cNvPr id="95236" name="Text Box 5"/>
          <p:cNvSpPr txBox="1">
            <a:spLocks noChangeArrowheads="1"/>
          </p:cNvSpPr>
          <p:nvPr/>
        </p:nvSpPr>
        <p:spPr bwMode="auto">
          <a:xfrm>
            <a:off x="0" y="6324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chemeClr val="accent1"/>
                </a:solidFill>
              </a:rPr>
              <a:t>Diadaptasi dari LeRoy Patterson Stuart dalam </a:t>
            </a:r>
            <a:r>
              <a:rPr lang="en-US" sz="2000" i="1">
                <a:solidFill>
                  <a:schemeClr val="accent1"/>
                </a:solidFill>
              </a:rPr>
              <a:t>100-Fold</a:t>
            </a:r>
            <a:r>
              <a:rPr lang="en-US" sz="2000">
                <a:solidFill>
                  <a:schemeClr val="accent1"/>
                </a:solidFill>
              </a:rPr>
              <a:t> SBC (Feb 92)</a:t>
            </a:r>
          </a:p>
        </p:txBody>
      </p:sp>
      <p:pic>
        <p:nvPicPr>
          <p:cNvPr id="95237" name="Picture 6" descr="oth-tick"/>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34200" y="730250"/>
            <a:ext cx="16002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Line 7"/>
          <p:cNvSpPr>
            <a:spLocks noChangeShapeType="1"/>
          </p:cNvSpPr>
          <p:nvPr/>
        </p:nvSpPr>
        <p:spPr bwMode="auto">
          <a:xfrm>
            <a:off x="-609600" y="6324600"/>
            <a:ext cx="10668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39" name="Text Box 8"/>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65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64643">
                                            <p:txEl>
                                              <p:pRg st="0" end="0"/>
                                            </p:txEl>
                                          </p:spTgt>
                                        </p:tgtEl>
                                        <p:attrNameLst>
                                          <p:attrName>style.visibility</p:attrName>
                                        </p:attrNameLst>
                                      </p:cBhvr>
                                      <p:to>
                                        <p:strVal val="visible"/>
                                      </p:to>
                                    </p:set>
                                    <p:anim calcmode="lin" valueType="num">
                                      <p:cBhvr>
                                        <p:cTn id="7" dur="500" fill="hold"/>
                                        <p:tgtEl>
                                          <p:spTgt spid="12646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646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64643">
                                            <p:txEl>
                                              <p:pRg st="1" end="1"/>
                                            </p:txEl>
                                          </p:spTgt>
                                        </p:tgtEl>
                                        <p:attrNameLst>
                                          <p:attrName>style.visibility</p:attrName>
                                        </p:attrNameLst>
                                      </p:cBhvr>
                                      <p:to>
                                        <p:strVal val="visible"/>
                                      </p:to>
                                    </p:set>
                                    <p:anim calcmode="lin" valueType="num">
                                      <p:cBhvr>
                                        <p:cTn id="13" dur="500" fill="hold"/>
                                        <p:tgtEl>
                                          <p:spTgt spid="12646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646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64643">
                                            <p:txEl>
                                              <p:pRg st="2" end="2"/>
                                            </p:txEl>
                                          </p:spTgt>
                                        </p:tgtEl>
                                        <p:attrNameLst>
                                          <p:attrName>style.visibility</p:attrName>
                                        </p:attrNameLst>
                                      </p:cBhvr>
                                      <p:to>
                                        <p:strVal val="visible"/>
                                      </p:to>
                                    </p:set>
                                    <p:anim calcmode="lin" valueType="num">
                                      <p:cBhvr>
                                        <p:cTn id="19" dur="500" fill="hold"/>
                                        <p:tgtEl>
                                          <p:spTgt spid="12646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646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264643">
                                            <p:txEl>
                                              <p:pRg st="3" end="3"/>
                                            </p:txEl>
                                          </p:spTgt>
                                        </p:tgtEl>
                                        <p:attrNameLst>
                                          <p:attrName>style.visibility</p:attrName>
                                        </p:attrNameLst>
                                      </p:cBhvr>
                                      <p:to>
                                        <p:strVal val="visible"/>
                                      </p:to>
                                    </p:set>
                                    <p:anim calcmode="lin" valueType="num">
                                      <p:cBhvr>
                                        <p:cTn id="25" dur="500" fill="hold"/>
                                        <p:tgtEl>
                                          <p:spTgt spid="126464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26464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264643">
                                            <p:txEl>
                                              <p:pRg st="4" end="4"/>
                                            </p:txEl>
                                          </p:spTgt>
                                        </p:tgtEl>
                                        <p:attrNameLst>
                                          <p:attrName>style.visibility</p:attrName>
                                        </p:attrNameLst>
                                      </p:cBhvr>
                                      <p:to>
                                        <p:strVal val="visible"/>
                                      </p:to>
                                    </p:set>
                                    <p:anim calcmode="lin" valueType="num">
                                      <p:cBhvr>
                                        <p:cTn id="31" dur="500" fill="hold"/>
                                        <p:tgtEl>
                                          <p:spTgt spid="126464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26464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264644">
                                            <p:txEl>
                                              <p:pRg st="0" end="0"/>
                                            </p:txEl>
                                          </p:spTgt>
                                        </p:tgtEl>
                                        <p:attrNameLst>
                                          <p:attrName>style.visibility</p:attrName>
                                        </p:attrNameLst>
                                      </p:cBhvr>
                                      <p:to>
                                        <p:strVal val="visible"/>
                                      </p:to>
                                    </p:set>
                                    <p:anim calcmode="lin" valueType="num">
                                      <p:cBhvr>
                                        <p:cTn id="37" dur="500" fill="hold"/>
                                        <p:tgtEl>
                                          <p:spTgt spid="1264644">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6464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264644">
                                            <p:txEl>
                                              <p:pRg st="1" end="1"/>
                                            </p:txEl>
                                          </p:spTgt>
                                        </p:tgtEl>
                                        <p:attrNameLst>
                                          <p:attrName>style.visibility</p:attrName>
                                        </p:attrNameLst>
                                      </p:cBhvr>
                                      <p:to>
                                        <p:strVal val="visible"/>
                                      </p:to>
                                    </p:set>
                                    <p:anim calcmode="lin" valueType="num">
                                      <p:cBhvr>
                                        <p:cTn id="43" dur="500" fill="hold"/>
                                        <p:tgtEl>
                                          <p:spTgt spid="1264644">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126464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264644">
                                            <p:txEl>
                                              <p:pRg st="2" end="2"/>
                                            </p:txEl>
                                          </p:spTgt>
                                        </p:tgtEl>
                                        <p:attrNameLst>
                                          <p:attrName>style.visibility</p:attrName>
                                        </p:attrNameLst>
                                      </p:cBhvr>
                                      <p:to>
                                        <p:strVal val="visible"/>
                                      </p:to>
                                    </p:set>
                                    <p:anim calcmode="lin" valueType="num">
                                      <p:cBhvr>
                                        <p:cTn id="49" dur="500" fill="hold"/>
                                        <p:tgtEl>
                                          <p:spTgt spid="1264644">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126464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264644">
                                            <p:txEl>
                                              <p:pRg st="3" end="3"/>
                                            </p:txEl>
                                          </p:spTgt>
                                        </p:tgtEl>
                                        <p:attrNameLst>
                                          <p:attrName>style.visibility</p:attrName>
                                        </p:attrNameLst>
                                      </p:cBhvr>
                                      <p:to>
                                        <p:strVal val="visible"/>
                                      </p:to>
                                    </p:set>
                                    <p:anim calcmode="lin" valueType="num">
                                      <p:cBhvr>
                                        <p:cTn id="55" dur="500" fill="hold"/>
                                        <p:tgtEl>
                                          <p:spTgt spid="1264644">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126464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1264644">
                                            <p:txEl>
                                              <p:pRg st="4" end="4"/>
                                            </p:txEl>
                                          </p:spTgt>
                                        </p:tgtEl>
                                        <p:attrNameLst>
                                          <p:attrName>style.visibility</p:attrName>
                                        </p:attrNameLst>
                                      </p:cBhvr>
                                      <p:to>
                                        <p:strVal val="visible"/>
                                      </p:to>
                                    </p:set>
                                    <p:anim calcmode="lin" valueType="num">
                                      <p:cBhvr>
                                        <p:cTn id="61" dur="500" fill="hold"/>
                                        <p:tgtEl>
                                          <p:spTgt spid="1264644">
                                            <p:txEl>
                                              <p:pRg st="4" end="4"/>
                                            </p:txEl>
                                          </p:spTgt>
                                        </p:tgtEl>
                                        <p:attrNameLst>
                                          <p:attrName>ppt_w</p:attrName>
                                        </p:attrNameLst>
                                      </p:cBhvr>
                                      <p:tavLst>
                                        <p:tav tm="0">
                                          <p:val>
                                            <p:fltVal val="0"/>
                                          </p:val>
                                        </p:tav>
                                        <p:tav tm="100000">
                                          <p:val>
                                            <p:strVal val="#ppt_w"/>
                                          </p:val>
                                        </p:tav>
                                      </p:tavLst>
                                    </p:anim>
                                    <p:anim calcmode="lin" valueType="num">
                                      <p:cBhvr>
                                        <p:cTn id="62" dur="500" fill="hold"/>
                                        <p:tgtEl>
                                          <p:spTgt spid="126464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3" grpId="0" build="p"/>
      <p:bldP spid="1264644"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Royalty">
  <a:themeElements>
    <a:clrScheme name="Royalty 2">
      <a:dk1>
        <a:srgbClr val="3E3E5C"/>
      </a:dk1>
      <a:lt1>
        <a:srgbClr val="FFFF00"/>
      </a:lt1>
      <a:dk2>
        <a:srgbClr val="9358A0"/>
      </a:dk2>
      <a:lt2>
        <a:srgbClr val="FFFF00"/>
      </a:lt2>
      <a:accent1>
        <a:srgbClr val="60597B"/>
      </a:accent1>
      <a:accent2>
        <a:srgbClr val="6666FF"/>
      </a:accent2>
      <a:accent3>
        <a:srgbClr val="C8B4CD"/>
      </a:accent3>
      <a:accent4>
        <a:srgbClr val="DADA00"/>
      </a:accent4>
      <a:accent5>
        <a:srgbClr val="B6B5BF"/>
      </a:accent5>
      <a:accent6>
        <a:srgbClr val="5C5CE7"/>
      </a:accent6>
      <a:hlink>
        <a:srgbClr val="99CCFF"/>
      </a:hlink>
      <a:folHlink>
        <a:srgbClr val="FFFF99"/>
      </a:folHlink>
    </a:clrScheme>
    <a:fontScheme name="Royalty">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oyalty 1">
        <a:dk1>
          <a:srgbClr val="336699"/>
        </a:dk1>
        <a:lt1>
          <a:srgbClr val="FFFF00"/>
        </a:lt1>
        <a:dk2>
          <a:srgbClr val="9358A0"/>
        </a:dk2>
        <a:lt2>
          <a:srgbClr val="FFFF00"/>
        </a:lt2>
        <a:accent1>
          <a:srgbClr val="003399"/>
        </a:accent1>
        <a:accent2>
          <a:srgbClr val="468A4B"/>
        </a:accent2>
        <a:accent3>
          <a:srgbClr val="C8B4CD"/>
        </a:accent3>
        <a:accent4>
          <a:srgbClr val="DADA00"/>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oyalty 2">
        <a:dk1>
          <a:srgbClr val="3E3E5C"/>
        </a:dk1>
        <a:lt1>
          <a:srgbClr val="FFFF00"/>
        </a:lt1>
        <a:dk2>
          <a:srgbClr val="9358A0"/>
        </a:dk2>
        <a:lt2>
          <a:srgbClr val="FFFF00"/>
        </a:lt2>
        <a:accent1>
          <a:srgbClr val="60597B"/>
        </a:accent1>
        <a:accent2>
          <a:srgbClr val="6666FF"/>
        </a:accent2>
        <a:accent3>
          <a:srgbClr val="C8B4CD"/>
        </a:accent3>
        <a:accent4>
          <a:srgbClr val="DADA00"/>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3951</TotalTime>
  <Words>743</Words>
  <Application>Microsoft Macintosh PowerPoint</Application>
  <PresentationFormat>On-screen Show (4:3)</PresentationFormat>
  <Paragraphs>161</Paragraphs>
  <Slides>28</Slides>
  <Notes>26</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28</vt:i4>
      </vt:variant>
    </vt:vector>
  </HeadingPairs>
  <TitlesOfParts>
    <vt:vector size="37" baseType="lpstr">
      <vt:lpstr>Blank Presentation</vt:lpstr>
      <vt:lpstr>untitled 1</vt:lpstr>
      <vt:lpstr>Default Design</vt:lpstr>
      <vt:lpstr>1_Orbit</vt:lpstr>
      <vt:lpstr>Northern Lights</vt:lpstr>
      <vt:lpstr>1_Default Design</vt:lpstr>
      <vt:lpstr>Royalty</vt:lpstr>
      <vt:lpstr>2_Default Design</vt:lpstr>
      <vt:lpstr>Microsoft ClipArt Gallery</vt:lpstr>
      <vt:lpstr>Ilustrasi</vt:lpstr>
      <vt:lpstr>Pentingnya Ilustrasi-Ilustrasi yang Baik</vt:lpstr>
      <vt:lpstr>Bagaimana Memberikan Ilustrasi yang Baik</vt:lpstr>
      <vt:lpstr>Bagaimana Memberikan Ilustrasi yang Baik</vt:lpstr>
      <vt:lpstr>Jangan terlalu spesifik dengan memilih orang-orang tertentu</vt:lpstr>
      <vt:lpstr>Bagaimana Memberikan Ilustrasi yang Baik</vt:lpstr>
      <vt:lpstr>Ceritakan Cerita &amp; Lelucon</vt:lpstr>
      <vt:lpstr>Bagaimana Memberikan Ilustrasi yang Baik</vt:lpstr>
      <vt:lpstr>Bahaya</vt:lpstr>
      <vt:lpstr>Bagaimana membuat Katalog Ilustrasi</vt:lpstr>
      <vt:lpstr>Dapatkan izin sebelum menggunakan individual tertentu dalam ilustrasi</vt:lpstr>
      <vt:lpstr>Bermain dengan Karakter Mandarin</vt:lpstr>
      <vt:lpstr>Fun with Chinese Characters</vt:lpstr>
      <vt:lpstr>Dari mana Para Pengkhotbah Mendapatkan Ilustrasi</vt:lpstr>
      <vt:lpstr>Look Around 1 of 3</vt:lpstr>
      <vt:lpstr>Look Around 2 of 3</vt:lpstr>
      <vt:lpstr>Perhatikan Sekitar Anda!f 3</vt:lpstr>
      <vt:lpstr>Pilihlah contoh-contoh dengan hati-hati</vt:lpstr>
      <vt:lpstr>Jagalah pernikahan anda!</vt:lpstr>
      <vt:lpstr>Buku-Buku Lain</vt:lpstr>
      <vt:lpstr>Website Ilustrasi</vt:lpstr>
      <vt:lpstr>Video klip gratis di WingClips.com</vt:lpstr>
      <vt:lpstr>Kelompokkan Ilustrasi Anda</vt:lpstr>
      <vt:lpstr>JUDUL dan sub judul</vt:lpstr>
      <vt:lpstr>B. Kategorikan Ilustrasi Anda</vt:lpstr>
      <vt:lpstr>Folder Ilustrasi di Komputer Saya </vt:lpstr>
      <vt:lpstr>Black</vt:lpstr>
      <vt:lpstr>Homiletik •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143</cp:revision>
  <dcterms:created xsi:type="dcterms:W3CDTF">2004-09-11T01:03:24Z</dcterms:created>
  <dcterms:modified xsi:type="dcterms:W3CDTF">2017-03-10T11:02:22Z</dcterms:modified>
</cp:coreProperties>
</file>