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audio1.bin" ContentType="audio/unknown"/>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heme/themeOverride1.xml" ContentType="application/vnd.openxmlformats-officedocument.themeOverr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heme/themeOverride2.xml" ContentType="application/vnd.openxmlformats-officedocument.themeOverr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64" r:id="rId2"/>
    <p:sldMasterId id="2147483651" r:id="rId3"/>
    <p:sldMasterId id="2147483655" r:id="rId4"/>
    <p:sldMasterId id="2147483659" r:id="rId5"/>
    <p:sldMasterId id="2147483661" r:id="rId6"/>
    <p:sldMasterId id="2147483663" r:id="rId7"/>
    <p:sldMasterId id="2147483991" r:id="rId8"/>
    <p:sldMasterId id="2147484003" r:id="rId9"/>
  </p:sldMasterIdLst>
  <p:notesMasterIdLst>
    <p:notesMasterId r:id="rId108"/>
  </p:notesMasterIdLst>
  <p:sldIdLst>
    <p:sldId id="403" r:id="rId10"/>
    <p:sldId id="321" r:id="rId11"/>
    <p:sldId id="327" r:id="rId12"/>
    <p:sldId id="396" r:id="rId13"/>
    <p:sldId id="395" r:id="rId14"/>
    <p:sldId id="256" r:id="rId15"/>
    <p:sldId id="299" r:id="rId16"/>
    <p:sldId id="348" r:id="rId17"/>
    <p:sldId id="302" r:id="rId18"/>
    <p:sldId id="262" r:id="rId19"/>
    <p:sldId id="263" r:id="rId20"/>
    <p:sldId id="295" r:id="rId21"/>
    <p:sldId id="264" r:id="rId22"/>
    <p:sldId id="400" r:id="rId23"/>
    <p:sldId id="294" r:id="rId24"/>
    <p:sldId id="258" r:id="rId25"/>
    <p:sldId id="259" r:id="rId26"/>
    <p:sldId id="397" r:id="rId27"/>
    <p:sldId id="296" r:id="rId28"/>
    <p:sldId id="401" r:id="rId29"/>
    <p:sldId id="402" r:id="rId30"/>
    <p:sldId id="297" r:id="rId31"/>
    <p:sldId id="298" r:id="rId32"/>
    <p:sldId id="257" r:id="rId33"/>
    <p:sldId id="303" r:id="rId34"/>
    <p:sldId id="304" r:id="rId35"/>
    <p:sldId id="305" r:id="rId36"/>
    <p:sldId id="300" r:id="rId37"/>
    <p:sldId id="301" r:id="rId38"/>
    <p:sldId id="345" r:id="rId39"/>
    <p:sldId id="350" r:id="rId40"/>
    <p:sldId id="267" r:id="rId41"/>
    <p:sldId id="269" r:id="rId42"/>
    <p:sldId id="351" r:id="rId43"/>
    <p:sldId id="268" r:id="rId44"/>
    <p:sldId id="370" r:id="rId45"/>
    <p:sldId id="340" r:id="rId46"/>
    <p:sldId id="367" r:id="rId47"/>
    <p:sldId id="270" r:id="rId48"/>
    <p:sldId id="322" r:id="rId49"/>
    <p:sldId id="360" r:id="rId50"/>
    <p:sldId id="361" r:id="rId51"/>
    <p:sldId id="352" r:id="rId52"/>
    <p:sldId id="353" r:id="rId53"/>
    <p:sldId id="354" r:id="rId54"/>
    <p:sldId id="355" r:id="rId55"/>
    <p:sldId id="356" r:id="rId56"/>
    <p:sldId id="357" r:id="rId57"/>
    <p:sldId id="358" r:id="rId58"/>
    <p:sldId id="363" r:id="rId59"/>
    <p:sldId id="364" r:id="rId60"/>
    <p:sldId id="365" r:id="rId61"/>
    <p:sldId id="366" r:id="rId62"/>
    <p:sldId id="368" r:id="rId63"/>
    <p:sldId id="369" r:id="rId64"/>
    <p:sldId id="372" r:id="rId65"/>
    <p:sldId id="373" r:id="rId66"/>
    <p:sldId id="374" r:id="rId67"/>
    <p:sldId id="375" r:id="rId68"/>
    <p:sldId id="287" r:id="rId69"/>
    <p:sldId id="376" r:id="rId70"/>
    <p:sldId id="398" r:id="rId71"/>
    <p:sldId id="377" r:id="rId72"/>
    <p:sldId id="399" r:id="rId73"/>
    <p:sldId id="378" r:id="rId74"/>
    <p:sldId id="379" r:id="rId75"/>
    <p:sldId id="380" r:id="rId76"/>
    <p:sldId id="381" r:id="rId77"/>
    <p:sldId id="382" r:id="rId78"/>
    <p:sldId id="383" r:id="rId79"/>
    <p:sldId id="342" r:id="rId80"/>
    <p:sldId id="344" r:id="rId81"/>
    <p:sldId id="384" r:id="rId82"/>
    <p:sldId id="385" r:id="rId83"/>
    <p:sldId id="386" r:id="rId84"/>
    <p:sldId id="387" r:id="rId85"/>
    <p:sldId id="388" r:id="rId86"/>
    <p:sldId id="389" r:id="rId87"/>
    <p:sldId id="390" r:id="rId88"/>
    <p:sldId id="288" r:id="rId89"/>
    <p:sldId id="391" r:id="rId90"/>
    <p:sldId id="392" r:id="rId91"/>
    <p:sldId id="393" r:id="rId92"/>
    <p:sldId id="394" r:id="rId93"/>
    <p:sldId id="330" r:id="rId94"/>
    <p:sldId id="331" r:id="rId95"/>
    <p:sldId id="338" r:id="rId96"/>
    <p:sldId id="332" r:id="rId97"/>
    <p:sldId id="333" r:id="rId98"/>
    <p:sldId id="335" r:id="rId99"/>
    <p:sldId id="336" r:id="rId100"/>
    <p:sldId id="320" r:id="rId101"/>
    <p:sldId id="316" r:id="rId102"/>
    <p:sldId id="313" r:id="rId103"/>
    <p:sldId id="317" r:id="rId104"/>
    <p:sldId id="323" r:id="rId105"/>
    <p:sldId id="404" r:id="rId106"/>
    <p:sldId id="405" r:id="rId10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FF"/>
    <a:srgbClr val="FF0000"/>
    <a:srgbClr val="000099"/>
    <a:srgbClr val="100D00"/>
    <a:srgbClr val="FF00FF"/>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53" d="100"/>
          <a:sy n="53" d="100"/>
        </p:scale>
        <p:origin x="-12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09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92.xml"/><Relationship Id="rId102" Type="http://schemas.openxmlformats.org/officeDocument/2006/relationships/slide" Target="slides/slide93.xml"/><Relationship Id="rId103" Type="http://schemas.openxmlformats.org/officeDocument/2006/relationships/slide" Target="slides/slide94.xml"/><Relationship Id="rId104" Type="http://schemas.openxmlformats.org/officeDocument/2006/relationships/slide" Target="slides/slide95.xml"/><Relationship Id="rId105" Type="http://schemas.openxmlformats.org/officeDocument/2006/relationships/slide" Target="slides/slide96.xml"/><Relationship Id="rId106" Type="http://schemas.openxmlformats.org/officeDocument/2006/relationships/slide" Target="slides/slide97.xml"/><Relationship Id="rId107" Type="http://schemas.openxmlformats.org/officeDocument/2006/relationships/slide" Target="slides/slide9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8" Type="http://schemas.openxmlformats.org/officeDocument/2006/relationships/notesMaster" Target="notesMasters/notesMaster1.xml"/><Relationship Id="rId109" Type="http://schemas.openxmlformats.org/officeDocument/2006/relationships/printerSettings" Target="printerSettings/printerSettings1.bin"/><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70" Type="http://schemas.openxmlformats.org/officeDocument/2006/relationships/slide" Target="slides/slide61.xml"/><Relationship Id="rId71" Type="http://schemas.openxmlformats.org/officeDocument/2006/relationships/slide" Target="slides/slide62.xml"/><Relationship Id="rId72" Type="http://schemas.openxmlformats.org/officeDocument/2006/relationships/slide" Target="slides/slide63.xml"/><Relationship Id="rId73" Type="http://schemas.openxmlformats.org/officeDocument/2006/relationships/slide" Target="slides/slide64.xml"/><Relationship Id="rId74" Type="http://schemas.openxmlformats.org/officeDocument/2006/relationships/slide" Target="slides/slide65.xml"/><Relationship Id="rId75" Type="http://schemas.openxmlformats.org/officeDocument/2006/relationships/slide" Target="slides/slide66.xml"/><Relationship Id="rId76" Type="http://schemas.openxmlformats.org/officeDocument/2006/relationships/slide" Target="slides/slide67.xml"/><Relationship Id="rId77" Type="http://schemas.openxmlformats.org/officeDocument/2006/relationships/slide" Target="slides/slide68.xml"/><Relationship Id="rId78" Type="http://schemas.openxmlformats.org/officeDocument/2006/relationships/slide" Target="slides/slide69.xml"/><Relationship Id="rId79" Type="http://schemas.openxmlformats.org/officeDocument/2006/relationships/slide" Target="slides/slide70.xml"/><Relationship Id="rId110" Type="http://schemas.openxmlformats.org/officeDocument/2006/relationships/presProps" Target="presProps.xml"/><Relationship Id="rId90" Type="http://schemas.openxmlformats.org/officeDocument/2006/relationships/slide" Target="slides/slide81.xml"/><Relationship Id="rId91" Type="http://schemas.openxmlformats.org/officeDocument/2006/relationships/slide" Target="slides/slide82.xml"/><Relationship Id="rId92" Type="http://schemas.openxmlformats.org/officeDocument/2006/relationships/slide" Target="slides/slide83.xml"/><Relationship Id="rId93" Type="http://schemas.openxmlformats.org/officeDocument/2006/relationships/slide" Target="slides/slide84.xml"/><Relationship Id="rId94" Type="http://schemas.openxmlformats.org/officeDocument/2006/relationships/slide" Target="slides/slide85.xml"/><Relationship Id="rId95" Type="http://schemas.openxmlformats.org/officeDocument/2006/relationships/slide" Target="slides/slide86.xml"/><Relationship Id="rId96" Type="http://schemas.openxmlformats.org/officeDocument/2006/relationships/slide" Target="slides/slide87.xml"/><Relationship Id="rId97" Type="http://schemas.openxmlformats.org/officeDocument/2006/relationships/slide" Target="slides/slide88.xml"/><Relationship Id="rId98" Type="http://schemas.openxmlformats.org/officeDocument/2006/relationships/slide" Target="slides/slide89.xml"/><Relationship Id="rId99" Type="http://schemas.openxmlformats.org/officeDocument/2006/relationships/slide" Target="slides/slide90.xml"/><Relationship Id="rId111" Type="http://schemas.openxmlformats.org/officeDocument/2006/relationships/viewProps" Target="viewProps.xml"/><Relationship Id="rId112" Type="http://schemas.openxmlformats.org/officeDocument/2006/relationships/theme" Target="theme/theme1.xml"/><Relationship Id="rId113" Type="http://schemas.openxmlformats.org/officeDocument/2006/relationships/tableStyles" Target="tableStyle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60" Type="http://schemas.openxmlformats.org/officeDocument/2006/relationships/slide" Target="slides/slide51.xml"/><Relationship Id="rId61" Type="http://schemas.openxmlformats.org/officeDocument/2006/relationships/slide" Target="slides/slide52.xml"/><Relationship Id="rId62" Type="http://schemas.openxmlformats.org/officeDocument/2006/relationships/slide" Target="slides/slide53.xml"/><Relationship Id="rId63" Type="http://schemas.openxmlformats.org/officeDocument/2006/relationships/slide" Target="slides/slide54.xml"/><Relationship Id="rId64" Type="http://schemas.openxmlformats.org/officeDocument/2006/relationships/slide" Target="slides/slide55.xml"/><Relationship Id="rId65" Type="http://schemas.openxmlformats.org/officeDocument/2006/relationships/slide" Target="slides/slide56.xml"/><Relationship Id="rId66" Type="http://schemas.openxmlformats.org/officeDocument/2006/relationships/slide" Target="slides/slide57.xml"/><Relationship Id="rId67" Type="http://schemas.openxmlformats.org/officeDocument/2006/relationships/slide" Target="slides/slide58.xml"/><Relationship Id="rId68" Type="http://schemas.openxmlformats.org/officeDocument/2006/relationships/slide" Target="slides/slide59.xml"/><Relationship Id="rId69" Type="http://schemas.openxmlformats.org/officeDocument/2006/relationships/slide" Target="slides/slide60.xml"/><Relationship Id="rId100" Type="http://schemas.openxmlformats.org/officeDocument/2006/relationships/slide" Target="slides/slide91.xml"/><Relationship Id="rId80" Type="http://schemas.openxmlformats.org/officeDocument/2006/relationships/slide" Target="slides/slide71.xml"/><Relationship Id="rId81" Type="http://schemas.openxmlformats.org/officeDocument/2006/relationships/slide" Target="slides/slide72.xml"/><Relationship Id="rId82" Type="http://schemas.openxmlformats.org/officeDocument/2006/relationships/slide" Target="slides/slide73.xml"/><Relationship Id="rId83" Type="http://schemas.openxmlformats.org/officeDocument/2006/relationships/slide" Target="slides/slide74.xml"/><Relationship Id="rId84" Type="http://schemas.openxmlformats.org/officeDocument/2006/relationships/slide" Target="slides/slide75.xml"/><Relationship Id="rId85" Type="http://schemas.openxmlformats.org/officeDocument/2006/relationships/slide" Target="slides/slide76.xml"/><Relationship Id="rId86" Type="http://schemas.openxmlformats.org/officeDocument/2006/relationships/slide" Target="slides/slide77.xml"/><Relationship Id="rId87" Type="http://schemas.openxmlformats.org/officeDocument/2006/relationships/slide" Target="slides/slide78.xml"/><Relationship Id="rId88" Type="http://schemas.openxmlformats.org/officeDocument/2006/relationships/slide" Target="slides/slide79.xml"/><Relationship Id="rId89"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Arial" pitchFamily="-107" charset="0"/>
                <a:cs typeface="Arial" pitchFamily="-107" charset="0"/>
              </a:defRPr>
            </a:lvl1pPr>
          </a:lstStyle>
          <a:p>
            <a:pPr>
              <a:defRPr/>
            </a:pPr>
            <a:endParaRPr lang="en-US"/>
          </a:p>
        </p:txBody>
      </p:sp>
      <p:sp>
        <p:nvSpPr>
          <p:cNvPr id="2211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Arial" pitchFamily="-107" charset="0"/>
                <a:cs typeface="Arial" pitchFamily="-107" charset="0"/>
              </a:defRPr>
            </a:lvl1pPr>
          </a:lstStyle>
          <a:p>
            <a:pPr>
              <a:defRPr/>
            </a:pPr>
            <a:endParaRPr lang="en-US"/>
          </a:p>
        </p:txBody>
      </p:sp>
      <p:sp>
        <p:nvSpPr>
          <p:cNvPr id="890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11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11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Arial" pitchFamily="-107" charset="0"/>
                <a:cs typeface="Arial" pitchFamily="-107" charset="0"/>
              </a:defRPr>
            </a:lvl1pPr>
          </a:lstStyle>
          <a:p>
            <a:pPr>
              <a:defRPr/>
            </a:pPr>
            <a:endParaRPr lang="en-US"/>
          </a:p>
        </p:txBody>
      </p:sp>
      <p:sp>
        <p:nvSpPr>
          <p:cNvPr id="2211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Arial" charset="0"/>
              </a:defRPr>
            </a:lvl1pPr>
          </a:lstStyle>
          <a:p>
            <a:pPr>
              <a:defRPr/>
            </a:pPr>
            <a:fld id="{8D594CCE-9D52-1E4E-92D6-03C3F5B8EFFF}" type="slidenum">
              <a:rPr lang="en-US"/>
              <a:pPr>
                <a:defRPr/>
              </a:pPr>
              <a:t>‹#›</a:t>
            </a:fld>
            <a:endParaRPr lang="en-US"/>
          </a:p>
        </p:txBody>
      </p:sp>
    </p:spTree>
    <p:extLst>
      <p:ext uri="{BB962C8B-B14F-4D97-AF65-F5344CB8AC3E}">
        <p14:creationId xmlns:p14="http://schemas.microsoft.com/office/powerpoint/2010/main" val="3629261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Arial" pitchFamily="-107" charset="0"/>
      </a:defRPr>
    </a:lvl1pPr>
    <a:lvl2pPr marL="4572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2pPr>
    <a:lvl3pPr marL="9144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3pPr>
    <a:lvl4pPr marL="13716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4pPr>
    <a:lvl5pPr marL="1828800" algn="l" rtl="0" eaLnBrk="0" fontAlgn="base" hangingPunct="0">
      <a:spcBef>
        <a:spcPct val="30000"/>
      </a:spcBef>
      <a:spcAft>
        <a:spcPct val="0"/>
      </a:spcAft>
      <a:defRPr sz="1200" kern="1200">
        <a:solidFill>
          <a:schemeClr val="tx1"/>
        </a:solidFill>
        <a:latin typeface="Arial" pitchFamily="-107" charset="0"/>
        <a:ea typeface="Arial" pitchFamily="-107" charset="0"/>
        <a:cs typeface="Arial" pitchFamily="-107"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CC58A8-8C8A-E243-AFEF-187385D2B380}" type="slidenum">
              <a:rPr lang="en-US" sz="1200"/>
              <a:pPr eaLnBrk="1" hangingPunct="1"/>
              <a:t>2</a:t>
            </a:fld>
            <a:endParaRPr lang="en-US" sz="1200"/>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3DF4DF-21C7-C043-887B-13E8F786479B}" type="slidenum">
              <a:rPr lang="en-US" sz="1200"/>
              <a:pPr eaLnBrk="1" hangingPunct="1"/>
              <a:t>11</a:t>
            </a:fld>
            <a:endParaRPr lang="en-US" sz="1200"/>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939D79-881F-6C44-AFF9-9D65DBEE31B1}" type="slidenum">
              <a:rPr lang="en-US" sz="1200"/>
              <a:pPr eaLnBrk="1" hangingPunct="1"/>
              <a:t>12</a:t>
            </a:fld>
            <a:endParaRPr lang="en-US" sz="1200"/>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B82B7B-454B-9243-8BFE-AE70352B00BB}" type="slidenum">
              <a:rPr lang="en-US" sz="1200"/>
              <a:pPr eaLnBrk="1" hangingPunct="1"/>
              <a:t>13</a:t>
            </a:fld>
            <a:endParaRPr lang="en-US" sz="1200"/>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F7BAE-F615-8E46-94B6-BDC8D731BE10}" type="slidenum">
              <a:rPr lang="en-US" sz="1200"/>
              <a:pPr eaLnBrk="1" hangingPunct="1"/>
              <a:t>14</a:t>
            </a:fld>
            <a:endParaRPr lang="en-US" sz="1200"/>
          </a:p>
        </p:txBody>
      </p:sp>
      <p:sp>
        <p:nvSpPr>
          <p:cNvPr id="116738" name="Rectangle 2"/>
          <p:cNvSpPr>
            <a:spLocks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DA544F-8BE7-9445-9329-51399B442602}" type="slidenum">
              <a:rPr lang="en-US" sz="1200"/>
              <a:pPr eaLnBrk="1" hangingPunct="1"/>
              <a:t>15</a:t>
            </a:fld>
            <a:endParaRPr lang="en-US" sz="1200"/>
          </a:p>
        </p:txBody>
      </p:sp>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FDBF60-D8F9-F342-A5E7-A5406C400550}" type="slidenum">
              <a:rPr lang="en-US" sz="1200"/>
              <a:pPr eaLnBrk="1" hangingPunct="1"/>
              <a:t>16</a:t>
            </a:fld>
            <a:endParaRPr lang="en-US" sz="1200"/>
          </a:p>
        </p:txBody>
      </p:sp>
      <p:sp>
        <p:nvSpPr>
          <p:cNvPr id="120834" name="Rectangle 2"/>
          <p:cNvSpPr>
            <a:spLocks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511432-1AF2-1641-A351-883B7E5A1A4B}" type="slidenum">
              <a:rPr lang="en-US" sz="1200"/>
              <a:pPr eaLnBrk="1" hangingPunct="1"/>
              <a:t>17</a:t>
            </a:fld>
            <a:endParaRPr lang="en-US" sz="1200"/>
          </a:p>
        </p:txBody>
      </p:sp>
      <p:sp>
        <p:nvSpPr>
          <p:cNvPr id="122882" name="Rectangle 2"/>
          <p:cNvSpPr>
            <a:spLocks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D7545C-FBF5-754B-A28A-DD9F1503CBCC}" type="slidenum">
              <a:rPr lang="en-US" sz="1200"/>
              <a:pPr eaLnBrk="1" hangingPunct="1"/>
              <a:t>18</a:t>
            </a:fld>
            <a:endParaRPr lang="en-US" sz="1200"/>
          </a:p>
        </p:txBody>
      </p:sp>
      <p:sp>
        <p:nvSpPr>
          <p:cNvPr id="124930" name="Rectangle 2"/>
          <p:cNvSpPr>
            <a:spLocks noChangeArrowheads="1"/>
          </p:cNvSpPr>
          <p:nvPr>
            <p:ph type="sldImg"/>
          </p:nvPr>
        </p:nvSpPr>
        <p:spPr>
          <a:solidFill>
            <a:srgbClr val="FFFFFF"/>
          </a:solidFill>
          <a:ln/>
        </p:spPr>
      </p:sp>
      <p:sp>
        <p:nvSpPr>
          <p:cNvPr id="12493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73F7F3-6D7A-0A48-BC67-95FA21913235}" type="slidenum">
              <a:rPr lang="en-US" sz="1200"/>
              <a:pPr eaLnBrk="1" hangingPunct="1"/>
              <a:t>19</a:t>
            </a:fld>
            <a:endParaRPr lang="en-US" sz="1200"/>
          </a:p>
        </p:txBody>
      </p:sp>
      <p:sp>
        <p:nvSpPr>
          <p:cNvPr id="126978" name="Rectangle 2"/>
          <p:cNvSpPr>
            <a:spLocks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AF89B1-BDA9-8E40-8B07-DF178456D20C}" type="slidenum">
              <a:rPr lang="en-US" sz="1200">
                <a:solidFill>
                  <a:srgbClr val="000000"/>
                </a:solidFill>
              </a:rPr>
              <a:pPr eaLnBrk="1" hangingPunct="1"/>
              <a:t>20</a:t>
            </a:fld>
            <a:endParaRPr lang="en-US" sz="1200">
              <a:solidFill>
                <a:srgbClr val="000000"/>
              </a:solidFill>
            </a:endParaRPr>
          </a:p>
        </p:txBody>
      </p:sp>
      <p:sp>
        <p:nvSpPr>
          <p:cNvPr id="129026" name="Rectangle 2"/>
          <p:cNvSpPr>
            <a:spLocks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E34F0-941A-D148-9741-0FF1EC87483F}" type="slidenum">
              <a:rPr lang="en-US" sz="1200"/>
              <a:pPr eaLnBrk="1" hangingPunct="1"/>
              <a:t>3</a:t>
            </a:fld>
            <a:endParaRPr lang="en-US" sz="120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C7D953-04D7-C342-B9B9-434758B9F7F7}" type="slidenum">
              <a:rPr lang="en-US" sz="1200"/>
              <a:pPr eaLnBrk="1" hangingPunct="1"/>
              <a:t>21</a:t>
            </a:fld>
            <a:endParaRPr lang="en-US" sz="1200"/>
          </a:p>
        </p:txBody>
      </p:sp>
      <p:sp>
        <p:nvSpPr>
          <p:cNvPr id="131074" name="Rectangle 2"/>
          <p:cNvSpPr>
            <a:spLocks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02947A4-8610-5A48-8DA6-40A4412CC9FD}" type="slidenum">
              <a:rPr lang="en-US" sz="1200"/>
              <a:pPr eaLnBrk="1" hangingPunct="1"/>
              <a:t>22</a:t>
            </a:fld>
            <a:endParaRPr lang="en-US" sz="1200"/>
          </a:p>
        </p:txBody>
      </p:sp>
      <p:sp>
        <p:nvSpPr>
          <p:cNvPr id="133122" name="Rectangle 2"/>
          <p:cNvSpPr>
            <a:spLocks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A64482-D373-1941-B65A-C3C5BCB04F79}" type="slidenum">
              <a:rPr lang="en-US" sz="1200"/>
              <a:pPr eaLnBrk="1" hangingPunct="1"/>
              <a:t>23</a:t>
            </a:fld>
            <a:endParaRPr lang="en-US" sz="1200"/>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E525F1-070F-0C40-ADCC-7EDE6B5810EC}" type="slidenum">
              <a:rPr lang="en-US" sz="1200"/>
              <a:pPr eaLnBrk="1" hangingPunct="1"/>
              <a:t>24</a:t>
            </a:fld>
            <a:endParaRPr lang="en-US" sz="1200"/>
          </a:p>
        </p:txBody>
      </p:sp>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04D128-DC21-494D-8629-86DA5EC44A44}" type="slidenum">
              <a:rPr lang="en-US" sz="1200"/>
              <a:pPr eaLnBrk="1" hangingPunct="1"/>
              <a:t>25</a:t>
            </a:fld>
            <a:endParaRPr lang="en-US" sz="1200"/>
          </a:p>
        </p:txBody>
      </p:sp>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878F1-20A5-7444-A2DA-9069FEB43121}" type="slidenum">
              <a:rPr lang="en-US" sz="1200"/>
              <a:pPr eaLnBrk="1" hangingPunct="1"/>
              <a:t>26</a:t>
            </a:fld>
            <a:endParaRPr lang="en-US" sz="1200"/>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9612B6-E069-3041-B690-4AAEEBC78E5E}" type="slidenum">
              <a:rPr lang="en-US" sz="1200"/>
              <a:pPr eaLnBrk="1" hangingPunct="1"/>
              <a:t>27</a:t>
            </a:fld>
            <a:endParaRPr lang="en-US" sz="1200"/>
          </a:p>
        </p:txBody>
      </p:sp>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A4341C-15DE-F24E-AB44-2901A861D759}" type="slidenum">
              <a:rPr lang="en-US" sz="1200"/>
              <a:pPr eaLnBrk="1" hangingPunct="1"/>
              <a:t>28</a:t>
            </a:fld>
            <a:endParaRPr lang="en-US" sz="1200"/>
          </a:p>
        </p:txBody>
      </p:sp>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41676E-A82C-1F48-BF0B-9D32EEEAFD85}" type="slidenum">
              <a:rPr lang="en-US" sz="1200"/>
              <a:pPr eaLnBrk="1" hangingPunct="1"/>
              <a:t>29</a:t>
            </a:fld>
            <a:endParaRPr lang="en-US" sz="1200"/>
          </a:p>
        </p:txBody>
      </p:sp>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A6C348-C1D0-B74B-8915-2100F3AA858E}" type="slidenum">
              <a:rPr lang="en-US" sz="1200"/>
              <a:pPr eaLnBrk="1" hangingPunct="1"/>
              <a:t>30</a:t>
            </a:fld>
            <a:endParaRPr lang="en-US" sz="1200"/>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CD435A-F18A-FE4E-A072-4AF3A65A7DE8}" type="slidenum">
              <a:rPr lang="en-US" sz="1200"/>
              <a:pPr eaLnBrk="1" hangingPunct="1"/>
              <a:t>4</a:t>
            </a:fld>
            <a:endParaRPr lang="en-US" sz="1200"/>
          </a:p>
        </p:txBody>
      </p:sp>
      <p:sp>
        <p:nvSpPr>
          <p:cNvPr id="96258" name="Rectangle 2"/>
          <p:cNvSpPr>
            <a:spLocks noChangeArrowheads="1"/>
          </p:cNvSpPr>
          <p:nvPr>
            <p:ph type="sldImg"/>
          </p:nvPr>
        </p:nvSpPr>
        <p:spPr>
          <a:solidFill>
            <a:srgbClr val="FFFFFF"/>
          </a:solidFill>
          <a:ln/>
        </p:spPr>
      </p:sp>
      <p:sp>
        <p:nvSpPr>
          <p:cNvPr id="9625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0D9C19-417B-734C-929D-6D3F835C1802}" type="slidenum">
              <a:rPr lang="en-US" sz="1200"/>
              <a:pPr eaLnBrk="1" hangingPunct="1"/>
              <a:t>31</a:t>
            </a:fld>
            <a:endParaRPr lang="en-US" sz="1200"/>
          </a:p>
        </p:txBody>
      </p:sp>
      <p:sp>
        <p:nvSpPr>
          <p:cNvPr id="151554" name="Rectangle 2"/>
          <p:cNvSpPr>
            <a:spLocks noChangeArrowheads="1" noTextEdit="1"/>
          </p:cNvSpPr>
          <p:nvPr>
            <p:ph type="sldImg"/>
          </p:nvPr>
        </p:nvSpPr>
        <p:spPr>
          <a:solidFill>
            <a:srgbClr val="FFFFFF"/>
          </a:solidFill>
          <a:ln/>
        </p:spPr>
      </p:sp>
      <p:sp>
        <p:nvSpPr>
          <p:cNvPr id="1515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DF9A33-0FC2-B348-A478-23C5616718D2}" type="slidenum">
              <a:rPr lang="en-US" sz="1200"/>
              <a:pPr eaLnBrk="1" hangingPunct="1"/>
              <a:t>32</a:t>
            </a:fld>
            <a:endParaRPr lang="en-US" sz="1200"/>
          </a:p>
        </p:txBody>
      </p:sp>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5EEC33-F563-F643-A76F-07B153ABFF97}" type="slidenum">
              <a:rPr lang="en-US" sz="1200"/>
              <a:pPr eaLnBrk="1" hangingPunct="1"/>
              <a:t>33</a:t>
            </a:fld>
            <a:endParaRPr lang="en-US" sz="1200"/>
          </a:p>
        </p:txBody>
      </p:sp>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7F2D98-71D3-A746-AB2E-CDB9EEED0F9D}" type="slidenum">
              <a:rPr lang="en-US" sz="1200"/>
              <a:pPr eaLnBrk="1" hangingPunct="1"/>
              <a:t>34</a:t>
            </a:fld>
            <a:endParaRPr lang="en-US" sz="1200"/>
          </a:p>
        </p:txBody>
      </p:sp>
      <p:sp>
        <p:nvSpPr>
          <p:cNvPr id="157698" name="Rectangle 2"/>
          <p:cNvSpPr>
            <a:spLocks noChangeArrowheads="1"/>
          </p:cNvSpPr>
          <p:nvPr>
            <p:ph type="sldImg"/>
          </p:nvPr>
        </p:nvSpPr>
        <p:spPr>
          <a:solidFill>
            <a:srgbClr val="FFFFFF"/>
          </a:solidFill>
          <a:ln/>
        </p:spPr>
      </p:sp>
      <p:sp>
        <p:nvSpPr>
          <p:cNvPr id="15769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A085E7-B47D-AD41-9D5B-B419DF9653D4}" type="slidenum">
              <a:rPr lang="en-US" sz="1200"/>
              <a:pPr eaLnBrk="1" hangingPunct="1"/>
              <a:t>35</a:t>
            </a:fld>
            <a:endParaRPr lang="en-US" sz="1200"/>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AB3622-3BF0-5F4C-BE48-32D6DC75743B}" type="slidenum">
              <a:rPr lang="en-US" sz="1200"/>
              <a:pPr eaLnBrk="1" hangingPunct="1"/>
              <a:t>36</a:t>
            </a:fld>
            <a:endParaRPr lang="en-US" sz="1200"/>
          </a:p>
        </p:txBody>
      </p:sp>
      <p:sp>
        <p:nvSpPr>
          <p:cNvPr id="161794" name="Rectangle 2"/>
          <p:cNvSpPr>
            <a:spLocks noChangeArrowheads="1"/>
          </p:cNvSpPr>
          <p:nvPr>
            <p:ph type="sldImg"/>
          </p:nvPr>
        </p:nvSpPr>
        <p:spPr>
          <a:solidFill>
            <a:srgbClr val="FFFFFF"/>
          </a:solidFill>
          <a:ln/>
        </p:spPr>
      </p:sp>
      <p:sp>
        <p:nvSpPr>
          <p:cNvPr id="16179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28CA19-B5D7-D24F-9A49-620E92D6A239}" type="slidenum">
              <a:rPr lang="en-US" sz="1200"/>
              <a:pPr eaLnBrk="1" hangingPunct="1"/>
              <a:t>37</a:t>
            </a:fld>
            <a:endParaRPr lang="en-US" sz="1200"/>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A2505-4130-9845-909F-97FE1753CEE0}" type="slidenum">
              <a:rPr lang="en-US" sz="1200"/>
              <a:pPr eaLnBrk="1" hangingPunct="1"/>
              <a:t>38</a:t>
            </a:fld>
            <a:endParaRPr lang="en-US" sz="1200"/>
          </a:p>
        </p:txBody>
      </p:sp>
      <p:sp>
        <p:nvSpPr>
          <p:cNvPr id="165890" name="Rectangle 2"/>
          <p:cNvSpPr>
            <a:spLocks noChangeArrowheads="1"/>
          </p:cNvSpPr>
          <p:nvPr>
            <p:ph type="sldImg"/>
          </p:nvPr>
        </p:nvSpPr>
        <p:spPr>
          <a:solidFill>
            <a:srgbClr val="FFFFFF"/>
          </a:solidFill>
          <a:ln/>
        </p:spPr>
      </p:sp>
      <p:sp>
        <p:nvSpPr>
          <p:cNvPr id="16589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D6868D-307B-8949-A8EA-A6DA30C738C2}" type="slidenum">
              <a:rPr lang="en-US" sz="1200"/>
              <a:pPr eaLnBrk="1" hangingPunct="1"/>
              <a:t>39</a:t>
            </a:fld>
            <a:endParaRPr lang="en-US" sz="1200"/>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6AF158-A75A-4A49-8C77-B8DF61FA67D5}" type="slidenum">
              <a:rPr lang="en-US" sz="1200"/>
              <a:pPr eaLnBrk="1" hangingPunct="1"/>
              <a:t>40</a:t>
            </a:fld>
            <a:endParaRPr lang="en-US" sz="1200"/>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492A493-2436-0648-B28D-F57B80E0CE11}" type="slidenum">
              <a:rPr lang="en-US" sz="1200"/>
              <a:pPr eaLnBrk="1" hangingPunct="1"/>
              <a:t>5</a:t>
            </a:fld>
            <a:endParaRPr lang="en-US" sz="1200"/>
          </a:p>
        </p:txBody>
      </p:sp>
      <p:sp>
        <p:nvSpPr>
          <p:cNvPr id="98306" name="Rectangle 2"/>
          <p:cNvSpPr>
            <a:spLocks noChangeArrowheads="1"/>
          </p:cNvSpPr>
          <p:nvPr>
            <p:ph type="sldImg"/>
          </p:nvPr>
        </p:nvSpPr>
        <p:spPr>
          <a:solidFill>
            <a:srgbClr val="FFFFFF"/>
          </a:solidFill>
          <a:ln/>
        </p:spPr>
      </p:sp>
      <p:sp>
        <p:nvSpPr>
          <p:cNvPr id="9830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E85B9D-165C-AF49-8A6A-7086AD6D33E9}" type="slidenum">
              <a:rPr lang="en-US" sz="1200"/>
              <a:pPr eaLnBrk="1" hangingPunct="1"/>
              <a:t>41</a:t>
            </a:fld>
            <a:endParaRPr lang="en-US" sz="1200"/>
          </a:p>
        </p:txBody>
      </p:sp>
      <p:sp>
        <p:nvSpPr>
          <p:cNvPr id="172034" name="Rectangle 2"/>
          <p:cNvSpPr>
            <a:spLocks noChangeArrowheads="1"/>
          </p:cNvSpPr>
          <p:nvPr>
            <p:ph type="sldImg"/>
          </p:nvPr>
        </p:nvSpPr>
        <p:spPr>
          <a:solidFill>
            <a:srgbClr val="FFFFFF"/>
          </a:solidFill>
          <a:ln/>
        </p:spPr>
      </p:sp>
      <p:sp>
        <p:nvSpPr>
          <p:cNvPr id="17203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9F8037-2286-DA49-B550-894C541B230E}" type="slidenum">
              <a:rPr lang="en-US" sz="1200"/>
              <a:pPr eaLnBrk="1" hangingPunct="1"/>
              <a:t>42</a:t>
            </a:fld>
            <a:endParaRPr lang="en-US" sz="1200"/>
          </a:p>
        </p:txBody>
      </p:sp>
      <p:sp>
        <p:nvSpPr>
          <p:cNvPr id="174082" name="Rectangle 2"/>
          <p:cNvSpPr>
            <a:spLocks noChangeArrowheads="1"/>
          </p:cNvSpPr>
          <p:nvPr>
            <p:ph type="sldImg"/>
          </p:nvPr>
        </p:nvSpPr>
        <p:spPr>
          <a:solidFill>
            <a:srgbClr val="FFFFFF"/>
          </a:solidFill>
          <a:ln/>
        </p:spPr>
      </p:sp>
      <p:sp>
        <p:nvSpPr>
          <p:cNvPr id="17408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E92BF7-FF28-0146-B531-8CEE70306907}" type="slidenum">
              <a:rPr lang="en-US" sz="1200"/>
              <a:pPr eaLnBrk="1" hangingPunct="1"/>
              <a:t>43</a:t>
            </a:fld>
            <a:endParaRPr lang="en-US" sz="1200"/>
          </a:p>
        </p:txBody>
      </p:sp>
      <p:sp>
        <p:nvSpPr>
          <p:cNvPr id="176130" name="Rectangle 2"/>
          <p:cNvSpPr>
            <a:spLocks noChangeArrowheads="1"/>
          </p:cNvSpPr>
          <p:nvPr>
            <p:ph type="sldImg"/>
          </p:nvPr>
        </p:nvSpPr>
        <p:spPr>
          <a:solidFill>
            <a:srgbClr val="FFFFFF"/>
          </a:solidFill>
          <a:ln/>
        </p:spPr>
      </p:sp>
      <p:sp>
        <p:nvSpPr>
          <p:cNvPr id="17613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68B7CA-48EA-4A4D-A9A6-9C762F7E4A5C}" type="slidenum">
              <a:rPr lang="en-US" sz="1200"/>
              <a:pPr eaLnBrk="1" hangingPunct="1"/>
              <a:t>44</a:t>
            </a:fld>
            <a:endParaRPr lang="en-US" sz="1200"/>
          </a:p>
        </p:txBody>
      </p:sp>
      <p:sp>
        <p:nvSpPr>
          <p:cNvPr id="178178" name="Rectangle 2"/>
          <p:cNvSpPr>
            <a:spLocks noChangeArrowheads="1"/>
          </p:cNvSpPr>
          <p:nvPr>
            <p:ph type="sldImg"/>
          </p:nvPr>
        </p:nvSpPr>
        <p:spPr>
          <a:solidFill>
            <a:srgbClr val="FFFFFF"/>
          </a:solidFill>
          <a:ln/>
        </p:spPr>
      </p:sp>
      <p:sp>
        <p:nvSpPr>
          <p:cNvPr id="17817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F7EAF-B445-EC46-BCBD-EBE2FAFC5B8C}" type="slidenum">
              <a:rPr lang="en-US" sz="1200"/>
              <a:pPr eaLnBrk="1" hangingPunct="1"/>
              <a:t>45</a:t>
            </a:fld>
            <a:endParaRPr lang="en-US" sz="1200"/>
          </a:p>
        </p:txBody>
      </p:sp>
      <p:sp>
        <p:nvSpPr>
          <p:cNvPr id="180226" name="Rectangle 2"/>
          <p:cNvSpPr>
            <a:spLocks noChangeArrowheads="1"/>
          </p:cNvSpPr>
          <p:nvPr>
            <p:ph type="sldImg"/>
          </p:nvPr>
        </p:nvSpPr>
        <p:spPr>
          <a:solidFill>
            <a:srgbClr val="FFFFFF"/>
          </a:solidFill>
          <a:ln/>
        </p:spPr>
      </p:sp>
      <p:sp>
        <p:nvSpPr>
          <p:cNvPr id="18022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AFDDFF-5A6E-B647-B20B-1479DE0AFAFD}" type="slidenum">
              <a:rPr lang="en-US" sz="1200"/>
              <a:pPr eaLnBrk="1" hangingPunct="1"/>
              <a:t>46</a:t>
            </a:fld>
            <a:endParaRPr lang="en-US" sz="1200"/>
          </a:p>
        </p:txBody>
      </p:sp>
      <p:sp>
        <p:nvSpPr>
          <p:cNvPr id="182274" name="Rectangle 2"/>
          <p:cNvSpPr>
            <a:spLocks noChangeArrowheads="1"/>
          </p:cNvSpPr>
          <p:nvPr>
            <p:ph type="sldImg"/>
          </p:nvPr>
        </p:nvSpPr>
        <p:spPr>
          <a:solidFill>
            <a:srgbClr val="FFFFFF"/>
          </a:solidFill>
          <a:ln/>
        </p:spPr>
      </p:sp>
      <p:sp>
        <p:nvSpPr>
          <p:cNvPr id="18227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B58B4A-F862-8245-95ED-913C7B035F67}" type="slidenum">
              <a:rPr lang="en-US" sz="1200"/>
              <a:pPr eaLnBrk="1" hangingPunct="1"/>
              <a:t>47</a:t>
            </a:fld>
            <a:endParaRPr lang="en-US" sz="1200"/>
          </a:p>
        </p:txBody>
      </p:sp>
      <p:sp>
        <p:nvSpPr>
          <p:cNvPr id="184322" name="Rectangle 2"/>
          <p:cNvSpPr>
            <a:spLocks noChangeArrowheads="1"/>
          </p:cNvSpPr>
          <p:nvPr>
            <p:ph type="sldImg"/>
          </p:nvPr>
        </p:nvSpPr>
        <p:spPr>
          <a:solidFill>
            <a:srgbClr val="FFFFFF"/>
          </a:solidFill>
          <a:ln/>
        </p:spPr>
      </p:sp>
      <p:sp>
        <p:nvSpPr>
          <p:cNvPr id="18432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8CBC931-ACEC-8B44-9323-06D6D560F065}" type="slidenum">
              <a:rPr lang="en-US" sz="1200"/>
              <a:pPr eaLnBrk="1" hangingPunct="1"/>
              <a:t>48</a:t>
            </a:fld>
            <a:endParaRPr lang="en-US" sz="1200"/>
          </a:p>
        </p:txBody>
      </p:sp>
      <p:sp>
        <p:nvSpPr>
          <p:cNvPr id="186370" name="Rectangle 2"/>
          <p:cNvSpPr>
            <a:spLocks noChangeArrowheads="1"/>
          </p:cNvSpPr>
          <p:nvPr>
            <p:ph type="sldImg"/>
          </p:nvPr>
        </p:nvSpPr>
        <p:spPr>
          <a:solidFill>
            <a:srgbClr val="FFFFFF"/>
          </a:solidFill>
          <a:ln/>
        </p:spPr>
      </p:sp>
      <p:sp>
        <p:nvSpPr>
          <p:cNvPr id="18637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8A2E5-B6C8-B241-9F31-7C1A2B3EBC7E}" type="slidenum">
              <a:rPr lang="en-US" sz="1200"/>
              <a:pPr eaLnBrk="1" hangingPunct="1"/>
              <a:t>49</a:t>
            </a:fld>
            <a:endParaRPr lang="en-US" sz="1200"/>
          </a:p>
        </p:txBody>
      </p:sp>
      <p:sp>
        <p:nvSpPr>
          <p:cNvPr id="188418" name="Rectangle 2"/>
          <p:cNvSpPr>
            <a:spLocks noChangeArrowheads="1"/>
          </p:cNvSpPr>
          <p:nvPr>
            <p:ph type="sldImg"/>
          </p:nvPr>
        </p:nvSpPr>
        <p:spPr>
          <a:solidFill>
            <a:srgbClr val="FFFFFF"/>
          </a:solidFill>
          <a:ln/>
        </p:spPr>
      </p:sp>
      <p:sp>
        <p:nvSpPr>
          <p:cNvPr id="18841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233733-1C86-4841-AB3B-74B4D984F81E}" type="slidenum">
              <a:rPr lang="en-US" sz="1200"/>
              <a:pPr eaLnBrk="1" hangingPunct="1"/>
              <a:t>50</a:t>
            </a:fld>
            <a:endParaRPr lang="en-US" sz="1200"/>
          </a:p>
        </p:txBody>
      </p:sp>
      <p:sp>
        <p:nvSpPr>
          <p:cNvPr id="190466" name="Rectangle 2"/>
          <p:cNvSpPr>
            <a:spLocks noChangeArrowheads="1"/>
          </p:cNvSpPr>
          <p:nvPr>
            <p:ph type="sldImg"/>
          </p:nvPr>
        </p:nvSpPr>
        <p:spPr>
          <a:solidFill>
            <a:srgbClr val="FFFFFF"/>
          </a:solidFill>
          <a:ln/>
        </p:spPr>
      </p:sp>
      <p:sp>
        <p:nvSpPr>
          <p:cNvPr id="19046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399F92-0B38-1C4B-A240-B94CBCAC3428}" type="slidenum">
              <a:rPr lang="en-US" sz="1200"/>
              <a:pPr eaLnBrk="1" hangingPunct="1"/>
              <a:t>6</a:t>
            </a:fld>
            <a:endParaRPr lang="en-US" sz="1200"/>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FD9A73-5894-E840-B567-4B6825F8AEC1}" type="slidenum">
              <a:rPr lang="en-US" sz="1200"/>
              <a:pPr eaLnBrk="1" hangingPunct="1"/>
              <a:t>51</a:t>
            </a:fld>
            <a:endParaRPr lang="en-US" sz="1200"/>
          </a:p>
        </p:txBody>
      </p:sp>
      <p:sp>
        <p:nvSpPr>
          <p:cNvPr id="192514" name="Rectangle 2"/>
          <p:cNvSpPr>
            <a:spLocks noChangeArrowheads="1"/>
          </p:cNvSpPr>
          <p:nvPr>
            <p:ph type="sldImg"/>
          </p:nvPr>
        </p:nvSpPr>
        <p:spPr>
          <a:solidFill>
            <a:srgbClr val="FFFFFF"/>
          </a:solidFill>
          <a:ln/>
        </p:spPr>
      </p:sp>
      <p:sp>
        <p:nvSpPr>
          <p:cNvPr id="19251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6FEEEF-6D47-4845-BB43-E95B0C51E262}" type="slidenum">
              <a:rPr lang="en-US" sz="1200"/>
              <a:pPr eaLnBrk="1" hangingPunct="1"/>
              <a:t>52</a:t>
            </a:fld>
            <a:endParaRPr lang="en-US" sz="1200"/>
          </a:p>
        </p:txBody>
      </p:sp>
      <p:sp>
        <p:nvSpPr>
          <p:cNvPr id="194562" name="Rectangle 2"/>
          <p:cNvSpPr>
            <a:spLocks noChangeArrowheads="1"/>
          </p:cNvSpPr>
          <p:nvPr>
            <p:ph type="sldImg"/>
          </p:nvPr>
        </p:nvSpPr>
        <p:spPr>
          <a:solidFill>
            <a:srgbClr val="FFFFFF"/>
          </a:solidFill>
          <a:ln/>
        </p:spPr>
      </p:sp>
      <p:sp>
        <p:nvSpPr>
          <p:cNvPr id="19456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87DAED-B3F2-A54B-98F6-D4F6E9893D92}" type="slidenum">
              <a:rPr lang="en-US" sz="1200"/>
              <a:pPr eaLnBrk="1" hangingPunct="1"/>
              <a:t>53</a:t>
            </a:fld>
            <a:endParaRPr lang="en-US" sz="1200"/>
          </a:p>
        </p:txBody>
      </p:sp>
      <p:sp>
        <p:nvSpPr>
          <p:cNvPr id="196610" name="Rectangle 2"/>
          <p:cNvSpPr>
            <a:spLocks noChangeArrowheads="1"/>
          </p:cNvSpPr>
          <p:nvPr>
            <p:ph type="sldImg"/>
          </p:nvPr>
        </p:nvSpPr>
        <p:spPr>
          <a:solidFill>
            <a:srgbClr val="FFFFFF"/>
          </a:solidFill>
          <a:ln/>
        </p:spPr>
      </p:sp>
      <p:sp>
        <p:nvSpPr>
          <p:cNvPr id="19661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254DA-03BA-7445-B86A-1AEF6B0978B3}" type="slidenum">
              <a:rPr lang="en-US" sz="1200"/>
              <a:pPr eaLnBrk="1" hangingPunct="1"/>
              <a:t>54</a:t>
            </a:fld>
            <a:endParaRPr lang="en-US" sz="1200"/>
          </a:p>
        </p:txBody>
      </p:sp>
      <p:sp>
        <p:nvSpPr>
          <p:cNvPr id="198658" name="Rectangle 2"/>
          <p:cNvSpPr>
            <a:spLocks noChangeArrowheads="1"/>
          </p:cNvSpPr>
          <p:nvPr>
            <p:ph type="sldImg"/>
          </p:nvPr>
        </p:nvSpPr>
        <p:spPr>
          <a:solidFill>
            <a:srgbClr val="FFFFFF"/>
          </a:solidFill>
          <a:ln/>
        </p:spPr>
      </p:sp>
      <p:sp>
        <p:nvSpPr>
          <p:cNvPr id="19865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6ED8D5-3DD2-A04E-8DC4-937C69BD6C2B}" type="slidenum">
              <a:rPr lang="en-US" sz="1200"/>
              <a:pPr eaLnBrk="1" hangingPunct="1"/>
              <a:t>55</a:t>
            </a:fld>
            <a:endParaRPr lang="en-US" sz="1200"/>
          </a:p>
        </p:txBody>
      </p:sp>
      <p:sp>
        <p:nvSpPr>
          <p:cNvPr id="200706" name="Rectangle 2"/>
          <p:cNvSpPr>
            <a:spLocks noChangeArrowheads="1"/>
          </p:cNvSpPr>
          <p:nvPr>
            <p:ph type="sldImg"/>
          </p:nvPr>
        </p:nvSpPr>
        <p:spPr>
          <a:solidFill>
            <a:srgbClr val="FFFFFF"/>
          </a:solidFill>
          <a:ln/>
        </p:spPr>
      </p:sp>
      <p:sp>
        <p:nvSpPr>
          <p:cNvPr id="20070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C63E0B-EFCC-7F41-A35F-29FCB6E0D039}" type="slidenum">
              <a:rPr lang="en-US" sz="1200"/>
              <a:pPr eaLnBrk="1" hangingPunct="1"/>
              <a:t>56</a:t>
            </a:fld>
            <a:endParaRPr lang="en-US" sz="1200"/>
          </a:p>
        </p:txBody>
      </p:sp>
      <p:sp>
        <p:nvSpPr>
          <p:cNvPr id="202754" name="Rectangle 2"/>
          <p:cNvSpPr>
            <a:spLocks noChangeArrowheads="1"/>
          </p:cNvSpPr>
          <p:nvPr>
            <p:ph type="sldImg"/>
          </p:nvPr>
        </p:nvSpPr>
        <p:spPr>
          <a:solidFill>
            <a:srgbClr val="FFFFFF"/>
          </a:solidFill>
          <a:ln/>
        </p:spPr>
      </p:sp>
      <p:sp>
        <p:nvSpPr>
          <p:cNvPr id="20275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F457477-AFE7-8443-9C80-11CB238A74DC}" type="slidenum">
              <a:rPr lang="en-US" sz="1200"/>
              <a:pPr eaLnBrk="1" hangingPunct="1"/>
              <a:t>57</a:t>
            </a:fld>
            <a:endParaRPr lang="en-US" sz="1200"/>
          </a:p>
        </p:txBody>
      </p:sp>
      <p:sp>
        <p:nvSpPr>
          <p:cNvPr id="204802" name="Rectangle 2"/>
          <p:cNvSpPr>
            <a:spLocks noChangeArrowheads="1"/>
          </p:cNvSpPr>
          <p:nvPr>
            <p:ph type="sldImg"/>
          </p:nvPr>
        </p:nvSpPr>
        <p:spPr>
          <a:solidFill>
            <a:srgbClr val="FFFFFF"/>
          </a:solidFill>
          <a:ln/>
        </p:spPr>
      </p:sp>
      <p:sp>
        <p:nvSpPr>
          <p:cNvPr id="20480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F0EA6D-4B39-A44A-B460-31954B6A3C90}" type="slidenum">
              <a:rPr lang="en-US" sz="1200"/>
              <a:pPr eaLnBrk="1" hangingPunct="1"/>
              <a:t>58</a:t>
            </a:fld>
            <a:endParaRPr lang="en-US" sz="1200"/>
          </a:p>
        </p:txBody>
      </p:sp>
      <p:sp>
        <p:nvSpPr>
          <p:cNvPr id="206850" name="Rectangle 2"/>
          <p:cNvSpPr>
            <a:spLocks noChangeArrowheads="1"/>
          </p:cNvSpPr>
          <p:nvPr>
            <p:ph type="sldImg"/>
          </p:nvPr>
        </p:nvSpPr>
        <p:spPr>
          <a:solidFill>
            <a:srgbClr val="FFFFFF"/>
          </a:solidFill>
          <a:ln/>
        </p:spPr>
      </p:sp>
      <p:sp>
        <p:nvSpPr>
          <p:cNvPr id="20685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F776B0-A1AE-A941-834D-0E361416B491}" type="slidenum">
              <a:rPr lang="en-US" sz="1200"/>
              <a:pPr eaLnBrk="1" hangingPunct="1"/>
              <a:t>59</a:t>
            </a:fld>
            <a:endParaRPr lang="en-US" sz="1200"/>
          </a:p>
        </p:txBody>
      </p:sp>
      <p:sp>
        <p:nvSpPr>
          <p:cNvPr id="208898" name="Rectangle 2"/>
          <p:cNvSpPr>
            <a:spLocks noChangeArrowheads="1"/>
          </p:cNvSpPr>
          <p:nvPr>
            <p:ph type="sldImg"/>
          </p:nvPr>
        </p:nvSpPr>
        <p:spPr>
          <a:solidFill>
            <a:srgbClr val="FFFFFF"/>
          </a:solidFill>
          <a:ln/>
        </p:spPr>
      </p:sp>
      <p:sp>
        <p:nvSpPr>
          <p:cNvPr id="20889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F4DDB2-96E5-C846-BF35-D484B6DC902B}" type="slidenum">
              <a:rPr lang="en-US" sz="1200"/>
              <a:pPr eaLnBrk="1" hangingPunct="1"/>
              <a:t>60</a:t>
            </a:fld>
            <a:endParaRPr lang="en-US" sz="1200"/>
          </a:p>
        </p:txBody>
      </p:sp>
      <p:sp>
        <p:nvSpPr>
          <p:cNvPr id="210946" name="Rectangle 2"/>
          <p:cNvSpPr>
            <a:spLocks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BC8170-58B2-704D-BDF6-414180D12C3C}" type="slidenum">
              <a:rPr lang="en-US" sz="1200"/>
              <a:pPr eaLnBrk="1" hangingPunct="1"/>
              <a:t>7</a:t>
            </a:fld>
            <a:endParaRPr lang="en-US" sz="1200"/>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EE85C2-5FDE-C849-A78D-A4FC26DAC6A3}" type="slidenum">
              <a:rPr lang="en-US" sz="1200"/>
              <a:pPr eaLnBrk="1" hangingPunct="1"/>
              <a:t>61</a:t>
            </a:fld>
            <a:endParaRPr lang="en-US" sz="1200"/>
          </a:p>
        </p:txBody>
      </p:sp>
      <p:sp>
        <p:nvSpPr>
          <p:cNvPr id="212994" name="Rectangle 2"/>
          <p:cNvSpPr>
            <a:spLocks noChangeArrowheads="1" noTextEdit="1"/>
          </p:cNvSpPr>
          <p:nvPr>
            <p:ph type="sldImg"/>
          </p:nvPr>
        </p:nvSpPr>
        <p:spPr>
          <a:solidFill>
            <a:srgbClr val="FFFFFF"/>
          </a:solidFill>
          <a:ln/>
        </p:spPr>
      </p:sp>
      <p:sp>
        <p:nvSpPr>
          <p:cNvPr id="21299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E67C15-A81E-8040-ACB5-C88C97B2BCA2}" type="slidenum">
              <a:rPr lang="en-US" sz="1200"/>
              <a:pPr eaLnBrk="1" hangingPunct="1"/>
              <a:t>62</a:t>
            </a:fld>
            <a:endParaRPr lang="en-US" sz="1200"/>
          </a:p>
        </p:txBody>
      </p:sp>
      <p:sp>
        <p:nvSpPr>
          <p:cNvPr id="215042" name="Rectangle 2"/>
          <p:cNvSpPr>
            <a:spLocks noChangeArrowheads="1" noTextEdit="1"/>
          </p:cNvSpPr>
          <p:nvPr>
            <p:ph type="sldImg"/>
          </p:nvPr>
        </p:nvSpPr>
        <p:spPr>
          <a:solidFill>
            <a:srgbClr val="FFFFFF"/>
          </a:solidFill>
          <a:ln/>
        </p:spPr>
      </p:sp>
      <p:sp>
        <p:nvSpPr>
          <p:cNvPr id="21504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4E6E34-1ECF-2042-A280-54AEDE395F2B}" type="slidenum">
              <a:rPr lang="en-US" sz="1200"/>
              <a:pPr eaLnBrk="1" hangingPunct="1"/>
              <a:t>63</a:t>
            </a:fld>
            <a:endParaRPr lang="en-US" sz="1200"/>
          </a:p>
        </p:txBody>
      </p:sp>
      <p:sp>
        <p:nvSpPr>
          <p:cNvPr id="217090" name="Rectangle 2"/>
          <p:cNvSpPr>
            <a:spLocks noChangeArrowheads="1" noTextEdit="1"/>
          </p:cNvSpPr>
          <p:nvPr>
            <p:ph type="sldImg"/>
          </p:nvPr>
        </p:nvSpPr>
        <p:spPr>
          <a:solidFill>
            <a:srgbClr val="FFFFFF"/>
          </a:solidFill>
          <a:ln/>
        </p:spPr>
      </p:sp>
      <p:sp>
        <p:nvSpPr>
          <p:cNvPr id="21709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AA794-EEFF-8441-8D5D-A92D6DB05586}" type="slidenum">
              <a:rPr lang="en-US" sz="1200"/>
              <a:pPr eaLnBrk="1" hangingPunct="1"/>
              <a:t>64</a:t>
            </a:fld>
            <a:endParaRPr lang="en-US" sz="1200"/>
          </a:p>
        </p:txBody>
      </p:sp>
      <p:sp>
        <p:nvSpPr>
          <p:cNvPr id="219138" name="Rectangle 2"/>
          <p:cNvSpPr>
            <a:spLocks noChangeArrowheads="1" noTextEdit="1"/>
          </p:cNvSpPr>
          <p:nvPr>
            <p:ph type="sldImg"/>
          </p:nvPr>
        </p:nvSpPr>
        <p:spPr>
          <a:solidFill>
            <a:srgbClr val="FFFFFF"/>
          </a:solidFill>
          <a:ln/>
        </p:spPr>
      </p:sp>
      <p:sp>
        <p:nvSpPr>
          <p:cNvPr id="21913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0DDA3DE-52F7-EC4D-87D3-1B7430B01365}" type="slidenum">
              <a:rPr lang="en-US" sz="1200"/>
              <a:pPr eaLnBrk="1" hangingPunct="1"/>
              <a:t>65</a:t>
            </a:fld>
            <a:endParaRPr lang="en-US" sz="1200"/>
          </a:p>
        </p:txBody>
      </p:sp>
      <p:sp>
        <p:nvSpPr>
          <p:cNvPr id="221186" name="Rectangle 2"/>
          <p:cNvSpPr>
            <a:spLocks noChangeArrowheads="1" noTextEdit="1"/>
          </p:cNvSpPr>
          <p:nvPr>
            <p:ph type="sldImg"/>
          </p:nvPr>
        </p:nvSpPr>
        <p:spPr>
          <a:solidFill>
            <a:srgbClr val="FFFFFF"/>
          </a:solidFill>
          <a:ln/>
        </p:spPr>
      </p:sp>
      <p:sp>
        <p:nvSpPr>
          <p:cNvPr id="22118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0402CE-9BBB-EC44-AD53-E23B653375B9}" type="slidenum">
              <a:rPr lang="en-US" sz="1200"/>
              <a:pPr eaLnBrk="1" hangingPunct="1"/>
              <a:t>66</a:t>
            </a:fld>
            <a:endParaRPr lang="en-US" sz="1200"/>
          </a:p>
        </p:txBody>
      </p:sp>
      <p:sp>
        <p:nvSpPr>
          <p:cNvPr id="223234" name="Rectangle 2"/>
          <p:cNvSpPr>
            <a:spLocks noChangeArrowheads="1" noTextEdit="1"/>
          </p:cNvSpPr>
          <p:nvPr>
            <p:ph type="sldImg"/>
          </p:nvPr>
        </p:nvSpPr>
        <p:spPr>
          <a:solidFill>
            <a:srgbClr val="FFFFFF"/>
          </a:solidFill>
          <a:ln/>
        </p:spPr>
      </p:sp>
      <p:sp>
        <p:nvSpPr>
          <p:cNvPr id="223235"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DC777E-6762-5B4E-B15A-D65242512DD3}" type="slidenum">
              <a:rPr lang="en-US" sz="1200"/>
              <a:pPr eaLnBrk="1" hangingPunct="1"/>
              <a:t>67</a:t>
            </a:fld>
            <a:endParaRPr lang="en-US" sz="1200"/>
          </a:p>
        </p:txBody>
      </p:sp>
      <p:sp>
        <p:nvSpPr>
          <p:cNvPr id="225282" name="Rectangle 2"/>
          <p:cNvSpPr>
            <a:spLocks noChangeArrowheads="1" noTextEdit="1"/>
          </p:cNvSpPr>
          <p:nvPr>
            <p:ph type="sldImg"/>
          </p:nvPr>
        </p:nvSpPr>
        <p:spPr>
          <a:solidFill>
            <a:srgbClr val="FFFFFF"/>
          </a:solidFill>
          <a:ln/>
        </p:spPr>
      </p:sp>
      <p:sp>
        <p:nvSpPr>
          <p:cNvPr id="225283"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53E6A0-79A9-CB48-A7FD-B84D5D3C7CE2}" type="slidenum">
              <a:rPr lang="en-US" sz="1200"/>
              <a:pPr eaLnBrk="1" hangingPunct="1"/>
              <a:t>68</a:t>
            </a:fld>
            <a:endParaRPr lang="en-US" sz="1200"/>
          </a:p>
        </p:txBody>
      </p:sp>
      <p:sp>
        <p:nvSpPr>
          <p:cNvPr id="227330" name="Rectangle 2"/>
          <p:cNvSpPr>
            <a:spLocks noChangeArrowheads="1" noTextEdit="1"/>
          </p:cNvSpPr>
          <p:nvPr>
            <p:ph type="sldImg"/>
          </p:nvPr>
        </p:nvSpPr>
        <p:spPr>
          <a:solidFill>
            <a:srgbClr val="FFFFFF"/>
          </a:solidFill>
          <a:ln/>
        </p:spPr>
      </p:sp>
      <p:sp>
        <p:nvSpPr>
          <p:cNvPr id="22733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44F3C-524D-4745-9B1E-A5557C5B2A15}" type="slidenum">
              <a:rPr lang="en-US" sz="1200"/>
              <a:pPr eaLnBrk="1" hangingPunct="1"/>
              <a:t>69</a:t>
            </a:fld>
            <a:endParaRPr lang="en-US" sz="1200"/>
          </a:p>
        </p:txBody>
      </p:sp>
      <p:sp>
        <p:nvSpPr>
          <p:cNvPr id="229378" name="Rectangle 2"/>
          <p:cNvSpPr>
            <a:spLocks noChangeArrowheads="1" noTextEdit="1"/>
          </p:cNvSpPr>
          <p:nvPr>
            <p:ph type="sldImg"/>
          </p:nvPr>
        </p:nvSpPr>
        <p:spPr>
          <a:solidFill>
            <a:srgbClr val="FFFFFF"/>
          </a:solidFill>
          <a:ln/>
        </p:spPr>
      </p:sp>
      <p:sp>
        <p:nvSpPr>
          <p:cNvPr id="22937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3F0A6F-4CBB-F248-8BEE-44F034F4E26A}" type="slidenum">
              <a:rPr lang="en-US" sz="1200"/>
              <a:pPr eaLnBrk="1" hangingPunct="1"/>
              <a:t>70</a:t>
            </a:fld>
            <a:endParaRPr lang="en-US" sz="1200"/>
          </a:p>
        </p:txBody>
      </p:sp>
      <p:sp>
        <p:nvSpPr>
          <p:cNvPr id="231426" name="Rectangle 2"/>
          <p:cNvSpPr>
            <a:spLocks noChangeArrowheads="1" noTextEdit="1"/>
          </p:cNvSpPr>
          <p:nvPr>
            <p:ph type="sldImg"/>
          </p:nvPr>
        </p:nvSpPr>
        <p:spPr>
          <a:solidFill>
            <a:srgbClr val="FFFFFF"/>
          </a:solidFill>
          <a:ln/>
        </p:spPr>
      </p:sp>
      <p:sp>
        <p:nvSpPr>
          <p:cNvPr id="23142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E6B688-ACAF-3140-9AA8-41B857E4A7CF}" type="slidenum">
              <a:rPr lang="en-US" sz="1200"/>
              <a:pPr eaLnBrk="1" hangingPunct="1"/>
              <a:t>8</a:t>
            </a:fld>
            <a:endParaRPr lang="en-US" sz="1200"/>
          </a:p>
        </p:txBody>
      </p:sp>
      <p:sp>
        <p:nvSpPr>
          <p:cNvPr id="104450" name="Rectangle 2"/>
          <p:cNvSpPr>
            <a:spLocks noChangeArrowheads="1"/>
          </p:cNvSpPr>
          <p:nvPr>
            <p:ph type="sldImg"/>
          </p:nvPr>
        </p:nvSpPr>
        <p:spPr>
          <a:solidFill>
            <a:srgbClr val="FFFFFF"/>
          </a:solidFill>
          <a:ln/>
        </p:spPr>
      </p:sp>
      <p:sp>
        <p:nvSpPr>
          <p:cNvPr id="10445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28028-35C4-3947-963F-005622089339}" type="slidenum">
              <a:rPr lang="en-US" sz="1200"/>
              <a:pPr eaLnBrk="1" hangingPunct="1"/>
              <a:t>71</a:t>
            </a:fld>
            <a:endParaRPr lang="en-US" sz="1200"/>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FC69EA-5092-CB4B-B177-09E5CABB4DCD}" type="slidenum">
              <a:rPr lang="en-US" sz="1200"/>
              <a:pPr eaLnBrk="1" hangingPunct="1"/>
              <a:t>72</a:t>
            </a:fld>
            <a:endParaRPr lang="en-US" sz="1200"/>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D51793-7DEE-9440-877A-FB8FDB27F786}" type="slidenum">
              <a:rPr lang="en-US" sz="1200"/>
              <a:pPr eaLnBrk="1" hangingPunct="1"/>
              <a:t>73</a:t>
            </a:fld>
            <a:endParaRPr lang="en-US" sz="1200"/>
          </a:p>
        </p:txBody>
      </p:sp>
      <p:sp>
        <p:nvSpPr>
          <p:cNvPr id="237570" name="Rectangle 2"/>
          <p:cNvSpPr>
            <a:spLocks noChangeArrowheads="1"/>
          </p:cNvSpPr>
          <p:nvPr>
            <p:ph type="sldImg"/>
          </p:nvPr>
        </p:nvSpPr>
        <p:spPr>
          <a:solidFill>
            <a:srgbClr val="FFFFFF"/>
          </a:solidFill>
          <a:ln/>
        </p:spPr>
      </p:sp>
      <p:sp>
        <p:nvSpPr>
          <p:cNvPr id="237571"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7C95B8-DFCB-E84C-B7F7-757CC3F61D87}" type="slidenum">
              <a:rPr lang="en-US" sz="1200"/>
              <a:pPr eaLnBrk="1" hangingPunct="1"/>
              <a:t>74</a:t>
            </a:fld>
            <a:endParaRPr lang="en-US" sz="1200"/>
          </a:p>
        </p:txBody>
      </p:sp>
      <p:sp>
        <p:nvSpPr>
          <p:cNvPr id="239618" name="Rectangle 2"/>
          <p:cNvSpPr>
            <a:spLocks noChangeArrowheads="1" noTextEdit="1"/>
          </p:cNvSpPr>
          <p:nvPr>
            <p:ph type="sldImg"/>
          </p:nvPr>
        </p:nvSpPr>
        <p:spPr>
          <a:solidFill>
            <a:srgbClr val="FFFFFF"/>
          </a:solidFill>
          <a:ln/>
        </p:spPr>
      </p:sp>
      <p:sp>
        <p:nvSpPr>
          <p:cNvPr id="23961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3FA858-6578-0647-B5B1-076B8D034780}" type="slidenum">
              <a:rPr lang="en-US" sz="1200"/>
              <a:pPr eaLnBrk="1" hangingPunct="1"/>
              <a:t>75</a:t>
            </a:fld>
            <a:endParaRPr lang="en-US" sz="1200"/>
          </a:p>
        </p:txBody>
      </p:sp>
      <p:sp>
        <p:nvSpPr>
          <p:cNvPr id="241666" name="Rectangle 2"/>
          <p:cNvSpPr>
            <a:spLocks noChangeArrowheads="1"/>
          </p:cNvSpPr>
          <p:nvPr>
            <p:ph type="sldImg"/>
          </p:nvPr>
        </p:nvSpPr>
        <p:spPr>
          <a:solidFill>
            <a:srgbClr val="FFFFFF"/>
          </a:solidFill>
          <a:ln/>
        </p:spPr>
      </p:sp>
      <p:sp>
        <p:nvSpPr>
          <p:cNvPr id="241667"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AEC5A6-EF60-7142-BFF3-FEC90C4800E7}" type="slidenum">
              <a:rPr lang="en-US" sz="1200"/>
              <a:pPr eaLnBrk="1" hangingPunct="1"/>
              <a:t>76</a:t>
            </a:fld>
            <a:endParaRPr lang="en-US" sz="1200"/>
          </a:p>
        </p:txBody>
      </p:sp>
      <p:sp>
        <p:nvSpPr>
          <p:cNvPr id="243714" name="Rectangle 2"/>
          <p:cNvSpPr>
            <a:spLocks noChangeArrowheads="1" noTextEdit="1"/>
          </p:cNvSpPr>
          <p:nvPr>
            <p:ph type="sldImg"/>
          </p:nvPr>
        </p:nvSpPr>
        <p:spPr>
          <a:solidFill>
            <a:srgbClr val="FFFFFF"/>
          </a:solidFill>
          <a:ln/>
        </p:spPr>
      </p:sp>
      <p:sp>
        <p:nvSpPr>
          <p:cNvPr id="24371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E1C34A-245A-F14B-A0A8-93C5125A2D88}" type="slidenum">
              <a:rPr lang="en-US" sz="1200"/>
              <a:pPr eaLnBrk="1" hangingPunct="1"/>
              <a:t>77</a:t>
            </a:fld>
            <a:endParaRPr lang="en-US" sz="1200"/>
          </a:p>
        </p:txBody>
      </p:sp>
      <p:sp>
        <p:nvSpPr>
          <p:cNvPr id="245762" name="Rectangle 2"/>
          <p:cNvSpPr>
            <a:spLocks noChangeArrowheads="1" noTextEdit="1"/>
          </p:cNvSpPr>
          <p:nvPr>
            <p:ph type="sldImg"/>
          </p:nvPr>
        </p:nvSpPr>
        <p:spPr>
          <a:solidFill>
            <a:srgbClr val="FFFFFF"/>
          </a:solidFill>
          <a:ln/>
        </p:spPr>
      </p:sp>
      <p:sp>
        <p:nvSpPr>
          <p:cNvPr id="24576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30A25B-7EF6-2743-8647-9D7A9F0830A4}" type="slidenum">
              <a:rPr lang="en-US" sz="1200"/>
              <a:pPr eaLnBrk="1" hangingPunct="1"/>
              <a:t>78</a:t>
            </a:fld>
            <a:endParaRPr lang="en-US" sz="1200"/>
          </a:p>
        </p:txBody>
      </p:sp>
      <p:sp>
        <p:nvSpPr>
          <p:cNvPr id="247810" name="Rectangle 2"/>
          <p:cNvSpPr>
            <a:spLocks noChangeArrowheads="1" noTextEdit="1"/>
          </p:cNvSpPr>
          <p:nvPr>
            <p:ph type="sldImg"/>
          </p:nvPr>
        </p:nvSpPr>
        <p:spPr>
          <a:solidFill>
            <a:srgbClr val="FFFFFF"/>
          </a:solidFill>
          <a:ln/>
        </p:spPr>
      </p:sp>
      <p:sp>
        <p:nvSpPr>
          <p:cNvPr id="24781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5DC782-ABEF-EA45-A1D1-658F695181C7}" type="slidenum">
              <a:rPr lang="en-US" sz="1200"/>
              <a:pPr eaLnBrk="1" hangingPunct="1"/>
              <a:t>79</a:t>
            </a:fld>
            <a:endParaRPr lang="en-US" sz="1200"/>
          </a:p>
        </p:txBody>
      </p:sp>
      <p:sp>
        <p:nvSpPr>
          <p:cNvPr id="249858" name="Rectangle 2"/>
          <p:cNvSpPr>
            <a:spLocks noChangeArrowheads="1" noTextEdit="1"/>
          </p:cNvSpPr>
          <p:nvPr>
            <p:ph type="sldImg"/>
          </p:nvPr>
        </p:nvSpPr>
        <p:spPr>
          <a:solidFill>
            <a:srgbClr val="FFFFFF"/>
          </a:solidFill>
          <a:ln/>
        </p:spPr>
      </p:sp>
      <p:sp>
        <p:nvSpPr>
          <p:cNvPr id="24985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D8250E-69AA-9241-AE26-27DBB7012EFD}" type="slidenum">
              <a:rPr lang="en-US" sz="1200"/>
              <a:pPr eaLnBrk="1" hangingPunct="1"/>
              <a:t>80</a:t>
            </a:fld>
            <a:endParaRPr lang="en-US" sz="1200"/>
          </a:p>
        </p:txBody>
      </p:sp>
      <p:sp>
        <p:nvSpPr>
          <p:cNvPr id="251906" name="Rectangle 2"/>
          <p:cNvSpPr>
            <a:spLocks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A2C254-345D-7C48-A804-505E3E3E4E6F}" type="slidenum">
              <a:rPr lang="en-US" sz="1200"/>
              <a:pPr eaLnBrk="1" hangingPunct="1"/>
              <a:t>9</a:t>
            </a:fld>
            <a:endParaRPr lang="en-US" sz="1200"/>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FA4E33-D246-9640-8736-79702E4E0AAC}" type="slidenum">
              <a:rPr lang="en-US" sz="1200"/>
              <a:pPr eaLnBrk="1" hangingPunct="1"/>
              <a:t>81</a:t>
            </a:fld>
            <a:endParaRPr lang="en-US" sz="1200"/>
          </a:p>
        </p:txBody>
      </p:sp>
      <p:sp>
        <p:nvSpPr>
          <p:cNvPr id="253954" name="Rectangle 2"/>
          <p:cNvSpPr>
            <a:spLocks noChangeArrowheads="1" noTextEdit="1"/>
          </p:cNvSpPr>
          <p:nvPr>
            <p:ph type="sldImg"/>
          </p:nvPr>
        </p:nvSpPr>
        <p:spPr>
          <a:solidFill>
            <a:srgbClr val="FFFFFF"/>
          </a:solidFill>
          <a:ln/>
        </p:spPr>
      </p:sp>
      <p:sp>
        <p:nvSpPr>
          <p:cNvPr id="253955"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EB541F-7ADF-F344-B4C8-F4478798FB85}" type="slidenum">
              <a:rPr lang="en-US" sz="1200"/>
              <a:pPr eaLnBrk="1" hangingPunct="1"/>
              <a:t>82</a:t>
            </a:fld>
            <a:endParaRPr lang="en-US" sz="1200"/>
          </a:p>
        </p:txBody>
      </p:sp>
      <p:sp>
        <p:nvSpPr>
          <p:cNvPr id="256002" name="Rectangle 2"/>
          <p:cNvSpPr>
            <a:spLocks noChangeArrowheads="1" noTextEdit="1"/>
          </p:cNvSpPr>
          <p:nvPr>
            <p:ph type="sldImg"/>
          </p:nvPr>
        </p:nvSpPr>
        <p:spPr>
          <a:solidFill>
            <a:srgbClr val="FFFFFF"/>
          </a:solidFill>
          <a:ln/>
        </p:spPr>
      </p:sp>
      <p:sp>
        <p:nvSpPr>
          <p:cNvPr id="25600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ED7096-29CC-FF46-B286-C413015FD5C1}" type="slidenum">
              <a:rPr lang="en-US" sz="1200"/>
              <a:pPr eaLnBrk="1" hangingPunct="1"/>
              <a:t>83</a:t>
            </a:fld>
            <a:endParaRPr lang="en-US" sz="1200"/>
          </a:p>
        </p:txBody>
      </p:sp>
      <p:sp>
        <p:nvSpPr>
          <p:cNvPr id="258050" name="Rectangle 2"/>
          <p:cNvSpPr>
            <a:spLocks noChangeArrowheads="1" noTextEdit="1"/>
          </p:cNvSpPr>
          <p:nvPr>
            <p:ph type="sldImg"/>
          </p:nvPr>
        </p:nvSpPr>
        <p:spPr>
          <a:solidFill>
            <a:srgbClr val="FFFFFF"/>
          </a:solidFill>
          <a:ln/>
        </p:spPr>
      </p:sp>
      <p:sp>
        <p:nvSpPr>
          <p:cNvPr id="25805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014D1C-3E20-5349-BF5A-D82D9E6D82A7}" type="slidenum">
              <a:rPr lang="en-US" sz="1200"/>
              <a:pPr eaLnBrk="1" hangingPunct="1"/>
              <a:t>84</a:t>
            </a:fld>
            <a:endParaRPr lang="en-US" sz="1200"/>
          </a:p>
        </p:txBody>
      </p:sp>
      <p:sp>
        <p:nvSpPr>
          <p:cNvPr id="260098" name="Rectangle 2"/>
          <p:cNvSpPr>
            <a:spLocks noChangeArrowheads="1"/>
          </p:cNvSpPr>
          <p:nvPr>
            <p:ph type="sldImg"/>
          </p:nvPr>
        </p:nvSpPr>
        <p:spPr>
          <a:solidFill>
            <a:srgbClr val="FFFFFF"/>
          </a:solidFill>
          <a:ln/>
        </p:spPr>
      </p:sp>
      <p:sp>
        <p:nvSpPr>
          <p:cNvPr id="260099" name="Rectangle 3"/>
          <p:cNvSpPr>
            <a:spLocks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lIns="87901" tIns="43951" rIns="87901" bIns="43951"/>
          <a:lstStyle/>
          <a:p>
            <a:pPr eaLnBrk="1" hangingPunct="1"/>
            <a:endParaRPr lang="en-US">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F43BAE-248B-394B-A2D2-C3EA9E8BDC7B}" type="slidenum">
              <a:rPr lang="en-US" sz="1200"/>
              <a:pPr eaLnBrk="1" hangingPunct="1"/>
              <a:t>85</a:t>
            </a:fld>
            <a:endParaRPr lang="en-US" sz="1200"/>
          </a:p>
        </p:txBody>
      </p:sp>
      <p:sp>
        <p:nvSpPr>
          <p:cNvPr id="262146" name="Rectangle 2"/>
          <p:cNvSpPr>
            <a:spLocks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270474-8501-BD43-B4BC-35E1AAD690BE}" type="slidenum">
              <a:rPr lang="en-US" sz="1200"/>
              <a:pPr eaLnBrk="1" hangingPunct="1"/>
              <a:t>86</a:t>
            </a:fld>
            <a:endParaRPr lang="en-US" sz="1200"/>
          </a:p>
        </p:txBody>
      </p:sp>
      <p:sp>
        <p:nvSpPr>
          <p:cNvPr id="264194" name="Rectangle 2"/>
          <p:cNvSpPr>
            <a:spLocks noChangeArrowheads="1" noTextEdit="1"/>
          </p:cNvSpPr>
          <p:nvPr>
            <p:ph type="sldImg"/>
          </p:nvPr>
        </p:nvSpPr>
        <p:spPr>
          <a:ln/>
        </p:spPr>
      </p:sp>
      <p:sp>
        <p:nvSpPr>
          <p:cNvPr id="264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A5396D-BB49-B247-9C9B-7D113C2785F2}" type="slidenum">
              <a:rPr lang="en-US" sz="1200"/>
              <a:pPr eaLnBrk="1" hangingPunct="1"/>
              <a:t>87</a:t>
            </a:fld>
            <a:endParaRPr lang="en-US" sz="1200"/>
          </a:p>
        </p:txBody>
      </p:sp>
      <p:sp>
        <p:nvSpPr>
          <p:cNvPr id="266242" name="Rectangle 2"/>
          <p:cNvSpPr>
            <a:spLocks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E4BBD6-AB23-8645-8CB8-5A78D0B12E88}" type="slidenum">
              <a:rPr lang="en-US" sz="1200"/>
              <a:pPr eaLnBrk="1" hangingPunct="1"/>
              <a:t>88</a:t>
            </a:fld>
            <a:endParaRPr lang="en-US" sz="1200"/>
          </a:p>
        </p:txBody>
      </p:sp>
      <p:sp>
        <p:nvSpPr>
          <p:cNvPr id="268290" name="Rectangle 2"/>
          <p:cNvSpPr>
            <a:spLocks noChangeArrowheads="1" noTextEdit="1"/>
          </p:cNvSpPr>
          <p:nvPr>
            <p:ph type="sldImg"/>
          </p:nvPr>
        </p:nvSpPr>
        <p:spPr>
          <a:ln/>
        </p:spPr>
      </p:sp>
      <p:sp>
        <p:nvSpPr>
          <p:cNvPr id="268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E5D2D-5E8D-3C40-BC52-B4AFEB968C94}" type="slidenum">
              <a:rPr lang="en-US" sz="1200"/>
              <a:pPr eaLnBrk="1" hangingPunct="1"/>
              <a:t>89</a:t>
            </a:fld>
            <a:endParaRPr lang="en-US" sz="1200"/>
          </a:p>
        </p:txBody>
      </p:sp>
      <p:sp>
        <p:nvSpPr>
          <p:cNvPr id="270338" name="Rectangle 2"/>
          <p:cNvSpPr>
            <a:spLocks noChangeArrowheads="1" noTextEdit="1"/>
          </p:cNvSpPr>
          <p:nvPr>
            <p:ph type="sldImg"/>
          </p:nvPr>
        </p:nvSpPr>
        <p:spPr>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0BC4CF-125E-7C43-B1D3-1635A7425AAB}" type="slidenum">
              <a:rPr lang="en-US" sz="1200"/>
              <a:pPr eaLnBrk="1" hangingPunct="1"/>
              <a:t>90</a:t>
            </a:fld>
            <a:endParaRPr lang="en-US" sz="1200"/>
          </a:p>
        </p:txBody>
      </p:sp>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9F8298-78B8-4D4D-A6E3-D88B30F10B53}" type="slidenum">
              <a:rPr lang="en-US" sz="1200"/>
              <a:pPr eaLnBrk="1" hangingPunct="1"/>
              <a:t>10</a:t>
            </a:fld>
            <a:endParaRPr lang="en-US" sz="1200"/>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5A0E29-B6C8-3145-A14F-63F0BC222ABD}" type="slidenum">
              <a:rPr lang="en-US" sz="1200"/>
              <a:pPr eaLnBrk="1" hangingPunct="1"/>
              <a:t>91</a:t>
            </a:fld>
            <a:endParaRPr lang="en-US" sz="1200"/>
          </a:p>
        </p:txBody>
      </p:sp>
      <p:sp>
        <p:nvSpPr>
          <p:cNvPr id="274434" name="Rectangle 2"/>
          <p:cNvSpPr>
            <a:spLocks noChangeArrowheads="1" noTextEdit="1"/>
          </p:cNvSpPr>
          <p:nvPr>
            <p:ph type="sldImg"/>
          </p:nvPr>
        </p:nvSpPr>
        <p:spPr>
          <a:ln/>
        </p:spPr>
      </p:sp>
      <p:sp>
        <p:nvSpPr>
          <p:cNvPr id="274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F5E641-EF0A-F44D-8098-FF43705B3E58}" type="slidenum">
              <a:rPr lang="en-US" sz="1200"/>
              <a:pPr eaLnBrk="1" hangingPunct="1"/>
              <a:t>92</a:t>
            </a:fld>
            <a:endParaRPr lang="en-US" sz="1200"/>
          </a:p>
        </p:txBody>
      </p:sp>
      <p:sp>
        <p:nvSpPr>
          <p:cNvPr id="276482" name="Rectangle 2"/>
          <p:cNvSpPr>
            <a:spLocks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D2A0F5-239A-9346-A5D9-92F936D6A577}" type="slidenum">
              <a:rPr lang="en-US" sz="1200"/>
              <a:pPr eaLnBrk="1" hangingPunct="1"/>
              <a:t>93</a:t>
            </a:fld>
            <a:endParaRPr lang="en-US" sz="1200"/>
          </a:p>
        </p:txBody>
      </p:sp>
      <p:sp>
        <p:nvSpPr>
          <p:cNvPr id="278530" name="Rectangle 2"/>
          <p:cNvSpPr>
            <a:spLocks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63D9CA-A63E-4E42-9365-8B33C52C207E}" type="slidenum">
              <a:rPr lang="en-US" sz="1200"/>
              <a:pPr eaLnBrk="1" hangingPunct="1"/>
              <a:t>94</a:t>
            </a:fld>
            <a:endParaRPr lang="en-US" sz="1200"/>
          </a:p>
        </p:txBody>
      </p:sp>
      <p:sp>
        <p:nvSpPr>
          <p:cNvPr id="280578" name="Rectangle 2"/>
          <p:cNvSpPr>
            <a:spLocks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8216F2-CBD8-BE4D-BF3D-3B0B47B7EF17}" type="slidenum">
              <a:rPr lang="en-US" sz="1200"/>
              <a:pPr eaLnBrk="1" hangingPunct="1"/>
              <a:t>95</a:t>
            </a:fld>
            <a:endParaRPr lang="en-US" sz="1200"/>
          </a:p>
        </p:txBody>
      </p:sp>
      <p:sp>
        <p:nvSpPr>
          <p:cNvPr id="282626" name="Rectangle 2"/>
          <p:cNvSpPr>
            <a:spLocks noChangeArrowheads="1" noTextEdit="1"/>
          </p:cNvSpPr>
          <p:nvPr>
            <p:ph type="sldImg"/>
          </p:nvPr>
        </p:nvSpPr>
        <p:spPr>
          <a:ln/>
        </p:spPr>
      </p:sp>
      <p:sp>
        <p:nvSpPr>
          <p:cNvPr id="282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5E19F3-95F4-854A-859A-707B68536E65}" type="slidenum">
              <a:rPr lang="en-US" sz="1200"/>
              <a:pPr eaLnBrk="1" hangingPunct="1"/>
              <a:t>96</a:t>
            </a:fld>
            <a:endParaRPr lang="en-US" sz="1200"/>
          </a:p>
        </p:txBody>
      </p:sp>
      <p:sp>
        <p:nvSpPr>
          <p:cNvPr id="284674" name="Rectangle 2"/>
          <p:cNvSpPr>
            <a:spLocks noChangeArrowheads="1" noTextEdit="1"/>
          </p:cNvSpPr>
          <p:nvPr>
            <p:ph type="sldImg"/>
          </p:nvPr>
        </p:nvSpPr>
        <p:spPr>
          <a:ln/>
        </p:spPr>
      </p:sp>
      <p:sp>
        <p:nvSpPr>
          <p:cNvPr id="284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98</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grpSp>
        </p:grpSp>
      </p:grpSp>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83CFC8F4-1F52-9D4D-9504-198AC91B3968}" type="slidenum">
              <a:rPr lang="en-US"/>
              <a:pPr>
                <a:defRPr/>
              </a:pPr>
              <a:t>‹#›</a:t>
            </a:fld>
            <a:endParaRPr lang="en-US"/>
          </a:p>
        </p:txBody>
      </p:sp>
    </p:spTree>
    <p:extLst>
      <p:ext uri="{BB962C8B-B14F-4D97-AF65-F5344CB8AC3E}">
        <p14:creationId xmlns:p14="http://schemas.microsoft.com/office/powerpoint/2010/main" val="380671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98303DE-98EC-1E4C-91E6-C1E8E2DC00F5}" type="slidenum">
              <a:rPr lang="en-US"/>
              <a:pPr>
                <a:defRPr/>
              </a:pPr>
              <a:t>‹#›</a:t>
            </a:fld>
            <a:endParaRPr lang="en-US"/>
          </a:p>
        </p:txBody>
      </p:sp>
    </p:spTree>
    <p:extLst>
      <p:ext uri="{BB962C8B-B14F-4D97-AF65-F5344CB8AC3E}">
        <p14:creationId xmlns:p14="http://schemas.microsoft.com/office/powerpoint/2010/main" val="39988032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latin typeface="Arial"/>
              </a:rPr>
              <a:pPr/>
              <a:t>‹#›</a:t>
            </a:fld>
            <a:endParaRPr lang="en-US">
              <a:latin typeface="Arial"/>
            </a:endParaRPr>
          </a:p>
        </p:txBody>
      </p:sp>
    </p:spTree>
    <p:extLst>
      <p:ext uri="{BB962C8B-B14F-4D97-AF65-F5344CB8AC3E}">
        <p14:creationId xmlns:p14="http://schemas.microsoft.com/office/powerpoint/2010/main" val="94197911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latin typeface="Arial"/>
              </a:rPr>
              <a:pPr/>
              <a:t>‹#›</a:t>
            </a:fld>
            <a:endParaRPr lang="en-US">
              <a:latin typeface="Arial"/>
            </a:endParaRPr>
          </a:p>
        </p:txBody>
      </p:sp>
    </p:spTree>
    <p:extLst>
      <p:ext uri="{BB962C8B-B14F-4D97-AF65-F5344CB8AC3E}">
        <p14:creationId xmlns:p14="http://schemas.microsoft.com/office/powerpoint/2010/main" val="3773178556"/>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26F190A-B7E6-DD4F-8CF9-06DF90BC080E}" type="slidenum">
              <a:rPr lang="en-US"/>
              <a:pPr>
                <a:defRPr/>
              </a:pPr>
              <a:t>‹#›</a:t>
            </a:fld>
            <a:endParaRPr lang="en-US"/>
          </a:p>
        </p:txBody>
      </p:sp>
    </p:spTree>
    <p:extLst>
      <p:ext uri="{BB962C8B-B14F-4D97-AF65-F5344CB8AC3E}">
        <p14:creationId xmlns:p14="http://schemas.microsoft.com/office/powerpoint/2010/main" val="82260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Times New Roman" charset="0"/>
                <a:cs typeface="Arial"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96614"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9661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107"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smtClean="0"/>
            </a:lvl1pPr>
          </a:lstStyle>
          <a:p>
            <a:pPr>
              <a:defRPr/>
            </a:pPr>
            <a:fld id="{9A13243D-6BDA-FA4C-A253-CF4805679EB7}" type="slidenum">
              <a:rPr lang="en-US"/>
              <a:pPr>
                <a:defRPr/>
              </a:pPr>
              <a:t>‹#›</a:t>
            </a:fld>
            <a:endParaRPr lang="en-US"/>
          </a:p>
        </p:txBody>
      </p:sp>
    </p:spTree>
    <p:extLst>
      <p:ext uri="{BB962C8B-B14F-4D97-AF65-F5344CB8AC3E}">
        <p14:creationId xmlns:p14="http://schemas.microsoft.com/office/powerpoint/2010/main" val="3300095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7F1C764-F781-E542-A17C-638645908C20}" type="slidenum">
              <a:rPr lang="en-US"/>
              <a:pPr>
                <a:defRPr/>
              </a:pPr>
              <a:t>‹#›</a:t>
            </a:fld>
            <a:endParaRPr lang="en-US"/>
          </a:p>
        </p:txBody>
      </p:sp>
    </p:spTree>
    <p:extLst>
      <p:ext uri="{BB962C8B-B14F-4D97-AF65-F5344CB8AC3E}">
        <p14:creationId xmlns:p14="http://schemas.microsoft.com/office/powerpoint/2010/main" val="87200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F7DBDE8-1396-6C47-A6AC-D015C53E34DB}" type="slidenum">
              <a:rPr lang="en-US"/>
              <a:pPr>
                <a:defRPr/>
              </a:pPr>
              <a:t>‹#›</a:t>
            </a:fld>
            <a:endParaRPr lang="en-US"/>
          </a:p>
        </p:txBody>
      </p:sp>
    </p:spTree>
    <p:extLst>
      <p:ext uri="{BB962C8B-B14F-4D97-AF65-F5344CB8AC3E}">
        <p14:creationId xmlns:p14="http://schemas.microsoft.com/office/powerpoint/2010/main" val="2482898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D9964CC-C306-2749-8D43-3F1865297928}" type="slidenum">
              <a:rPr lang="en-US"/>
              <a:pPr>
                <a:defRPr/>
              </a:pPr>
              <a:t>‹#›</a:t>
            </a:fld>
            <a:endParaRPr lang="en-US"/>
          </a:p>
        </p:txBody>
      </p:sp>
    </p:spTree>
    <p:extLst>
      <p:ext uri="{BB962C8B-B14F-4D97-AF65-F5344CB8AC3E}">
        <p14:creationId xmlns:p14="http://schemas.microsoft.com/office/powerpoint/2010/main" val="781798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6A18408-782C-8045-A32D-06C9612E30A4}" type="slidenum">
              <a:rPr lang="en-US"/>
              <a:pPr>
                <a:defRPr/>
              </a:pPr>
              <a:t>‹#›</a:t>
            </a:fld>
            <a:endParaRPr lang="en-US"/>
          </a:p>
        </p:txBody>
      </p:sp>
    </p:spTree>
    <p:extLst>
      <p:ext uri="{BB962C8B-B14F-4D97-AF65-F5344CB8AC3E}">
        <p14:creationId xmlns:p14="http://schemas.microsoft.com/office/powerpoint/2010/main" val="1242030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3766BE7B-B37A-C84C-8937-B7463CD56473}" type="slidenum">
              <a:rPr lang="en-US"/>
              <a:pPr>
                <a:defRPr/>
              </a:pPr>
              <a:t>‹#›</a:t>
            </a:fld>
            <a:endParaRPr lang="en-US"/>
          </a:p>
        </p:txBody>
      </p:sp>
    </p:spTree>
    <p:extLst>
      <p:ext uri="{BB962C8B-B14F-4D97-AF65-F5344CB8AC3E}">
        <p14:creationId xmlns:p14="http://schemas.microsoft.com/office/powerpoint/2010/main" val="160897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3700182A-89CB-0C44-9C69-11D34D8AC4DF}" type="slidenum">
              <a:rPr lang="en-US"/>
              <a:pPr>
                <a:defRPr/>
              </a:pPr>
              <a:t>‹#›</a:t>
            </a:fld>
            <a:endParaRPr lang="en-US"/>
          </a:p>
        </p:txBody>
      </p:sp>
    </p:spTree>
    <p:extLst>
      <p:ext uri="{BB962C8B-B14F-4D97-AF65-F5344CB8AC3E}">
        <p14:creationId xmlns:p14="http://schemas.microsoft.com/office/powerpoint/2010/main" val="1015785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E216A37-7CF7-4D40-AA18-BE34666BD2B1}" type="slidenum">
              <a:rPr lang="en-US"/>
              <a:pPr>
                <a:defRPr/>
              </a:pPr>
              <a:t>‹#›</a:t>
            </a:fld>
            <a:endParaRPr lang="en-US"/>
          </a:p>
        </p:txBody>
      </p:sp>
    </p:spTree>
    <p:extLst>
      <p:ext uri="{BB962C8B-B14F-4D97-AF65-F5344CB8AC3E}">
        <p14:creationId xmlns:p14="http://schemas.microsoft.com/office/powerpoint/2010/main" val="417971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7BDEAFC-7562-1546-B5D0-E89810539929}" type="slidenum">
              <a:rPr lang="en-US"/>
              <a:pPr>
                <a:defRPr/>
              </a:pPr>
              <a:t>‹#›</a:t>
            </a:fld>
            <a:endParaRPr lang="en-US"/>
          </a:p>
        </p:txBody>
      </p:sp>
    </p:spTree>
    <p:extLst>
      <p:ext uri="{BB962C8B-B14F-4D97-AF65-F5344CB8AC3E}">
        <p14:creationId xmlns:p14="http://schemas.microsoft.com/office/powerpoint/2010/main" val="167209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0AA1DB3-A00C-7449-AE99-C275BC2B0495}" type="slidenum">
              <a:rPr lang="en-US"/>
              <a:pPr>
                <a:defRPr/>
              </a:pPr>
              <a:t>‹#›</a:t>
            </a:fld>
            <a:endParaRPr lang="en-US"/>
          </a:p>
        </p:txBody>
      </p:sp>
    </p:spTree>
    <p:extLst>
      <p:ext uri="{BB962C8B-B14F-4D97-AF65-F5344CB8AC3E}">
        <p14:creationId xmlns:p14="http://schemas.microsoft.com/office/powerpoint/2010/main" val="1338029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C407E66-CC75-A641-B4AC-5DC4B72B3DAC}" type="slidenum">
              <a:rPr lang="en-US"/>
              <a:pPr>
                <a:defRPr/>
              </a:pPr>
              <a:t>‹#›</a:t>
            </a:fld>
            <a:endParaRPr lang="en-US"/>
          </a:p>
        </p:txBody>
      </p:sp>
    </p:spTree>
    <p:extLst>
      <p:ext uri="{BB962C8B-B14F-4D97-AF65-F5344CB8AC3E}">
        <p14:creationId xmlns:p14="http://schemas.microsoft.com/office/powerpoint/2010/main" val="3094981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9B4E905-8A80-5542-9A66-662AEFB9A8F7}" type="slidenum">
              <a:rPr lang="en-US"/>
              <a:pPr>
                <a:defRPr/>
              </a:pPr>
              <a:t>‹#›</a:t>
            </a:fld>
            <a:endParaRPr lang="en-US"/>
          </a:p>
        </p:txBody>
      </p:sp>
    </p:spTree>
    <p:extLst>
      <p:ext uri="{BB962C8B-B14F-4D97-AF65-F5344CB8AC3E}">
        <p14:creationId xmlns:p14="http://schemas.microsoft.com/office/powerpoint/2010/main" val="3885608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9523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8CFA1-25B7-624C-AB4D-478A0301AF0A}" type="slidenum">
              <a:rPr lang="en-US"/>
              <a:pPr>
                <a:defRPr/>
              </a:pPr>
              <a:t>‹#›</a:t>
            </a:fld>
            <a:endParaRPr lang="en-US"/>
          </a:p>
        </p:txBody>
      </p:sp>
    </p:spTree>
    <p:extLst>
      <p:ext uri="{BB962C8B-B14F-4D97-AF65-F5344CB8AC3E}">
        <p14:creationId xmlns:p14="http://schemas.microsoft.com/office/powerpoint/2010/main" val="629854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429EA-81F6-D04C-A9ED-79EB7E9C41F8}" type="slidenum">
              <a:rPr lang="en-US"/>
              <a:pPr>
                <a:defRPr/>
              </a:pPr>
              <a:t>‹#›</a:t>
            </a:fld>
            <a:endParaRPr lang="en-US"/>
          </a:p>
        </p:txBody>
      </p:sp>
    </p:spTree>
    <p:extLst>
      <p:ext uri="{BB962C8B-B14F-4D97-AF65-F5344CB8AC3E}">
        <p14:creationId xmlns:p14="http://schemas.microsoft.com/office/powerpoint/2010/main" val="2105607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D37325-46B2-1C45-BCA7-3E3FC5B3D815}" type="slidenum">
              <a:rPr lang="en-US"/>
              <a:pPr>
                <a:defRPr/>
              </a:pPr>
              <a:t>‹#›</a:t>
            </a:fld>
            <a:endParaRPr lang="en-US"/>
          </a:p>
        </p:txBody>
      </p:sp>
    </p:spTree>
    <p:extLst>
      <p:ext uri="{BB962C8B-B14F-4D97-AF65-F5344CB8AC3E}">
        <p14:creationId xmlns:p14="http://schemas.microsoft.com/office/powerpoint/2010/main" val="212133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EE08E7-A3DD-364F-8241-87F7E3D287B9}" type="slidenum">
              <a:rPr lang="en-US"/>
              <a:pPr>
                <a:defRPr/>
              </a:pPr>
              <a:t>‹#›</a:t>
            </a:fld>
            <a:endParaRPr lang="en-US"/>
          </a:p>
        </p:txBody>
      </p:sp>
    </p:spTree>
    <p:extLst>
      <p:ext uri="{BB962C8B-B14F-4D97-AF65-F5344CB8AC3E}">
        <p14:creationId xmlns:p14="http://schemas.microsoft.com/office/powerpoint/2010/main" val="4085088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C1F9BD-AEB5-0C41-B26E-7840A4272280}" type="slidenum">
              <a:rPr lang="en-US"/>
              <a:pPr>
                <a:defRPr/>
              </a:pPr>
              <a:t>‹#›</a:t>
            </a:fld>
            <a:endParaRPr lang="en-US"/>
          </a:p>
        </p:txBody>
      </p:sp>
    </p:spTree>
    <p:extLst>
      <p:ext uri="{BB962C8B-B14F-4D97-AF65-F5344CB8AC3E}">
        <p14:creationId xmlns:p14="http://schemas.microsoft.com/office/powerpoint/2010/main" val="1991237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25094C-4AED-8B4E-8009-A4BBD7E1A287}" type="slidenum">
              <a:rPr lang="en-US"/>
              <a:pPr>
                <a:defRPr/>
              </a:pPr>
              <a:t>‹#›</a:t>
            </a:fld>
            <a:endParaRPr lang="en-US"/>
          </a:p>
        </p:txBody>
      </p:sp>
    </p:spTree>
    <p:extLst>
      <p:ext uri="{BB962C8B-B14F-4D97-AF65-F5344CB8AC3E}">
        <p14:creationId xmlns:p14="http://schemas.microsoft.com/office/powerpoint/2010/main" val="935896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34493F-F6C7-A047-8EC7-BDB9BAA4C165}" type="slidenum">
              <a:rPr lang="en-US"/>
              <a:pPr>
                <a:defRPr/>
              </a:pPr>
              <a:t>‹#›</a:t>
            </a:fld>
            <a:endParaRPr lang="en-US"/>
          </a:p>
        </p:txBody>
      </p:sp>
    </p:spTree>
    <p:extLst>
      <p:ext uri="{BB962C8B-B14F-4D97-AF65-F5344CB8AC3E}">
        <p14:creationId xmlns:p14="http://schemas.microsoft.com/office/powerpoint/2010/main" val="396359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013E0968-EEF2-1640-9EB6-CE31B86497E8}" type="slidenum">
              <a:rPr lang="en-US"/>
              <a:pPr>
                <a:defRPr/>
              </a:pPr>
              <a:t>‹#›</a:t>
            </a:fld>
            <a:endParaRPr lang="en-US"/>
          </a:p>
        </p:txBody>
      </p:sp>
    </p:spTree>
    <p:extLst>
      <p:ext uri="{BB962C8B-B14F-4D97-AF65-F5344CB8AC3E}">
        <p14:creationId xmlns:p14="http://schemas.microsoft.com/office/powerpoint/2010/main" val="5059391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C2056A-3BB6-F048-9DCA-75464953AFF8}" type="slidenum">
              <a:rPr lang="en-US"/>
              <a:pPr>
                <a:defRPr/>
              </a:pPr>
              <a:t>‹#›</a:t>
            </a:fld>
            <a:endParaRPr lang="en-US"/>
          </a:p>
        </p:txBody>
      </p:sp>
    </p:spTree>
    <p:extLst>
      <p:ext uri="{BB962C8B-B14F-4D97-AF65-F5344CB8AC3E}">
        <p14:creationId xmlns:p14="http://schemas.microsoft.com/office/powerpoint/2010/main" val="2972745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91FB32-5806-B24C-B330-F08B1622600A}" type="slidenum">
              <a:rPr lang="en-US"/>
              <a:pPr>
                <a:defRPr/>
              </a:pPr>
              <a:t>‹#›</a:t>
            </a:fld>
            <a:endParaRPr lang="en-US"/>
          </a:p>
        </p:txBody>
      </p:sp>
    </p:spTree>
    <p:extLst>
      <p:ext uri="{BB962C8B-B14F-4D97-AF65-F5344CB8AC3E}">
        <p14:creationId xmlns:p14="http://schemas.microsoft.com/office/powerpoint/2010/main" val="930959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C93472-B33C-BD42-8268-E69700747585}" type="slidenum">
              <a:rPr lang="en-US"/>
              <a:pPr>
                <a:defRPr/>
              </a:pPr>
              <a:t>‹#›</a:t>
            </a:fld>
            <a:endParaRPr lang="en-US"/>
          </a:p>
        </p:txBody>
      </p:sp>
    </p:spTree>
    <p:extLst>
      <p:ext uri="{BB962C8B-B14F-4D97-AF65-F5344CB8AC3E}">
        <p14:creationId xmlns:p14="http://schemas.microsoft.com/office/powerpoint/2010/main" val="1179196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9F329-5816-7A41-B289-9385B8DDB403}" type="slidenum">
              <a:rPr lang="en-US"/>
              <a:pPr>
                <a:defRPr/>
              </a:pPr>
              <a:t>‹#›</a:t>
            </a:fld>
            <a:endParaRPr lang="en-US"/>
          </a:p>
        </p:txBody>
      </p:sp>
    </p:spTree>
    <p:extLst>
      <p:ext uri="{BB962C8B-B14F-4D97-AF65-F5344CB8AC3E}">
        <p14:creationId xmlns:p14="http://schemas.microsoft.com/office/powerpoint/2010/main" val="3201748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4236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4236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BD180A5B-94D0-FF43-AB49-D6680E555D67}" type="slidenum">
              <a:rPr lang="en-US"/>
              <a:pPr>
                <a:defRPr/>
              </a:pPr>
              <a:t>‹#›</a:t>
            </a:fld>
            <a:endParaRPr lang="en-US"/>
          </a:p>
        </p:txBody>
      </p:sp>
    </p:spTree>
    <p:extLst>
      <p:ext uri="{BB962C8B-B14F-4D97-AF65-F5344CB8AC3E}">
        <p14:creationId xmlns:p14="http://schemas.microsoft.com/office/powerpoint/2010/main" val="1523154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60AAC2A-B582-8B44-BA22-4704D0642B9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30572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B4923AD7-AD3B-CC4F-9936-8FE83DF3921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66380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50B6861-21EC-D84E-93EA-187570C21C1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7927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F03473F7-53D7-BA4D-8C79-7B2AA3A07E2A}"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63866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855D3174-2E75-E44C-99B9-1A59AE0E2EF6}"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558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9CB01E74-68F5-694D-AEC0-6DBC4AF9D8D7}" type="slidenum">
              <a:rPr lang="en-US"/>
              <a:pPr>
                <a:defRPr/>
              </a:pPr>
              <a:t>‹#›</a:t>
            </a:fld>
            <a:endParaRPr lang="en-US"/>
          </a:p>
        </p:txBody>
      </p:sp>
    </p:spTree>
    <p:extLst>
      <p:ext uri="{BB962C8B-B14F-4D97-AF65-F5344CB8AC3E}">
        <p14:creationId xmlns:p14="http://schemas.microsoft.com/office/powerpoint/2010/main" val="10243256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2E91064D-A5B6-1A4C-AF8B-CC46DCF52AA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5313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5F1A2781-A985-7A4F-B30C-197C8BBFBEE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73044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F0750579-A7AF-4844-B849-90477363BBE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8879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FA6742E-CC25-2B48-8153-7711D42A9F36}"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0185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252D458E-5419-2F4F-BA0B-FB40166F6998}"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72464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29"/>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5"/>
                      <a:ext cx="570"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2"/>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1" y="3896"/>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5783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5783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8A939195-5155-6648-A0EA-546B9C30A629}" type="slidenum">
              <a:rPr lang="en-US"/>
              <a:pPr>
                <a:defRPr/>
              </a:pPr>
              <a:t>‹#›</a:t>
            </a:fld>
            <a:endParaRPr lang="en-US"/>
          </a:p>
        </p:txBody>
      </p:sp>
    </p:spTree>
    <p:extLst>
      <p:ext uri="{BB962C8B-B14F-4D97-AF65-F5344CB8AC3E}">
        <p14:creationId xmlns:p14="http://schemas.microsoft.com/office/powerpoint/2010/main" val="1391353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A213F9B-AF60-AA48-AB6E-BA94CEDB61CB}" type="slidenum">
              <a:rPr lang="en-US"/>
              <a:pPr>
                <a:defRPr/>
              </a:pPr>
              <a:t>‹#›</a:t>
            </a:fld>
            <a:endParaRPr lang="en-US"/>
          </a:p>
        </p:txBody>
      </p:sp>
    </p:spTree>
    <p:extLst>
      <p:ext uri="{BB962C8B-B14F-4D97-AF65-F5344CB8AC3E}">
        <p14:creationId xmlns:p14="http://schemas.microsoft.com/office/powerpoint/2010/main" val="3984773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3E59475-C563-6F40-92E2-13C5286A2BD2}" type="slidenum">
              <a:rPr lang="en-US"/>
              <a:pPr>
                <a:defRPr/>
              </a:pPr>
              <a:t>‹#›</a:t>
            </a:fld>
            <a:endParaRPr lang="en-US"/>
          </a:p>
        </p:txBody>
      </p:sp>
    </p:spTree>
    <p:extLst>
      <p:ext uri="{BB962C8B-B14F-4D97-AF65-F5344CB8AC3E}">
        <p14:creationId xmlns:p14="http://schemas.microsoft.com/office/powerpoint/2010/main" val="2785411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A610C85-C4DC-E64C-9F13-E277E523D4F5}" type="slidenum">
              <a:rPr lang="en-US"/>
              <a:pPr>
                <a:defRPr/>
              </a:pPr>
              <a:t>‹#›</a:t>
            </a:fld>
            <a:endParaRPr lang="en-US"/>
          </a:p>
        </p:txBody>
      </p:sp>
    </p:spTree>
    <p:extLst>
      <p:ext uri="{BB962C8B-B14F-4D97-AF65-F5344CB8AC3E}">
        <p14:creationId xmlns:p14="http://schemas.microsoft.com/office/powerpoint/2010/main" val="1829362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C8D5CAEE-47B6-B941-85FB-C71956DDCA9B}" type="slidenum">
              <a:rPr lang="en-US"/>
              <a:pPr>
                <a:defRPr/>
              </a:pPr>
              <a:t>‹#›</a:t>
            </a:fld>
            <a:endParaRPr lang="en-US"/>
          </a:p>
        </p:txBody>
      </p:sp>
    </p:spTree>
    <p:extLst>
      <p:ext uri="{BB962C8B-B14F-4D97-AF65-F5344CB8AC3E}">
        <p14:creationId xmlns:p14="http://schemas.microsoft.com/office/powerpoint/2010/main" val="67312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1C75F771-4E9A-3D4E-8442-22C3CFBC7B11}" type="slidenum">
              <a:rPr lang="en-US"/>
              <a:pPr>
                <a:defRPr/>
              </a:pPr>
              <a:t>‹#›</a:t>
            </a:fld>
            <a:endParaRPr lang="en-US"/>
          </a:p>
        </p:txBody>
      </p:sp>
    </p:spTree>
    <p:extLst>
      <p:ext uri="{BB962C8B-B14F-4D97-AF65-F5344CB8AC3E}">
        <p14:creationId xmlns:p14="http://schemas.microsoft.com/office/powerpoint/2010/main" val="18904119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5CF431D9-7F92-964E-AC19-E7034EE88E3A}" type="slidenum">
              <a:rPr lang="en-US"/>
              <a:pPr>
                <a:defRPr/>
              </a:pPr>
              <a:t>‹#›</a:t>
            </a:fld>
            <a:endParaRPr lang="en-US"/>
          </a:p>
        </p:txBody>
      </p:sp>
    </p:spTree>
    <p:extLst>
      <p:ext uri="{BB962C8B-B14F-4D97-AF65-F5344CB8AC3E}">
        <p14:creationId xmlns:p14="http://schemas.microsoft.com/office/powerpoint/2010/main" val="2568702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3198D5CE-AF6E-5D45-9518-03C30AAE7392}" type="slidenum">
              <a:rPr lang="en-US"/>
              <a:pPr>
                <a:defRPr/>
              </a:pPr>
              <a:t>‹#›</a:t>
            </a:fld>
            <a:endParaRPr lang="en-US"/>
          </a:p>
        </p:txBody>
      </p:sp>
    </p:spTree>
    <p:extLst>
      <p:ext uri="{BB962C8B-B14F-4D97-AF65-F5344CB8AC3E}">
        <p14:creationId xmlns:p14="http://schemas.microsoft.com/office/powerpoint/2010/main" val="1909738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8CEA85C9-1879-3949-B57C-3AA572A06A99}" type="slidenum">
              <a:rPr lang="en-US"/>
              <a:pPr>
                <a:defRPr/>
              </a:pPr>
              <a:t>‹#›</a:t>
            </a:fld>
            <a:endParaRPr lang="en-US"/>
          </a:p>
        </p:txBody>
      </p:sp>
    </p:spTree>
    <p:extLst>
      <p:ext uri="{BB962C8B-B14F-4D97-AF65-F5344CB8AC3E}">
        <p14:creationId xmlns:p14="http://schemas.microsoft.com/office/powerpoint/2010/main" val="1923893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1A73739-B7DD-3E49-9FE5-64EFAF299208}" type="slidenum">
              <a:rPr lang="en-US"/>
              <a:pPr>
                <a:defRPr/>
              </a:pPr>
              <a:t>‹#›</a:t>
            </a:fld>
            <a:endParaRPr lang="en-US"/>
          </a:p>
        </p:txBody>
      </p:sp>
    </p:spTree>
    <p:extLst>
      <p:ext uri="{BB962C8B-B14F-4D97-AF65-F5344CB8AC3E}">
        <p14:creationId xmlns:p14="http://schemas.microsoft.com/office/powerpoint/2010/main" val="4444665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319BD0-F9A1-354C-905C-CB179D61B258}" type="slidenum">
              <a:rPr lang="en-US"/>
              <a:pPr>
                <a:defRPr/>
              </a:pPr>
              <a:t>‹#›</a:t>
            </a:fld>
            <a:endParaRPr lang="en-US"/>
          </a:p>
        </p:txBody>
      </p:sp>
    </p:spTree>
    <p:extLst>
      <p:ext uri="{BB962C8B-B14F-4D97-AF65-F5344CB8AC3E}">
        <p14:creationId xmlns:p14="http://schemas.microsoft.com/office/powerpoint/2010/main" val="1014294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E56312D3-8363-494A-8418-DEC9BDCB0ADE}" type="slidenum">
              <a:rPr lang="en-US"/>
              <a:pPr>
                <a:defRPr/>
              </a:pPr>
              <a:t>‹#›</a:t>
            </a:fld>
            <a:endParaRPr lang="en-US"/>
          </a:p>
        </p:txBody>
      </p:sp>
    </p:spTree>
    <p:extLst>
      <p:ext uri="{BB962C8B-B14F-4D97-AF65-F5344CB8AC3E}">
        <p14:creationId xmlns:p14="http://schemas.microsoft.com/office/powerpoint/2010/main" val="4662520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7102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710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107"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838A4083-D236-2C4D-B825-E3438BD2D314}" type="slidenum">
              <a:rPr lang="en-US"/>
              <a:pPr>
                <a:defRPr/>
              </a:pPr>
              <a:t>‹#›</a:t>
            </a:fld>
            <a:endParaRPr lang="en-US"/>
          </a:p>
        </p:txBody>
      </p:sp>
    </p:spTree>
    <p:extLst>
      <p:ext uri="{BB962C8B-B14F-4D97-AF65-F5344CB8AC3E}">
        <p14:creationId xmlns:p14="http://schemas.microsoft.com/office/powerpoint/2010/main" val="26210470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1AA05E6-85DC-2A48-8B1C-525DFE011E25}" type="slidenum">
              <a:rPr lang="en-US"/>
              <a:pPr>
                <a:defRPr/>
              </a:pPr>
              <a:t>‹#›</a:t>
            </a:fld>
            <a:endParaRPr lang="en-US"/>
          </a:p>
        </p:txBody>
      </p:sp>
    </p:spTree>
    <p:extLst>
      <p:ext uri="{BB962C8B-B14F-4D97-AF65-F5344CB8AC3E}">
        <p14:creationId xmlns:p14="http://schemas.microsoft.com/office/powerpoint/2010/main" val="1621507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BBA26DA-929A-EA4F-98A2-E35943C8E744}" type="slidenum">
              <a:rPr lang="en-US"/>
              <a:pPr>
                <a:defRPr/>
              </a:pPr>
              <a:t>‹#›</a:t>
            </a:fld>
            <a:endParaRPr lang="en-US"/>
          </a:p>
        </p:txBody>
      </p:sp>
    </p:spTree>
    <p:extLst>
      <p:ext uri="{BB962C8B-B14F-4D97-AF65-F5344CB8AC3E}">
        <p14:creationId xmlns:p14="http://schemas.microsoft.com/office/powerpoint/2010/main" val="16393654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AD817BB-4742-E943-AF8A-30FA3B43CA91}" type="slidenum">
              <a:rPr lang="en-US"/>
              <a:pPr>
                <a:defRPr/>
              </a:pPr>
              <a:t>‹#›</a:t>
            </a:fld>
            <a:endParaRPr lang="en-US"/>
          </a:p>
        </p:txBody>
      </p:sp>
    </p:spTree>
    <p:extLst>
      <p:ext uri="{BB962C8B-B14F-4D97-AF65-F5344CB8AC3E}">
        <p14:creationId xmlns:p14="http://schemas.microsoft.com/office/powerpoint/2010/main" val="318312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02C1C393-35E3-FB42-9207-E07D2DBF4ADB}" type="slidenum">
              <a:rPr lang="en-US"/>
              <a:pPr>
                <a:defRPr/>
              </a:pPr>
              <a:t>‹#›</a:t>
            </a:fld>
            <a:endParaRPr lang="en-US"/>
          </a:p>
        </p:txBody>
      </p:sp>
    </p:spTree>
    <p:extLst>
      <p:ext uri="{BB962C8B-B14F-4D97-AF65-F5344CB8AC3E}">
        <p14:creationId xmlns:p14="http://schemas.microsoft.com/office/powerpoint/2010/main" val="22673521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40EF9F04-26F0-D245-B7AF-E08F06A01E4B}" type="slidenum">
              <a:rPr lang="en-US"/>
              <a:pPr>
                <a:defRPr/>
              </a:pPr>
              <a:t>‹#›</a:t>
            </a:fld>
            <a:endParaRPr lang="en-US"/>
          </a:p>
        </p:txBody>
      </p:sp>
    </p:spTree>
    <p:extLst>
      <p:ext uri="{BB962C8B-B14F-4D97-AF65-F5344CB8AC3E}">
        <p14:creationId xmlns:p14="http://schemas.microsoft.com/office/powerpoint/2010/main" val="2091649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38CF3AE-8630-8D4C-B8FA-D2900D9C7A72}" type="slidenum">
              <a:rPr lang="en-US"/>
              <a:pPr>
                <a:defRPr/>
              </a:pPr>
              <a:t>‹#›</a:t>
            </a:fld>
            <a:endParaRPr lang="en-US"/>
          </a:p>
        </p:txBody>
      </p:sp>
    </p:spTree>
    <p:extLst>
      <p:ext uri="{BB962C8B-B14F-4D97-AF65-F5344CB8AC3E}">
        <p14:creationId xmlns:p14="http://schemas.microsoft.com/office/powerpoint/2010/main" val="1983801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C443044E-6EBB-C646-AA39-BDA47AC54DB2}" type="slidenum">
              <a:rPr lang="en-US"/>
              <a:pPr>
                <a:defRPr/>
              </a:pPr>
              <a:t>‹#›</a:t>
            </a:fld>
            <a:endParaRPr lang="en-US"/>
          </a:p>
        </p:txBody>
      </p:sp>
    </p:spTree>
    <p:extLst>
      <p:ext uri="{BB962C8B-B14F-4D97-AF65-F5344CB8AC3E}">
        <p14:creationId xmlns:p14="http://schemas.microsoft.com/office/powerpoint/2010/main" val="23530280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994EC245-1D28-0A42-B75E-F1A325F44AD5}" type="slidenum">
              <a:rPr lang="en-US"/>
              <a:pPr>
                <a:defRPr/>
              </a:pPr>
              <a:t>‹#›</a:t>
            </a:fld>
            <a:endParaRPr lang="en-US"/>
          </a:p>
        </p:txBody>
      </p:sp>
    </p:spTree>
    <p:extLst>
      <p:ext uri="{BB962C8B-B14F-4D97-AF65-F5344CB8AC3E}">
        <p14:creationId xmlns:p14="http://schemas.microsoft.com/office/powerpoint/2010/main" val="2307627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82DB46F-108F-6D4C-8D26-38633BC57496}" type="slidenum">
              <a:rPr lang="en-US"/>
              <a:pPr>
                <a:defRPr/>
              </a:pPr>
              <a:t>‹#›</a:t>
            </a:fld>
            <a:endParaRPr lang="en-US"/>
          </a:p>
        </p:txBody>
      </p:sp>
    </p:spTree>
    <p:extLst>
      <p:ext uri="{BB962C8B-B14F-4D97-AF65-F5344CB8AC3E}">
        <p14:creationId xmlns:p14="http://schemas.microsoft.com/office/powerpoint/2010/main" val="2172894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D853EB5-2863-4949-9C3C-94366425DCB0}" type="slidenum">
              <a:rPr lang="en-US"/>
              <a:pPr>
                <a:defRPr/>
              </a:pPr>
              <a:t>‹#›</a:t>
            </a:fld>
            <a:endParaRPr lang="en-US"/>
          </a:p>
        </p:txBody>
      </p:sp>
    </p:spTree>
    <p:extLst>
      <p:ext uri="{BB962C8B-B14F-4D97-AF65-F5344CB8AC3E}">
        <p14:creationId xmlns:p14="http://schemas.microsoft.com/office/powerpoint/2010/main" val="1057852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1488F4D-D295-744D-8F34-7E1AD5178D12}" type="slidenum">
              <a:rPr lang="en-US"/>
              <a:pPr>
                <a:defRPr/>
              </a:pPr>
              <a:t>‹#›</a:t>
            </a:fld>
            <a:endParaRPr lang="en-US"/>
          </a:p>
        </p:txBody>
      </p:sp>
    </p:spTree>
    <p:extLst>
      <p:ext uri="{BB962C8B-B14F-4D97-AF65-F5344CB8AC3E}">
        <p14:creationId xmlns:p14="http://schemas.microsoft.com/office/powerpoint/2010/main" val="4190827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B2800D9-5029-1F4B-A098-254BBAC9956C}" type="slidenum">
              <a:rPr lang="en-US"/>
              <a:pPr>
                <a:defRPr/>
              </a:pPr>
              <a:t>‹#›</a:t>
            </a:fld>
            <a:endParaRPr lang="en-US"/>
          </a:p>
        </p:txBody>
      </p:sp>
    </p:spTree>
    <p:extLst>
      <p:ext uri="{BB962C8B-B14F-4D97-AF65-F5344CB8AC3E}">
        <p14:creationId xmlns:p14="http://schemas.microsoft.com/office/powerpoint/2010/main" val="25540099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A0610C-79FD-FD4A-95B5-07EE13593ADC}" type="slidenum">
              <a:rPr lang="en-US"/>
              <a:pPr>
                <a:defRPr/>
              </a:pPr>
              <a:t>‹#›</a:t>
            </a:fld>
            <a:endParaRPr lang="en-US"/>
          </a:p>
        </p:txBody>
      </p:sp>
    </p:spTree>
    <p:extLst>
      <p:ext uri="{BB962C8B-B14F-4D97-AF65-F5344CB8AC3E}">
        <p14:creationId xmlns:p14="http://schemas.microsoft.com/office/powerpoint/2010/main" val="182760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68D09-7572-C646-9FD1-5996199C58C4}" type="slidenum">
              <a:rPr lang="en-US"/>
              <a:pPr>
                <a:defRPr/>
              </a:pPr>
              <a:t>‹#›</a:t>
            </a:fld>
            <a:endParaRPr lang="en-US"/>
          </a:p>
        </p:txBody>
      </p:sp>
    </p:spTree>
    <p:extLst>
      <p:ext uri="{BB962C8B-B14F-4D97-AF65-F5344CB8AC3E}">
        <p14:creationId xmlns:p14="http://schemas.microsoft.com/office/powerpoint/2010/main" val="288601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54966183-FAD1-C748-84AE-013BFE494905}" type="slidenum">
              <a:rPr lang="en-US"/>
              <a:pPr>
                <a:defRPr/>
              </a:pPr>
              <a:t>‹#›</a:t>
            </a:fld>
            <a:endParaRPr lang="en-US"/>
          </a:p>
        </p:txBody>
      </p:sp>
    </p:spTree>
    <p:extLst>
      <p:ext uri="{BB962C8B-B14F-4D97-AF65-F5344CB8AC3E}">
        <p14:creationId xmlns:p14="http://schemas.microsoft.com/office/powerpoint/2010/main" val="1650305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F254AC-3E8B-E448-8D4B-BF2725E05FED}" type="slidenum">
              <a:rPr lang="en-US"/>
              <a:pPr>
                <a:defRPr/>
              </a:pPr>
              <a:t>‹#›</a:t>
            </a:fld>
            <a:endParaRPr lang="en-US"/>
          </a:p>
        </p:txBody>
      </p:sp>
    </p:spTree>
    <p:extLst>
      <p:ext uri="{BB962C8B-B14F-4D97-AF65-F5344CB8AC3E}">
        <p14:creationId xmlns:p14="http://schemas.microsoft.com/office/powerpoint/2010/main" val="8069628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32D7D9-C1F7-C84E-B5D0-8D5A8D896EAB}" type="slidenum">
              <a:rPr lang="en-US"/>
              <a:pPr>
                <a:defRPr/>
              </a:pPr>
              <a:t>‹#›</a:t>
            </a:fld>
            <a:endParaRPr lang="en-US"/>
          </a:p>
        </p:txBody>
      </p:sp>
    </p:spTree>
    <p:extLst>
      <p:ext uri="{BB962C8B-B14F-4D97-AF65-F5344CB8AC3E}">
        <p14:creationId xmlns:p14="http://schemas.microsoft.com/office/powerpoint/2010/main" val="19026976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2CC970-2EAE-D944-BA27-FBD8ED400AE4}" type="slidenum">
              <a:rPr lang="en-US"/>
              <a:pPr>
                <a:defRPr/>
              </a:pPr>
              <a:t>‹#›</a:t>
            </a:fld>
            <a:endParaRPr lang="en-US"/>
          </a:p>
        </p:txBody>
      </p:sp>
    </p:spTree>
    <p:extLst>
      <p:ext uri="{BB962C8B-B14F-4D97-AF65-F5344CB8AC3E}">
        <p14:creationId xmlns:p14="http://schemas.microsoft.com/office/powerpoint/2010/main" val="2534133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8BB67F-94F1-EB49-930E-51EB9622522B}" type="slidenum">
              <a:rPr lang="en-US"/>
              <a:pPr>
                <a:defRPr/>
              </a:pPr>
              <a:t>‹#›</a:t>
            </a:fld>
            <a:endParaRPr lang="en-US"/>
          </a:p>
        </p:txBody>
      </p:sp>
    </p:spTree>
    <p:extLst>
      <p:ext uri="{BB962C8B-B14F-4D97-AF65-F5344CB8AC3E}">
        <p14:creationId xmlns:p14="http://schemas.microsoft.com/office/powerpoint/2010/main" val="22842116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68B8D5-DE8C-3B43-8D7F-8380C195B8E3}" type="slidenum">
              <a:rPr lang="en-US"/>
              <a:pPr>
                <a:defRPr/>
              </a:pPr>
              <a:t>‹#›</a:t>
            </a:fld>
            <a:endParaRPr lang="en-US"/>
          </a:p>
        </p:txBody>
      </p:sp>
    </p:spTree>
    <p:extLst>
      <p:ext uri="{BB962C8B-B14F-4D97-AF65-F5344CB8AC3E}">
        <p14:creationId xmlns:p14="http://schemas.microsoft.com/office/powerpoint/2010/main" val="13300181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BF7F8E-EFFF-2348-8752-5656C00E6A85}" type="slidenum">
              <a:rPr lang="en-US"/>
              <a:pPr>
                <a:defRPr/>
              </a:pPr>
              <a:t>‹#›</a:t>
            </a:fld>
            <a:endParaRPr lang="en-US"/>
          </a:p>
        </p:txBody>
      </p:sp>
    </p:spTree>
    <p:extLst>
      <p:ext uri="{BB962C8B-B14F-4D97-AF65-F5344CB8AC3E}">
        <p14:creationId xmlns:p14="http://schemas.microsoft.com/office/powerpoint/2010/main" val="31154023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C0FDA9-AB3C-2E41-A5DC-51E3B62D8D4F}" type="slidenum">
              <a:rPr lang="en-US"/>
              <a:pPr>
                <a:defRPr/>
              </a:pPr>
              <a:t>‹#›</a:t>
            </a:fld>
            <a:endParaRPr lang="en-US"/>
          </a:p>
        </p:txBody>
      </p:sp>
    </p:spTree>
    <p:extLst>
      <p:ext uri="{BB962C8B-B14F-4D97-AF65-F5344CB8AC3E}">
        <p14:creationId xmlns:p14="http://schemas.microsoft.com/office/powerpoint/2010/main" val="2498559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380BF-EA25-A64F-92A2-ECF1EE6C8B3F}" type="slidenum">
              <a:rPr lang="en-US"/>
              <a:pPr>
                <a:defRPr/>
              </a:pPr>
              <a:t>‹#›</a:t>
            </a:fld>
            <a:endParaRPr lang="en-US"/>
          </a:p>
        </p:txBody>
      </p:sp>
    </p:spTree>
    <p:extLst>
      <p:ext uri="{BB962C8B-B14F-4D97-AF65-F5344CB8AC3E}">
        <p14:creationId xmlns:p14="http://schemas.microsoft.com/office/powerpoint/2010/main" val="1878050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B9352-F857-804C-ADDA-3448FE6525E9}" type="slidenum">
              <a:rPr lang="en-US"/>
              <a:pPr>
                <a:defRPr/>
              </a:pPr>
              <a:t>‹#›</a:t>
            </a:fld>
            <a:endParaRPr lang="en-US"/>
          </a:p>
        </p:txBody>
      </p:sp>
    </p:spTree>
    <p:extLst>
      <p:ext uri="{BB962C8B-B14F-4D97-AF65-F5344CB8AC3E}">
        <p14:creationId xmlns:p14="http://schemas.microsoft.com/office/powerpoint/2010/main" val="20203360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B9830-78C1-DC44-96BF-8E8D1DBC49A7}" type="slidenum">
              <a:rPr lang="en-US"/>
              <a:pPr>
                <a:defRPr/>
              </a:pPr>
              <a:t>‹#›</a:t>
            </a:fld>
            <a:endParaRPr lang="en-US"/>
          </a:p>
        </p:txBody>
      </p:sp>
    </p:spTree>
    <p:extLst>
      <p:ext uri="{BB962C8B-B14F-4D97-AF65-F5344CB8AC3E}">
        <p14:creationId xmlns:p14="http://schemas.microsoft.com/office/powerpoint/2010/main" val="28390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F498E13-1112-4F48-8B00-2964740E702A}" type="slidenum">
              <a:rPr lang="en-US"/>
              <a:pPr>
                <a:defRPr/>
              </a:pPr>
              <a:t>‹#›</a:t>
            </a:fld>
            <a:endParaRPr lang="en-US"/>
          </a:p>
        </p:txBody>
      </p:sp>
    </p:spTree>
    <p:extLst>
      <p:ext uri="{BB962C8B-B14F-4D97-AF65-F5344CB8AC3E}">
        <p14:creationId xmlns:p14="http://schemas.microsoft.com/office/powerpoint/2010/main" val="33705568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A975A4-3BB2-AA4D-B291-54370E49DD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9121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7EED44-4C06-354D-B7D1-D74CBCEDA6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963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A3DDE1-A1E9-D348-ACBE-83EE65963F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50770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D2E0BF8-808C-254A-B6AB-E4776DDE6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8939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E350A31-590A-9048-B8F7-1CF316D069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913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211EBB4-2BCB-E948-97D6-D2F88AAC8D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7897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269C442-CC41-444F-8443-2745D11EFE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632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58C10A-51FF-DF46-BBC7-8B2871E133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6753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523E2A-4AE2-6944-9F43-478B33575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9131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5A58CD-DE0C-B747-9778-5CE455EC0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22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FC53419C-03EF-0B42-A2A5-5D2B188D7494}" type="slidenum">
              <a:rPr lang="en-US"/>
              <a:pPr>
                <a:defRPr/>
              </a:pPr>
              <a:t>‹#›</a:t>
            </a:fld>
            <a:endParaRPr lang="en-US"/>
          </a:p>
        </p:txBody>
      </p:sp>
    </p:spTree>
    <p:extLst>
      <p:ext uri="{BB962C8B-B14F-4D97-AF65-F5344CB8AC3E}">
        <p14:creationId xmlns:p14="http://schemas.microsoft.com/office/powerpoint/2010/main" val="5471548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8BEE9E-55E3-E249-BB8A-201033F920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6301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latin typeface="Arial"/>
              </a:rPr>
              <a:pPr/>
              <a:t>‹#›</a:t>
            </a:fld>
            <a:endParaRPr lang="en-US">
              <a:latin typeface="Arial"/>
            </a:endParaRPr>
          </a:p>
        </p:txBody>
      </p:sp>
    </p:spTree>
    <p:extLst>
      <p:ext uri="{BB962C8B-B14F-4D97-AF65-F5344CB8AC3E}">
        <p14:creationId xmlns:p14="http://schemas.microsoft.com/office/powerpoint/2010/main" val="427792087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latin typeface="Arial"/>
              </a:rPr>
              <a:pPr/>
              <a:t>‹#›</a:t>
            </a:fld>
            <a:endParaRPr lang="en-US">
              <a:latin typeface="Arial"/>
            </a:endParaRPr>
          </a:p>
        </p:txBody>
      </p:sp>
    </p:spTree>
    <p:extLst>
      <p:ext uri="{BB962C8B-B14F-4D97-AF65-F5344CB8AC3E}">
        <p14:creationId xmlns:p14="http://schemas.microsoft.com/office/powerpoint/2010/main" val="37811451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latin typeface="Arial"/>
              </a:rPr>
              <a:pPr/>
              <a:t>‹#›</a:t>
            </a:fld>
            <a:endParaRPr lang="en-US">
              <a:latin typeface="Arial"/>
            </a:endParaRPr>
          </a:p>
        </p:txBody>
      </p:sp>
    </p:spTree>
    <p:extLst>
      <p:ext uri="{BB962C8B-B14F-4D97-AF65-F5344CB8AC3E}">
        <p14:creationId xmlns:p14="http://schemas.microsoft.com/office/powerpoint/2010/main" val="29658429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8"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latin typeface="Arial"/>
              </a:rPr>
              <a:pPr/>
              <a:t>‹#›</a:t>
            </a:fld>
            <a:endParaRPr lang="en-US">
              <a:latin typeface="Arial"/>
            </a:endParaRPr>
          </a:p>
        </p:txBody>
      </p:sp>
    </p:spTree>
    <p:extLst>
      <p:ext uri="{BB962C8B-B14F-4D97-AF65-F5344CB8AC3E}">
        <p14:creationId xmlns:p14="http://schemas.microsoft.com/office/powerpoint/2010/main" val="51968154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4"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latin typeface="Arial"/>
              </a:rPr>
              <a:pPr/>
              <a:t>‹#›</a:t>
            </a:fld>
            <a:endParaRPr lang="en-US">
              <a:latin typeface="Arial"/>
            </a:endParaRPr>
          </a:p>
        </p:txBody>
      </p:sp>
    </p:spTree>
    <p:extLst>
      <p:ext uri="{BB962C8B-B14F-4D97-AF65-F5344CB8AC3E}">
        <p14:creationId xmlns:p14="http://schemas.microsoft.com/office/powerpoint/2010/main" val="649360600"/>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3"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latin typeface="Arial"/>
              </a:rPr>
              <a:pPr/>
              <a:t>‹#›</a:t>
            </a:fld>
            <a:endParaRPr lang="en-US">
              <a:latin typeface="Arial"/>
            </a:endParaRPr>
          </a:p>
        </p:txBody>
      </p:sp>
    </p:spTree>
    <p:extLst>
      <p:ext uri="{BB962C8B-B14F-4D97-AF65-F5344CB8AC3E}">
        <p14:creationId xmlns:p14="http://schemas.microsoft.com/office/powerpoint/2010/main" val="2184794640"/>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latin typeface="Arial"/>
              </a:rPr>
              <a:pPr/>
              <a:t>‹#›</a:t>
            </a:fld>
            <a:endParaRPr lang="en-US">
              <a:latin typeface="Arial"/>
            </a:endParaRPr>
          </a:p>
        </p:txBody>
      </p:sp>
    </p:spTree>
    <p:extLst>
      <p:ext uri="{BB962C8B-B14F-4D97-AF65-F5344CB8AC3E}">
        <p14:creationId xmlns:p14="http://schemas.microsoft.com/office/powerpoint/2010/main" val="339715801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6"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latin typeface="Arial"/>
              </a:rPr>
              <a:pPr/>
              <a:t>‹#›</a:t>
            </a:fld>
            <a:endParaRPr lang="en-US">
              <a:latin typeface="Arial"/>
            </a:endParaRPr>
          </a:p>
        </p:txBody>
      </p:sp>
    </p:spTree>
    <p:extLst>
      <p:ext uri="{BB962C8B-B14F-4D97-AF65-F5344CB8AC3E}">
        <p14:creationId xmlns:p14="http://schemas.microsoft.com/office/powerpoint/2010/main" val="3053781472"/>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atin typeface="Arial"/>
            </a:endParaRPr>
          </a:p>
        </p:txBody>
      </p:sp>
      <p:sp>
        <p:nvSpPr>
          <p:cNvPr id="5" name="Rectangle 13"/>
          <p:cNvSpPr>
            <a:spLocks noGrp="1" noChangeArrowheads="1"/>
          </p:cNvSpPr>
          <p:nvPr>
            <p:ph type="ftr" sz="quarter" idx="11"/>
          </p:nvPr>
        </p:nvSpPr>
        <p:spPr>
          <a:ln/>
        </p:spPr>
        <p:txBody>
          <a:bodyPr/>
          <a:lstStyle>
            <a:lvl1pPr>
              <a:defRPr/>
            </a:lvl1pPr>
          </a:lstStyle>
          <a:p>
            <a:endParaRPr lang="en-US">
              <a:latin typeface="Arial"/>
            </a:endParaRPr>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latin typeface="Arial"/>
              </a:rPr>
              <a:pPr/>
              <a:t>‹#›</a:t>
            </a:fld>
            <a:endParaRPr lang="en-US">
              <a:latin typeface="Arial"/>
            </a:endParaRPr>
          </a:p>
        </p:txBody>
      </p:sp>
    </p:spTree>
    <p:extLst>
      <p:ext uri="{BB962C8B-B14F-4D97-AF65-F5344CB8AC3E}">
        <p14:creationId xmlns:p14="http://schemas.microsoft.com/office/powerpoint/2010/main" val="322532209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slideLayout" Target="../slideLayouts/slideLayout79.xml"/><Relationship Id="rId13"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theme" Target="../theme/theme8.xml"/><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theme" Target="../theme/theme9.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p:cNvGrpSpPr>
              <a:grpSpLocks/>
            </p:cNvGrpSpPr>
            <p:nvPr userDrawn="1"/>
          </p:nvGrpSpPr>
          <p:grpSpPr bwMode="auto">
            <a:xfrm>
              <a:off x="3528" y="3715"/>
              <a:ext cx="792" cy="521"/>
              <a:chOff x="3527" y="3715"/>
              <a:chExt cx="792" cy="521"/>
            </a:xfrm>
          </p:grpSpPr>
          <p:sp>
            <p:nvSpPr>
              <p:cNvPr id="8295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5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5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6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8296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6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7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7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7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8298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8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8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8299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sp>
            <p:nvSpPr>
              <p:cNvPr id="8299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pitchFamily="-107" charset="0"/>
                  <a:ea typeface="Arial" pitchFamily="-107" charset="0"/>
                  <a:cs typeface="Arial" pitchFamily="-107"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cs typeface="Arial" charset="0"/>
                  </a:endParaRPr>
                </a:p>
              </p:txBody>
            </p:sp>
          </p:grpSp>
        </p:grpSp>
      </p:grpSp>
      <p:sp>
        <p:nvSpPr>
          <p:cNvPr id="8301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01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01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8301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8301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cs typeface="Arial" charset="0"/>
              </a:defRPr>
            </a:lvl1pPr>
          </a:lstStyle>
          <a:p>
            <a:pPr>
              <a:defRPr/>
            </a:pPr>
            <a:fld id="{E3188D48-A3F9-7D44-8352-879911E51A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6"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20"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13321"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p:spPr>
          <p:txBody>
            <a:bodyPr wrap="none" anchor="ctr"/>
            <a:lstStyle/>
            <a:p>
              <a:pPr algn="ctr"/>
              <a:endParaRPr lang="en-US">
                <a:latin typeface="Times New Roman" charset="0"/>
                <a:cs typeface="Arial" charset="0"/>
              </a:endParaRPr>
            </a:p>
          </p:txBody>
        </p:sp>
        <p:sp>
          <p:nvSpPr>
            <p:cNvPr id="13322" name="Line 5"/>
            <p:cNvSpPr>
              <a:spLocks noChangeShapeType="1"/>
            </p:cNvSpPr>
            <p:nvPr/>
          </p:nvSpPr>
          <p:spPr bwMode="auto">
            <a:xfrm>
              <a:off x="336" y="1092"/>
              <a:ext cx="5136" cy="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15"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6"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59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Arial" pitchFamily="-107" charset="0"/>
                <a:ea typeface="Arial" pitchFamily="-107" charset="0"/>
                <a:cs typeface="Arial" pitchFamily="-107" charset="0"/>
              </a:defRPr>
            </a:lvl1pPr>
          </a:lstStyle>
          <a:p>
            <a:pPr>
              <a:defRPr/>
            </a:pPr>
            <a:endParaRPr lang="en-US"/>
          </a:p>
        </p:txBody>
      </p:sp>
      <p:sp>
        <p:nvSpPr>
          <p:cNvPr id="19559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Arial" pitchFamily="-107" charset="0"/>
                <a:ea typeface="Arial" pitchFamily="-107" charset="0"/>
                <a:cs typeface="Arial" pitchFamily="-107" charset="0"/>
              </a:defRPr>
            </a:lvl1pPr>
          </a:lstStyle>
          <a:p>
            <a:pPr>
              <a:defRPr/>
            </a:pPr>
            <a:endParaRPr lang="en-US"/>
          </a:p>
        </p:txBody>
      </p:sp>
      <p:sp>
        <p:nvSpPr>
          <p:cNvPr id="19559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cs typeface="Arial" charset="0"/>
              </a:defRPr>
            </a:lvl1pPr>
          </a:lstStyle>
          <a:p>
            <a:pPr>
              <a:defRPr/>
            </a:pPr>
            <a:fld id="{7A9BAFF8-BAE9-9440-ACA8-BEB8D4991C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7"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eaLnBrk="0" fontAlgn="base" hangingPunct="0">
        <a:lnSpc>
          <a:spcPct val="80000"/>
        </a:lnSpc>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2pPr>
      <a:lvl3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3pPr>
      <a:lvl4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4pPr>
      <a:lvl5pPr algn="l" rtl="0" eaLnBrk="0" fontAlgn="base" hangingPunct="0">
        <a:lnSpc>
          <a:spcPct val="80000"/>
        </a:lnSpc>
        <a:spcBef>
          <a:spcPct val="0"/>
        </a:spcBef>
        <a:spcAft>
          <a:spcPct val="0"/>
        </a:spcAft>
        <a:defRPr sz="4400">
          <a:solidFill>
            <a:schemeClr val="tx2"/>
          </a:solidFill>
          <a:latin typeface="Times New Roman" pitchFamily="-107" charset="0"/>
          <a:ea typeface="ＭＳ Ｐゴシック" pitchFamily="-107" charset="-128"/>
          <a:cs typeface="ＭＳ Ｐゴシック" pitchFamily="-107" charset="-128"/>
        </a:defRPr>
      </a:lvl5pPr>
      <a:lvl6pPr marL="457200" algn="l" rtl="0" fontAlgn="base">
        <a:lnSpc>
          <a:spcPct val="80000"/>
        </a:lnSpc>
        <a:spcBef>
          <a:spcPct val="0"/>
        </a:spcBef>
        <a:spcAft>
          <a:spcPct val="0"/>
        </a:spcAft>
        <a:defRPr sz="4400">
          <a:solidFill>
            <a:schemeClr val="tx2"/>
          </a:solidFill>
          <a:latin typeface="Times New Roman" pitchFamily="-107" charset="0"/>
        </a:defRPr>
      </a:lvl6pPr>
      <a:lvl7pPr marL="914400" algn="l" rtl="0" fontAlgn="base">
        <a:lnSpc>
          <a:spcPct val="80000"/>
        </a:lnSpc>
        <a:spcBef>
          <a:spcPct val="0"/>
        </a:spcBef>
        <a:spcAft>
          <a:spcPct val="0"/>
        </a:spcAft>
        <a:defRPr sz="4400">
          <a:solidFill>
            <a:schemeClr val="tx2"/>
          </a:solidFill>
          <a:latin typeface="Times New Roman" pitchFamily="-107" charset="0"/>
        </a:defRPr>
      </a:lvl7pPr>
      <a:lvl8pPr marL="1371600" algn="l" rtl="0" fontAlgn="base">
        <a:lnSpc>
          <a:spcPct val="80000"/>
        </a:lnSpc>
        <a:spcBef>
          <a:spcPct val="0"/>
        </a:spcBef>
        <a:spcAft>
          <a:spcPct val="0"/>
        </a:spcAft>
        <a:defRPr sz="4400">
          <a:solidFill>
            <a:schemeClr val="tx2"/>
          </a:solidFill>
          <a:latin typeface="Times New Roman" pitchFamily="-107" charset="0"/>
        </a:defRPr>
      </a:lvl8pPr>
      <a:lvl9pPr marL="1828800" algn="l" rtl="0" fontAlgn="base">
        <a:lnSpc>
          <a:spcPct val="80000"/>
        </a:lnSpc>
        <a:spcBef>
          <a:spcPct val="0"/>
        </a:spcBef>
        <a:spcAft>
          <a:spcPct val="0"/>
        </a:spcAft>
        <a:defRPr sz="4400">
          <a:solidFill>
            <a:schemeClr val="tx2"/>
          </a:solidFill>
          <a:latin typeface="Times New Roman" pitchFamily="-107"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Font typeface="Wingdings" pitchFamily="-107" charset="2"/>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1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107" charset="0"/>
                <a:ea typeface="Arial" pitchFamily="-107" charset="0"/>
                <a:cs typeface="Arial" pitchFamily="-107" charset="0"/>
              </a:defRPr>
            </a:lvl1pPr>
          </a:lstStyle>
          <a:p>
            <a:pPr>
              <a:defRPr/>
            </a:pPr>
            <a:endParaRPr lang="en-US"/>
          </a:p>
        </p:txBody>
      </p:sp>
      <p:sp>
        <p:nvSpPr>
          <p:cNvPr id="9421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cs typeface="Arial" charset="0"/>
              </a:defRPr>
            </a:lvl1pPr>
          </a:lstStyle>
          <a:p>
            <a:pPr>
              <a:defRPr/>
            </a:pPr>
            <a:fld id="{5E01B599-0184-2A43-A8F3-6558C5DC63E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0" y="0"/>
            <a:ext cx="9159875" cy="6858000"/>
            <a:chOff x="0" y="0"/>
            <a:chExt cx="5770" cy="4320"/>
          </a:xfrm>
        </p:grpSpPr>
        <p:sp>
          <p:nvSpPr>
            <p:cNvPr id="1413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89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89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899"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413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413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0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6"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07"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413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0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413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1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1413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3791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1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791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413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4133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133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3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4133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Tahoma" charset="0"/>
                <a:cs typeface="Arial" charset="0"/>
              </a:defRPr>
            </a:lvl1pPr>
          </a:lstStyle>
          <a:p>
            <a:pPr>
              <a:defRPr/>
            </a:pPr>
            <a:fld id="{9D8D41E8-ECC9-8443-8E42-9A774BD0C550}" type="slidenum">
              <a:rPr lang="en-US"/>
              <a:pPr>
                <a:defRPr/>
              </a:pPr>
              <a:t>‹#›</a:t>
            </a:fld>
            <a:endParaRPr lang="en-US"/>
          </a:p>
        </p:txBody>
      </p:sp>
      <p:sp>
        <p:nvSpPr>
          <p:cNvPr id="14134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988"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107" charset="-52"/>
          <a:ea typeface="ＭＳ Ｐゴシック" charset="0"/>
          <a:cs typeface="Arial" pitchFamily="-107"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107" charset="-52"/>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1"/>
        </a:buClr>
        <a:buSzPct val="80000"/>
        <a:buFont typeface="Wingdings" pitchFamily="-107" charset="2"/>
        <a:buChar char="l"/>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6303963" y="0"/>
            <a:ext cx="2840037" cy="3254375"/>
            <a:chOff x="3115" y="0"/>
            <a:chExt cx="2170" cy="2486"/>
          </a:xfrm>
        </p:grpSpPr>
        <p:grpSp>
          <p:nvGrpSpPr>
            <p:cNvPr id="50184" name="Group 3"/>
            <p:cNvGrpSpPr>
              <a:grpSpLocks/>
            </p:cNvGrpSpPr>
            <p:nvPr/>
          </p:nvGrpSpPr>
          <p:grpSpPr bwMode="auto">
            <a:xfrm>
              <a:off x="4080" y="1910"/>
              <a:ext cx="768" cy="576"/>
              <a:chOff x="0" y="0"/>
              <a:chExt cx="768" cy="576"/>
            </a:xfrm>
          </p:grpSpPr>
          <p:sp>
            <p:nvSpPr>
              <p:cNvPr id="50316"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50317"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50185" name="Group 6"/>
            <p:cNvGrpSpPr>
              <a:grpSpLocks/>
            </p:cNvGrpSpPr>
            <p:nvPr/>
          </p:nvGrpSpPr>
          <p:grpSpPr bwMode="auto">
            <a:xfrm>
              <a:off x="4257" y="1103"/>
              <a:ext cx="768" cy="576"/>
              <a:chOff x="0" y="0"/>
              <a:chExt cx="768" cy="576"/>
            </a:xfrm>
          </p:grpSpPr>
          <p:sp>
            <p:nvSpPr>
              <p:cNvPr id="50314"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50315"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50186" name="Group 9"/>
            <p:cNvGrpSpPr>
              <a:grpSpLocks/>
            </p:cNvGrpSpPr>
            <p:nvPr/>
          </p:nvGrpSpPr>
          <p:grpSpPr bwMode="auto">
            <a:xfrm>
              <a:off x="3134" y="0"/>
              <a:ext cx="768" cy="576"/>
              <a:chOff x="0" y="0"/>
              <a:chExt cx="768" cy="576"/>
            </a:xfrm>
          </p:grpSpPr>
          <p:sp>
            <p:nvSpPr>
              <p:cNvPr id="5031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50313"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50187" name="Group 12"/>
            <p:cNvGrpSpPr>
              <a:grpSpLocks/>
            </p:cNvGrpSpPr>
            <p:nvPr/>
          </p:nvGrpSpPr>
          <p:grpSpPr bwMode="auto">
            <a:xfrm>
              <a:off x="3115" y="0"/>
              <a:ext cx="2170" cy="1702"/>
              <a:chOff x="3115" y="0"/>
              <a:chExt cx="2170" cy="1702"/>
            </a:xfrm>
          </p:grpSpPr>
          <p:grpSp>
            <p:nvGrpSpPr>
              <p:cNvPr id="50188" name="Group 13"/>
              <p:cNvGrpSpPr>
                <a:grpSpLocks/>
              </p:cNvGrpSpPr>
              <p:nvPr/>
            </p:nvGrpSpPr>
            <p:grpSpPr bwMode="auto">
              <a:xfrm>
                <a:off x="3640" y="308"/>
                <a:ext cx="1145" cy="844"/>
                <a:chOff x="1265" y="814"/>
                <a:chExt cx="2919" cy="2151"/>
              </a:xfrm>
            </p:grpSpPr>
            <p:sp>
              <p:nvSpPr>
                <p:cNvPr id="5031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sp>
              <p:nvSpPr>
                <p:cNvPr id="5031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cs typeface="Arial" charset="0"/>
                  </a:endParaRPr>
                </a:p>
              </p:txBody>
            </p:sp>
          </p:grpSp>
          <p:grpSp>
            <p:nvGrpSpPr>
              <p:cNvPr id="50189" name="Group 16"/>
              <p:cNvGrpSpPr>
                <a:grpSpLocks/>
              </p:cNvGrpSpPr>
              <p:nvPr/>
            </p:nvGrpSpPr>
            <p:grpSpPr bwMode="auto">
              <a:xfrm>
                <a:off x="3115" y="0"/>
                <a:ext cx="2145" cy="1702"/>
                <a:chOff x="3115" y="0"/>
                <a:chExt cx="2145" cy="1702"/>
              </a:xfrm>
            </p:grpSpPr>
            <p:grpSp>
              <p:nvGrpSpPr>
                <p:cNvPr id="50212" name="Group 17"/>
                <p:cNvGrpSpPr>
                  <a:grpSpLocks/>
                </p:cNvGrpSpPr>
                <p:nvPr/>
              </p:nvGrpSpPr>
              <p:grpSpPr bwMode="auto">
                <a:xfrm>
                  <a:off x="4505" y="589"/>
                  <a:ext cx="493" cy="912"/>
                  <a:chOff x="3471" y="1530"/>
                  <a:chExt cx="1258" cy="2327"/>
                </a:xfrm>
              </p:grpSpPr>
              <p:sp>
                <p:nvSpPr>
                  <p:cNvPr id="50308" name="Freeform 18"/>
                  <p:cNvSpPr>
                    <a:spLocks/>
                  </p:cNvSpPr>
                  <p:nvPr/>
                </p:nvSpPr>
                <p:spPr bwMode="hidden">
                  <a:xfrm rot="2711884">
                    <a:off x="2769" y="2236"/>
                    <a:ext cx="1717"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309" name="Freeform 19"/>
                  <p:cNvSpPr>
                    <a:spLocks/>
                  </p:cNvSpPr>
                  <p:nvPr/>
                </p:nvSpPr>
                <p:spPr bwMode="hidden">
                  <a:xfrm rot="2711884">
                    <a:off x="4022" y="3146"/>
                    <a:ext cx="922"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13" name="Group 20"/>
                <p:cNvGrpSpPr>
                  <a:grpSpLocks/>
                </p:cNvGrpSpPr>
                <p:nvPr/>
              </p:nvGrpSpPr>
              <p:grpSpPr bwMode="auto">
                <a:xfrm>
                  <a:off x="4267" y="781"/>
                  <a:ext cx="966" cy="522"/>
                  <a:chOff x="2864" y="2019"/>
                  <a:chExt cx="2463" cy="1332"/>
                </a:xfrm>
              </p:grpSpPr>
              <p:sp>
                <p:nvSpPr>
                  <p:cNvPr id="50306"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7"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4" name="Group 23"/>
                <p:cNvGrpSpPr>
                  <a:grpSpLocks/>
                </p:cNvGrpSpPr>
                <p:nvPr/>
              </p:nvGrpSpPr>
              <p:grpSpPr bwMode="auto">
                <a:xfrm>
                  <a:off x="4280" y="707"/>
                  <a:ext cx="971" cy="417"/>
                  <a:chOff x="2897" y="1832"/>
                  <a:chExt cx="2477" cy="1064"/>
                </a:xfrm>
              </p:grpSpPr>
              <p:sp>
                <p:nvSpPr>
                  <p:cNvPr id="50304"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5"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5" name="Group 26"/>
                <p:cNvGrpSpPr>
                  <a:grpSpLocks/>
                </p:cNvGrpSpPr>
                <p:nvPr/>
              </p:nvGrpSpPr>
              <p:grpSpPr bwMode="auto">
                <a:xfrm>
                  <a:off x="4291" y="630"/>
                  <a:ext cx="969" cy="364"/>
                  <a:chOff x="2924" y="1636"/>
                  <a:chExt cx="2472" cy="927"/>
                </a:xfrm>
              </p:grpSpPr>
              <p:sp>
                <p:nvSpPr>
                  <p:cNvPr id="50302" name="Freeform 27"/>
                  <p:cNvSpPr>
                    <a:spLocks/>
                  </p:cNvSpPr>
                  <p:nvPr/>
                </p:nvSpPr>
                <p:spPr bwMode="hidden">
                  <a:xfrm rot="1080363">
                    <a:off x="2919" y="1631"/>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3" name="Freeform 28"/>
                  <p:cNvSpPr>
                    <a:spLocks/>
                  </p:cNvSpPr>
                  <p:nvPr/>
                </p:nvSpPr>
                <p:spPr bwMode="hidden">
                  <a:xfrm rot="1080363">
                    <a:off x="4491" y="2033"/>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6" name="Group 29"/>
                <p:cNvGrpSpPr>
                  <a:grpSpLocks/>
                </p:cNvGrpSpPr>
                <p:nvPr/>
              </p:nvGrpSpPr>
              <p:grpSpPr bwMode="auto">
                <a:xfrm>
                  <a:off x="4304" y="543"/>
                  <a:ext cx="918" cy="258"/>
                  <a:chOff x="2958" y="1414"/>
                  <a:chExt cx="2342" cy="657"/>
                </a:xfrm>
              </p:grpSpPr>
              <p:sp>
                <p:nvSpPr>
                  <p:cNvPr id="50300"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301" name="Freeform 31"/>
                  <p:cNvSpPr>
                    <a:spLocks/>
                  </p:cNvSpPr>
                  <p:nvPr/>
                </p:nvSpPr>
                <p:spPr bwMode="hidden">
                  <a:xfrm rot="463793">
                    <a:off x="4470" y="1581"/>
                    <a:ext cx="829" cy="4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7" name="Group 32"/>
                <p:cNvGrpSpPr>
                  <a:grpSpLocks/>
                </p:cNvGrpSpPr>
                <p:nvPr/>
              </p:nvGrpSpPr>
              <p:grpSpPr bwMode="auto">
                <a:xfrm>
                  <a:off x="4314" y="487"/>
                  <a:ext cx="843" cy="134"/>
                  <a:chOff x="2983" y="1269"/>
                  <a:chExt cx="2150" cy="343"/>
                </a:xfrm>
              </p:grpSpPr>
              <p:sp>
                <p:nvSpPr>
                  <p:cNvPr id="50298"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9" name="Freeform 34"/>
                  <p:cNvSpPr>
                    <a:spLocks/>
                  </p:cNvSpPr>
                  <p:nvPr/>
                </p:nvSpPr>
                <p:spPr bwMode="hidden">
                  <a:xfrm rot="-84182">
                    <a:off x="4377" y="1264"/>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8" name="Group 35"/>
                <p:cNvGrpSpPr>
                  <a:grpSpLocks/>
                </p:cNvGrpSpPr>
                <p:nvPr/>
              </p:nvGrpSpPr>
              <p:grpSpPr bwMode="auto">
                <a:xfrm>
                  <a:off x="4296" y="349"/>
                  <a:ext cx="737" cy="167"/>
                  <a:chOff x="2938" y="917"/>
                  <a:chExt cx="1879" cy="427"/>
                </a:xfrm>
              </p:grpSpPr>
              <p:sp>
                <p:nvSpPr>
                  <p:cNvPr id="50296" name="Freeform 36"/>
                  <p:cNvSpPr>
                    <a:spLocks/>
                  </p:cNvSpPr>
                  <p:nvPr/>
                </p:nvSpPr>
                <p:spPr bwMode="hidden">
                  <a:xfrm rot="-802576">
                    <a:off x="2933" y="1128"/>
                    <a:ext cx="1237" cy="2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7" name="Freeform 37"/>
                  <p:cNvSpPr>
                    <a:spLocks/>
                  </p:cNvSpPr>
                  <p:nvPr/>
                </p:nvSpPr>
                <p:spPr bwMode="hidden">
                  <a:xfrm rot="-802576">
                    <a:off x="4151" y="918"/>
                    <a:ext cx="665"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19" name="Group 38"/>
                <p:cNvGrpSpPr>
                  <a:grpSpLocks/>
                </p:cNvGrpSpPr>
                <p:nvPr/>
              </p:nvGrpSpPr>
              <p:grpSpPr bwMode="auto">
                <a:xfrm>
                  <a:off x="3394" y="637"/>
                  <a:ext cx="493" cy="912"/>
                  <a:chOff x="637" y="1653"/>
                  <a:chExt cx="1257" cy="2326"/>
                </a:xfrm>
              </p:grpSpPr>
              <p:sp>
                <p:nvSpPr>
                  <p:cNvPr id="50294" name="Freeform 39"/>
                  <p:cNvSpPr>
                    <a:spLocks/>
                  </p:cNvSpPr>
                  <p:nvPr/>
                </p:nvSpPr>
                <p:spPr bwMode="hidden">
                  <a:xfrm rot="18888116" flipH="1">
                    <a:off x="875" y="2354"/>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5"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0" name="Group 41"/>
                <p:cNvGrpSpPr>
                  <a:grpSpLocks/>
                </p:cNvGrpSpPr>
                <p:nvPr/>
              </p:nvGrpSpPr>
              <p:grpSpPr bwMode="auto">
                <a:xfrm>
                  <a:off x="3142" y="850"/>
                  <a:ext cx="966" cy="522"/>
                  <a:chOff x="-5" y="2196"/>
                  <a:chExt cx="2463" cy="1332"/>
                </a:xfrm>
              </p:grpSpPr>
              <p:sp>
                <p:nvSpPr>
                  <p:cNvPr id="50292" name="Freeform 42"/>
                  <p:cNvSpPr>
                    <a:spLocks/>
                  </p:cNvSpPr>
                  <p:nvPr/>
                </p:nvSpPr>
                <p:spPr bwMode="hidden">
                  <a:xfrm rot="19495919" flipH="1">
                    <a:off x="644" y="2196"/>
                    <a:ext cx="1809"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3" name="Freeform 43"/>
                  <p:cNvSpPr>
                    <a:spLocks/>
                  </p:cNvSpPr>
                  <p:nvPr/>
                </p:nvSpPr>
                <p:spPr bwMode="hidden">
                  <a:xfrm rot="19495919" flipH="1">
                    <a:off x="-6" y="2982"/>
                    <a:ext cx="971"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1" name="Group 44"/>
                <p:cNvGrpSpPr>
                  <a:grpSpLocks/>
                </p:cNvGrpSpPr>
                <p:nvPr/>
              </p:nvGrpSpPr>
              <p:grpSpPr bwMode="auto">
                <a:xfrm>
                  <a:off x="3124" y="777"/>
                  <a:ext cx="971" cy="417"/>
                  <a:chOff x="-52" y="2009"/>
                  <a:chExt cx="2477" cy="1064"/>
                </a:xfrm>
              </p:grpSpPr>
              <p:sp>
                <p:nvSpPr>
                  <p:cNvPr id="50290"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91" name="Freeform 46"/>
                  <p:cNvSpPr>
                    <a:spLocks/>
                  </p:cNvSpPr>
                  <p:nvPr/>
                </p:nvSpPr>
                <p:spPr bwMode="hidden">
                  <a:xfrm rot="20017085" flipH="1">
                    <a:off x="-53" y="2598"/>
                    <a:ext cx="931" cy="47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2" name="Group 47"/>
                <p:cNvGrpSpPr>
                  <a:grpSpLocks/>
                </p:cNvGrpSpPr>
                <p:nvPr/>
              </p:nvGrpSpPr>
              <p:grpSpPr bwMode="auto">
                <a:xfrm>
                  <a:off x="3115" y="700"/>
                  <a:ext cx="969" cy="363"/>
                  <a:chOff x="-74" y="1813"/>
                  <a:chExt cx="2472" cy="927"/>
                </a:xfrm>
              </p:grpSpPr>
              <p:sp>
                <p:nvSpPr>
                  <p:cNvPr id="50288" name="Freeform 48"/>
                  <p:cNvSpPr>
                    <a:spLocks/>
                  </p:cNvSpPr>
                  <p:nvPr/>
                </p:nvSpPr>
                <p:spPr bwMode="hidden">
                  <a:xfrm rot="20519637" flipH="1">
                    <a:off x="721" y="1812"/>
                    <a:ext cx="1677" cy="33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9" name="Freeform 49"/>
                  <p:cNvSpPr>
                    <a:spLocks/>
                  </p:cNvSpPr>
                  <p:nvPr/>
                </p:nvSpPr>
                <p:spPr bwMode="hidden">
                  <a:xfrm rot="20519637" flipH="1">
                    <a:off x="-74" y="2212"/>
                    <a:ext cx="900" cy="5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3" name="Group 50"/>
                <p:cNvGrpSpPr>
                  <a:grpSpLocks/>
                </p:cNvGrpSpPr>
                <p:nvPr/>
              </p:nvGrpSpPr>
              <p:grpSpPr bwMode="auto">
                <a:xfrm>
                  <a:off x="3153" y="613"/>
                  <a:ext cx="918" cy="257"/>
                  <a:chOff x="22" y="1591"/>
                  <a:chExt cx="2342" cy="657"/>
                </a:xfrm>
              </p:grpSpPr>
              <p:sp>
                <p:nvSpPr>
                  <p:cNvPr id="50286" name="Freeform 51"/>
                  <p:cNvSpPr>
                    <a:spLocks/>
                  </p:cNvSpPr>
                  <p:nvPr/>
                </p:nvSpPr>
                <p:spPr bwMode="hidden">
                  <a:xfrm rot="21136207" flipH="1">
                    <a:off x="819" y="1586"/>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7"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4" name="Group 53"/>
                <p:cNvGrpSpPr>
                  <a:grpSpLocks/>
                </p:cNvGrpSpPr>
                <p:nvPr/>
              </p:nvGrpSpPr>
              <p:grpSpPr bwMode="auto">
                <a:xfrm>
                  <a:off x="3218" y="556"/>
                  <a:ext cx="843" cy="134"/>
                  <a:chOff x="189" y="1446"/>
                  <a:chExt cx="2150" cy="343"/>
                </a:xfrm>
              </p:grpSpPr>
              <p:sp>
                <p:nvSpPr>
                  <p:cNvPr id="50284"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5" name="Freeform 55"/>
                  <p:cNvSpPr>
                    <a:spLocks/>
                  </p:cNvSpPr>
                  <p:nvPr/>
                </p:nvSpPr>
                <p:spPr bwMode="hidden">
                  <a:xfrm rot="84182" flipH="1">
                    <a:off x="189" y="1441"/>
                    <a:ext cx="755" cy="34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25" name="Group 56"/>
                <p:cNvGrpSpPr>
                  <a:grpSpLocks/>
                </p:cNvGrpSpPr>
                <p:nvPr/>
              </p:nvGrpSpPr>
              <p:grpSpPr bwMode="auto">
                <a:xfrm>
                  <a:off x="3342" y="418"/>
                  <a:ext cx="737" cy="167"/>
                  <a:chOff x="505" y="1094"/>
                  <a:chExt cx="1879" cy="427"/>
                </a:xfrm>
              </p:grpSpPr>
              <p:sp>
                <p:nvSpPr>
                  <p:cNvPr id="50282"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3"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26" name="Group 59"/>
                <p:cNvGrpSpPr>
                  <a:grpSpLocks/>
                </p:cNvGrpSpPr>
                <p:nvPr/>
              </p:nvGrpSpPr>
              <p:grpSpPr bwMode="auto">
                <a:xfrm>
                  <a:off x="3386" y="341"/>
                  <a:ext cx="725" cy="218"/>
                  <a:chOff x="616" y="899"/>
                  <a:chExt cx="1850" cy="554"/>
                </a:xfrm>
              </p:grpSpPr>
              <p:sp>
                <p:nvSpPr>
                  <p:cNvPr id="50280"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81"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27" name="Group 62"/>
                <p:cNvGrpSpPr>
                  <a:grpSpLocks/>
                </p:cNvGrpSpPr>
                <p:nvPr/>
              </p:nvGrpSpPr>
              <p:grpSpPr bwMode="auto">
                <a:xfrm>
                  <a:off x="3472" y="231"/>
                  <a:ext cx="693" cy="291"/>
                  <a:chOff x="3472" y="231"/>
                  <a:chExt cx="693" cy="291"/>
                </a:xfrm>
              </p:grpSpPr>
              <p:sp>
                <p:nvSpPr>
                  <p:cNvPr id="50278" name="Freeform 63"/>
                  <p:cNvSpPr>
                    <a:spLocks/>
                  </p:cNvSpPr>
                  <p:nvPr/>
                </p:nvSpPr>
                <p:spPr bwMode="hidden">
                  <a:xfrm rot="2028410" flipH="1">
                    <a:off x="3679"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9" name="Freeform 64"/>
                  <p:cNvSpPr>
                    <a:spLocks/>
                  </p:cNvSpPr>
                  <p:nvPr/>
                </p:nvSpPr>
                <p:spPr bwMode="hidden">
                  <a:xfrm rot="2028410" flipH="1">
                    <a:off x="3472" y="229"/>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28" name="Group 65"/>
                <p:cNvGrpSpPr>
                  <a:grpSpLocks/>
                </p:cNvGrpSpPr>
                <p:nvPr/>
              </p:nvGrpSpPr>
              <p:grpSpPr bwMode="auto">
                <a:xfrm>
                  <a:off x="3554" y="118"/>
                  <a:ext cx="664" cy="349"/>
                  <a:chOff x="3554" y="118"/>
                  <a:chExt cx="664" cy="349"/>
                </a:xfrm>
              </p:grpSpPr>
              <p:sp>
                <p:nvSpPr>
                  <p:cNvPr id="50276"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7"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29" name="Group 68"/>
                <p:cNvGrpSpPr>
                  <a:grpSpLocks/>
                </p:cNvGrpSpPr>
                <p:nvPr/>
              </p:nvGrpSpPr>
              <p:grpSpPr bwMode="auto">
                <a:xfrm>
                  <a:off x="3784" y="30"/>
                  <a:ext cx="305" cy="593"/>
                  <a:chOff x="1633" y="104"/>
                  <a:chExt cx="778" cy="1512"/>
                </a:xfrm>
              </p:grpSpPr>
              <p:sp>
                <p:nvSpPr>
                  <p:cNvPr id="50274"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5"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0" name="Group 71"/>
                <p:cNvGrpSpPr>
                  <a:grpSpLocks/>
                </p:cNvGrpSpPr>
                <p:nvPr/>
              </p:nvGrpSpPr>
              <p:grpSpPr bwMode="auto">
                <a:xfrm>
                  <a:off x="3903" y="0"/>
                  <a:ext cx="248" cy="601"/>
                  <a:chOff x="1935" y="28"/>
                  <a:chExt cx="634" cy="1534"/>
                </a:xfrm>
              </p:grpSpPr>
              <p:sp>
                <p:nvSpPr>
                  <p:cNvPr id="50272" name="Freeform 72"/>
                  <p:cNvSpPr>
                    <a:spLocks/>
                  </p:cNvSpPr>
                  <p:nvPr/>
                </p:nvSpPr>
                <p:spPr bwMode="hidden">
                  <a:xfrm rot="4126480" flipH="1">
                    <a:off x="1934" y="922"/>
                    <a:ext cx="1055"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3"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1" name="Group 74"/>
                <p:cNvGrpSpPr>
                  <a:grpSpLocks/>
                </p:cNvGrpSpPr>
                <p:nvPr/>
              </p:nvGrpSpPr>
              <p:grpSpPr bwMode="auto">
                <a:xfrm>
                  <a:off x="4251" y="252"/>
                  <a:ext cx="723" cy="222"/>
                  <a:chOff x="2822" y="672"/>
                  <a:chExt cx="1845" cy="566"/>
                </a:xfrm>
              </p:grpSpPr>
              <p:sp>
                <p:nvSpPr>
                  <p:cNvPr id="50270" name="Freeform 75"/>
                  <p:cNvSpPr>
                    <a:spLocks/>
                  </p:cNvSpPr>
                  <p:nvPr/>
                </p:nvSpPr>
                <p:spPr bwMode="hidden">
                  <a:xfrm rot="-1325434">
                    <a:off x="2817"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71" name="Freeform 76"/>
                  <p:cNvSpPr>
                    <a:spLocks/>
                  </p:cNvSpPr>
                  <p:nvPr/>
                </p:nvSpPr>
                <p:spPr bwMode="hidden">
                  <a:xfrm rot="-1325434">
                    <a:off x="4003" y="673"/>
                    <a:ext cx="659"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2" name="Group 77"/>
                <p:cNvGrpSpPr>
                  <a:grpSpLocks/>
                </p:cNvGrpSpPr>
                <p:nvPr/>
              </p:nvGrpSpPr>
              <p:grpSpPr bwMode="auto">
                <a:xfrm>
                  <a:off x="4196" y="163"/>
                  <a:ext cx="699" cy="282"/>
                  <a:chOff x="2683" y="445"/>
                  <a:chExt cx="1781" cy="717"/>
                </a:xfrm>
              </p:grpSpPr>
              <p:sp>
                <p:nvSpPr>
                  <p:cNvPr id="50268" name="Freeform 78"/>
                  <p:cNvSpPr>
                    <a:spLocks/>
                  </p:cNvSpPr>
                  <p:nvPr/>
                </p:nvSpPr>
                <p:spPr bwMode="hidden">
                  <a:xfrm rot="-1921064">
                    <a:off x="2682" y="946"/>
                    <a:ext cx="1230"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9" name="Freeform 79"/>
                  <p:cNvSpPr>
                    <a:spLocks/>
                  </p:cNvSpPr>
                  <p:nvPr/>
                </p:nvSpPr>
                <p:spPr bwMode="hidden">
                  <a:xfrm rot="-1921064">
                    <a:off x="3801" y="444"/>
                    <a:ext cx="658"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0233"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34"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0235" name="Group 82"/>
                <p:cNvGrpSpPr>
                  <a:grpSpLocks/>
                </p:cNvGrpSpPr>
                <p:nvPr/>
              </p:nvGrpSpPr>
              <p:grpSpPr bwMode="auto">
                <a:xfrm>
                  <a:off x="4242" y="5"/>
                  <a:ext cx="251" cy="596"/>
                  <a:chOff x="2800" y="41"/>
                  <a:chExt cx="640" cy="1520"/>
                </a:xfrm>
              </p:grpSpPr>
              <p:sp>
                <p:nvSpPr>
                  <p:cNvPr id="50266" name="Freeform 83"/>
                  <p:cNvSpPr>
                    <a:spLocks/>
                  </p:cNvSpPr>
                  <p:nvPr/>
                </p:nvSpPr>
                <p:spPr bwMode="hidden">
                  <a:xfrm rot="-3857755">
                    <a:off x="2364" y="934"/>
                    <a:ext cx="1058"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7" name="Freeform 84"/>
                  <p:cNvSpPr>
                    <a:spLocks/>
                  </p:cNvSpPr>
                  <p:nvPr/>
                </p:nvSpPr>
                <p:spPr bwMode="hidden">
                  <a:xfrm rot="-3857755">
                    <a:off x="3013" y="180"/>
                    <a:ext cx="566"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6" name="Group 85"/>
                <p:cNvGrpSpPr>
                  <a:grpSpLocks/>
                </p:cNvGrpSpPr>
                <p:nvPr/>
              </p:nvGrpSpPr>
              <p:grpSpPr bwMode="auto">
                <a:xfrm>
                  <a:off x="4295" y="53"/>
                  <a:ext cx="398" cy="574"/>
                  <a:chOff x="2934" y="163"/>
                  <a:chExt cx="1017" cy="1464"/>
                </a:xfrm>
              </p:grpSpPr>
              <p:sp>
                <p:nvSpPr>
                  <p:cNvPr id="50264"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5"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7" name="Group 88"/>
                <p:cNvGrpSpPr>
                  <a:grpSpLocks/>
                </p:cNvGrpSpPr>
                <p:nvPr/>
              </p:nvGrpSpPr>
              <p:grpSpPr bwMode="auto">
                <a:xfrm>
                  <a:off x="4215" y="2"/>
                  <a:ext cx="95" cy="567"/>
                  <a:chOff x="2730" y="32"/>
                  <a:chExt cx="243" cy="1448"/>
                </a:xfrm>
              </p:grpSpPr>
              <p:sp>
                <p:nvSpPr>
                  <p:cNvPr id="50262"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3"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38" name="Group 91"/>
                <p:cNvGrpSpPr>
                  <a:grpSpLocks/>
                </p:cNvGrpSpPr>
                <p:nvPr/>
              </p:nvGrpSpPr>
              <p:grpSpPr bwMode="auto">
                <a:xfrm>
                  <a:off x="3514" y="683"/>
                  <a:ext cx="425" cy="960"/>
                  <a:chOff x="943" y="1769"/>
                  <a:chExt cx="1085" cy="2450"/>
                </a:xfrm>
              </p:grpSpPr>
              <p:sp>
                <p:nvSpPr>
                  <p:cNvPr id="50260"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61" name="Freeform 93"/>
                  <p:cNvSpPr>
                    <a:spLocks/>
                  </p:cNvSpPr>
                  <p:nvPr/>
                </p:nvSpPr>
                <p:spPr bwMode="hidden">
                  <a:xfrm rot="18335692" flipH="1">
                    <a:off x="725" y="3506"/>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39" name="Group 94"/>
                <p:cNvGrpSpPr>
                  <a:grpSpLocks/>
                </p:cNvGrpSpPr>
                <p:nvPr/>
              </p:nvGrpSpPr>
              <p:grpSpPr bwMode="auto">
                <a:xfrm>
                  <a:off x="3715" y="748"/>
                  <a:ext cx="300" cy="930"/>
                  <a:chOff x="1455" y="1936"/>
                  <a:chExt cx="766" cy="2373"/>
                </a:xfrm>
              </p:grpSpPr>
              <p:sp>
                <p:nvSpPr>
                  <p:cNvPr id="50258"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59" name="Freeform 96"/>
                  <p:cNvSpPr>
                    <a:spLocks/>
                  </p:cNvSpPr>
                  <p:nvPr/>
                </p:nvSpPr>
                <p:spPr bwMode="hidden">
                  <a:xfrm rot="17542885" flipH="1">
                    <a:off x="1275" y="3634"/>
                    <a:ext cx="851"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0" name="Group 97"/>
                <p:cNvGrpSpPr>
                  <a:grpSpLocks/>
                </p:cNvGrpSpPr>
                <p:nvPr/>
              </p:nvGrpSpPr>
              <p:grpSpPr bwMode="auto">
                <a:xfrm rot="88588">
                  <a:off x="3923" y="769"/>
                  <a:ext cx="180" cy="913"/>
                  <a:chOff x="1956" y="1990"/>
                  <a:chExt cx="492" cy="2604"/>
                </a:xfrm>
              </p:grpSpPr>
              <p:sp>
                <p:nvSpPr>
                  <p:cNvPr id="50256" name="Freeform 98"/>
                  <p:cNvSpPr>
                    <a:spLocks/>
                  </p:cNvSpPr>
                  <p:nvPr/>
                </p:nvSpPr>
                <p:spPr bwMode="hidden">
                  <a:xfrm rot="16782062" flipH="1">
                    <a:off x="1435" y="2689"/>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0257" name="Freeform 99"/>
                  <p:cNvSpPr>
                    <a:spLocks/>
                  </p:cNvSpPr>
                  <p:nvPr/>
                </p:nvSpPr>
                <p:spPr bwMode="hidden">
                  <a:xfrm rot="16782062" flipH="1">
                    <a:off x="1727" y="3894"/>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1" name="Group 100"/>
                <p:cNvGrpSpPr>
                  <a:grpSpLocks/>
                </p:cNvGrpSpPr>
                <p:nvPr/>
              </p:nvGrpSpPr>
              <p:grpSpPr bwMode="auto">
                <a:xfrm>
                  <a:off x="4451" y="662"/>
                  <a:ext cx="442" cy="951"/>
                  <a:chOff x="3334" y="1717"/>
                  <a:chExt cx="1125" cy="2426"/>
                </a:xfrm>
              </p:grpSpPr>
              <p:sp>
                <p:nvSpPr>
                  <p:cNvPr id="50254"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55"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2" name="Group 103"/>
                <p:cNvGrpSpPr>
                  <a:grpSpLocks/>
                </p:cNvGrpSpPr>
                <p:nvPr/>
              </p:nvGrpSpPr>
              <p:grpSpPr bwMode="auto">
                <a:xfrm>
                  <a:off x="4391" y="721"/>
                  <a:ext cx="347" cy="951"/>
                  <a:chOff x="3181" y="1866"/>
                  <a:chExt cx="883" cy="2426"/>
                </a:xfrm>
              </p:grpSpPr>
              <p:sp>
                <p:nvSpPr>
                  <p:cNvPr id="50252" name="Freeform 104"/>
                  <p:cNvSpPr>
                    <a:spLocks/>
                  </p:cNvSpPr>
                  <p:nvPr/>
                </p:nvSpPr>
                <p:spPr bwMode="hidden">
                  <a:xfrm rot="3745735">
                    <a:off x="2506" y="2536"/>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53" name="Freeform 105"/>
                  <p:cNvSpPr>
                    <a:spLocks/>
                  </p:cNvSpPr>
                  <p:nvPr/>
                </p:nvSpPr>
                <p:spPr bwMode="hidden">
                  <a:xfrm rot="3745735">
                    <a:off x="3387" y="3610"/>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0243" name="Group 106"/>
                <p:cNvGrpSpPr>
                  <a:grpSpLocks/>
                </p:cNvGrpSpPr>
                <p:nvPr/>
              </p:nvGrpSpPr>
              <p:grpSpPr bwMode="auto">
                <a:xfrm>
                  <a:off x="4323" y="767"/>
                  <a:ext cx="243" cy="935"/>
                  <a:chOff x="3006" y="1983"/>
                  <a:chExt cx="619" cy="2386"/>
                </a:xfrm>
              </p:grpSpPr>
              <p:sp>
                <p:nvSpPr>
                  <p:cNvPr id="50250" name="Freeform 107"/>
                  <p:cNvSpPr>
                    <a:spLocks/>
                  </p:cNvSpPr>
                  <p:nvPr/>
                </p:nvSpPr>
                <p:spPr bwMode="hidden">
                  <a:xfrm rot="4286818">
                    <a:off x="2328" y="2656"/>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51" name="Freeform 108"/>
                  <p:cNvSpPr>
                    <a:spLocks/>
                  </p:cNvSpPr>
                  <p:nvPr/>
                </p:nvSpPr>
                <p:spPr bwMode="hidden">
                  <a:xfrm rot="4286818">
                    <a:off x="3001" y="3741"/>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44" name="Group 109"/>
                <p:cNvGrpSpPr>
                  <a:grpSpLocks/>
                </p:cNvGrpSpPr>
                <p:nvPr/>
              </p:nvGrpSpPr>
              <p:grpSpPr bwMode="auto">
                <a:xfrm>
                  <a:off x="4249" y="813"/>
                  <a:ext cx="159" cy="870"/>
                  <a:chOff x="2819" y="2101"/>
                  <a:chExt cx="405" cy="2219"/>
                </a:xfrm>
              </p:grpSpPr>
              <p:sp>
                <p:nvSpPr>
                  <p:cNvPr id="50248" name="Freeform 110"/>
                  <p:cNvSpPr>
                    <a:spLocks/>
                  </p:cNvSpPr>
                  <p:nvPr/>
                </p:nvSpPr>
                <p:spPr bwMode="hidden">
                  <a:xfrm rot="4898956">
                    <a:off x="2210" y="2709"/>
                    <a:ext cx="1466"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49" name="Freeform 111"/>
                  <p:cNvSpPr>
                    <a:spLocks/>
                  </p:cNvSpPr>
                  <p:nvPr/>
                </p:nvSpPr>
                <p:spPr bwMode="hidden">
                  <a:xfrm rot="4898956">
                    <a:off x="2637" y="3727"/>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245" name="Group 112"/>
                <p:cNvGrpSpPr>
                  <a:grpSpLocks/>
                </p:cNvGrpSpPr>
                <p:nvPr/>
              </p:nvGrpSpPr>
              <p:grpSpPr bwMode="auto">
                <a:xfrm>
                  <a:off x="4045" y="826"/>
                  <a:ext cx="167" cy="857"/>
                  <a:chOff x="2287" y="2135"/>
                  <a:chExt cx="426" cy="2185"/>
                </a:xfrm>
              </p:grpSpPr>
              <p:sp>
                <p:nvSpPr>
                  <p:cNvPr id="50246" name="Freeform 113"/>
                  <p:cNvSpPr>
                    <a:spLocks/>
                  </p:cNvSpPr>
                  <p:nvPr/>
                </p:nvSpPr>
                <p:spPr bwMode="hidden">
                  <a:xfrm rot="5755659">
                    <a:off x="1903" y="2758"/>
                    <a:ext cx="1432"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0247" name="Freeform 114"/>
                  <p:cNvSpPr>
                    <a:spLocks/>
                  </p:cNvSpPr>
                  <p:nvPr/>
                </p:nvSpPr>
                <p:spPr bwMode="hidden">
                  <a:xfrm rot="5755659">
                    <a:off x="2051" y="3784"/>
                    <a:ext cx="767"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50190"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1" name="Arc 116"/>
              <p:cNvSpPr>
                <a:spLocks/>
              </p:cNvSpPr>
              <p:nvPr/>
            </p:nvSpPr>
            <p:spPr bwMode="hidden">
              <a:xfrm flipH="1">
                <a:off x="3527" y="725"/>
                <a:ext cx="832" cy="902"/>
              </a:xfrm>
              <a:custGeom>
                <a:avLst/>
                <a:gdLst>
                  <a:gd name="T0" fmla="*/ 211 w 21600"/>
                  <a:gd name="T1" fmla="*/ 0 h 21602"/>
                  <a:gd name="T2" fmla="*/ 832 w 21600"/>
                  <a:gd name="T3" fmla="*/ 902 h 21602"/>
                  <a:gd name="T4" fmla="*/ 0 w 21600"/>
                  <a:gd name="T5" fmla="*/ 873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2"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3" name="Arc 118"/>
              <p:cNvSpPr>
                <a:spLocks/>
              </p:cNvSpPr>
              <p:nvPr/>
            </p:nvSpPr>
            <p:spPr bwMode="hidden">
              <a:xfrm flipH="1">
                <a:off x="3612" y="580"/>
                <a:ext cx="485" cy="933"/>
              </a:xfrm>
              <a:custGeom>
                <a:avLst/>
                <a:gdLst>
                  <a:gd name="T0" fmla="*/ 0 w 28940"/>
                  <a:gd name="T1" fmla="*/ 54 h 22305"/>
                  <a:gd name="T2" fmla="*/ 485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4" name="Arc 119"/>
              <p:cNvSpPr>
                <a:spLocks/>
              </p:cNvSpPr>
              <p:nvPr/>
            </p:nvSpPr>
            <p:spPr bwMode="hidden">
              <a:xfrm flipH="1">
                <a:off x="3267" y="628"/>
                <a:ext cx="791" cy="930"/>
              </a:xfrm>
              <a:custGeom>
                <a:avLst/>
                <a:gdLst>
                  <a:gd name="T0" fmla="*/ 0 w 30473"/>
                  <a:gd name="T1" fmla="*/ 80 h 22305"/>
                  <a:gd name="T2" fmla="*/ 791 w 30473"/>
                  <a:gd name="T3" fmla="*/ 930 h 22305"/>
                  <a:gd name="T4" fmla="*/ 230 w 30473"/>
                  <a:gd name="T5" fmla="*/ 901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5"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6"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7"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8" name="Arc 123"/>
              <p:cNvSpPr>
                <a:spLocks/>
              </p:cNvSpPr>
              <p:nvPr/>
            </p:nvSpPr>
            <p:spPr bwMode="hidden">
              <a:xfrm>
                <a:off x="4302" y="463"/>
                <a:ext cx="558" cy="933"/>
              </a:xfrm>
              <a:custGeom>
                <a:avLst/>
                <a:gdLst>
                  <a:gd name="T0" fmla="*/ 0 w 34812"/>
                  <a:gd name="T1" fmla="*/ 189 h 22305"/>
                  <a:gd name="T2" fmla="*/ 558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9" name="Freeform 124"/>
              <p:cNvSpPr>
                <a:spLocks/>
              </p:cNvSpPr>
              <p:nvPr/>
            </p:nvSpPr>
            <p:spPr bwMode="hidden">
              <a:xfrm>
                <a:off x="4410" y="1033"/>
                <a:ext cx="188"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0" name="Freeform 125"/>
              <p:cNvSpPr>
                <a:spLocks/>
              </p:cNvSpPr>
              <p:nvPr/>
            </p:nvSpPr>
            <p:spPr bwMode="hidden">
              <a:xfrm rot="19660755" flipV="1">
                <a:off x="4114" y="843"/>
                <a:ext cx="171" cy="326"/>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1"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2" name="Arc 127"/>
              <p:cNvSpPr>
                <a:spLocks/>
              </p:cNvSpPr>
              <p:nvPr/>
            </p:nvSpPr>
            <p:spPr bwMode="hidden">
              <a:xfrm flipH="1">
                <a:off x="3426" y="122"/>
                <a:ext cx="724" cy="902"/>
              </a:xfrm>
              <a:custGeom>
                <a:avLst/>
                <a:gdLst>
                  <a:gd name="T0" fmla="*/ 0 w 31881"/>
                  <a:gd name="T1" fmla="*/ 418 h 21600"/>
                  <a:gd name="T2" fmla="*/ 724 w 31881"/>
                  <a:gd name="T3" fmla="*/ 203 h 21600"/>
                  <a:gd name="T4" fmla="*/ 414 w 31881"/>
                  <a:gd name="T5" fmla="*/ 90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3" name="Arc 128"/>
              <p:cNvSpPr>
                <a:spLocks/>
              </p:cNvSpPr>
              <p:nvPr/>
            </p:nvSpPr>
            <p:spPr bwMode="hidden">
              <a:xfrm>
                <a:off x="4199" y="502"/>
                <a:ext cx="297" cy="902"/>
              </a:xfrm>
              <a:custGeom>
                <a:avLst/>
                <a:gdLst>
                  <a:gd name="T0" fmla="*/ 0 w 31146"/>
                  <a:gd name="T1" fmla="*/ 188 h 21600"/>
                  <a:gd name="T2" fmla="*/ 297 w 31146"/>
                  <a:gd name="T3" fmla="*/ 399 h 21600"/>
                  <a:gd name="T4" fmla="*/ 126 w 31146"/>
                  <a:gd name="T5" fmla="*/ 90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4"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5"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6"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7"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8" name="Freeform 133"/>
              <p:cNvSpPr>
                <a:spLocks/>
              </p:cNvSpPr>
              <p:nvPr/>
            </p:nvSpPr>
            <p:spPr bwMode="hidden">
              <a:xfrm>
                <a:off x="4636" y="576"/>
                <a:ext cx="594" cy="41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09" name="Freeform 134"/>
              <p:cNvSpPr>
                <a:spLocks/>
              </p:cNvSpPr>
              <p:nvPr/>
            </p:nvSpPr>
            <p:spPr bwMode="hidden">
              <a:xfrm>
                <a:off x="4658" y="132"/>
                <a:ext cx="260" cy="56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0"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11"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017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81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Arial" pitchFamily="-107" charset="0"/>
                <a:cs typeface="Arial" pitchFamily="-107" charset="0"/>
              </a:defRPr>
            </a:lvl1pPr>
          </a:lstStyle>
          <a:p>
            <a:pPr>
              <a:defRPr/>
            </a:pPr>
            <a:endParaRPr lang="en-US"/>
          </a:p>
        </p:txBody>
      </p:sp>
      <p:sp>
        <p:nvSpPr>
          <p:cNvPr id="15681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Arial" pitchFamily="-107" charset="0"/>
                <a:cs typeface="Arial" pitchFamily="-107" charset="0"/>
              </a:defRPr>
            </a:lvl1pPr>
          </a:lstStyle>
          <a:p>
            <a:pPr>
              <a:defRPr/>
            </a:pPr>
            <a:endParaRPr lang="en-US"/>
          </a:p>
        </p:txBody>
      </p:sp>
      <p:sp>
        <p:nvSpPr>
          <p:cNvPr id="15681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Black" charset="0"/>
                <a:cs typeface="Arial" charset="0"/>
              </a:defRPr>
            </a:lvl1pPr>
          </a:lstStyle>
          <a:p>
            <a:pPr>
              <a:defRPr/>
            </a:pPr>
            <a:fld id="{D5499723-A2CB-BC43-B0BF-FD085A9F8D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9"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2pPr>
      <a:lvl3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3pPr>
      <a:lvl4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4pPr>
      <a:lvl5pPr algn="l" rtl="0" eaLnBrk="0" fontAlgn="base" hangingPunct="0">
        <a:spcBef>
          <a:spcPct val="0"/>
        </a:spcBef>
        <a:spcAft>
          <a:spcPct val="0"/>
        </a:spcAft>
        <a:defRPr sz="4400">
          <a:solidFill>
            <a:schemeClr val="tx2"/>
          </a:solidFill>
          <a:latin typeface="Arial Black" pitchFamily="-107" charset="0"/>
          <a:ea typeface="ＭＳ Ｐゴシック" charset="0"/>
          <a:cs typeface="Arial" pitchFamily="-107" charset="0"/>
        </a:defRPr>
      </a:lvl5pPr>
      <a:lvl6pPr marL="4572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6pPr>
      <a:lvl7pPr marL="9144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7pPr>
      <a:lvl8pPr marL="13716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8pPr>
      <a:lvl9pPr marL="1828800" algn="l" rtl="0" fontAlgn="base">
        <a:spcBef>
          <a:spcPct val="0"/>
        </a:spcBef>
        <a:spcAft>
          <a:spcPct val="0"/>
        </a:spcAft>
        <a:defRPr sz="4400">
          <a:solidFill>
            <a:schemeClr val="tx2"/>
          </a:solidFill>
          <a:latin typeface="Arial Black"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New Roman" pitchFamily="-10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4716463" y="5345113"/>
            <a:ext cx="4427537" cy="1512887"/>
            <a:chOff x="2971" y="3367"/>
            <a:chExt cx="2789" cy="953"/>
          </a:xfrm>
        </p:grpSpPr>
        <p:sp>
          <p:nvSpPr>
            <p:cNvPr id="62472"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16998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8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6999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000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sp>
          <p:nvSpPr>
            <p:cNvPr id="17000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Arial" pitchFamily="-107" charset="0"/>
                <a:ea typeface="Arial" pitchFamily="-107" charset="0"/>
                <a:cs typeface="Arial" pitchFamily="-107" charset="0"/>
              </a:endParaRPr>
            </a:p>
          </p:txBody>
        </p:sp>
      </p:grpSp>
      <p:sp>
        <p:nvSpPr>
          <p:cNvPr id="17000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7000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7000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ea typeface="Arial" pitchFamily="-107" charset="0"/>
                <a:cs typeface="Arial" pitchFamily="-107" charset="0"/>
              </a:defRPr>
            </a:lvl1pPr>
          </a:lstStyle>
          <a:p>
            <a:pPr>
              <a:defRPr/>
            </a:pPr>
            <a:endParaRPr lang="en-US"/>
          </a:p>
        </p:txBody>
      </p:sp>
      <p:sp>
        <p:nvSpPr>
          <p:cNvPr id="17000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Verdana" charset="0"/>
                <a:cs typeface="Arial" charset="0"/>
              </a:defRPr>
            </a:lvl1pPr>
          </a:lstStyle>
          <a:p>
            <a:pPr>
              <a:defRPr/>
            </a:pPr>
            <a:fld id="{2A7B7D79-EAE7-9A43-84C5-C12F9B0B62FF}" type="slidenum">
              <a:rPr lang="en-US"/>
              <a:pPr>
                <a:defRPr/>
              </a:pPr>
              <a:t>‹#›</a:t>
            </a:fld>
            <a:endParaRPr lang="en-US"/>
          </a:p>
        </p:txBody>
      </p:sp>
      <p:sp>
        <p:nvSpPr>
          <p:cNvPr id="17000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90"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u"/>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0"/>
        <a:buChar char="u"/>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charset="0"/>
        <a:buChar char="u"/>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70000"/>
        <a:buFont typeface="Wingdings" pitchFamily="-107" charset="2"/>
        <a:buChar char="u"/>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7" charset="0"/>
                <a:ea typeface="Arial" pitchFamily="-107" charset="0"/>
                <a:cs typeface="Arial" pitchFamily="-107"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7" charset="0"/>
                <a:ea typeface="Arial" pitchFamily="-107" charset="0"/>
                <a:cs typeface="Arial" pitchFamily="-107"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Arial" charset="0"/>
              </a:defRPr>
            </a:lvl1pPr>
          </a:lstStyle>
          <a:p>
            <a:pPr>
              <a:defRPr/>
            </a:pPr>
            <a:fld id="{B8E20C3E-798D-844A-B945-4CF51F26FD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a:solidFill>
            <a:schemeClr val="tx2"/>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B19EFAF-D5E7-2040-B74D-C405EE93E117}" type="slidenum">
              <a:rPr lang="en-US">
                <a:solidFill>
                  <a:srgbClr val="000000"/>
                </a:solidFill>
                <a:latin typeface="Times New Roman" charset="0"/>
              </a:rPr>
              <a:pPr>
                <a:defRPr/>
              </a:pPr>
              <a:t>‹#›</a:t>
            </a:fld>
            <a:endParaRPr lang="en-US">
              <a:solidFill>
                <a:srgbClr val="000000"/>
              </a:solidFill>
              <a:latin typeface="Times New Roman" charset="0"/>
            </a:endParaRPr>
          </a:p>
        </p:txBody>
      </p:sp>
    </p:spTree>
    <p:extLst>
      <p:ext uri="{BB962C8B-B14F-4D97-AF65-F5344CB8AC3E}">
        <p14:creationId xmlns:p14="http://schemas.microsoft.com/office/powerpoint/2010/main" val="1334841481"/>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12"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endParaRPr lang="en-US" smtClean="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endParaRPr lang="en-US" smtClean="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fld id="{5D917906-2338-6249-97C0-C58375F020F7}"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3799048558"/>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9.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1" Type="http://schemas.openxmlformats.org/officeDocument/2006/relationships/slideLayout" Target="../slideLayouts/slideLayout69.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0.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69.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3.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0.xml"/><Relationship Id="rId3" Type="http://schemas.openxmlformats.org/officeDocument/2006/relationships/image" Target="../media/image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1.xml"/><Relationship Id="rId3"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6.jpeg"/><Relationship Id="rId1" Type="http://schemas.openxmlformats.org/officeDocument/2006/relationships/slideLayout" Target="../slideLayouts/slideLayout69.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9.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7.jpeg"/><Relationship Id="rId1" Type="http://schemas.openxmlformats.org/officeDocument/2006/relationships/slideLayout" Target="../slideLayouts/slideLayout69.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hyperlink" Target="http://www.biblepicturegallery.com/Pictures/JewishW/Scroll%20Pentateuch%202%20la.htm" TargetMode="External"/><Relationship Id="rId4" Type="http://schemas.openxmlformats.org/officeDocument/2006/relationships/image" Target="../media/image38.jpeg"/><Relationship Id="rId1" Type="http://schemas.openxmlformats.org/officeDocument/2006/relationships/slideLayout" Target="../slideLayouts/slideLayout79.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36.xml"/><Relationship Id="rId3" Type="http://schemas.openxmlformats.org/officeDocument/2006/relationships/image" Target="../media/image3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8.xml"/><Relationship Id="rId3"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3.xm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4.xml"/><Relationship Id="rId3"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5.xml"/><Relationship Id="rId3"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6.xml"/><Relationship Id="rId3"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7.xml"/><Relationship Id="rId3" Type="http://schemas.openxmlformats.org/officeDocument/2006/relationships/image" Target="../media/image4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8.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49.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http://www.bible-history.com/sketches/ancient/metal-trumpet.jpg&amp;imgrefurl=http://www.bible-history.com/sketches/ancient/ancient-trumpets.html&amp;h=108&amp;w=438&amp;sz=18&amp;tbnid=4_K-UzVklOIJ:&amp;tbnh=30&amp;tbnw=123&amp;hl=en&amp;start=6&amp;prev=/images?q=trumpet+bible+times&amp;svnum=10&amp;hl=en&amp;lr=" TargetMode="External"/><Relationship Id="rId4" Type="http://schemas.openxmlformats.org/officeDocument/2006/relationships/image" Target="../media/image45.jpeg"/><Relationship Id="rId1" Type="http://schemas.openxmlformats.org/officeDocument/2006/relationships/slideLayout" Target="../slideLayouts/slideLayout69.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1.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hyperlink" Target="http://www.biblepicturegallery.com/pictures/L-Music/Dancing%20with%20timbrels%20la.htm" TargetMode="External"/><Relationship Id="rId4" Type="http://schemas.openxmlformats.org/officeDocument/2006/relationships/image" Target="../media/image47.jpeg"/><Relationship Id="rId1" Type="http://schemas.openxmlformats.org/officeDocument/2006/relationships/slideLayout" Target="../slideLayouts/slideLayout69.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53.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4.xml"/><Relationship Id="rId3" Type="http://schemas.openxmlformats.org/officeDocument/2006/relationships/image" Target="../media/image4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5.xml"/><Relationship Id="rId3"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6.xml"/><Relationship Id="rId3"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7.xml"/><Relationship Id="rId3" Type="http://schemas.openxmlformats.org/officeDocument/2006/relationships/image" Target="../media/image5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8.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59.xml"/><Relationship Id="rId3" Type="http://schemas.openxmlformats.org/officeDocument/2006/relationships/image" Target="../media/image5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0.xml"/><Relationship Id="rId3" Type="http://schemas.openxmlformats.org/officeDocument/2006/relationships/image" Target="../media/image5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1.xml"/><Relationship Id="rId3" Type="http://schemas.openxmlformats.org/officeDocument/2006/relationships/image" Target="../media/image5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2.xml"/><Relationship Id="rId3" Type="http://schemas.openxmlformats.org/officeDocument/2006/relationships/image" Target="../media/image5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3.xml"/><Relationship Id="rId3" Type="http://schemas.openxmlformats.org/officeDocument/2006/relationships/image" Target="../media/image5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4.xml"/><Relationship Id="rId3"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5.xml"/><Relationship Id="rId3" Type="http://schemas.openxmlformats.org/officeDocument/2006/relationships/image" Target="../media/image5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6.xml"/><Relationship Id="rId3" Type="http://schemas.openxmlformats.org/officeDocument/2006/relationships/image" Target="../media/image5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7.xml"/><Relationship Id="rId3" Type="http://schemas.openxmlformats.org/officeDocument/2006/relationships/image" Target="../media/image5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8.xml"/><Relationship Id="rId3"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69.xml"/><Relationship Id="rId3" Type="http://schemas.openxmlformats.org/officeDocument/2006/relationships/image" Target="../media/image5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2.xml"/><Relationship Id="rId3"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3.xml"/><Relationship Id="rId3" Type="http://schemas.openxmlformats.org/officeDocument/2006/relationships/image" Target="../media/image5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4.xml"/><Relationship Id="rId3"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5.xml"/><Relationship Id="rId3" Type="http://schemas.openxmlformats.org/officeDocument/2006/relationships/image" Target="../media/image5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76.xml"/><Relationship Id="rId3" Type="http://schemas.openxmlformats.org/officeDocument/2006/relationships/image" Target="../media/image5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7.xml"/><Relationship Id="rId3" Type="http://schemas.openxmlformats.org/officeDocument/2006/relationships/image" Target="../media/image5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8.xml"/><Relationship Id="rId3" Type="http://schemas.openxmlformats.org/officeDocument/2006/relationships/image" Target="../media/image5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79.xml"/><Relationship Id="rId3" Type="http://schemas.openxmlformats.org/officeDocument/2006/relationships/image" Target="../media/image5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80.xml"/><Relationship Id="rId3" Type="http://schemas.openxmlformats.org/officeDocument/2006/relationships/image" Target="../media/image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81.xml"/><Relationship Id="rId3" Type="http://schemas.openxmlformats.org/officeDocument/2006/relationships/image" Target="../media/image5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82.xml"/><Relationship Id="rId3" Type="http://schemas.openxmlformats.org/officeDocument/2006/relationships/image" Target="../media/image5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83.xml"/><Relationship Id="rId3" Type="http://schemas.openxmlformats.org/officeDocument/2006/relationships/image" Target="../media/image57.jpeg"/></Relationships>
</file>

<file path=ppt/slides/_rels/slide8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40.xml"/><Relationship Id="rId3"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9.xml"/></Relationships>
</file>

<file path=ppt/slides/_rels/slide9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40.xml"/><Relationship Id="rId3" Type="http://schemas.openxmlformats.org/officeDocument/2006/relationships/notesSlide" Target="../notesSlides/notesSlide9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91.xml"/><Relationship Id="rId3" Type="http://schemas.openxmlformats.org/officeDocument/2006/relationships/image" Target="../media/image5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92.xml"/><Relationship Id="rId3" Type="http://schemas.openxmlformats.org/officeDocument/2006/relationships/image" Target="../media/image59.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93.xml"/><Relationship Id="rId3" Type="http://schemas.openxmlformats.org/officeDocument/2006/relationships/image" Target="../media/image59.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94.xml"/><Relationship Id="rId3" Type="http://schemas.openxmlformats.org/officeDocument/2006/relationships/image" Target="../media/image5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96.xml"/><Relationship Id="rId3"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5" descr="rev_inro_Wax_Sealed_Envelope_cn_b_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0"/>
            <a:ext cx="9205913"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sz="quarter"/>
          </p:nvPr>
        </p:nvSpPr>
        <p:spPr>
          <a:xfrm>
            <a:off x="-25400" y="3505200"/>
            <a:ext cx="9067800" cy="1905000"/>
          </a:xfrm>
        </p:spPr>
        <p:txBody>
          <a:bodyPr/>
          <a:lstStyle/>
          <a:p>
            <a:pPr>
              <a:defRPr/>
            </a:pPr>
            <a:r>
              <a:rPr lang="en-US" sz="11500" b="1" dirty="0" err="1">
                <a:effectLst>
                  <a:outerShdw blurRad="50800" dist="88900" dir="2700000" algn="tl" rotWithShape="0">
                    <a:srgbClr val="000000"/>
                  </a:outerShdw>
                </a:effectLst>
                <a:latin typeface="Arial" pitchFamily="-107" charset="0"/>
                <a:ea typeface="Arial" pitchFamily="-107" charset="0"/>
                <a:cs typeface="Arial" pitchFamily="-107" charset="0"/>
              </a:rPr>
              <a:t>Mazmur</a:t>
            </a:r>
            <a:endParaRPr lang="en-US" sz="11500" b="1" dirty="0">
              <a:effectLst>
                <a:outerShdw blurRad="50800" dist="88900" dir="2700000" algn="tl" rotWithShape="0">
                  <a:srgbClr val="000000"/>
                </a:outerShdw>
              </a:effectLst>
              <a:latin typeface="Arial" pitchFamily="-107" charset="0"/>
              <a:ea typeface="Arial" pitchFamily="-107" charset="0"/>
              <a:cs typeface="Arial" pitchFamily="-107" charset="0"/>
            </a:endParaRPr>
          </a:p>
        </p:txBody>
      </p:sp>
      <p:sp>
        <p:nvSpPr>
          <p:cNvPr id="3" name="Subtitle 2"/>
          <p:cNvSpPr>
            <a:spLocks noGrp="1"/>
          </p:cNvSpPr>
          <p:nvPr>
            <p:ph type="subTitle" sz="quarter" idx="1"/>
          </p:nvPr>
        </p:nvSpPr>
        <p:spPr>
          <a:xfrm>
            <a:off x="0" y="5562600"/>
            <a:ext cx="9144000" cy="1295400"/>
          </a:xfrm>
          <a:solidFill>
            <a:srgbClr val="000000"/>
          </a:solidFill>
        </p:spPr>
        <p:txBody>
          <a:bodyPr/>
          <a:lstStyle/>
          <a:p>
            <a:pPr>
              <a:lnSpc>
                <a:spcPct val="90000"/>
              </a:lnSpc>
              <a:buFont typeface="Wingdings" charset="0"/>
              <a:buNone/>
              <a:defRPr/>
            </a:pPr>
            <a:r>
              <a:rPr lang="en-US" sz="2400" b="1" dirty="0">
                <a:effectLst>
                  <a:outerShdw blurRad="38100" dist="38100" dir="2700000" algn="tl">
                    <a:srgbClr val="008AE8"/>
                  </a:outerShdw>
                </a:effectLst>
                <a:latin typeface="Arial" charset="0"/>
                <a:cs typeface="Arial" charset="0"/>
              </a:rPr>
              <a:t>Dr Rick Griffith</a:t>
            </a:r>
          </a:p>
          <a:p>
            <a:pPr>
              <a:lnSpc>
                <a:spcPct val="90000"/>
              </a:lnSpc>
              <a:buFont typeface="Wingdings" charset="0"/>
              <a:buNone/>
              <a:defRPr/>
            </a:pPr>
            <a:r>
              <a:rPr lang="en-US" sz="2400" b="1" dirty="0">
                <a:effectLst>
                  <a:outerShdw blurRad="38100" dist="38100" dir="2700000" algn="tl">
                    <a:srgbClr val="008AE8"/>
                  </a:outerShdw>
                </a:effectLst>
                <a:latin typeface="Arial" charset="0"/>
                <a:cs typeface="Arial" charset="0"/>
              </a:rPr>
              <a:t>Singapore Bible College</a:t>
            </a:r>
          </a:p>
          <a:p>
            <a:pPr>
              <a:lnSpc>
                <a:spcPct val="90000"/>
              </a:lnSpc>
              <a:buFont typeface="Wingdings" charset="0"/>
              <a:buNone/>
              <a:defRPr/>
            </a:pPr>
            <a:r>
              <a:rPr lang="en-US" sz="2400" b="1" dirty="0" err="1">
                <a:effectLst>
                  <a:outerShdw blurRad="38100" dist="38100" dir="2700000" algn="tl">
                    <a:srgbClr val="008AE8"/>
                  </a:outerShdw>
                </a:effectLst>
                <a:latin typeface="Arial" charset="0"/>
                <a:cs typeface="Arial" charset="0"/>
              </a:rPr>
              <a:t>Biblestudydownloads.com</a:t>
            </a:r>
            <a:endParaRPr lang="en-US" sz="2400" b="1" dirty="0">
              <a:effectLst>
                <a:outerShdw blurRad="38100" dist="38100" dir="2700000" algn="tl">
                  <a:srgbClr val="008AE8"/>
                </a:outerShdw>
              </a:effectLst>
              <a:latin typeface="Arial" charset="0"/>
              <a:cs typeface="Arial" charset="0"/>
            </a:endParaRPr>
          </a:p>
        </p:txBody>
      </p:sp>
      <p:sp>
        <p:nvSpPr>
          <p:cNvPr id="7" name="Title 1"/>
          <p:cNvSpPr txBox="1">
            <a:spLocks/>
          </p:cNvSpPr>
          <p:nvPr/>
        </p:nvSpPr>
        <p:spPr bwMode="auto">
          <a:xfrm>
            <a:off x="2916238" y="1557338"/>
            <a:ext cx="3527425" cy="974725"/>
          </a:xfrm>
          <a:prstGeom prst="rect">
            <a:avLst/>
          </a:prstGeom>
          <a:noFill/>
          <a:ln w="9525">
            <a:noFill/>
            <a:miter lim="800000"/>
            <a:headEnd/>
            <a:tailEnd/>
          </a:ln>
          <a:effec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0"/>
                <a:cs typeface="Arial" pitchFamily="-105"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ea typeface="Arial" pitchFamily="-105" charset="0"/>
                <a:cs typeface="Arial" pitchFamily="-105" charset="0"/>
              </a:defRPr>
            </a:lvl9pPr>
          </a:lstStyle>
          <a:p>
            <a:pPr>
              <a:defRPr/>
            </a:pPr>
            <a:r>
              <a:rPr lang="en-US" sz="9600" dirty="0">
                <a:latin typeface="Blackmoor LET"/>
                <a:cs typeface="Blackmoor LET"/>
              </a:rPr>
              <a:t>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0" y="5715000"/>
            <a:ext cx="4419600" cy="1143000"/>
          </a:xfrm>
          <a:effectLst>
            <a:outerShdw blurRad="63500" dist="38099" dir="2700000" algn="ctr" rotWithShape="0">
              <a:schemeClr val="bg1">
                <a:alpha val="74998"/>
              </a:schemeClr>
            </a:outerShdw>
          </a:effectLst>
        </p:spPr>
        <p:txBody>
          <a:bodyPr/>
          <a:lstStyle/>
          <a:p>
            <a:pPr eaLnBrk="1" hangingPunct="1">
              <a:defRPr/>
            </a:pPr>
            <a:r>
              <a:rPr lang="en-US" b="1">
                <a:latin typeface="Arial" charset="0"/>
                <a:cs typeface="Arial" charset="0"/>
              </a:rPr>
              <a:t>Kata Kunci </a:t>
            </a:r>
            <a:endParaRPr lang="en-US">
              <a:latin typeface="Arial" charset="0"/>
              <a:cs typeface="Arial" charset="0"/>
            </a:endParaRPr>
          </a:p>
        </p:txBody>
      </p:sp>
      <p:sp>
        <p:nvSpPr>
          <p:cNvPr id="9222" name="WordArt 6"/>
          <p:cNvSpPr>
            <a:spLocks noChangeArrowheads="1" noChangeShapeType="1" noTextEdit="1"/>
          </p:cNvSpPr>
          <p:nvPr/>
        </p:nvSpPr>
        <p:spPr bwMode="auto">
          <a:xfrm>
            <a:off x="1752600" y="457200"/>
            <a:ext cx="5334000" cy="46482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a:ln w="9525">
                  <a:round/>
                  <a:headEnd/>
                  <a:tailEnd/>
                </a:ln>
                <a:gradFill rotWithShape="1">
                  <a:gsLst>
                    <a:gs pos="0">
                      <a:srgbClr val="FFFFCC"/>
                    </a:gs>
                    <a:gs pos="100000">
                      <a:srgbClr val="FF9999"/>
                    </a:gs>
                  </a:gsLst>
                  <a:lin ang="5400000" scaled="1"/>
                </a:gradFill>
                <a:latin typeface="Times New Roman"/>
                <a:ea typeface="Times New Roman"/>
                <a:cs typeface="Times New Roman"/>
              </a:rPr>
              <a:t>Pujian</a:t>
            </a:r>
          </a:p>
        </p:txBody>
      </p:sp>
      <p:sp>
        <p:nvSpPr>
          <p:cNvPr id="9223"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380</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to="" calcmode="lin" valueType="num">
                                      <p:cBhvr>
                                        <p:cTn id="7" dur="1" fill="hold"/>
                                        <p:tgtEl>
                                          <p:spTgt spid="922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blurRad="63500" dist="38099" dir="2700000" algn="ctr" rotWithShape="0">
              <a:schemeClr val="tx2">
                <a:alpha val="74998"/>
              </a:schemeClr>
            </a:outerShdw>
          </a:effectLst>
        </p:spPr>
        <p:txBody>
          <a:bodyPr/>
          <a:lstStyle/>
          <a:p>
            <a:pPr eaLnBrk="1" hangingPunct="1">
              <a:defRPr/>
            </a:pPr>
            <a:r>
              <a:rPr lang="en-US" b="1">
                <a:solidFill>
                  <a:schemeClr val="bg1"/>
                </a:solidFill>
                <a:latin typeface="Arial" charset="0"/>
                <a:cs typeface="Arial" charset="0"/>
              </a:rPr>
              <a:t>Ayat Kunci</a:t>
            </a:r>
            <a:endParaRPr lang="en-US" b="1">
              <a:latin typeface="Arial" charset="0"/>
              <a:cs typeface="Arial" charset="0"/>
            </a:endParaRPr>
          </a:p>
        </p:txBody>
      </p:sp>
      <p:sp>
        <p:nvSpPr>
          <p:cNvPr id="11267" name="Rectangle 3"/>
          <p:cNvSpPr>
            <a:spLocks noGrp="1" noChangeArrowheads="1"/>
          </p:cNvSpPr>
          <p:nvPr>
            <p:ph type="body" idx="1"/>
          </p:nvPr>
        </p:nvSpPr>
        <p:spPr>
          <a:effectLst>
            <a:outerShdw blurRad="63500" dist="38099" dir="2700000" algn="ctr" rotWithShape="0">
              <a:schemeClr val="tx2">
                <a:alpha val="74998"/>
              </a:schemeClr>
            </a:outerShdw>
          </a:effectLst>
        </p:spPr>
        <p:txBody>
          <a:bodyPr/>
          <a:lstStyle/>
          <a:p>
            <a:pPr eaLnBrk="1" hangingPunct="1">
              <a:lnSpc>
                <a:spcPct val="90000"/>
              </a:lnSpc>
              <a:buFontTx/>
              <a:buNone/>
              <a:defRPr/>
            </a:pPr>
            <a:r>
              <a:rPr lang="en-US" sz="4000" b="1">
                <a:solidFill>
                  <a:schemeClr val="bg1"/>
                </a:solidFill>
                <a:ea typeface="+mn-ea"/>
              </a:rPr>
              <a:t>	Mazmur 111:1</a:t>
            </a:r>
          </a:p>
          <a:p>
            <a:pPr eaLnBrk="1" hangingPunct="1">
              <a:lnSpc>
                <a:spcPct val="90000"/>
              </a:lnSpc>
              <a:buFontTx/>
              <a:buNone/>
              <a:defRPr/>
            </a:pPr>
            <a:endParaRPr lang="en-US" sz="4000" b="1">
              <a:solidFill>
                <a:schemeClr val="bg1"/>
              </a:solidFill>
              <a:ea typeface="+mn-ea"/>
            </a:endParaRPr>
          </a:p>
          <a:p>
            <a:pPr eaLnBrk="1" hangingPunct="1">
              <a:lnSpc>
                <a:spcPct val="90000"/>
              </a:lnSpc>
              <a:buFontTx/>
              <a:buNone/>
              <a:defRPr/>
            </a:pPr>
            <a:r>
              <a:rPr lang="en-US" sz="4000" b="1">
                <a:solidFill>
                  <a:schemeClr val="bg1"/>
                </a:solidFill>
                <a:ea typeface="+mn-ea"/>
              </a:rPr>
              <a:t>	Haleluya!</a:t>
            </a:r>
          </a:p>
          <a:p>
            <a:pPr eaLnBrk="1" hangingPunct="1">
              <a:lnSpc>
                <a:spcPct val="90000"/>
              </a:lnSpc>
              <a:buFontTx/>
              <a:buNone/>
              <a:defRPr/>
            </a:pPr>
            <a:r>
              <a:rPr lang="en-US" sz="4000" b="1">
                <a:solidFill>
                  <a:schemeClr val="bg1"/>
                </a:solidFill>
                <a:ea typeface="+mn-ea"/>
              </a:rPr>
              <a:t>Aku mau bersyukur kepada Tuhan dengan segenap hati,</a:t>
            </a:r>
          </a:p>
          <a:p>
            <a:pPr eaLnBrk="1" hangingPunct="1">
              <a:lnSpc>
                <a:spcPct val="90000"/>
              </a:lnSpc>
              <a:buFontTx/>
              <a:buNone/>
              <a:defRPr/>
            </a:pPr>
            <a:r>
              <a:rPr lang="en-US" sz="4000" b="1">
                <a:solidFill>
                  <a:schemeClr val="bg1"/>
                </a:solidFill>
                <a:ea typeface="+mn-ea"/>
              </a:rPr>
              <a:t>Dalam lingkungan orang-orang benar dan dalam jemaah.</a:t>
            </a:r>
          </a:p>
        </p:txBody>
      </p:sp>
      <p:sp>
        <p:nvSpPr>
          <p:cNvPr id="11268"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to="" calcmode="lin" valueType="num">
                                      <p:cBhvr>
                                        <p:cTn id="7" dur="1" fill="hold"/>
                                        <p:tgtEl>
                                          <p:spTgt spid="112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 to="" calcmode="lin" valueType="num">
                                      <p:cBhvr>
                                        <p:cTn id="12" dur="1" fill="hold"/>
                                        <p:tgtEl>
                                          <p:spTgt spid="1126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 to="" calcmode="lin" valueType="num">
                                      <p:cBhvr>
                                        <p:cTn id="17" dur="1" fill="hold"/>
                                        <p:tgtEl>
                                          <p:spTgt spid="11267">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 to="" calcmode="lin" valueType="num">
                                      <p:cBhvr>
                                        <p:cTn id="22" dur="1" fill="hold"/>
                                        <p:tgtEl>
                                          <p:spTgt spid="1126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6" name="Rectangle 4"/>
          <p:cNvSpPr>
            <a:spLocks noGrp="1" noChangeArrowheads="1"/>
          </p:cNvSpPr>
          <p:nvPr>
            <p:ph type="ctrTitle"/>
          </p:nvPr>
        </p:nvSpPr>
        <p:spPr>
          <a:xfrm>
            <a:off x="685800" y="914400"/>
            <a:ext cx="7772400" cy="3505200"/>
          </a:xfrm>
          <a:effectLst>
            <a:outerShdw blurRad="63500" dist="38099" dir="2700000" algn="ctr" rotWithShape="0">
              <a:schemeClr val="tx2">
                <a:alpha val="74998"/>
              </a:schemeClr>
            </a:outerShdw>
          </a:effectLst>
        </p:spPr>
        <p:txBody>
          <a:bodyPr/>
          <a:lstStyle/>
          <a:p>
            <a:pPr eaLnBrk="1" hangingPunct="1">
              <a:defRPr/>
            </a:pPr>
            <a:r>
              <a:rPr lang="en-US">
                <a:solidFill>
                  <a:schemeClr val="bg1"/>
                </a:solidFill>
                <a:latin typeface="Arial" charset="0"/>
                <a:cs typeface="Arial" charset="0"/>
              </a:rPr>
              <a:t>Lokasi Penulisan Kitab Mazmur:</a:t>
            </a:r>
            <a:br>
              <a:rPr lang="en-US">
                <a:solidFill>
                  <a:schemeClr val="bg1"/>
                </a:solidFill>
                <a:latin typeface="Arial" charset="0"/>
                <a:cs typeface="Arial" charset="0"/>
              </a:rPr>
            </a:br>
            <a:r>
              <a:rPr lang="en-US">
                <a:solidFill>
                  <a:schemeClr val="bg1"/>
                </a:solidFill>
                <a:latin typeface="Arial" charset="0"/>
                <a:cs typeface="Arial" charset="0"/>
              </a:rPr>
              <a:t/>
            </a:r>
            <a:br>
              <a:rPr lang="en-US">
                <a:solidFill>
                  <a:schemeClr val="bg1"/>
                </a:solidFill>
                <a:latin typeface="Arial" charset="0"/>
                <a:cs typeface="Arial" charset="0"/>
              </a:rPr>
            </a:br>
            <a:r>
              <a:rPr lang="en-US">
                <a:solidFill>
                  <a:schemeClr val="bg1"/>
                </a:solidFill>
                <a:latin typeface="Arial" charset="0"/>
                <a:cs typeface="Arial" charset="0"/>
              </a:rPr>
              <a:t>Tanah Israel</a:t>
            </a:r>
            <a:endParaRPr lang="en-US">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to="" calcmode="lin" valueType="num">
                                      <p:cBhvr>
                                        <p:cTn id="7" dur="1" fill="hold"/>
                                        <p:tgtEl>
                                          <p:spTgt spid="593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229600" cy="1143000"/>
          </a:xfrm>
          <a:effectLst>
            <a:outerShdw blurRad="63500" dist="38099" dir="2700000" algn="ctr" rotWithShape="0">
              <a:srgbClr val="FFFFFF">
                <a:alpha val="74998"/>
              </a:srgbClr>
            </a:outerShdw>
          </a:effectLst>
        </p:spPr>
        <p:txBody>
          <a:bodyPr/>
          <a:lstStyle/>
          <a:p>
            <a:pPr eaLnBrk="1" hangingPunct="1">
              <a:defRPr/>
            </a:pPr>
            <a:r>
              <a:rPr lang="en-US" b="1">
                <a:solidFill>
                  <a:schemeClr val="tx1"/>
                </a:solidFill>
                <a:ea typeface="+mj-ea"/>
              </a:rPr>
              <a:t>Ringkasan Pernyataan </a:t>
            </a:r>
          </a:p>
        </p:txBody>
      </p:sp>
      <p:sp>
        <p:nvSpPr>
          <p:cNvPr id="12291" name="Rectangle 3"/>
          <p:cNvSpPr>
            <a:spLocks noGrp="1" noChangeArrowheads="1"/>
          </p:cNvSpPr>
          <p:nvPr>
            <p:ph type="body" idx="1"/>
          </p:nvPr>
        </p:nvSpPr>
        <p:spPr>
          <a:xfrm>
            <a:off x="228600" y="1630363"/>
            <a:ext cx="8686800" cy="4922837"/>
          </a:xfrm>
          <a:effectLst>
            <a:outerShdw blurRad="63500" dist="38099" dir="2700000" algn="ctr" rotWithShape="0">
              <a:srgbClr val="FFFFFF">
                <a:alpha val="74998"/>
              </a:srgbClr>
            </a:outerShdw>
          </a:effectLst>
        </p:spPr>
        <p:txBody>
          <a:bodyPr/>
          <a:lstStyle/>
          <a:p>
            <a:pPr eaLnBrk="1" hangingPunct="1">
              <a:lnSpc>
                <a:spcPct val="90000"/>
              </a:lnSpc>
              <a:buFontTx/>
              <a:buNone/>
              <a:defRPr/>
            </a:pPr>
            <a:r>
              <a:rPr lang="en-US" sz="3600" b="1">
                <a:latin typeface="Arial" charset="0"/>
                <a:cs typeface="Arial" charset="0"/>
              </a:rPr>
              <a:t>	Pujian dan pengagungan kepada Tuhan tentang siapakah Dia dan apa yang sudah dikerjakanNya dengan menyediakan hikmat, perlindungan, pemenuhan janji akan Mesias, dan firmanNya sehingga manusia dapat merendahkan diri dihadapanNya dengan memercayaiNya dan dengan ucapan syukur.</a:t>
            </a:r>
            <a:endParaRPr lang="en-US" sz="3600" b="1">
              <a:solidFill>
                <a:srgbClr val="100D00"/>
              </a:solidFill>
              <a:latin typeface="Arial" charset="0"/>
              <a:cs typeface="Arial" charset="0"/>
            </a:endParaRPr>
          </a:p>
        </p:txBody>
      </p:sp>
      <p:sp>
        <p:nvSpPr>
          <p:cNvPr id="12294" name="Text Box 6"/>
          <p:cNvSpPr txBox="1">
            <a:spLocks noChangeArrowheads="1"/>
          </p:cNvSpPr>
          <p:nvPr/>
        </p:nvSpPr>
        <p:spPr bwMode="auto">
          <a:xfrm>
            <a:off x="8299450" y="76200"/>
            <a:ext cx="777875" cy="822325"/>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380,</a:t>
            </a:r>
          </a:p>
          <a:p>
            <a:pPr>
              <a:defRPr/>
            </a:pPr>
            <a:r>
              <a:rPr lang="en-US" b="1">
                <a:latin typeface="Arial" pitchFamily="-107" charset="0"/>
                <a:ea typeface="Arial" pitchFamily="-107" charset="0"/>
                <a:cs typeface="Arial" pitchFamily="-107" charset="0"/>
              </a:rPr>
              <a:t>383</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964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5714" name="Rectangle 71"/>
          <p:cNvSpPr>
            <a:spLocks noGrp="1" noChangeArrowheads="1"/>
          </p:cNvSpPr>
          <p:nvPr>
            <p:ph type="title" idx="4294967295"/>
          </p:nvPr>
        </p:nvSpPr>
        <p:spPr/>
        <p:txBody>
          <a:bodyPr/>
          <a:lstStyle/>
          <a:p>
            <a:pPr eaLnBrk="1" hangingPunct="1"/>
            <a:r>
              <a:rPr lang="en-US">
                <a:latin typeface="Arial" charset="0"/>
              </a:rPr>
              <a:t>Book Chart</a:t>
            </a:r>
          </a:p>
        </p:txBody>
      </p:sp>
      <p:graphicFrame>
        <p:nvGraphicFramePr>
          <p:cNvPr id="117847" name="Group 87"/>
          <p:cNvGraphicFramePr>
            <a:graphicFrameLocks noGrp="1"/>
          </p:cNvGraphicFramePr>
          <p:nvPr/>
        </p:nvGraphicFramePr>
        <p:xfrm>
          <a:off x="76200" y="0"/>
          <a:ext cx="9144000" cy="7021712"/>
        </p:xfrm>
        <a:graphic>
          <a:graphicData uri="http://schemas.openxmlformats.org/drawingml/2006/table">
            <a:tbl>
              <a:tblPr/>
              <a:tblGrid>
                <a:gridCol w="1524000"/>
                <a:gridCol w="1524000"/>
                <a:gridCol w="1524000"/>
                <a:gridCol w="1524000"/>
                <a:gridCol w="1524000"/>
                <a:gridCol w="1524000"/>
              </a:tblGrid>
              <a:tr h="728569">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1" u="none" strike="noStrike" cap="none" normalizeH="0" baseline="0">
                          <a:ln>
                            <a:noFill/>
                          </a:ln>
                          <a:solidFill>
                            <a:srgbClr val="FFFF66"/>
                          </a:solidFill>
                          <a:effectLst/>
                          <a:latin typeface="Arial" pitchFamily="-107" charset="0"/>
                          <a:ea typeface="Arial" pitchFamily="-107" charset="0"/>
                          <a:cs typeface="Arial" pitchFamily="-107" charset="0"/>
                        </a:rPr>
                        <a:t>Mazmur:</a:t>
                      </a:r>
                      <a:r>
                        <a:rPr kumimoji="0" lang="en-US" sz="3600" b="0" i="0" u="none" strike="noStrike" cap="none" normalizeH="0" baseline="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a:ln>
                            <a:noFill/>
                          </a:ln>
                          <a:solidFill>
                            <a:srgbClr val="FFFF66"/>
                          </a:solidFill>
                          <a:effectLst/>
                          <a:latin typeface="Arial" pitchFamily="-107" charset="0"/>
                          <a:ea typeface="Arial" pitchFamily="-107" charset="0"/>
                          <a:cs typeface="Arial" pitchFamily="-107" charset="0"/>
                        </a:rPr>
                        <a:t>Pujian dan Permohonan kpd Allah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6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(42-72)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(73-89)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(90-106)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(107-150)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3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Nomor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31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56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Pengarang dan jumlah mzm yg dikarang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N.N-4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Ethan-1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Heman-1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Musa-1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Jenis utama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Doksologi penutup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72:18-19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89:52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106:48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150:1-6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Pengumpul yg mngkin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Daud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Hezekia or Yosia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Ezra or Nehemia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914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Kemgknan wkt pngumpulan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1020-970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970-610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Until </a:t>
                      </a:r>
                      <a:r>
                        <a:rPr kumimoji="0" lang="en-US" sz="20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 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728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Jangka</a:t>
                      </a:r>
                      <a:r>
                        <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penulisan</a:t>
                      </a:r>
                      <a:endPar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About 1000 Years (</a:t>
                      </a:r>
                      <a:r>
                        <a:rPr kumimoji="0" lang="en-US" sz="24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 1410-430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5774" name="Rectangle 62"/>
          <p:cNvSpPr>
            <a:spLocks noChangeArrowheads="1"/>
          </p:cNvSpPr>
          <p:nvPr/>
        </p:nvSpPr>
        <p:spPr bwMode="auto">
          <a:xfrm>
            <a:off x="0" y="7010400"/>
            <a:ext cx="9144000" cy="23622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5775" name="Text Box 6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380</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5" name="Rectangle 5"/>
          <p:cNvSpPr>
            <a:spLocks noGrp="1" noChangeArrowheads="1"/>
          </p:cNvSpPr>
          <p:nvPr>
            <p:ph type="ctrTitle"/>
          </p:nvPr>
        </p:nvSpPr>
        <p:spPr>
          <a:xfrm>
            <a:off x="4343400" y="3962400"/>
            <a:ext cx="4724400" cy="2819400"/>
          </a:xfrm>
        </p:spPr>
        <p:txBody>
          <a:bodyPr/>
          <a:lstStyle/>
          <a:p>
            <a:pPr eaLnBrk="1" hangingPunct="1"/>
            <a:r>
              <a:rPr lang="en-US" b="1">
                <a:solidFill>
                  <a:schemeClr val="tx1"/>
                </a:solidFill>
                <a:latin typeface="Arial" charset="0"/>
              </a:rPr>
              <a:t>Tokoh Utama:</a:t>
            </a:r>
            <a:br>
              <a:rPr lang="en-US" b="1">
                <a:solidFill>
                  <a:schemeClr val="tx1"/>
                </a:solidFill>
                <a:latin typeface="Arial" charset="0"/>
              </a:rPr>
            </a:br>
            <a:r>
              <a:rPr lang="en-US" b="1">
                <a:solidFill>
                  <a:schemeClr val="tx1"/>
                </a:solidFill>
                <a:latin typeface="Arial" charset="0"/>
              </a:rPr>
              <a:t/>
            </a:r>
            <a:br>
              <a:rPr lang="en-US" b="1">
                <a:solidFill>
                  <a:schemeClr val="tx1"/>
                </a:solidFill>
                <a:latin typeface="Arial" charset="0"/>
              </a:rPr>
            </a:br>
            <a:r>
              <a:rPr lang="en-US" b="1">
                <a:solidFill>
                  <a:schemeClr val="tx1"/>
                </a:solidFill>
                <a:latin typeface="Arial" charset="0"/>
              </a:rPr>
              <a:t>Daud &amp; Asaf</a:t>
            </a:r>
          </a:p>
        </p:txBody>
      </p:sp>
      <p:sp>
        <p:nvSpPr>
          <p:cNvPr id="56327"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to="" calcmode="lin" valueType="num">
                                      <p:cBhvr>
                                        <p:cTn id="7" dur="1" fill="hold"/>
                                        <p:tgtEl>
                                          <p:spTgt spid="5632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5334000" cy="1249362"/>
          </a:xfrm>
          <a:effectLst>
            <a:outerShdw blurRad="63500" dist="35921" dir="2700000" algn="ctr" rotWithShape="0">
              <a:srgbClr val="100D00">
                <a:alpha val="74998"/>
              </a:srgbClr>
            </a:outerShdw>
          </a:effectLst>
        </p:spPr>
        <p:txBody>
          <a:bodyPr/>
          <a:lstStyle/>
          <a:p>
            <a:pPr algn="l" eaLnBrk="1" hangingPunct="1">
              <a:defRPr/>
            </a:pPr>
            <a:r>
              <a:rPr lang="en-US" b="1">
                <a:solidFill>
                  <a:schemeClr val="bg1"/>
                </a:solidFill>
                <a:ea typeface="+mj-ea"/>
              </a:rPr>
              <a:t>Penulisan</a:t>
            </a:r>
          </a:p>
        </p:txBody>
      </p:sp>
      <p:sp>
        <p:nvSpPr>
          <p:cNvPr id="5123" name="Rectangle 3"/>
          <p:cNvSpPr>
            <a:spLocks noGrp="1" noChangeArrowheads="1"/>
          </p:cNvSpPr>
          <p:nvPr>
            <p:ph type="body" idx="1"/>
          </p:nvPr>
        </p:nvSpPr>
        <p:spPr>
          <a:xfrm>
            <a:off x="457200" y="1600200"/>
            <a:ext cx="8305800" cy="4953000"/>
          </a:xfrm>
          <a:effectLst>
            <a:outerShdw blurRad="63500" dist="35921" dir="2700000" algn="ctr" rotWithShape="0">
              <a:srgbClr val="100D00">
                <a:alpha val="74998"/>
              </a:srgbClr>
            </a:outerShdw>
          </a:effectLst>
        </p:spPr>
        <p:txBody>
          <a:bodyPr/>
          <a:lstStyle/>
          <a:p>
            <a:pPr eaLnBrk="1" hangingPunct="1">
              <a:buFontTx/>
              <a:buNone/>
              <a:defRPr/>
            </a:pPr>
            <a:r>
              <a:rPr lang="en-US" sz="2800" b="1" u="sng">
                <a:solidFill>
                  <a:schemeClr val="bg1"/>
                </a:solidFill>
                <a:ea typeface="+mn-ea"/>
              </a:rPr>
              <a:t>Bukti eksternal:</a:t>
            </a:r>
          </a:p>
          <a:p>
            <a:pPr eaLnBrk="1" hangingPunct="1">
              <a:defRPr/>
            </a:pPr>
            <a:r>
              <a:rPr lang="en-US" sz="2800" b="1">
                <a:solidFill>
                  <a:schemeClr val="bg1"/>
                </a:solidFill>
                <a:ea typeface="+mn-ea"/>
              </a:rPr>
              <a:t>Judul-judul pada banyak mazmur diragukan oleh para ahli karena penggunaan kata depan Bahasa Ibrani “lamed”</a:t>
            </a:r>
          </a:p>
          <a:p>
            <a:pPr eaLnBrk="1" hangingPunct="1">
              <a:defRPr/>
            </a:pPr>
            <a:endParaRPr lang="en-US" sz="2800" b="1">
              <a:solidFill>
                <a:schemeClr val="bg1"/>
              </a:solidFill>
              <a:ea typeface="+mn-ea"/>
            </a:endParaRPr>
          </a:p>
          <a:p>
            <a:pPr eaLnBrk="1" hangingPunct="1">
              <a:defRPr/>
            </a:pPr>
            <a:r>
              <a:rPr lang="en-US" sz="2800" b="1">
                <a:solidFill>
                  <a:schemeClr val="bg1"/>
                </a:solidFill>
                <a:ea typeface="+mn-ea"/>
              </a:rPr>
              <a:t>Meski demikian, penggunaannya adl untuk menyatakan bahwa siapa pengarang kitab ini terbukti benar pd tulisan kuno berbahasa Ibrani dan Arab di Northwestern dan dialek bahasa Ibrani dan Arab yang lain</a:t>
            </a:r>
          </a:p>
        </p:txBody>
      </p:sp>
      <p:sp>
        <p:nvSpPr>
          <p:cNvPr id="5124" name="Text Box 4"/>
          <p:cNvSpPr txBox="1">
            <a:spLocks noChangeArrowheads="1"/>
          </p:cNvSpPr>
          <p:nvPr/>
        </p:nvSpPr>
        <p:spPr bwMode="auto">
          <a:xfrm>
            <a:off x="5105400" y="152400"/>
            <a:ext cx="725488" cy="155575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sz="9600">
                <a:solidFill>
                  <a:schemeClr val="bg1"/>
                </a:solidFill>
                <a:latin typeface="Bwhebb" pitchFamily="-107" charset="0"/>
                <a:ea typeface="Arial" pitchFamily="-107" charset="0"/>
                <a:cs typeface="Arial" pitchFamily="-107" charset="0"/>
              </a:rPr>
              <a:t>l</a:t>
            </a:r>
          </a:p>
        </p:txBody>
      </p:sp>
      <p:sp>
        <p:nvSpPr>
          <p:cNvPr id="5125" name="Text Box 5"/>
          <p:cNvSpPr txBox="1">
            <a:spLocks noChangeArrowheads="1"/>
          </p:cNvSpPr>
          <p:nvPr/>
        </p:nvSpPr>
        <p:spPr bwMode="auto">
          <a:xfrm>
            <a:off x="3733800" y="120650"/>
            <a:ext cx="1577975" cy="155575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sz="9600">
                <a:solidFill>
                  <a:schemeClr val="bg1"/>
                </a:solidFill>
                <a:latin typeface="Bwhebb" pitchFamily="-107" charset="0"/>
                <a:ea typeface="Arial" pitchFamily="-107" charset="0"/>
                <a:cs typeface="Arial" pitchFamily="-107" charset="0"/>
              </a:rPr>
              <a:t>dwd</a:t>
            </a:r>
          </a:p>
        </p:txBody>
      </p:sp>
      <p:sp>
        <p:nvSpPr>
          <p:cNvPr id="5126" name="Text Box 6"/>
          <p:cNvSpPr txBox="1">
            <a:spLocks noChangeArrowheads="1"/>
          </p:cNvSpPr>
          <p:nvPr/>
        </p:nvSpPr>
        <p:spPr bwMode="auto">
          <a:xfrm>
            <a:off x="5943600" y="0"/>
            <a:ext cx="2205038" cy="946150"/>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smtClean="0">
                <a:solidFill>
                  <a:schemeClr val="bg1"/>
                </a:solidFill>
              </a:rPr>
              <a:t>“</a:t>
            </a:r>
            <a:r>
              <a:rPr lang="en-US" sz="2800" b="1" smtClean="0">
                <a:solidFill>
                  <a:schemeClr val="bg1"/>
                </a:solidFill>
              </a:rPr>
              <a:t>bagi Daud</a:t>
            </a:r>
            <a:r>
              <a:rPr lang="ja-JP" altLang="en-US" sz="2800" b="1" smtClean="0">
                <a:solidFill>
                  <a:schemeClr val="bg1"/>
                </a:solidFill>
              </a:rPr>
              <a:t>”</a:t>
            </a:r>
            <a:endParaRPr lang="en-US" sz="2800" b="1" smtClean="0">
              <a:solidFill>
                <a:schemeClr val="bg1"/>
              </a:solidFill>
            </a:endParaRPr>
          </a:p>
        </p:txBody>
      </p:sp>
      <p:sp>
        <p:nvSpPr>
          <p:cNvPr id="5127" name="Text Box 7"/>
          <p:cNvSpPr txBox="1">
            <a:spLocks noChangeArrowheads="1"/>
          </p:cNvSpPr>
          <p:nvPr/>
        </p:nvSpPr>
        <p:spPr bwMode="auto">
          <a:xfrm>
            <a:off x="6019800" y="914400"/>
            <a:ext cx="3124200" cy="519113"/>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smtClean="0">
                <a:solidFill>
                  <a:schemeClr val="bg1"/>
                </a:solidFill>
              </a:rPr>
              <a:t>“</a:t>
            </a:r>
            <a:r>
              <a:rPr lang="en-US" sz="2800" b="1" smtClean="0">
                <a:solidFill>
                  <a:schemeClr val="bg1"/>
                </a:solidFill>
              </a:rPr>
              <a:t>untuk Daud</a:t>
            </a:r>
            <a:r>
              <a:rPr lang="ja-JP" altLang="en-US" sz="2800" b="1" smtClean="0">
                <a:solidFill>
                  <a:schemeClr val="bg1"/>
                </a:solidFill>
              </a:rPr>
              <a:t>”</a:t>
            </a:r>
            <a:endParaRPr lang="en-US" sz="2800" b="1" smtClean="0">
              <a:solidFill>
                <a:schemeClr val="bg1"/>
              </a:solidFill>
            </a:endParaRPr>
          </a:p>
        </p:txBody>
      </p:sp>
      <p:sp>
        <p:nvSpPr>
          <p:cNvPr id="5128" name="Text Box 8"/>
          <p:cNvSpPr txBox="1">
            <a:spLocks noChangeArrowheads="1"/>
          </p:cNvSpPr>
          <p:nvPr/>
        </p:nvSpPr>
        <p:spPr bwMode="auto">
          <a:xfrm>
            <a:off x="6938963" y="1447800"/>
            <a:ext cx="2205037" cy="946150"/>
          </a:xfrm>
          <a:prstGeom prst="rect">
            <a:avLst/>
          </a:prstGeom>
          <a:noFill/>
          <a:ln w="9525">
            <a:noFill/>
            <a:miter lim="800000"/>
            <a:headEnd/>
            <a:tailEnd/>
          </a:ln>
          <a:effectLst>
            <a:outerShdw blurRad="63500" dist="38099" dir="2700000" algn="ctr" rotWithShape="0">
              <a:srgbClr val="100D00">
                <a:alpha val="74998"/>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ja-JP" altLang="en-US" sz="2800" b="1" smtClean="0">
                <a:solidFill>
                  <a:schemeClr val="bg1"/>
                </a:solidFill>
              </a:rPr>
              <a:t>“</a:t>
            </a:r>
            <a:r>
              <a:rPr lang="en-US" sz="2800" b="1" smtClean="0">
                <a:solidFill>
                  <a:schemeClr val="bg1"/>
                </a:solidFill>
              </a:rPr>
              <a:t>oleh Daud</a:t>
            </a:r>
            <a:r>
              <a:rPr lang="ja-JP" altLang="en-US" sz="2800" b="1" smtClean="0">
                <a:solidFill>
                  <a:schemeClr val="bg1"/>
                </a:solidFill>
              </a:rPr>
              <a:t>”</a:t>
            </a:r>
            <a:endParaRPr lang="en-US" sz="2800" b="1" smtClean="0">
              <a:solidFill>
                <a:schemeClr val="bg1"/>
              </a:solidFill>
            </a:endParaRPr>
          </a:p>
        </p:txBody>
      </p:sp>
      <p:sp>
        <p:nvSpPr>
          <p:cNvPr id="5129" name="Text Box 9"/>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to="" calcmode="lin" valueType="num">
                                      <p:cBhvr>
                                        <p:cTn id="7" dur="1" fill="hold"/>
                                        <p:tgtEl>
                                          <p:spTgt spid="512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 to="" calcmode="lin" valueType="num">
                                      <p:cBhvr>
                                        <p:cTn id="12" dur="1" fill="hold"/>
                                        <p:tgtEl>
                                          <p:spTgt spid="512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 to="" calcmode="lin" valueType="num">
                                      <p:cBhvr>
                                        <p:cTn id="37" dur="1" fill="hold"/>
                                        <p:tgtEl>
                                          <p:spTgt spid="512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P spid="5125" grpId="0"/>
      <p:bldP spid="5126" grpId="0"/>
      <p:bldP spid="5127" grpId="0"/>
      <p:bldP spid="512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effectLst>
            <a:outerShdw blurRad="63500" dist="38099" dir="2700000" algn="ctr" rotWithShape="0">
              <a:schemeClr val="tx1">
                <a:alpha val="74998"/>
              </a:schemeClr>
            </a:outerShdw>
          </a:effectLst>
        </p:spPr>
        <p:txBody>
          <a:bodyPr/>
          <a:lstStyle/>
          <a:p>
            <a:pPr eaLnBrk="1" hangingPunct="1">
              <a:defRPr/>
            </a:pPr>
            <a:r>
              <a:rPr lang="en-US">
                <a:solidFill>
                  <a:schemeClr val="bg1"/>
                </a:solidFill>
                <a:latin typeface="Arial" charset="0"/>
                <a:cs typeface="Arial" charset="0"/>
              </a:rPr>
              <a:t>Penulisan</a:t>
            </a:r>
            <a:endParaRPr lang="en-US">
              <a:latin typeface="Arial" charset="0"/>
              <a:cs typeface="Arial" charset="0"/>
            </a:endParaRPr>
          </a:p>
        </p:txBody>
      </p:sp>
      <p:sp>
        <p:nvSpPr>
          <p:cNvPr id="6147" name="Rectangle 3"/>
          <p:cNvSpPr>
            <a:spLocks noGrp="1" noChangeArrowheads="1"/>
          </p:cNvSpPr>
          <p:nvPr>
            <p:ph type="body" idx="1"/>
          </p:nvPr>
        </p:nvSpPr>
        <p:spPr/>
        <p:txBody>
          <a:bodyPr/>
          <a:lstStyle/>
          <a:p>
            <a:pPr eaLnBrk="1" hangingPunct="1">
              <a:buFontTx/>
              <a:buNone/>
            </a:pPr>
            <a:r>
              <a:rPr lang="en-US" b="1" u="sng">
                <a:solidFill>
                  <a:srgbClr val="FFFF00"/>
                </a:solidFill>
                <a:latin typeface="Arial" charset="0"/>
              </a:rPr>
              <a:t>Bukti internal :</a:t>
            </a:r>
          </a:p>
          <a:p>
            <a:pPr eaLnBrk="1" hangingPunct="1">
              <a:buFontTx/>
              <a:buNone/>
            </a:pPr>
            <a:endParaRPr lang="en-US" b="1" u="sng">
              <a:solidFill>
                <a:srgbClr val="FFFF00"/>
              </a:solidFill>
              <a:latin typeface="Arial" charset="0"/>
            </a:endParaRPr>
          </a:p>
          <a:p>
            <a:pPr eaLnBrk="1" hangingPunct="1">
              <a:buFontTx/>
              <a:buNone/>
            </a:pPr>
            <a:r>
              <a:rPr lang="en-US" b="1">
                <a:solidFill>
                  <a:srgbClr val="FFFF00"/>
                </a:solidFill>
                <a:latin typeface="Arial" charset="0"/>
              </a:rPr>
              <a:t>50 mazmur: Tak dikenal</a:t>
            </a:r>
          </a:p>
          <a:p>
            <a:pPr eaLnBrk="1" hangingPunct="1">
              <a:buFontTx/>
              <a:buNone/>
            </a:pPr>
            <a:endParaRPr lang="en-US" b="1">
              <a:solidFill>
                <a:srgbClr val="FFFF00"/>
              </a:solidFill>
              <a:latin typeface="Arial" charset="0"/>
            </a:endParaRPr>
          </a:p>
          <a:p>
            <a:pPr eaLnBrk="1" hangingPunct="1">
              <a:buFontTx/>
              <a:buNone/>
            </a:pPr>
            <a:r>
              <a:rPr lang="en-US" b="1">
                <a:solidFill>
                  <a:srgbClr val="FFFF00"/>
                </a:solidFill>
                <a:latin typeface="Arial" charset="0"/>
              </a:rPr>
              <a:t>100 mazmur: 7 pengarang (penulis)</a:t>
            </a:r>
            <a:endParaRPr lang="en-US" b="1">
              <a:solidFill>
                <a:schemeClr val="bg1"/>
              </a:solidFill>
              <a:latin typeface="Arial" charset="0"/>
            </a:endParaRPr>
          </a:p>
        </p:txBody>
      </p:sp>
      <p:sp>
        <p:nvSpPr>
          <p:cNvPr id="6148"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to="" calcmode="lin" valueType="num">
                                      <p:cBhvr>
                                        <p:cTn id="7" dur="1" fill="hold"/>
                                        <p:tgtEl>
                                          <p:spTgt spid="614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 to="" calcmode="lin" valueType="num">
                                      <p:cBhvr>
                                        <p:cTn id="12" dur="1" fill="hold"/>
                                        <p:tgtEl>
                                          <p:spTgt spid="614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 to="" calcmode="lin" valueType="num">
                                      <p:cBhvr>
                                        <p:cTn id="17" dur="1" fill="hold"/>
                                        <p:tgtEl>
                                          <p:spTgt spid="6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noFill/>
        </p:spPr>
        <p:txBody>
          <a:bodyPr/>
          <a:lstStyle/>
          <a:p>
            <a:pPr eaLnBrk="1" hangingPunct="1"/>
            <a:r>
              <a:rPr lang="en-US" sz="4000" b="1">
                <a:solidFill>
                  <a:schemeClr val="bg1"/>
                </a:solidFill>
                <a:latin typeface="Arial" charset="0"/>
              </a:rPr>
              <a:t>PENULISAN</a:t>
            </a:r>
            <a:endParaRPr lang="en-US" sz="4000" b="1">
              <a:solidFill>
                <a:schemeClr val="accent2"/>
              </a:solidFill>
              <a:latin typeface="Arial" charset="0"/>
            </a:endParaRPr>
          </a:p>
        </p:txBody>
      </p:sp>
      <p:graphicFrame>
        <p:nvGraphicFramePr>
          <p:cNvPr id="401411" name="Group 3"/>
          <p:cNvGraphicFramePr>
            <a:graphicFrameLocks noGrp="1"/>
          </p:cNvGraphicFramePr>
          <p:nvPr>
            <p:ph type="tbl" idx="1"/>
          </p:nvPr>
        </p:nvGraphicFramePr>
        <p:xfrm>
          <a:off x="152400" y="1143000"/>
          <a:ext cx="8915400" cy="2689226"/>
        </p:xfrm>
        <a:graphic>
          <a:graphicData uri="http://schemas.openxmlformats.org/drawingml/2006/table">
            <a:tbl>
              <a:tblPr/>
              <a:tblGrid>
                <a:gridCol w="1485900"/>
                <a:gridCol w="1181100"/>
                <a:gridCol w="1295400"/>
                <a:gridCol w="1371600"/>
                <a:gridCol w="1752600"/>
                <a:gridCol w="18288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Buku 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Pasal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42-72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73-89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90-106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107-150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Jumlah mazmur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44</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Penulis Utama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 / Korah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Asaf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Tak dikenal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 / Tak dikenal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3944" name="Group 40"/>
          <p:cNvGrpSpPr>
            <a:grpSpLocks/>
          </p:cNvGrpSpPr>
          <p:nvPr/>
        </p:nvGrpSpPr>
        <p:grpSpPr bwMode="auto">
          <a:xfrm>
            <a:off x="0" y="3913188"/>
            <a:ext cx="9144000" cy="2944812"/>
            <a:chOff x="0" y="2465"/>
            <a:chExt cx="5472" cy="1855"/>
          </a:xfrm>
        </p:grpSpPr>
        <p:pic>
          <p:nvPicPr>
            <p:cNvPr id="123946" name="Picture 4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47" name="Picture 42"/>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1451" name="Text Box 43"/>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fade">
                                      <p:cBhvr>
                                        <p:cTn id="7" dur="1000"/>
                                        <p:tgtEl>
                                          <p:spTgt spid="401410"/>
                                        </p:tgtEl>
                                      </p:cBhvr>
                                    </p:animEffect>
                                    <p:anim calcmode="lin" valueType="num">
                                      <p:cBhvr>
                                        <p:cTn id="8" dur="1000" fill="hold"/>
                                        <p:tgtEl>
                                          <p:spTgt spid="401410"/>
                                        </p:tgtEl>
                                        <p:attrNameLst>
                                          <p:attrName>ppt_x</p:attrName>
                                        </p:attrNameLst>
                                      </p:cBhvr>
                                      <p:tavLst>
                                        <p:tav tm="0">
                                          <p:val>
                                            <p:strVal val="#ppt_x"/>
                                          </p:val>
                                        </p:tav>
                                        <p:tav tm="100000">
                                          <p:val>
                                            <p:strVal val="#ppt_x"/>
                                          </p:val>
                                        </p:tav>
                                      </p:tavLst>
                                    </p:anim>
                                    <p:anim calcmode="lin" valueType="num">
                                      <p:cBhvr>
                                        <p:cTn id="9" dur="1000" fill="hold"/>
                                        <p:tgtEl>
                                          <p:spTgt spid="401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solidFill>
                  <a:srgbClr val="100D00"/>
                </a:solidFill>
                <a:latin typeface="Arial" charset="0"/>
              </a:rPr>
              <a:t>Tentang para penulis</a:t>
            </a:r>
          </a:p>
        </p:txBody>
      </p:sp>
      <p:sp>
        <p:nvSpPr>
          <p:cNvPr id="61443" name="Rectangle 3"/>
          <p:cNvSpPr>
            <a:spLocks noGrp="1" noChangeArrowheads="1"/>
          </p:cNvSpPr>
          <p:nvPr>
            <p:ph type="body" idx="1"/>
          </p:nvPr>
        </p:nvSpPr>
        <p:spPr>
          <a:xfrm>
            <a:off x="457200" y="3352800"/>
            <a:ext cx="8229600" cy="2773363"/>
          </a:xfrm>
          <a:effectLst>
            <a:outerShdw blurRad="63500" dist="38099" dir="2700000" algn="ctr" rotWithShape="0">
              <a:schemeClr val="tx1">
                <a:alpha val="74998"/>
              </a:schemeClr>
            </a:outerShdw>
          </a:effectLst>
        </p:spPr>
        <p:txBody>
          <a:bodyPr/>
          <a:lstStyle/>
          <a:p>
            <a:pPr marL="609600" indent="-609600" eaLnBrk="1" hangingPunct="1">
              <a:lnSpc>
                <a:spcPct val="90000"/>
              </a:lnSpc>
              <a:buFontTx/>
              <a:buAutoNum type="arabicPeriod"/>
              <a:defRPr/>
            </a:pPr>
            <a:r>
              <a:rPr lang="en-US" b="1" dirty="0" err="1">
                <a:solidFill>
                  <a:srgbClr val="FFFF00"/>
                </a:solidFill>
                <a:ea typeface="+mn-ea"/>
              </a:rPr>
              <a:t>Daud</a:t>
            </a:r>
            <a:r>
              <a:rPr lang="en-US" b="1" dirty="0">
                <a:solidFill>
                  <a:srgbClr val="FFFF00"/>
                </a:solidFill>
                <a:ea typeface="+mn-ea"/>
              </a:rPr>
              <a:t>: “Yang </a:t>
            </a:r>
            <a:r>
              <a:rPr lang="en-US" b="1" dirty="0" err="1">
                <a:solidFill>
                  <a:srgbClr val="FFFF00"/>
                </a:solidFill>
                <a:ea typeface="+mn-ea"/>
              </a:rPr>
              <a:t>dikasihi</a:t>
            </a:r>
            <a:r>
              <a:rPr lang="en-US" b="1" dirty="0">
                <a:solidFill>
                  <a:srgbClr val="FFFF00"/>
                </a:solidFill>
                <a:ea typeface="+mn-ea"/>
              </a:rPr>
              <a:t> </a:t>
            </a:r>
            <a:r>
              <a:rPr lang="en-US" b="1" dirty="0" err="1">
                <a:solidFill>
                  <a:srgbClr val="FFFF00"/>
                </a:solidFill>
                <a:ea typeface="+mn-ea"/>
              </a:rPr>
              <a:t>Tuhan</a:t>
            </a:r>
            <a:r>
              <a:rPr lang="en-US" b="1" dirty="0">
                <a:solidFill>
                  <a:srgbClr val="FFFF00"/>
                </a:solidFill>
                <a:ea typeface="+mn-ea"/>
              </a:rPr>
              <a:t>”</a:t>
            </a:r>
          </a:p>
          <a:p>
            <a:pPr marL="609600" indent="-609600" eaLnBrk="1" hangingPunct="1">
              <a:lnSpc>
                <a:spcPct val="90000"/>
              </a:lnSpc>
              <a:buFontTx/>
              <a:buNone/>
              <a:defRPr/>
            </a:pPr>
            <a:r>
              <a:rPr lang="en-US" b="1" dirty="0">
                <a:solidFill>
                  <a:srgbClr val="FFFF00"/>
                </a:solidFill>
                <a:ea typeface="+mn-ea"/>
              </a:rPr>
              <a:t>	• Raja </a:t>
            </a:r>
            <a:r>
              <a:rPr lang="en-US" b="1" dirty="0" err="1">
                <a:solidFill>
                  <a:srgbClr val="FFFF00"/>
                </a:solidFill>
                <a:ea typeface="+mn-ea"/>
              </a:rPr>
              <a:t>kedua</a:t>
            </a:r>
            <a:r>
              <a:rPr lang="en-US" b="1" dirty="0">
                <a:solidFill>
                  <a:srgbClr val="FFFF00"/>
                </a:solidFill>
                <a:ea typeface="+mn-ea"/>
              </a:rPr>
              <a:t> </a:t>
            </a:r>
            <a:r>
              <a:rPr lang="en-US" b="1" dirty="0" err="1">
                <a:solidFill>
                  <a:srgbClr val="FFFF00"/>
                </a:solidFill>
                <a:ea typeface="+mn-ea"/>
              </a:rPr>
              <a:t>bangsa</a:t>
            </a:r>
            <a:r>
              <a:rPr lang="en-US" b="1" dirty="0">
                <a:solidFill>
                  <a:srgbClr val="FFFF00"/>
                </a:solidFill>
                <a:ea typeface="+mn-ea"/>
              </a:rPr>
              <a:t> Israel </a:t>
            </a:r>
          </a:p>
          <a:p>
            <a:pPr marL="609600" indent="-609600" eaLnBrk="1" hangingPunct="1">
              <a:lnSpc>
                <a:spcPct val="90000"/>
              </a:lnSpc>
              <a:buFontTx/>
              <a:buNone/>
              <a:defRPr/>
            </a:pPr>
            <a:r>
              <a:rPr lang="en-US" b="1" dirty="0">
                <a:solidFill>
                  <a:srgbClr val="FFFF00"/>
                </a:solidFill>
                <a:ea typeface="+mn-ea"/>
              </a:rPr>
              <a:t>	• </a:t>
            </a:r>
            <a:r>
              <a:rPr lang="en-US" b="1" dirty="0" err="1">
                <a:solidFill>
                  <a:srgbClr val="FFFF00"/>
                </a:solidFill>
                <a:ea typeface="+mn-ea"/>
              </a:rPr>
              <a:t>Menulis</a:t>
            </a:r>
            <a:r>
              <a:rPr lang="en-US" b="1" dirty="0">
                <a:solidFill>
                  <a:srgbClr val="FFFF00"/>
                </a:solidFill>
                <a:ea typeface="+mn-ea"/>
              </a:rPr>
              <a:t> 73 </a:t>
            </a:r>
            <a:r>
              <a:rPr lang="en-US" b="1" dirty="0" err="1">
                <a:solidFill>
                  <a:srgbClr val="FFFF00"/>
                </a:solidFill>
                <a:ea typeface="+mn-ea"/>
              </a:rPr>
              <a:t>mazmur</a:t>
            </a:r>
            <a:r>
              <a:rPr lang="en-US" b="1" dirty="0" smtClean="0">
                <a:solidFill>
                  <a:srgbClr val="FFFF00"/>
                </a:solidFill>
                <a:ea typeface="+mn-ea"/>
              </a:rPr>
              <a:t>.</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1137" name="Picture 3" descr="Psalm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40538"/>
          </a:xfrm>
          <a:noFill/>
          <a:extLst>
            <a:ext uri="{909E8E84-426E-40dd-AFC4-6F175D3DCCD1}">
              <a14:hiddenFill xmlns:a14="http://schemas.microsoft.com/office/drawing/2010/main">
                <a:solidFill>
                  <a:srgbClr val="FFFFFF"/>
                </a:solidFill>
              </a14:hiddenFill>
            </a:ext>
          </a:extLst>
        </p:spPr>
      </p:pic>
      <p:sp>
        <p:nvSpPr>
          <p:cNvPr id="115717" name="Text Box 5"/>
          <p:cNvSpPr txBox="1">
            <a:spLocks noChangeArrowheads="1"/>
          </p:cNvSpPr>
          <p:nvPr/>
        </p:nvSpPr>
        <p:spPr bwMode="auto">
          <a:xfrm>
            <a:off x="3825875" y="914400"/>
            <a:ext cx="4454525" cy="1446213"/>
          </a:xfrm>
          <a:prstGeom prst="rect">
            <a:avLst/>
          </a:prstGeom>
          <a:noFill/>
          <a:ln w="9525">
            <a:noFill/>
            <a:miter lim="800000"/>
            <a:headEnd/>
            <a:tailEnd/>
          </a:ln>
          <a:effectLst>
            <a:outerShdw blurRad="63500" dist="107763" dir="13500000" algn="ctr" rotWithShape="0">
              <a:srgbClr val="000099">
                <a:alpha val="74998"/>
              </a:srgbClr>
            </a:outerShdw>
          </a:effectLst>
        </p:spPr>
        <p:txBody>
          <a:bodyPr wrap="none">
            <a:spAutoFit/>
          </a:bodyPr>
          <a:lstStyle/>
          <a:p>
            <a:pPr>
              <a:defRPr/>
            </a:pPr>
            <a:r>
              <a:rPr lang="en-US" sz="8800" b="1" dirty="0" err="1">
                <a:latin typeface="Arial" pitchFamily="-107" charset="0"/>
                <a:ea typeface="Arial" pitchFamily="-107" charset="0"/>
                <a:cs typeface="Arial" pitchFamily="-107" charset="0"/>
              </a:rPr>
              <a:t>Mazmur</a:t>
            </a:r>
            <a:endParaRPr lang="en-US" sz="8800" b="1" dirty="0">
              <a:latin typeface="Arial" pitchFamily="-107" charset="0"/>
              <a:ea typeface="Arial" pitchFamily="-107" charset="0"/>
              <a:cs typeface="Arial" pitchFamily="-107" charset="0"/>
            </a:endParaRPr>
          </a:p>
        </p:txBody>
      </p:sp>
      <p:sp>
        <p:nvSpPr>
          <p:cNvPr id="115719" name="Rectangle 7"/>
          <p:cNvSpPr>
            <a:spLocks noGrp="1" noChangeArrowheads="1"/>
          </p:cNvSpPr>
          <p:nvPr>
            <p:ph type="title"/>
          </p:nvPr>
        </p:nvSpPr>
        <p:spPr>
          <a:xfrm>
            <a:off x="6781800" y="6096000"/>
            <a:ext cx="2362200" cy="762000"/>
          </a:xfrm>
        </p:spPr>
        <p:txBody>
          <a:bodyPr/>
          <a:lstStyle/>
          <a:p>
            <a:pPr algn="l" eaLnBrk="1" hangingPunct="1">
              <a:defRPr/>
            </a:pPr>
            <a:r>
              <a:rPr lang="en-US" sz="2000">
                <a:effectLst/>
                <a:latin typeface="Arial" charset="0"/>
                <a:cs typeface="Arial" charset="0"/>
              </a:rPr>
              <a:t>Title Slide</a:t>
            </a:r>
            <a:endParaRPr lang="en-US" sz="3200">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717"/>
                                        </p:tgtEl>
                                        <p:attrNameLst>
                                          <p:attrName>style.visibility</p:attrName>
                                        </p:attrNameLst>
                                      </p:cBhvr>
                                      <p:to>
                                        <p:strVal val="visible"/>
                                      </p:to>
                                    </p:set>
                                    <p:animEffect transition="in" filter="wipe(left)">
                                      <p:cBhvr>
                                        <p:cTn id="7" dur="500"/>
                                        <p:tgtEl>
                                          <p:spTgt spid="115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1" name="Picture 4" descr="David Michaelangelo.jpg"/>
          <p:cNvPicPr>
            <a:picLocks noChangeAspect="1"/>
          </p:cNvPicPr>
          <p:nvPr/>
        </p:nvPicPr>
        <p:blipFill>
          <a:blip r:embed="rId3">
            <a:extLst>
              <a:ext uri="{28A0092B-C50C-407E-A947-70E740481C1C}">
                <a14:useLocalDpi xmlns:a14="http://schemas.microsoft.com/office/drawing/2010/main" val="0"/>
              </a:ext>
            </a:extLst>
          </a:blip>
          <a:srcRect l="10294" t="12540" r="8678"/>
          <a:stretch>
            <a:fillRect/>
          </a:stretch>
        </p:blipFill>
        <p:spPr bwMode="auto">
          <a:xfrm>
            <a:off x="0" y="0"/>
            <a:ext cx="4800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2" name="Title 6"/>
          <p:cNvSpPr>
            <a:spLocks noGrp="1"/>
          </p:cNvSpPr>
          <p:nvPr>
            <p:ph type="title"/>
          </p:nvPr>
        </p:nvSpPr>
        <p:spPr>
          <a:xfrm>
            <a:off x="2971800" y="2362200"/>
            <a:ext cx="1981200" cy="1828800"/>
          </a:xfrm>
        </p:spPr>
        <p:txBody>
          <a:bodyPr/>
          <a:lstStyle/>
          <a:p>
            <a:pPr algn="l" eaLnBrk="1" hangingPunct="1"/>
            <a:r>
              <a:rPr lang="en-US">
                <a:latin typeface="Arial" charset="0"/>
              </a:rPr>
              <a:t>Which David?</a:t>
            </a:r>
          </a:p>
        </p:txBody>
      </p:sp>
      <p:sp>
        <p:nvSpPr>
          <p:cNvPr id="61443" name="Rectangle 3"/>
          <p:cNvSpPr>
            <a:spLocks noGrp="1" noChangeArrowheads="1"/>
          </p:cNvSpPr>
          <p:nvPr>
            <p:ph type="body" idx="1"/>
          </p:nvPr>
        </p:nvSpPr>
        <p:spPr>
          <a:xfrm>
            <a:off x="457200" y="5181600"/>
            <a:ext cx="3810000" cy="1524000"/>
          </a:xfrm>
          <a:effectLst>
            <a:outerShdw blurRad="63500" dist="38099" dir="2700000" algn="ctr" rotWithShape="0">
              <a:schemeClr val="tx1">
                <a:alpha val="74998"/>
              </a:schemeClr>
            </a:outerShdw>
          </a:effectLst>
        </p:spPr>
        <p:txBody>
          <a:bodyPr/>
          <a:lstStyle/>
          <a:p>
            <a:pPr marL="0" indent="0" eaLnBrk="1" hangingPunct="1">
              <a:lnSpc>
                <a:spcPct val="90000"/>
              </a:lnSpc>
              <a:buFontTx/>
              <a:buNone/>
              <a:defRPr/>
            </a:pPr>
            <a:r>
              <a:rPr lang="en-US" b="1">
                <a:effectLst>
                  <a:outerShdw blurRad="38100" dist="38100" dir="2700000" algn="tl">
                    <a:srgbClr val="DDDDDD"/>
                  </a:outerShdw>
                </a:effectLst>
                <a:latin typeface="Arial" charset="0"/>
                <a:cs typeface="Arial" charset="0"/>
              </a:rPr>
              <a:t>Michaelangelo</a:t>
            </a:r>
            <a:r>
              <a:rPr lang="ja-JP" altLang="en-US" b="1">
                <a:effectLst>
                  <a:outerShdw blurRad="38100" dist="38100" dir="2700000" algn="tl">
                    <a:srgbClr val="DDDDDD"/>
                  </a:outerShdw>
                </a:effectLst>
                <a:latin typeface="Arial" charset="0"/>
                <a:cs typeface="Arial" charset="0"/>
              </a:rPr>
              <a:t>’</a:t>
            </a:r>
            <a:r>
              <a:rPr lang="en-US" b="1">
                <a:effectLst>
                  <a:outerShdw blurRad="38100" dist="38100" dir="2700000" algn="tl">
                    <a:srgbClr val="DDDDDD"/>
                  </a:outerShdw>
                </a:effectLst>
                <a:latin typeface="Arial" charset="0"/>
                <a:cs typeface="Arial" charset="0"/>
              </a:rPr>
              <a:t>s David </a:t>
            </a:r>
            <a:br>
              <a:rPr lang="en-US" b="1">
                <a:effectLst>
                  <a:outerShdw blurRad="38100" dist="38100" dir="2700000" algn="tl">
                    <a:srgbClr val="DDDDDD"/>
                  </a:outerShdw>
                </a:effectLst>
                <a:latin typeface="Arial" charset="0"/>
                <a:cs typeface="Arial" charset="0"/>
              </a:rPr>
            </a:br>
            <a:r>
              <a:rPr lang="en-US" b="1">
                <a:effectLst>
                  <a:outerShdw blurRad="38100" dist="38100" dir="2700000" algn="tl">
                    <a:srgbClr val="DDDDDD"/>
                  </a:outerShdw>
                </a:effectLst>
                <a:latin typeface="Arial" charset="0"/>
                <a:cs typeface="Arial" charset="0"/>
              </a:rPr>
              <a:t>(Italy, 1504)</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5921" dir="2700000" algn="ctr" rotWithShape="0">
              <a:srgbClr val="100D00">
                <a:alpha val="74998"/>
              </a:srgbClr>
            </a:outerShdw>
          </a:effectLst>
        </p:spPr>
        <p:txBody>
          <a:bodyPr wrap="none">
            <a:spAutoFit/>
          </a:bodyPr>
          <a:lstStyle/>
          <a:p>
            <a:pPr>
              <a:defRPr/>
            </a:pPr>
            <a:r>
              <a:rPr lang="en-US" b="1" dirty="0">
                <a:solidFill>
                  <a:srgbClr val="000000"/>
                </a:solidFill>
                <a:latin typeface="Arial" pitchFamily="-105" charset="0"/>
                <a:ea typeface="Arial" pitchFamily="-105" charset="0"/>
                <a:cs typeface="Arial" pitchFamily="-105" charset="0"/>
              </a:rPr>
              <a:t>381</a:t>
            </a:r>
          </a:p>
        </p:txBody>
      </p:sp>
      <p:grpSp>
        <p:nvGrpSpPr>
          <p:cNvPr id="2" name="Group 8"/>
          <p:cNvGrpSpPr>
            <a:grpSpLocks/>
          </p:cNvGrpSpPr>
          <p:nvPr/>
        </p:nvGrpSpPr>
        <p:grpSpPr bwMode="auto">
          <a:xfrm>
            <a:off x="4800600" y="0"/>
            <a:ext cx="4343400" cy="6858000"/>
            <a:chOff x="4800600" y="0"/>
            <a:chExt cx="4343400" cy="6858000"/>
          </a:xfrm>
        </p:grpSpPr>
        <p:pic>
          <p:nvPicPr>
            <p:cNvPr id="128010" name="Picture 5" descr="David Fat.jpg"/>
            <p:cNvPicPr>
              <a:picLocks noChangeAspect="1"/>
            </p:cNvPicPr>
            <p:nvPr/>
          </p:nvPicPr>
          <p:blipFill>
            <a:blip r:embed="rId4">
              <a:lum bright="20000"/>
              <a:extLst>
                <a:ext uri="{28A0092B-C50C-407E-A947-70E740481C1C}">
                  <a14:useLocalDpi xmlns:a14="http://schemas.microsoft.com/office/drawing/2010/main" val="0"/>
                </a:ext>
              </a:extLst>
            </a:blip>
            <a:srcRect l="15344" r="17638"/>
            <a:stretch>
              <a:fillRect/>
            </a:stretch>
          </p:blipFill>
          <p:spPr bwMode="auto">
            <a:xfrm>
              <a:off x="480060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5105400" y="5181600"/>
              <a:ext cx="3810000" cy="1219200"/>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a:lnSpc>
                  <a:spcPct val="90000"/>
                </a:lnSpc>
                <a:spcBef>
                  <a:spcPct val="20000"/>
                </a:spcBef>
                <a:defRPr/>
              </a:pPr>
              <a:r>
                <a:rPr lang="en-US" sz="3200" b="1" kern="0" dirty="0">
                  <a:latin typeface="+mn-lt"/>
                  <a:ea typeface="+mn-ea"/>
                  <a:cs typeface="+mn-cs"/>
                </a:rPr>
                <a:t>David after overseas tour (USA, 2009)</a:t>
              </a:r>
            </a:p>
          </p:txBody>
        </p:sp>
      </p:grpSp>
      <p:pic>
        <p:nvPicPr>
          <p:cNvPr id="10" name="Picture 9" descr="Burger K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9624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KF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4000" y="3848100"/>
            <a:ext cx="1270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cDonalds Luvin I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74000" y="5549900"/>
            <a:ext cx="1270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tarbuck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588000"/>
            <a:ext cx="1270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nodeType="afterGroup">
                            <p:stCondLst>
                              <p:cond delay="60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a:solidFill>
                  <a:srgbClr val="100D00"/>
                </a:solidFill>
                <a:latin typeface="Arial" charset="0"/>
              </a:rPr>
              <a:t>Tentang para penulis</a:t>
            </a:r>
          </a:p>
        </p:txBody>
      </p:sp>
      <p:sp>
        <p:nvSpPr>
          <p:cNvPr id="61443" name="Rectangle 3"/>
          <p:cNvSpPr>
            <a:spLocks noGrp="1" noChangeArrowheads="1"/>
          </p:cNvSpPr>
          <p:nvPr>
            <p:ph type="body" idx="1"/>
          </p:nvPr>
        </p:nvSpPr>
        <p:spPr>
          <a:effectLst>
            <a:outerShdw blurRad="63500" dist="38099" dir="2700000" algn="ctr" rotWithShape="0">
              <a:schemeClr val="tx1">
                <a:alpha val="74998"/>
              </a:schemeClr>
            </a:outerShdw>
          </a:effectLst>
        </p:spPr>
        <p:txBody>
          <a:bodyPr/>
          <a:lstStyle/>
          <a:p>
            <a:pPr marL="609600" indent="-609600" eaLnBrk="1" hangingPunct="1">
              <a:lnSpc>
                <a:spcPct val="90000"/>
              </a:lnSpc>
              <a:buFontTx/>
              <a:buAutoNum type="arabicPeriod"/>
              <a:defRPr/>
            </a:pPr>
            <a:r>
              <a:rPr lang="en-US" b="1">
                <a:solidFill>
                  <a:srgbClr val="FFFF00"/>
                </a:solidFill>
                <a:ea typeface="+mn-ea"/>
              </a:rPr>
              <a:t>Daud: “Yang dikasihi Tuhan”</a:t>
            </a:r>
          </a:p>
          <a:p>
            <a:pPr marL="609600" indent="-609600" eaLnBrk="1" hangingPunct="1">
              <a:lnSpc>
                <a:spcPct val="90000"/>
              </a:lnSpc>
              <a:buFontTx/>
              <a:buNone/>
              <a:defRPr/>
            </a:pPr>
            <a:r>
              <a:rPr lang="en-US" b="1">
                <a:solidFill>
                  <a:srgbClr val="FFFF00"/>
                </a:solidFill>
                <a:ea typeface="+mn-ea"/>
              </a:rPr>
              <a:t>	• Raja kedua bangsa Israel </a:t>
            </a:r>
          </a:p>
          <a:p>
            <a:pPr marL="609600" indent="-609600" eaLnBrk="1" hangingPunct="1">
              <a:lnSpc>
                <a:spcPct val="90000"/>
              </a:lnSpc>
              <a:buFontTx/>
              <a:buNone/>
              <a:defRPr/>
            </a:pPr>
            <a:r>
              <a:rPr lang="en-US" b="1">
                <a:solidFill>
                  <a:srgbClr val="FFFF00"/>
                </a:solidFill>
                <a:ea typeface="+mn-ea"/>
              </a:rPr>
              <a:t>	• Menulis 73 mazmur.</a:t>
            </a:r>
          </a:p>
          <a:p>
            <a:pPr marL="609600" indent="-609600" eaLnBrk="1" hangingPunct="1">
              <a:lnSpc>
                <a:spcPct val="90000"/>
              </a:lnSpc>
              <a:buFontTx/>
              <a:buNone/>
              <a:defRPr/>
            </a:pPr>
            <a:endParaRPr lang="en-US" b="1">
              <a:solidFill>
                <a:srgbClr val="FFFF00"/>
              </a:solidFill>
              <a:ea typeface="+mn-ea"/>
            </a:endParaRPr>
          </a:p>
          <a:p>
            <a:pPr marL="609600" indent="-609600" eaLnBrk="1" hangingPunct="1">
              <a:lnSpc>
                <a:spcPct val="90000"/>
              </a:lnSpc>
              <a:buFontTx/>
              <a:buAutoNum type="arabicPeriod" startAt="2"/>
              <a:defRPr/>
            </a:pPr>
            <a:r>
              <a:rPr lang="en-US" b="1">
                <a:solidFill>
                  <a:srgbClr val="FFFF00"/>
                </a:solidFill>
                <a:ea typeface="+mn-ea"/>
              </a:rPr>
              <a:t>Asaf: “Pengoleksi”</a:t>
            </a:r>
          </a:p>
          <a:p>
            <a:pPr marL="609600" indent="-609600" eaLnBrk="1" hangingPunct="1">
              <a:lnSpc>
                <a:spcPct val="90000"/>
              </a:lnSpc>
              <a:buFontTx/>
              <a:buNone/>
              <a:defRPr/>
            </a:pPr>
            <a:r>
              <a:rPr lang="en-US" b="1">
                <a:solidFill>
                  <a:srgbClr val="FFFF00"/>
                </a:solidFill>
                <a:ea typeface="+mn-ea"/>
              </a:rPr>
              <a:t>	• Seorang Lewi dari Gershom </a:t>
            </a:r>
          </a:p>
          <a:p>
            <a:pPr marL="609600" indent="-609600" eaLnBrk="1" hangingPunct="1">
              <a:lnSpc>
                <a:spcPct val="90000"/>
              </a:lnSpc>
              <a:buFontTx/>
              <a:buNone/>
              <a:defRPr/>
            </a:pPr>
            <a:r>
              <a:rPr lang="en-US" b="1">
                <a:solidFill>
                  <a:srgbClr val="FFFF00"/>
                </a:solidFill>
                <a:ea typeface="+mn-ea"/>
              </a:rPr>
              <a:t>	• Seorang pemusik yang berbakat</a:t>
            </a:r>
          </a:p>
          <a:p>
            <a:pPr marL="609600" indent="-609600" eaLnBrk="1" hangingPunct="1">
              <a:lnSpc>
                <a:spcPct val="90000"/>
              </a:lnSpc>
              <a:buFontTx/>
              <a:buNone/>
              <a:defRPr/>
            </a:pPr>
            <a:r>
              <a:rPr lang="en-US" b="1">
                <a:solidFill>
                  <a:srgbClr val="FFFF00"/>
                </a:solidFill>
                <a:ea typeface="+mn-ea"/>
              </a:rPr>
              <a:t>	• Menulis 12 mazmur. (ps 50, 73-83)</a:t>
            </a:r>
          </a:p>
        </p:txBody>
      </p:sp>
      <p:sp>
        <p:nvSpPr>
          <p:cNvPr id="61444"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 to="" calcmode="lin" valueType="num">
                                      <p:cBhvr>
                                        <p:cTn id="12" dur="1" fill="hold"/>
                                        <p:tgtEl>
                                          <p:spTgt spid="61443">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 to="" calcmode="lin" valueType="num">
                                      <p:cBhvr>
                                        <p:cTn id="17" dur="1" fill="hold"/>
                                        <p:tgtEl>
                                          <p:spTgt spid="61443">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1443">
                                            <p:txEl>
                                              <p:pRg st="4" end="4"/>
                                            </p:txEl>
                                          </p:spTgt>
                                        </p:tgtEl>
                                        <p:attrNameLst>
                                          <p:attrName>style.visibility</p:attrName>
                                        </p:attrNameLst>
                                      </p:cBhvr>
                                      <p:to>
                                        <p:strVal val="visible"/>
                                      </p:to>
                                    </p:set>
                                    <p:anim to="" calcmode="lin" valueType="num">
                                      <p:cBhvr>
                                        <p:cTn id="22" dur="1" fill="hold"/>
                                        <p:tgtEl>
                                          <p:spTgt spid="6144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1443">
                                            <p:txEl>
                                              <p:pRg st="5" end="5"/>
                                            </p:txEl>
                                          </p:spTgt>
                                        </p:tgtEl>
                                        <p:attrNameLst>
                                          <p:attrName>style.visibility</p:attrName>
                                        </p:attrNameLst>
                                      </p:cBhvr>
                                      <p:to>
                                        <p:strVal val="visible"/>
                                      </p:to>
                                    </p:set>
                                    <p:anim to="" calcmode="lin" valueType="num">
                                      <p:cBhvr>
                                        <p:cTn id="27" dur="1" fill="hold"/>
                                        <p:tgtEl>
                                          <p:spTgt spid="6144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61443">
                                            <p:txEl>
                                              <p:pRg st="6" end="6"/>
                                            </p:txEl>
                                          </p:spTgt>
                                        </p:tgtEl>
                                        <p:attrNameLst>
                                          <p:attrName>style.visibility</p:attrName>
                                        </p:attrNameLst>
                                      </p:cBhvr>
                                      <p:to>
                                        <p:strVal val="visible"/>
                                      </p:to>
                                    </p:set>
                                    <p:anim to="" calcmode="lin" valueType="num">
                                      <p:cBhvr>
                                        <p:cTn id="32" dur="1" fill="hold"/>
                                        <p:tgtEl>
                                          <p:spTgt spid="61443">
                                            <p:txEl>
                                              <p:pRg st="6" end="6"/>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61443">
                                            <p:txEl>
                                              <p:pRg st="7" end="7"/>
                                            </p:txEl>
                                          </p:spTgt>
                                        </p:tgtEl>
                                        <p:attrNameLst>
                                          <p:attrName>style.visibility</p:attrName>
                                        </p:attrNameLst>
                                      </p:cBhvr>
                                      <p:to>
                                        <p:strVal val="visible"/>
                                      </p:to>
                                    </p:set>
                                    <p:anim to="" calcmode="lin" valueType="num">
                                      <p:cBhvr>
                                        <p:cTn id="37" dur="1" fill="hold"/>
                                        <p:tgtEl>
                                          <p:spTgt spid="6144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28600"/>
            <a:ext cx="8229600" cy="609600"/>
          </a:xfrm>
        </p:spPr>
        <p:txBody>
          <a:bodyPr/>
          <a:lstStyle/>
          <a:p>
            <a:pPr eaLnBrk="1" hangingPunct="1"/>
            <a:r>
              <a:rPr lang="en-US" sz="4000" b="1">
                <a:solidFill>
                  <a:srgbClr val="100D00"/>
                </a:solidFill>
                <a:latin typeface="Arial" charset="0"/>
              </a:rPr>
              <a:t>Tentang para penulis</a:t>
            </a:r>
          </a:p>
        </p:txBody>
      </p:sp>
      <p:sp>
        <p:nvSpPr>
          <p:cNvPr id="62467" name="Rectangle 3"/>
          <p:cNvSpPr>
            <a:spLocks noGrp="1" noChangeArrowheads="1"/>
          </p:cNvSpPr>
          <p:nvPr>
            <p:ph type="body" idx="1"/>
          </p:nvPr>
        </p:nvSpPr>
        <p:spPr>
          <a:xfrm>
            <a:off x="457200" y="1219200"/>
            <a:ext cx="8686800" cy="2590800"/>
          </a:xfrm>
          <a:effectLst>
            <a:outerShdw blurRad="63500" dist="38099" dir="2700000" algn="ctr" rotWithShape="0">
              <a:schemeClr val="bg1">
                <a:alpha val="74998"/>
              </a:schemeClr>
            </a:outerShdw>
          </a:effectLst>
        </p:spPr>
        <p:txBody>
          <a:bodyPr/>
          <a:lstStyle/>
          <a:p>
            <a:pPr eaLnBrk="1" hangingPunct="1">
              <a:lnSpc>
                <a:spcPct val="90000"/>
              </a:lnSpc>
              <a:buFontTx/>
              <a:buNone/>
              <a:defRPr/>
            </a:pPr>
            <a:r>
              <a:rPr lang="en-US" b="1">
                <a:solidFill>
                  <a:srgbClr val="100D00"/>
                </a:solidFill>
                <a:latin typeface="Arial" charset="0"/>
                <a:cs typeface="Arial" charset="0"/>
              </a:rPr>
              <a:t>3. Bani Korah: </a:t>
            </a:r>
            <a:r>
              <a:rPr lang="ja-JP" altLang="en-US" b="1">
                <a:solidFill>
                  <a:srgbClr val="100D00"/>
                </a:solidFill>
                <a:latin typeface="Arial" charset="0"/>
                <a:cs typeface="Arial" charset="0"/>
              </a:rPr>
              <a:t>“</a:t>
            </a:r>
            <a:r>
              <a:rPr lang="en-US" b="1">
                <a:solidFill>
                  <a:srgbClr val="100D00"/>
                </a:solidFill>
                <a:latin typeface="Arial" charset="0"/>
                <a:cs typeface="Arial" charset="0"/>
              </a:rPr>
              <a:t>botak</a:t>
            </a:r>
            <a:r>
              <a:rPr lang="ja-JP" altLang="en-US" b="1">
                <a:solidFill>
                  <a:srgbClr val="100D00"/>
                </a:solidFill>
                <a:latin typeface="Arial" charset="0"/>
                <a:cs typeface="Arial" charset="0"/>
              </a:rPr>
              <a:t>”</a:t>
            </a:r>
            <a:endParaRPr lang="en-US" b="1">
              <a:solidFill>
                <a:srgbClr val="100D00"/>
              </a:solidFill>
              <a:latin typeface="Arial" charset="0"/>
              <a:cs typeface="Arial" charset="0"/>
            </a:endParaRPr>
          </a:p>
          <a:p>
            <a:pPr eaLnBrk="1" hangingPunct="1">
              <a:lnSpc>
                <a:spcPct val="90000"/>
              </a:lnSpc>
              <a:buFontTx/>
              <a:buNone/>
              <a:defRPr/>
            </a:pPr>
            <a:r>
              <a:rPr lang="en-US" b="1">
                <a:solidFill>
                  <a:srgbClr val="100D00"/>
                </a:solidFill>
                <a:latin typeface="Arial" charset="0"/>
                <a:cs typeface="Arial" charset="0"/>
              </a:rPr>
              <a:t>	• Para biduan dan penulis lagu</a:t>
            </a:r>
          </a:p>
          <a:p>
            <a:pPr eaLnBrk="1" hangingPunct="1">
              <a:lnSpc>
                <a:spcPct val="90000"/>
              </a:lnSpc>
              <a:buFontTx/>
              <a:buNone/>
              <a:defRPr/>
            </a:pPr>
            <a:r>
              <a:rPr lang="en-US" b="1">
                <a:solidFill>
                  <a:srgbClr val="100D00"/>
                </a:solidFill>
                <a:latin typeface="Arial" charset="0"/>
                <a:cs typeface="Arial" charset="0"/>
              </a:rPr>
              <a:t>	• Dari Lewi dari garis keturunan Korah</a:t>
            </a:r>
          </a:p>
          <a:p>
            <a:pPr eaLnBrk="1" hangingPunct="1">
              <a:lnSpc>
                <a:spcPct val="90000"/>
              </a:lnSpc>
              <a:buFontTx/>
              <a:buNone/>
              <a:defRPr/>
            </a:pPr>
            <a:r>
              <a:rPr lang="en-US" b="1">
                <a:solidFill>
                  <a:srgbClr val="100D00"/>
                </a:solidFill>
                <a:latin typeface="Arial" charset="0"/>
                <a:cs typeface="Arial" charset="0"/>
              </a:rPr>
              <a:t>	• Menulis 10 mazmur. (ps. 42, 44-49, 84, 85, 87)</a:t>
            </a:r>
            <a:endParaRPr lang="en-US" b="1">
              <a:solidFill>
                <a:srgbClr val="FF0000"/>
              </a:solidFill>
              <a:latin typeface="Arial" charset="0"/>
              <a:cs typeface="Arial" charset="0"/>
            </a:endParaRPr>
          </a:p>
        </p:txBody>
      </p:sp>
      <p:sp>
        <p:nvSpPr>
          <p:cNvPr id="62468" name="Rectangle 4"/>
          <p:cNvSpPr>
            <a:spLocks noChangeArrowheads="1"/>
          </p:cNvSpPr>
          <p:nvPr/>
        </p:nvSpPr>
        <p:spPr bwMode="auto">
          <a:xfrm>
            <a:off x="454025" y="3881438"/>
            <a:ext cx="8686800" cy="2595562"/>
          </a:xfrm>
          <a:prstGeom prst="rect">
            <a:avLst/>
          </a:prstGeom>
          <a:noFill/>
          <a:ln w="9525">
            <a:noFill/>
            <a:miter lim="800000"/>
            <a:headEnd/>
            <a:tailEnd/>
          </a:ln>
          <a:effectLst>
            <a:outerShdw blurRad="63500" dist="38099" dir="2700000" algn="ctr" rotWithShape="0">
              <a:schemeClr val="tx1">
                <a:alpha val="74998"/>
              </a:schemeClr>
            </a:outerShdw>
          </a:effectLst>
        </p:spPr>
        <p:txBody>
          <a:bodyPr/>
          <a:lstStyle/>
          <a:p>
            <a:pPr marL="342900" indent="-342900">
              <a:spcBef>
                <a:spcPct val="20000"/>
              </a:spcBef>
              <a:defRPr/>
            </a:pPr>
            <a:r>
              <a:rPr lang="en-US" sz="3200" b="1">
                <a:solidFill>
                  <a:schemeClr val="bg1"/>
                </a:solidFill>
                <a:cs typeface="Arial" charset="0"/>
              </a:rPr>
              <a:t>4. Salomo: </a:t>
            </a:r>
            <a:r>
              <a:rPr lang="ja-JP" altLang="en-US" sz="3200" b="1">
                <a:solidFill>
                  <a:schemeClr val="bg1"/>
                </a:solidFill>
                <a:cs typeface="Arial" charset="0"/>
              </a:rPr>
              <a:t>“</a:t>
            </a:r>
            <a:r>
              <a:rPr lang="en-US" sz="3200" b="1">
                <a:solidFill>
                  <a:schemeClr val="bg1"/>
                </a:solidFill>
                <a:cs typeface="Arial" charset="0"/>
              </a:rPr>
              <a:t>damai</a:t>
            </a:r>
            <a:r>
              <a:rPr lang="ja-JP" altLang="en-US" sz="3200" b="1">
                <a:solidFill>
                  <a:schemeClr val="bg1"/>
                </a:solidFill>
                <a:cs typeface="Arial" charset="0"/>
              </a:rPr>
              <a:t>”</a:t>
            </a:r>
            <a:endParaRPr lang="en-US" sz="3200" b="1">
              <a:solidFill>
                <a:schemeClr val="bg1"/>
              </a:solidFill>
              <a:cs typeface="Arial" charset="0"/>
            </a:endParaRPr>
          </a:p>
          <a:p>
            <a:pPr marL="342900" indent="-342900">
              <a:spcBef>
                <a:spcPct val="20000"/>
              </a:spcBef>
              <a:defRPr/>
            </a:pPr>
            <a:r>
              <a:rPr lang="en-US" sz="3200" b="1">
                <a:solidFill>
                  <a:schemeClr val="bg1"/>
                </a:solidFill>
                <a:cs typeface="Arial" charset="0"/>
              </a:rPr>
              <a:t>	• Raja ketiga bangsa Israel</a:t>
            </a:r>
          </a:p>
          <a:p>
            <a:pPr marL="342900" indent="-342900">
              <a:spcBef>
                <a:spcPct val="20000"/>
              </a:spcBef>
              <a:defRPr/>
            </a:pPr>
            <a:r>
              <a:rPr lang="en-US" sz="3200" b="1">
                <a:solidFill>
                  <a:schemeClr val="bg1"/>
                </a:solidFill>
                <a:cs typeface="Arial" charset="0"/>
              </a:rPr>
              <a:t>	• Putera dari David &amp; Batsyeba</a:t>
            </a:r>
          </a:p>
          <a:p>
            <a:pPr marL="342900" indent="-342900">
              <a:spcBef>
                <a:spcPct val="20000"/>
              </a:spcBef>
              <a:defRPr/>
            </a:pPr>
            <a:r>
              <a:rPr lang="en-US" sz="3200" b="1">
                <a:solidFill>
                  <a:schemeClr val="bg1"/>
                </a:solidFill>
                <a:cs typeface="Arial" charset="0"/>
              </a:rPr>
              <a:t>	• Menulis 2 mazmur. (ps. 72, 127)</a:t>
            </a:r>
          </a:p>
          <a:p>
            <a:pPr marL="342900" indent="-342900">
              <a:spcBef>
                <a:spcPct val="20000"/>
              </a:spcBef>
              <a:defRPr/>
            </a:pPr>
            <a:endParaRPr lang="en-US" sz="3200" b="1">
              <a:solidFill>
                <a:srgbClr val="FF0000"/>
              </a:solidFill>
              <a:cs typeface="Arial" charset="0"/>
            </a:endParaRPr>
          </a:p>
        </p:txBody>
      </p:sp>
      <p:sp>
        <p:nvSpPr>
          <p:cNvPr id="62469" name="Text Box 5"/>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anim to="" calcmode="lin" valueType="num">
                                      <p:cBhvr>
                                        <p:cTn id="7" dur="1" fill="hold"/>
                                        <p:tgtEl>
                                          <p:spTgt spid="624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2467">
                                            <p:txEl>
                                              <p:pRg st="1" end="1"/>
                                            </p:txEl>
                                          </p:spTgt>
                                        </p:tgtEl>
                                        <p:attrNameLst>
                                          <p:attrName>style.visibility</p:attrName>
                                        </p:attrNameLst>
                                      </p:cBhvr>
                                      <p:to>
                                        <p:strVal val="visible"/>
                                      </p:to>
                                    </p:set>
                                    <p:anim to="" calcmode="lin" valueType="num">
                                      <p:cBhvr>
                                        <p:cTn id="12" dur="1" fill="hold"/>
                                        <p:tgtEl>
                                          <p:spTgt spid="624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2467">
                                            <p:txEl>
                                              <p:pRg st="2" end="2"/>
                                            </p:txEl>
                                          </p:spTgt>
                                        </p:tgtEl>
                                        <p:attrNameLst>
                                          <p:attrName>style.visibility</p:attrName>
                                        </p:attrNameLst>
                                      </p:cBhvr>
                                      <p:to>
                                        <p:strVal val="visible"/>
                                      </p:to>
                                    </p:set>
                                    <p:anim to="" calcmode="lin" valueType="num">
                                      <p:cBhvr>
                                        <p:cTn id="17" dur="1" fill="hold"/>
                                        <p:tgtEl>
                                          <p:spTgt spid="624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2467">
                                            <p:txEl>
                                              <p:pRg st="3" end="3"/>
                                            </p:txEl>
                                          </p:spTgt>
                                        </p:tgtEl>
                                        <p:attrNameLst>
                                          <p:attrName>style.visibility</p:attrName>
                                        </p:attrNameLst>
                                      </p:cBhvr>
                                      <p:to>
                                        <p:strVal val="visible"/>
                                      </p:to>
                                    </p:set>
                                    <p:anim to="" calcmode="lin" valueType="num">
                                      <p:cBhvr>
                                        <p:cTn id="22" dur="1" fill="hold"/>
                                        <p:tgtEl>
                                          <p:spTgt spid="6246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2468">
                                            <p:txEl>
                                              <p:pRg st="0" end="0"/>
                                            </p:txEl>
                                          </p:spTgt>
                                        </p:tgtEl>
                                        <p:attrNameLst>
                                          <p:attrName>style.visibility</p:attrName>
                                        </p:attrNameLst>
                                      </p:cBhvr>
                                      <p:to>
                                        <p:strVal val="visible"/>
                                      </p:to>
                                    </p:set>
                                    <p:anim to="" calcmode="lin" valueType="num">
                                      <p:cBhvr>
                                        <p:cTn id="27" dur="1" fill="hold"/>
                                        <p:tgtEl>
                                          <p:spTgt spid="62468">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2468">
                                            <p:txEl>
                                              <p:pRg st="1" end="1"/>
                                            </p:txEl>
                                          </p:spTgt>
                                        </p:tgtEl>
                                        <p:attrNameLst>
                                          <p:attrName>style.visibility</p:attrName>
                                        </p:attrNameLst>
                                      </p:cBhvr>
                                      <p:to>
                                        <p:strVal val="visible"/>
                                      </p:to>
                                    </p:set>
                                    <p:anim to="" calcmode="lin" valueType="num">
                                      <p:cBhvr>
                                        <p:cTn id="32" dur="1" fill="hold"/>
                                        <p:tgtEl>
                                          <p:spTgt spid="62468">
                                            <p:txEl>
                                              <p:pRg st="1" end="1"/>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2468">
                                            <p:txEl>
                                              <p:pRg st="2" end="2"/>
                                            </p:txEl>
                                          </p:spTgt>
                                        </p:tgtEl>
                                        <p:attrNameLst>
                                          <p:attrName>style.visibility</p:attrName>
                                        </p:attrNameLst>
                                      </p:cBhvr>
                                      <p:to>
                                        <p:strVal val="visible"/>
                                      </p:to>
                                    </p:set>
                                    <p:anim to="" calcmode="lin" valueType="num">
                                      <p:cBhvr>
                                        <p:cTn id="37" dur="1" fill="hold"/>
                                        <p:tgtEl>
                                          <p:spTgt spid="62468">
                                            <p:txEl>
                                              <p:pRg st="2" end="2"/>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62468">
                                            <p:txEl>
                                              <p:pRg st="3" end="3"/>
                                            </p:txEl>
                                          </p:spTgt>
                                        </p:tgtEl>
                                        <p:attrNameLst>
                                          <p:attrName>style.visibility</p:attrName>
                                        </p:attrNameLst>
                                      </p:cBhvr>
                                      <p:to>
                                        <p:strVal val="visible"/>
                                      </p:to>
                                    </p:set>
                                    <p:anim to="" calcmode="lin" valueType="num">
                                      <p:cBhvr>
                                        <p:cTn id="42" dur="1" fill="hold"/>
                                        <p:tgtEl>
                                          <p:spTgt spid="6246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P spid="6246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371600" y="76200"/>
            <a:ext cx="6477000" cy="838200"/>
          </a:xfrm>
        </p:spPr>
        <p:txBody>
          <a:bodyPr/>
          <a:lstStyle/>
          <a:p>
            <a:pPr eaLnBrk="1" hangingPunct="1"/>
            <a:r>
              <a:rPr lang="en-US" b="1">
                <a:solidFill>
                  <a:srgbClr val="100D00"/>
                </a:solidFill>
                <a:latin typeface="Arial" charset="0"/>
              </a:rPr>
              <a:t>Tentang para penulis</a:t>
            </a:r>
          </a:p>
        </p:txBody>
      </p:sp>
      <p:sp>
        <p:nvSpPr>
          <p:cNvPr id="63491" name="Rectangle 3"/>
          <p:cNvSpPr>
            <a:spLocks noGrp="1" noChangeArrowheads="1"/>
          </p:cNvSpPr>
          <p:nvPr>
            <p:ph type="body" idx="1"/>
          </p:nvPr>
        </p:nvSpPr>
        <p:spPr>
          <a:xfrm>
            <a:off x="228600" y="990600"/>
            <a:ext cx="8915400" cy="5638800"/>
          </a:xfrm>
        </p:spPr>
        <p:txBody>
          <a:bodyPr/>
          <a:lstStyle/>
          <a:p>
            <a:pPr eaLnBrk="1" hangingPunct="1">
              <a:lnSpc>
                <a:spcPct val="90000"/>
              </a:lnSpc>
              <a:buFontTx/>
              <a:buNone/>
            </a:pPr>
            <a:r>
              <a:rPr lang="en-US" sz="2800" b="1">
                <a:solidFill>
                  <a:srgbClr val="100D00"/>
                </a:solidFill>
                <a:latin typeface="Arial" charset="0"/>
              </a:rPr>
              <a:t>5. Musa: </a:t>
            </a:r>
            <a:r>
              <a:rPr lang="ja-JP" altLang="en-US" sz="2800" b="1">
                <a:solidFill>
                  <a:srgbClr val="100D00"/>
                </a:solidFill>
                <a:latin typeface="Arial" charset="0"/>
              </a:rPr>
              <a:t>“</a:t>
            </a:r>
            <a:r>
              <a:rPr lang="en-US" altLang="ja-JP" sz="2800" b="1">
                <a:solidFill>
                  <a:srgbClr val="100D00"/>
                </a:solidFill>
                <a:latin typeface="Arial" charset="0"/>
              </a:rPr>
              <a:t>Diambil dari air</a:t>
            </a:r>
            <a:r>
              <a:rPr lang="ja-JP" altLang="en-US" sz="2800" b="1">
                <a:solidFill>
                  <a:srgbClr val="100D00"/>
                </a:solidFill>
                <a:latin typeface="Arial" charset="0"/>
              </a:rPr>
              <a:t>”</a:t>
            </a:r>
            <a:endParaRPr lang="en-US" altLang="ja-JP" sz="2800" b="1">
              <a:solidFill>
                <a:srgbClr val="100D00"/>
              </a:solidFill>
              <a:latin typeface="Arial" charset="0"/>
            </a:endParaRPr>
          </a:p>
          <a:p>
            <a:pPr eaLnBrk="1" hangingPunct="1">
              <a:lnSpc>
                <a:spcPct val="90000"/>
              </a:lnSpc>
              <a:buFontTx/>
              <a:buNone/>
            </a:pPr>
            <a:r>
              <a:rPr lang="en-US" sz="2800" b="1">
                <a:solidFill>
                  <a:srgbClr val="100D00"/>
                </a:solidFill>
                <a:latin typeface="Arial" charset="0"/>
              </a:rPr>
              <a:t>	• Pemimpin Israel dari perbudakan bangsa Mesir</a:t>
            </a:r>
          </a:p>
          <a:p>
            <a:pPr eaLnBrk="1" hangingPunct="1">
              <a:lnSpc>
                <a:spcPct val="90000"/>
              </a:lnSpc>
              <a:buFontTx/>
              <a:buNone/>
            </a:pPr>
            <a:r>
              <a:rPr lang="en-US" sz="2800" b="1">
                <a:solidFill>
                  <a:srgbClr val="100D00"/>
                </a:solidFill>
                <a:latin typeface="Arial" charset="0"/>
              </a:rPr>
              <a:t>	• Penulis mazmur paling tua (Ps. 90)</a:t>
            </a:r>
          </a:p>
          <a:p>
            <a:pPr eaLnBrk="1" hangingPunct="1">
              <a:lnSpc>
                <a:spcPct val="90000"/>
              </a:lnSpc>
              <a:buFontTx/>
              <a:buNone/>
            </a:pPr>
            <a:endParaRPr lang="en-US" sz="2800" b="1">
              <a:solidFill>
                <a:srgbClr val="100D00"/>
              </a:solidFill>
              <a:latin typeface="Arial" charset="0"/>
            </a:endParaRPr>
          </a:p>
          <a:p>
            <a:pPr eaLnBrk="1" hangingPunct="1">
              <a:lnSpc>
                <a:spcPct val="90000"/>
              </a:lnSpc>
              <a:buFontTx/>
              <a:buNone/>
            </a:pPr>
            <a:r>
              <a:rPr lang="en-US" sz="2800" b="1">
                <a:solidFill>
                  <a:srgbClr val="100D00"/>
                </a:solidFill>
                <a:latin typeface="Arial" charset="0"/>
              </a:rPr>
              <a:t>6. Heman, orang Ezrahi: </a:t>
            </a:r>
            <a:r>
              <a:rPr lang="ja-JP" altLang="en-US" sz="2800" b="1">
                <a:solidFill>
                  <a:srgbClr val="100D00"/>
                </a:solidFill>
                <a:latin typeface="Arial" charset="0"/>
              </a:rPr>
              <a:t>“</a:t>
            </a:r>
            <a:r>
              <a:rPr lang="en-US" altLang="ja-JP" sz="2800" b="1">
                <a:solidFill>
                  <a:srgbClr val="100D00"/>
                </a:solidFill>
                <a:latin typeface="Arial" charset="0"/>
              </a:rPr>
              <a:t>Setia</a:t>
            </a:r>
            <a:r>
              <a:rPr lang="ja-JP" altLang="en-US" sz="2800" b="1">
                <a:solidFill>
                  <a:srgbClr val="100D00"/>
                </a:solidFill>
                <a:latin typeface="Arial" charset="0"/>
              </a:rPr>
              <a:t>”</a:t>
            </a:r>
            <a:endParaRPr lang="en-US" altLang="ja-JP" sz="2800" b="1">
              <a:solidFill>
                <a:srgbClr val="100D00"/>
              </a:solidFill>
              <a:latin typeface="Arial" charset="0"/>
            </a:endParaRPr>
          </a:p>
          <a:p>
            <a:pPr eaLnBrk="1" hangingPunct="1">
              <a:lnSpc>
                <a:spcPct val="90000"/>
              </a:lnSpc>
              <a:buFontTx/>
              <a:buNone/>
            </a:pPr>
            <a:r>
              <a:rPr lang="en-US" sz="2800" b="1">
                <a:solidFill>
                  <a:srgbClr val="100D00"/>
                </a:solidFill>
                <a:latin typeface="Arial" charset="0"/>
              </a:rPr>
              <a:t>	• Orang Lewi dari keluarga Korah (?)</a:t>
            </a:r>
          </a:p>
          <a:p>
            <a:pPr eaLnBrk="1" hangingPunct="1">
              <a:lnSpc>
                <a:spcPct val="90000"/>
              </a:lnSpc>
              <a:buFontTx/>
              <a:buNone/>
            </a:pPr>
            <a:r>
              <a:rPr lang="en-US" sz="2800" b="1">
                <a:solidFill>
                  <a:srgbClr val="100D00"/>
                </a:solidFill>
                <a:latin typeface="Arial" charset="0"/>
              </a:rPr>
              <a:t>	• Menulis Ps. 88</a:t>
            </a:r>
          </a:p>
          <a:p>
            <a:pPr eaLnBrk="1" hangingPunct="1">
              <a:lnSpc>
                <a:spcPct val="90000"/>
              </a:lnSpc>
              <a:buFontTx/>
              <a:buNone/>
            </a:pPr>
            <a:endParaRPr lang="en-US" sz="2800" b="1">
              <a:solidFill>
                <a:srgbClr val="100D00"/>
              </a:solidFill>
              <a:latin typeface="Arial" charset="0"/>
            </a:endParaRPr>
          </a:p>
          <a:p>
            <a:pPr eaLnBrk="1" hangingPunct="1">
              <a:lnSpc>
                <a:spcPct val="90000"/>
              </a:lnSpc>
              <a:buFontTx/>
              <a:buNone/>
            </a:pPr>
            <a:r>
              <a:rPr lang="en-US" sz="2800" b="1">
                <a:solidFill>
                  <a:srgbClr val="100D00"/>
                </a:solidFill>
                <a:latin typeface="Arial" charset="0"/>
              </a:rPr>
              <a:t>7. Etan the Ezrahi: </a:t>
            </a:r>
            <a:r>
              <a:rPr lang="ja-JP" altLang="en-US" sz="2800" b="1">
                <a:solidFill>
                  <a:srgbClr val="100D00"/>
                </a:solidFill>
                <a:latin typeface="Arial" charset="0"/>
              </a:rPr>
              <a:t>“</a:t>
            </a:r>
            <a:r>
              <a:rPr lang="en-US" altLang="ja-JP" sz="2800" b="1">
                <a:solidFill>
                  <a:srgbClr val="100D00"/>
                </a:solidFill>
                <a:latin typeface="Arial" charset="0"/>
              </a:rPr>
              <a:t>Bertahan</a:t>
            </a:r>
            <a:r>
              <a:rPr lang="ja-JP" altLang="en-US" sz="2800" b="1">
                <a:solidFill>
                  <a:srgbClr val="100D00"/>
                </a:solidFill>
                <a:latin typeface="Arial" charset="0"/>
              </a:rPr>
              <a:t>”</a:t>
            </a:r>
            <a:endParaRPr lang="en-US" altLang="ja-JP" sz="2800" b="1">
              <a:solidFill>
                <a:srgbClr val="100D00"/>
              </a:solidFill>
              <a:latin typeface="Arial" charset="0"/>
            </a:endParaRPr>
          </a:p>
          <a:p>
            <a:pPr eaLnBrk="1" hangingPunct="1">
              <a:lnSpc>
                <a:spcPct val="90000"/>
              </a:lnSpc>
              <a:buFontTx/>
              <a:buNone/>
            </a:pPr>
            <a:r>
              <a:rPr lang="en-US" sz="2800" b="1">
                <a:solidFill>
                  <a:srgbClr val="100D00"/>
                </a:solidFill>
                <a:latin typeface="Arial" charset="0"/>
              </a:rPr>
              <a:t>	• Orang Lewi dari keluarga Merari</a:t>
            </a:r>
          </a:p>
          <a:p>
            <a:pPr eaLnBrk="1" hangingPunct="1">
              <a:lnSpc>
                <a:spcPct val="90000"/>
              </a:lnSpc>
              <a:buFontTx/>
              <a:buNone/>
            </a:pPr>
            <a:r>
              <a:rPr lang="en-US" sz="2800" b="1">
                <a:solidFill>
                  <a:srgbClr val="100D00"/>
                </a:solidFill>
                <a:latin typeface="Arial" charset="0"/>
              </a:rPr>
              <a:t>	• Menulis Ps. 89</a:t>
            </a:r>
          </a:p>
        </p:txBody>
      </p:sp>
      <p:sp>
        <p:nvSpPr>
          <p:cNvPr id="63492" name="Text Box 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pic>
        <p:nvPicPr>
          <p:cNvPr id="63493" name="Picture 5" descr="h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895600"/>
            <a:ext cx="2571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 to="" calcmode="lin" valueType="num">
                                      <p:cBhvr>
                                        <p:cTn id="12" dur="1" fill="hold"/>
                                        <p:tgtEl>
                                          <p:spTgt spid="634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 to="" calcmode="lin" valueType="num">
                                      <p:cBhvr>
                                        <p:cTn id="17" dur="1" fill="hold"/>
                                        <p:tgtEl>
                                          <p:spTgt spid="634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3491">
                                            <p:txEl>
                                              <p:pRg st="4" end="4"/>
                                            </p:txEl>
                                          </p:spTgt>
                                        </p:tgtEl>
                                        <p:attrNameLst>
                                          <p:attrName>style.visibility</p:attrName>
                                        </p:attrNameLst>
                                      </p:cBhvr>
                                      <p:to>
                                        <p:strVal val="visible"/>
                                      </p:to>
                                    </p:set>
                                    <p:anim to="" calcmode="lin" valueType="num">
                                      <p:cBhvr>
                                        <p:cTn id="22" dur="1" fill="hold"/>
                                        <p:tgtEl>
                                          <p:spTgt spid="63491">
                                            <p:txEl>
                                              <p:pRg st="4" end="4"/>
                                            </p:txEl>
                                          </p:spTgt>
                                        </p:tgtEl>
                                        <p:attrNameLst>
                                          <p:attrName/>
                                        </p:attrNameLst>
                                      </p:cBhvr>
                                    </p:anim>
                                  </p:childTnLst>
                                </p:cTn>
                              </p:par>
                            </p:childTnLst>
                          </p:cTn>
                        </p:par>
                        <p:par>
                          <p:cTn id="23" fill="hold" nodeType="afterGroup">
                            <p:stCondLst>
                              <p:cond delay="0"/>
                            </p:stCondLst>
                            <p:childTnLst>
                              <p:par>
                                <p:cTn id="24" presetID="1" presetClass="entr" presetSubtype="0" fill="hold" nodeType="afterEffect">
                                  <p:stCondLst>
                                    <p:cond delay="0"/>
                                  </p:stCondLst>
                                  <p:childTnLst>
                                    <p:set>
                                      <p:cBhvr>
                                        <p:cTn id="25" dur="1" fill="hold">
                                          <p:stCondLst>
                                            <p:cond delay="0"/>
                                          </p:stCondLst>
                                        </p:cTn>
                                        <p:tgtEl>
                                          <p:spTgt spid="6349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63491">
                                            <p:txEl>
                                              <p:pRg st="5" end="5"/>
                                            </p:txEl>
                                          </p:spTgt>
                                        </p:tgtEl>
                                        <p:attrNameLst>
                                          <p:attrName>style.visibility</p:attrName>
                                        </p:attrNameLst>
                                      </p:cBhvr>
                                      <p:to>
                                        <p:strVal val="visible"/>
                                      </p:to>
                                    </p:set>
                                    <p:anim to="" calcmode="lin" valueType="num">
                                      <p:cBhvr>
                                        <p:cTn id="30" dur="1" fill="hold"/>
                                        <p:tgtEl>
                                          <p:spTgt spid="63491">
                                            <p:txEl>
                                              <p:pRg st="5" end="5"/>
                                            </p:txEl>
                                          </p:spTgt>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63491">
                                            <p:txEl>
                                              <p:pRg st="6" end="6"/>
                                            </p:txEl>
                                          </p:spTgt>
                                        </p:tgtEl>
                                        <p:attrNameLst>
                                          <p:attrName>style.visibility</p:attrName>
                                        </p:attrNameLst>
                                      </p:cBhvr>
                                      <p:to>
                                        <p:strVal val="visible"/>
                                      </p:to>
                                    </p:set>
                                    <p:anim to="" calcmode="lin" valueType="num">
                                      <p:cBhvr>
                                        <p:cTn id="35" dur="1" fill="hold"/>
                                        <p:tgtEl>
                                          <p:spTgt spid="63491">
                                            <p:txEl>
                                              <p:pRg st="6" end="6"/>
                                            </p:txEl>
                                          </p:spTgt>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63491">
                                            <p:txEl>
                                              <p:pRg st="8" end="8"/>
                                            </p:txEl>
                                          </p:spTgt>
                                        </p:tgtEl>
                                        <p:attrNameLst>
                                          <p:attrName>style.visibility</p:attrName>
                                        </p:attrNameLst>
                                      </p:cBhvr>
                                      <p:to>
                                        <p:strVal val="visible"/>
                                      </p:to>
                                    </p:set>
                                    <p:anim to="" calcmode="lin" valueType="num">
                                      <p:cBhvr>
                                        <p:cTn id="40" dur="1" fill="hold"/>
                                        <p:tgtEl>
                                          <p:spTgt spid="63491">
                                            <p:txEl>
                                              <p:pRg st="8" end="8"/>
                                            </p:txEl>
                                          </p:spTgt>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63491">
                                            <p:txEl>
                                              <p:pRg st="9" end="9"/>
                                            </p:txEl>
                                          </p:spTgt>
                                        </p:tgtEl>
                                        <p:attrNameLst>
                                          <p:attrName>style.visibility</p:attrName>
                                        </p:attrNameLst>
                                      </p:cBhvr>
                                      <p:to>
                                        <p:strVal val="visible"/>
                                      </p:to>
                                    </p:set>
                                    <p:anim to="" calcmode="lin" valueType="num">
                                      <p:cBhvr>
                                        <p:cTn id="45" dur="1" fill="hold"/>
                                        <p:tgtEl>
                                          <p:spTgt spid="63491">
                                            <p:txEl>
                                              <p:pRg st="9" end="9"/>
                                            </p:txEl>
                                          </p:spTgt>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63491">
                                            <p:txEl>
                                              <p:pRg st="10" end="10"/>
                                            </p:txEl>
                                          </p:spTgt>
                                        </p:tgtEl>
                                        <p:attrNameLst>
                                          <p:attrName>style.visibility</p:attrName>
                                        </p:attrNameLst>
                                      </p:cBhvr>
                                      <p:to>
                                        <p:strVal val="visible"/>
                                      </p:to>
                                    </p:set>
                                    <p:anim to="" calcmode="lin" valueType="num">
                                      <p:cBhvr>
                                        <p:cTn id="50" dur="1" fill="hold"/>
                                        <p:tgtEl>
                                          <p:spTgt spid="63491">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3400"/>
            <a:ext cx="8229600" cy="884238"/>
          </a:xfrm>
          <a:effectLst>
            <a:outerShdw blurRad="63500" dist="38099" dir="2700000" algn="ctr" rotWithShape="0">
              <a:schemeClr val="tx2">
                <a:alpha val="74998"/>
              </a:schemeClr>
            </a:outerShdw>
          </a:effectLst>
        </p:spPr>
        <p:txBody>
          <a:bodyPr/>
          <a:lstStyle/>
          <a:p>
            <a:pPr eaLnBrk="1" hangingPunct="1">
              <a:defRPr/>
            </a:pPr>
            <a:r>
              <a:rPr lang="en-US">
                <a:solidFill>
                  <a:srgbClr val="FFFFFF"/>
                </a:solidFill>
                <a:latin typeface="Arial" charset="0"/>
                <a:cs typeface="Arial" charset="0"/>
              </a:rPr>
              <a:t>Para pembaca/ penerima</a:t>
            </a:r>
            <a:endParaRPr lang="en-US">
              <a:latin typeface="Arial" charset="0"/>
              <a:cs typeface="Arial" charset="0"/>
            </a:endParaRPr>
          </a:p>
        </p:txBody>
      </p:sp>
      <p:sp>
        <p:nvSpPr>
          <p:cNvPr id="4102" name="Rectangle 6"/>
          <p:cNvSpPr>
            <a:spLocks noChangeArrowheads="1"/>
          </p:cNvSpPr>
          <p:nvPr/>
        </p:nvSpPr>
        <p:spPr bwMode="auto">
          <a:xfrm>
            <a:off x="457200" y="2332038"/>
            <a:ext cx="8229600" cy="4525962"/>
          </a:xfrm>
          <a:prstGeom prst="rect">
            <a:avLst/>
          </a:prstGeom>
          <a:noFill/>
          <a:ln w="9525">
            <a:noFill/>
            <a:miter lim="800000"/>
            <a:headEnd/>
            <a:tailEnd/>
          </a:ln>
          <a:effectLst>
            <a:outerShdw blurRad="63500" dist="38099" dir="2700000" algn="ctr" rotWithShape="0">
              <a:schemeClr val="tx2">
                <a:alpha val="74998"/>
              </a:schemeClr>
            </a:outerShdw>
          </a:effectLst>
        </p:spPr>
        <p:txBody>
          <a:bodyPr/>
          <a:lstStyle/>
          <a:p>
            <a:pPr marL="342900" indent="-342900">
              <a:spcBef>
                <a:spcPct val="20000"/>
              </a:spcBef>
              <a:buFontTx/>
              <a:buChar char="•"/>
              <a:defRPr/>
            </a:pPr>
            <a:r>
              <a:rPr lang="en-US" sz="3200" b="1">
                <a:solidFill>
                  <a:schemeClr val="bg1"/>
                </a:solidFill>
                <a:latin typeface="Arial" pitchFamily="-107" charset="0"/>
                <a:ea typeface="Arial" pitchFamily="-107" charset="0"/>
                <a:cs typeface="Arial" pitchFamily="-107" charset="0"/>
              </a:rPr>
              <a:t>Bangsa Israel</a:t>
            </a:r>
          </a:p>
          <a:p>
            <a:pPr marL="342900" indent="-342900">
              <a:spcBef>
                <a:spcPct val="20000"/>
              </a:spcBef>
              <a:defRPr/>
            </a:pPr>
            <a:endParaRPr lang="en-US" sz="3200" b="1">
              <a:solidFill>
                <a:schemeClr val="bg1"/>
              </a:solidFill>
              <a:latin typeface="Arial" pitchFamily="-107" charset="0"/>
              <a:ea typeface="Arial" pitchFamily="-107" charset="0"/>
              <a:cs typeface="Arial" pitchFamily="-107" charset="0"/>
            </a:endParaRPr>
          </a:p>
          <a:p>
            <a:pPr marL="342900" indent="-342900">
              <a:spcBef>
                <a:spcPct val="20000"/>
              </a:spcBef>
              <a:buFontTx/>
              <a:buChar char="•"/>
              <a:defRPr/>
            </a:pPr>
            <a:r>
              <a:rPr lang="en-US" sz="3200" b="1">
                <a:solidFill>
                  <a:schemeClr val="bg1"/>
                </a:solidFill>
                <a:latin typeface="Arial" pitchFamily="-107" charset="0"/>
                <a:ea typeface="Arial" pitchFamily="-107" charset="0"/>
                <a:cs typeface="Arial" pitchFamily="-107" charset="0"/>
              </a:rPr>
              <a:t>Dipakai dalam penyembahan di tempat ibadah dan sebagai petunjuk ibadah untuk orang-orang Yahudi</a:t>
            </a:r>
          </a:p>
        </p:txBody>
      </p:sp>
      <p:sp>
        <p:nvSpPr>
          <p:cNvPr id="4103"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b="1" smtClean="0">
                <a:solidFill>
                  <a:schemeClr val="bg1"/>
                </a:solidFill>
              </a:rPr>
              <a:t>381</a:t>
            </a:r>
            <a:endParaRPr lang="en-US" b="1" smtClean="0">
              <a:solidFill>
                <a:schemeClr val="bg1"/>
              </a:solidFill>
              <a:effectLst>
                <a:outerShdw blurRad="38100" dist="38100" dir="2700000" algn="tl">
                  <a:srgbClr val="DDDDDD"/>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 to="" calcmode="lin" valueType="num">
                                      <p:cBhvr>
                                        <p:cTn id="7" dur="1" fill="hold"/>
                                        <p:tgtEl>
                                          <p:spTgt spid="410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102">
                                            <p:txEl>
                                              <p:pRg st="2" end="2"/>
                                            </p:txEl>
                                          </p:spTgt>
                                        </p:tgtEl>
                                        <p:attrNameLst>
                                          <p:attrName>style.visibility</p:attrName>
                                        </p:attrNameLst>
                                      </p:cBhvr>
                                      <p:to>
                                        <p:strVal val="visible"/>
                                      </p:to>
                                    </p:set>
                                    <p:anim to="" calcmode="lin" valueType="num">
                                      <p:cBhvr>
                                        <p:cTn id="12" dur="1" fill="hold"/>
                                        <p:tgtEl>
                                          <p:spTgt spid="41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0116" name="Picture 4" descr="Tabernacle"/>
          <p:cNvPicPr>
            <a:picLocks noChangeAspect="1" noChangeArrowheads="1"/>
          </p:cNvPicPr>
          <p:nvPr/>
        </p:nvPicPr>
        <p:blipFill>
          <a:blip r:embed="rId3">
            <a:lum bright="-24000"/>
            <a:extLst>
              <a:ext uri="{28A0092B-C50C-407E-A947-70E740481C1C}">
                <a14:useLocalDpi xmlns:a14="http://schemas.microsoft.com/office/drawing/2010/main" val="0"/>
              </a:ext>
            </a:extLst>
          </a:blip>
          <a:srcRect l="3273"/>
          <a:stretch>
            <a:fillRect/>
          </a:stretch>
        </p:blipFill>
        <p:spPr bwMode="auto">
          <a:xfrm>
            <a:off x="0" y="0"/>
            <a:ext cx="4503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5"/>
          <p:cNvPicPr>
            <a:picLocks noChangeAspect="1" noChangeArrowheads="1"/>
          </p:cNvPicPr>
          <p:nvPr/>
        </p:nvPicPr>
        <p:blipFill>
          <a:blip r:embed="rId4">
            <a:lum bright="24000" contrast="30000"/>
            <a:extLst>
              <a:ext uri="{28A0092B-C50C-407E-A947-70E740481C1C}">
                <a14:useLocalDpi xmlns:a14="http://schemas.microsoft.com/office/drawing/2010/main" val="0"/>
              </a:ext>
            </a:extLst>
          </a:blip>
          <a:srcRect/>
          <a:stretch>
            <a:fillRect/>
          </a:stretch>
        </p:blipFill>
        <p:spPr bwMode="auto">
          <a:xfrm>
            <a:off x="4495800" y="-76200"/>
            <a:ext cx="46751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AutoShape 7"/>
          <p:cNvSpPr>
            <a:spLocks noChangeArrowheads="1"/>
          </p:cNvSpPr>
          <p:nvPr/>
        </p:nvSpPr>
        <p:spPr bwMode="auto">
          <a:xfrm>
            <a:off x="3810000" y="1219200"/>
            <a:ext cx="1447800" cy="1219200"/>
          </a:xfrm>
          <a:custGeom>
            <a:avLst/>
            <a:gdLst>
              <a:gd name="T0" fmla="*/ 2147483647 w 21600"/>
              <a:gd name="T1" fmla="*/ 0 h 21600"/>
              <a:gd name="T2" fmla="*/ 0 w 21600"/>
              <a:gd name="T3" fmla="*/ 1942170529 h 21600"/>
              <a:gd name="T4" fmla="*/ 2147483647 w 21600"/>
              <a:gd name="T5" fmla="*/ 2147483647 h 21600"/>
              <a:gd name="T6" fmla="*/ 2147483647 w 21600"/>
              <a:gd name="T7" fmla="*/ 1942170529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90114" name="Rectangle 2"/>
          <p:cNvSpPr>
            <a:spLocks noGrp="1" noRot="1" noChangeArrowheads="1"/>
          </p:cNvSpPr>
          <p:nvPr>
            <p:ph type="title"/>
          </p:nvPr>
        </p:nvSpPr>
        <p:spPr>
          <a:xfrm>
            <a:off x="301625" y="0"/>
            <a:ext cx="8510588" cy="1143000"/>
          </a:xfrm>
        </p:spPr>
        <p:txBody>
          <a:bodyPr/>
          <a:lstStyle/>
          <a:p>
            <a:pPr eaLnBrk="1" hangingPunct="1">
              <a:defRPr/>
            </a:pPr>
            <a:r>
              <a:rPr lang="en-US" b="1">
                <a:solidFill>
                  <a:schemeClr val="tx1"/>
                </a:solidFill>
                <a:latin typeface="Arial" charset="0"/>
                <a:cs typeface="Arial" charset="0"/>
              </a:rPr>
              <a:t>Peristiwa</a:t>
            </a:r>
            <a:endParaRPr lang="en-US" b="1">
              <a:latin typeface="Arial" charset="0"/>
              <a:cs typeface="Arial" charset="0"/>
            </a:endParaRPr>
          </a:p>
        </p:txBody>
      </p:sp>
      <p:sp>
        <p:nvSpPr>
          <p:cNvPr id="90115" name="Rectangle 3"/>
          <p:cNvSpPr>
            <a:spLocks noGrp="1" noRot="1" noChangeArrowheads="1"/>
          </p:cNvSpPr>
          <p:nvPr>
            <p:ph type="body" idx="1"/>
          </p:nvPr>
        </p:nvSpPr>
        <p:spPr>
          <a:xfrm>
            <a:off x="-152400" y="2209800"/>
            <a:ext cx="9296400" cy="1295400"/>
          </a:xfrm>
        </p:spPr>
        <p:txBody>
          <a:bodyPr/>
          <a:lstStyle/>
          <a:p>
            <a:pPr eaLnBrk="1" hangingPunct="1">
              <a:lnSpc>
                <a:spcPct val="90000"/>
              </a:lnSpc>
              <a:defRPr/>
            </a:pPr>
            <a:r>
              <a:rPr lang="en-US" sz="2800" b="1">
                <a:solidFill>
                  <a:srgbClr val="FFFF66"/>
                </a:solidFill>
                <a:latin typeface="Arial" charset="0"/>
                <a:cs typeface="Arial" charset="0"/>
              </a:rPr>
              <a:t>Kitab Mazmur dikembangkan pada masa transisi dari tabernakel sampai kepada Bait Allah dibawah pemerintahan Raja Salomo</a:t>
            </a:r>
          </a:p>
        </p:txBody>
      </p:sp>
      <p:sp>
        <p:nvSpPr>
          <p:cNvPr id="90121" name="Text Box 9"/>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5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119"/>
                                        </p:tgtEl>
                                        <p:attrNameLst>
                                          <p:attrName>style.visibility</p:attrName>
                                        </p:attrNameLst>
                                      </p:cBhvr>
                                      <p:to>
                                        <p:strVal val="visible"/>
                                      </p:to>
                                    </p:set>
                                    <p:animEffect transition="in" filter="wipe(left)">
                                      <p:cBhvr>
                                        <p:cTn id="12" dur="500"/>
                                        <p:tgtEl>
                                          <p:spTgt spid="90119"/>
                                        </p:tgtEl>
                                      </p:cBhvr>
                                    </p:animEffect>
                                  </p:childTnLst>
                                </p:cTn>
                              </p:par>
                            </p:childTnLst>
                          </p:cTn>
                        </p:par>
                        <p:par>
                          <p:cTn id="13" fill="hold" nodeType="afterGroup">
                            <p:stCondLst>
                              <p:cond delay="500"/>
                            </p:stCondLst>
                            <p:childTnLst>
                              <p:par>
                                <p:cTn id="14" presetID="10" presetClass="entr" presetSubtype="0" fill="hold" nodeType="afterEffect">
                                  <p:stCondLst>
                                    <p:cond delay="1000"/>
                                  </p:stCondLst>
                                  <p:childTnLst>
                                    <p:set>
                                      <p:cBhvr>
                                        <p:cTn id="15" dur="1" fill="hold">
                                          <p:stCondLst>
                                            <p:cond delay="0"/>
                                          </p:stCondLst>
                                        </p:cTn>
                                        <p:tgtEl>
                                          <p:spTgt spid="90117"/>
                                        </p:tgtEl>
                                        <p:attrNameLst>
                                          <p:attrName>style.visibility</p:attrName>
                                        </p:attrNameLst>
                                      </p:cBhvr>
                                      <p:to>
                                        <p:strVal val="visible"/>
                                      </p:to>
                                    </p:set>
                                    <p:animEffect transition="in" filter="fade">
                                      <p:cBhvr>
                                        <p:cTn id="16" dur="500"/>
                                        <p:tgtEl>
                                          <p:spTgt spid="901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115">
                                            <p:txEl>
                                              <p:pRg st="0" end="0"/>
                                            </p:txEl>
                                          </p:spTgt>
                                        </p:tgtEl>
                                        <p:attrNameLst>
                                          <p:attrName>style.visibility</p:attrName>
                                        </p:attrNameLst>
                                      </p:cBhvr>
                                      <p:to>
                                        <p:strVal val="visible"/>
                                      </p:to>
                                    </p:set>
                                    <p:animEffect transition="in" filter="fade">
                                      <p:cBhvr>
                                        <p:cTn id="21"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P spid="901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Rot="1" noChangeArrowheads="1"/>
          </p:cNvSpPr>
          <p:nvPr>
            <p:ph type="body" idx="1"/>
          </p:nvPr>
        </p:nvSpPr>
        <p:spPr>
          <a:xfrm>
            <a:off x="301625" y="1447800"/>
            <a:ext cx="8540750" cy="4953000"/>
          </a:xfrm>
        </p:spPr>
        <p:txBody>
          <a:bodyPr/>
          <a:lstStyle/>
          <a:p>
            <a:pPr eaLnBrk="1" hangingPunct="1">
              <a:defRPr/>
            </a:pPr>
            <a:r>
              <a:rPr lang="en-US" sz="2800">
                <a:latin typeface="Arial" charset="0"/>
                <a:cs typeface="Arial" charset="0"/>
              </a:rPr>
              <a:t>Kegiatan-kegiatan kultus individu</a:t>
            </a:r>
          </a:p>
          <a:p>
            <a:pPr eaLnBrk="1" hangingPunct="1">
              <a:buFont typeface="Wingdings" charset="0"/>
              <a:buNone/>
              <a:defRPr/>
            </a:pPr>
            <a:endParaRPr lang="en-US" sz="2800">
              <a:latin typeface="Arial" charset="0"/>
              <a:cs typeface="Arial" charset="0"/>
            </a:endParaRPr>
          </a:p>
          <a:p>
            <a:pPr eaLnBrk="1" hangingPunct="1">
              <a:buFont typeface="Wingdings" charset="0"/>
              <a:buNone/>
              <a:defRPr/>
            </a:pPr>
            <a:r>
              <a:rPr lang="en-US" sz="2800">
                <a:latin typeface="Arial" charset="0"/>
                <a:cs typeface="Arial" charset="0"/>
              </a:rPr>
              <a:t>	- Pemenuhan Kewajiban-kewajiban Keagamaan </a:t>
            </a:r>
          </a:p>
          <a:p>
            <a:pPr eaLnBrk="1" hangingPunct="1">
              <a:buFont typeface="Wingdings" charset="0"/>
              <a:buNone/>
              <a:defRPr/>
            </a:pPr>
            <a:r>
              <a:rPr lang="en-US" sz="2800">
                <a:latin typeface="Arial" charset="0"/>
                <a:cs typeface="Arial" charset="0"/>
              </a:rPr>
              <a:t>	- Masa-masa sakit dan timbulnya penyakit</a:t>
            </a:r>
          </a:p>
          <a:p>
            <a:pPr eaLnBrk="1" hangingPunct="1">
              <a:buFont typeface="Wingdings" charset="0"/>
              <a:buNone/>
              <a:defRPr/>
            </a:pPr>
            <a:r>
              <a:rPr lang="en-US" sz="2800">
                <a:latin typeface="Arial" charset="0"/>
                <a:cs typeface="Arial" charset="0"/>
              </a:rPr>
              <a:t>	- Prosedur-prosedur resmi/ legal</a:t>
            </a:r>
          </a:p>
          <a:p>
            <a:pPr eaLnBrk="1" hangingPunct="1">
              <a:buFont typeface="Wingdings" charset="0"/>
              <a:buNone/>
              <a:defRPr/>
            </a:pPr>
            <a:r>
              <a:rPr lang="en-US" sz="2800">
                <a:latin typeface="Arial" charset="0"/>
                <a:cs typeface="Arial" charset="0"/>
              </a:rPr>
              <a:t>	- Penebusan dosa</a:t>
            </a:r>
          </a:p>
          <a:p>
            <a:pPr eaLnBrk="1" hangingPunct="1">
              <a:buFont typeface="Wingdings" charset="0"/>
              <a:buNone/>
              <a:defRPr/>
            </a:pPr>
            <a:r>
              <a:rPr lang="en-US" sz="2800">
                <a:latin typeface="Arial" charset="0"/>
                <a:cs typeface="Arial" charset="0"/>
              </a:rPr>
              <a:t>	- Pemenuhan ikrar-ikrar khusus, menyampaikan persembahan-persembahan khusus</a:t>
            </a:r>
          </a:p>
        </p:txBody>
      </p:sp>
      <p:sp>
        <p:nvSpPr>
          <p:cNvPr id="91141" name="Rectangle 5"/>
          <p:cNvSpPr>
            <a:spLocks noGrp="1" noRot="1" noChangeArrowheads="1"/>
          </p:cNvSpPr>
          <p:nvPr>
            <p:ph type="title"/>
          </p:nvPr>
        </p:nvSpPr>
        <p:spPr>
          <a:xfrm>
            <a:off x="301625" y="0"/>
            <a:ext cx="8510588" cy="1143000"/>
          </a:xfrm>
        </p:spPr>
        <p:txBody>
          <a:bodyPr/>
          <a:lstStyle/>
          <a:p>
            <a:pPr eaLnBrk="1" hangingPunct="1">
              <a:defRPr/>
            </a:pPr>
            <a:r>
              <a:rPr lang="en-US">
                <a:solidFill>
                  <a:schemeClr val="tx1"/>
                </a:solidFill>
                <a:latin typeface="Arial" charset="0"/>
                <a:cs typeface="Arial" charset="0"/>
              </a:rPr>
              <a:t>Peristiwa</a:t>
            </a:r>
            <a:endParaRPr lang="en-US">
              <a:latin typeface="Arial" charset="0"/>
              <a:cs typeface="Arial" charset="0"/>
            </a:endParaRPr>
          </a:p>
        </p:txBody>
      </p:sp>
      <p:sp>
        <p:nvSpPr>
          <p:cNvPr id="91142" name="Text Box 6"/>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393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 calcmode="lin" valueType="num">
                                      <p:cBhvr additive="base">
                                        <p:cTn id="25" dur="500" fill="hold"/>
                                        <p:tgtEl>
                                          <p:spTgt spid="911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anim calcmode="lin" valueType="num">
                                      <p:cBhvr additive="base">
                                        <p:cTn id="31" dur="500" fill="hold"/>
                                        <p:tgtEl>
                                          <p:spTgt spid="9113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11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 calcmode="lin" valueType="num">
                                      <p:cBhvr additive="base">
                                        <p:cTn id="37" dur="500" fill="hold"/>
                                        <p:tgtEl>
                                          <p:spTgt spid="9113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11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Rot="1" noChangeArrowheads="1"/>
          </p:cNvSpPr>
          <p:nvPr>
            <p:ph type="body" idx="1"/>
          </p:nvPr>
        </p:nvSpPr>
        <p:spPr/>
        <p:txBody>
          <a:bodyPr/>
          <a:lstStyle/>
          <a:p>
            <a:pPr eaLnBrk="1" hangingPunct="1">
              <a:defRPr/>
            </a:pPr>
            <a:r>
              <a:rPr lang="en-US">
                <a:latin typeface="Arial" charset="0"/>
                <a:cs typeface="Arial" charset="0"/>
              </a:rPr>
              <a:t>Kegiatan-kegiatan Kultus Bersama</a:t>
            </a:r>
          </a:p>
          <a:p>
            <a:pPr eaLnBrk="1" hangingPunct="1">
              <a:buFont typeface="Wingdings" charset="0"/>
              <a:buNone/>
              <a:defRPr/>
            </a:pPr>
            <a:endParaRPr lang="en-US">
              <a:latin typeface="Arial" charset="0"/>
              <a:cs typeface="Arial" charset="0"/>
            </a:endParaRPr>
          </a:p>
          <a:p>
            <a:pPr eaLnBrk="1" hangingPunct="1">
              <a:buFont typeface="Wingdings" charset="0"/>
              <a:buNone/>
              <a:defRPr/>
            </a:pPr>
            <a:r>
              <a:rPr lang="en-US">
                <a:latin typeface="Arial" charset="0"/>
                <a:cs typeface="Arial" charset="0"/>
              </a:rPr>
              <a:t>	- Perayaan-perayaan biasa</a:t>
            </a:r>
          </a:p>
          <a:p>
            <a:pPr eaLnBrk="1" hangingPunct="1">
              <a:buFont typeface="Wingdings" charset="0"/>
              <a:buNone/>
              <a:defRPr/>
            </a:pPr>
            <a:r>
              <a:rPr lang="en-US">
                <a:latin typeface="Arial" charset="0"/>
                <a:cs typeface="Arial" charset="0"/>
              </a:rPr>
              <a:t>	- Ibadah-ibadah khusus</a:t>
            </a:r>
          </a:p>
        </p:txBody>
      </p:sp>
      <p:sp>
        <p:nvSpPr>
          <p:cNvPr id="92166" name="Rectangle 6"/>
          <p:cNvSpPr>
            <a:spLocks noGrp="1" noRot="1" noChangeArrowheads="1"/>
          </p:cNvSpPr>
          <p:nvPr>
            <p:ph type="title"/>
          </p:nvPr>
        </p:nvSpPr>
        <p:spPr>
          <a:xfrm>
            <a:off x="301625" y="0"/>
            <a:ext cx="8510588" cy="1143000"/>
          </a:xfrm>
        </p:spPr>
        <p:txBody>
          <a:bodyPr/>
          <a:lstStyle/>
          <a:p>
            <a:pPr eaLnBrk="1" hangingPunct="1">
              <a:defRPr/>
            </a:pPr>
            <a:r>
              <a:rPr lang="en-US">
                <a:solidFill>
                  <a:schemeClr val="tx1"/>
                </a:solidFill>
                <a:latin typeface="Arial" charset="0"/>
                <a:cs typeface="Arial" charset="0"/>
              </a:rPr>
              <a:t>Peristiwa</a:t>
            </a:r>
            <a:endParaRPr lang="en-US">
              <a:latin typeface="Arial" charset="0"/>
              <a:cs typeface="Arial" charset="0"/>
            </a:endParaRPr>
          </a:p>
        </p:txBody>
      </p:sp>
      <p:sp>
        <p:nvSpPr>
          <p:cNvPr id="92167" name="Text Box 7"/>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393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2" end="2"/>
                                            </p:txEl>
                                          </p:spTgt>
                                        </p:tgtEl>
                                        <p:attrNameLst>
                                          <p:attrName>style.visibility</p:attrName>
                                        </p:attrNameLst>
                                      </p:cBhvr>
                                      <p:to>
                                        <p:strVal val="visible"/>
                                      </p:to>
                                    </p:set>
                                    <p:anim calcmode="lin" valueType="num">
                                      <p:cBhvr additive="base">
                                        <p:cTn id="13"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4" descr="ha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Text Box 5"/>
          <p:cNvSpPr txBox="1">
            <a:spLocks noChangeArrowheads="1"/>
          </p:cNvSpPr>
          <p:nvPr/>
        </p:nvSpPr>
        <p:spPr bwMode="auto">
          <a:xfrm>
            <a:off x="257175" y="5699125"/>
            <a:ext cx="4149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rgbClr val="FFFF66"/>
                </a:solidFill>
              </a:rPr>
              <a:t>Satu jenis harpa kuno yang disebut</a:t>
            </a:r>
          </a:p>
          <a:p>
            <a:pPr algn="ctr" eaLnBrk="1" hangingPunct="1"/>
            <a:r>
              <a:rPr lang="en-US" sz="2000">
                <a:solidFill>
                  <a:srgbClr val="FFFF66"/>
                </a:solidFill>
              </a:rPr>
              <a:t>the </a:t>
            </a:r>
            <a:r>
              <a:rPr lang="ja-JP" altLang="en-US" sz="2000">
                <a:solidFill>
                  <a:srgbClr val="FFFF66"/>
                </a:solidFill>
              </a:rPr>
              <a:t>“</a:t>
            </a:r>
            <a:r>
              <a:rPr lang="en-US" altLang="ja-JP" sz="2000">
                <a:solidFill>
                  <a:srgbClr val="FFFF66"/>
                </a:solidFill>
              </a:rPr>
              <a:t>nevel</a:t>
            </a:r>
            <a:r>
              <a:rPr lang="ja-JP" altLang="en-US" sz="2000">
                <a:solidFill>
                  <a:srgbClr val="FFFF66"/>
                </a:solidFill>
              </a:rPr>
              <a:t>”</a:t>
            </a:r>
            <a:r>
              <a:rPr lang="en-US" altLang="ja-JP" sz="2000">
                <a:solidFill>
                  <a:srgbClr val="FFFF66"/>
                </a:solidFill>
              </a:rPr>
              <a:t>, dibuat disini di </a:t>
            </a:r>
          </a:p>
          <a:p>
            <a:pPr algn="ctr" eaLnBrk="1" hangingPunct="1"/>
            <a:r>
              <a:rPr lang="en-US" sz="2000">
                <a:solidFill>
                  <a:srgbClr val="FFFF66"/>
                </a:solidFill>
              </a:rPr>
              <a:t> Museum Musik di Haifa, Israel.</a:t>
            </a:r>
          </a:p>
        </p:txBody>
      </p:sp>
      <p:pic>
        <p:nvPicPr>
          <p:cNvPr id="14438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 Box 7"/>
          <p:cNvSpPr txBox="1">
            <a:spLocks noChangeArrowheads="1"/>
          </p:cNvSpPr>
          <p:nvPr/>
        </p:nvSpPr>
        <p:spPr bwMode="auto">
          <a:xfrm>
            <a:off x="4724400" y="5730875"/>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solidFill>
                  <a:srgbClr val="FFFF66"/>
                </a:solidFill>
              </a:rPr>
              <a:t>Para musisi Elamit dengan harpa dan 2 seruling.</a:t>
            </a:r>
          </a:p>
        </p:txBody>
      </p:sp>
      <p:sp>
        <p:nvSpPr>
          <p:cNvPr id="144389" name="Text Box 8"/>
          <p:cNvSpPr txBox="1">
            <a:spLocks noChangeArrowheads="1"/>
          </p:cNvSpPr>
          <p:nvPr/>
        </p:nvSpPr>
        <p:spPr bwMode="auto">
          <a:xfrm>
            <a:off x="8299450" y="76200"/>
            <a:ext cx="69215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100D00"/>
                </a:solidFill>
              </a:rPr>
              <a:t>381</a:t>
            </a:r>
          </a:p>
        </p:txBody>
      </p:sp>
      <p:sp>
        <p:nvSpPr>
          <p:cNvPr id="80905" name="Rectangle 9"/>
          <p:cNvSpPr>
            <a:spLocks noGrp="1" noChangeArrowheads="1"/>
          </p:cNvSpPr>
          <p:nvPr>
            <p:ph type="title" idx="4294967295"/>
          </p:nvPr>
        </p:nvSpPr>
        <p:spPr>
          <a:xfrm>
            <a:off x="5257800" y="125413"/>
            <a:ext cx="3276600" cy="484187"/>
          </a:xfrm>
        </p:spPr>
        <p:txBody>
          <a:bodyPr/>
          <a:lstStyle/>
          <a:p>
            <a:pPr eaLnBrk="1" hangingPunct="1">
              <a:defRPr/>
            </a:pPr>
            <a:r>
              <a:rPr lang="en-US">
                <a:latin typeface="Arial" charset="0"/>
                <a:cs typeface="Arial" charset="0"/>
              </a:rPr>
              <a:t>The Nevel</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descr="pip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7941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4" name="Text Box 5"/>
          <p:cNvSpPr txBox="1">
            <a:spLocks noChangeArrowheads="1"/>
          </p:cNvSpPr>
          <p:nvPr/>
        </p:nvSpPr>
        <p:spPr bwMode="auto">
          <a:xfrm>
            <a:off x="3962400" y="1905000"/>
            <a:ext cx="4986338"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Seorang Yahudi di Yerusalem meniup sebuah</a:t>
            </a:r>
          </a:p>
          <a:p>
            <a:pPr eaLnBrk="1" hangingPunct="1"/>
            <a:r>
              <a:rPr lang="en-US" sz="2800"/>
              <a:t> </a:t>
            </a:r>
            <a:r>
              <a:rPr lang="ja-JP" altLang="en-US" sz="2800"/>
              <a:t>“</a:t>
            </a:r>
            <a:r>
              <a:rPr lang="en-US" altLang="ja-JP" sz="2800"/>
              <a:t>shofar</a:t>
            </a:r>
            <a:r>
              <a:rPr lang="ja-JP" altLang="en-US" sz="2800"/>
              <a:t>”</a:t>
            </a:r>
            <a:r>
              <a:rPr lang="en-US" altLang="ja-JP" sz="2800"/>
              <a:t> atau tanduk domba jantan,</a:t>
            </a:r>
          </a:p>
          <a:p>
            <a:pPr eaLnBrk="1" hangingPunct="1"/>
            <a:r>
              <a:rPr lang="en-US" sz="2800"/>
              <a:t>Dipakai di Israel kuno untuk </a:t>
            </a:r>
          </a:p>
          <a:p>
            <a:pPr eaLnBrk="1" hangingPunct="1"/>
            <a:r>
              <a:rPr lang="en-US" sz="2800"/>
              <a:t>mengumumkan kepada orang-orang akan peristiwa2 keagamaan atau adanya perang.</a:t>
            </a:r>
          </a:p>
        </p:txBody>
      </p:sp>
      <p:sp>
        <p:nvSpPr>
          <p:cNvPr id="84998" name="Rectangle 6"/>
          <p:cNvSpPr>
            <a:spLocks noGrp="1" noChangeArrowheads="1"/>
          </p:cNvSpPr>
          <p:nvPr>
            <p:ph type="title" idx="4294967295"/>
          </p:nvPr>
        </p:nvSpPr>
        <p:spPr>
          <a:xfrm>
            <a:off x="4038600" y="277813"/>
            <a:ext cx="4648200" cy="1017587"/>
          </a:xfrm>
        </p:spPr>
        <p:txBody>
          <a:bodyPr/>
          <a:lstStyle/>
          <a:p>
            <a:pPr eaLnBrk="1" hangingPunct="1">
              <a:defRPr/>
            </a:pPr>
            <a:r>
              <a:rPr lang="en-US">
                <a:latin typeface="Arial" charset="0"/>
                <a:cs typeface="Arial" charset="0"/>
              </a:rPr>
              <a:t>The Shofar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ChangeArrowheads="1"/>
          </p:cNvSpPr>
          <p:nvPr/>
        </p:nvSpPr>
        <p:spPr bwMode="auto">
          <a:xfrm>
            <a:off x="838200" y="1176338"/>
            <a:ext cx="7543800" cy="4965700"/>
          </a:xfrm>
          <a:prstGeom prst="rect">
            <a:avLst/>
          </a:prstGeom>
          <a:noFill/>
          <a:ln w="9525">
            <a:noFill/>
            <a:miter lim="800000"/>
            <a:headEnd/>
            <a:tailEnd/>
          </a:ln>
          <a:effectLst>
            <a:outerShdw blurRad="63500" dist="53882" dir="2700000" algn="ctr" rotWithShape="0">
              <a:srgbClr val="100D00">
                <a:alpha val="74998"/>
              </a:srgbClr>
            </a:outerShdw>
          </a:effectLst>
        </p:spPr>
        <p:txBody>
          <a:bodyPr>
            <a:spAutoFit/>
          </a:bodyPr>
          <a:lstStyle/>
          <a:p>
            <a:pPr algn="ctr">
              <a:defRPr/>
            </a:pPr>
            <a:r>
              <a:rPr lang="en-US" sz="3200" b="1">
                <a:latin typeface="Arial" pitchFamily="-107" charset="0"/>
                <a:ea typeface="Arial" pitchFamily="-107" charset="0"/>
                <a:cs typeface="Arial" pitchFamily="-107" charset="0"/>
              </a:rPr>
              <a:t>(Mazmur 113 )</a:t>
            </a:r>
          </a:p>
          <a:p>
            <a:pPr algn="ctr">
              <a:defRPr/>
            </a:pPr>
            <a:endParaRPr lang="en-US" sz="3200" b="1">
              <a:latin typeface="Arial" pitchFamily="-107" charset="0"/>
              <a:ea typeface="Arial" pitchFamily="-107" charset="0"/>
              <a:cs typeface="Arial" pitchFamily="-107" charset="0"/>
            </a:endParaRPr>
          </a:p>
          <a:p>
            <a:pPr algn="ctr">
              <a:defRPr/>
            </a:pPr>
            <a:r>
              <a:rPr lang="en-US" sz="3200" b="1">
                <a:latin typeface="Arial" pitchFamily="-107" charset="0"/>
                <a:ea typeface="Arial" pitchFamily="-107" charset="0"/>
                <a:cs typeface="Arial" pitchFamily="-107" charset="0"/>
              </a:rPr>
              <a:t>Dari terbitnya sampai kepada terbenamnya matahari</a:t>
            </a:r>
          </a:p>
          <a:p>
            <a:pPr algn="ctr">
              <a:defRPr/>
            </a:pPr>
            <a:r>
              <a:rPr lang="en-US" sz="3200" b="1">
                <a:latin typeface="Arial" pitchFamily="-107" charset="0"/>
                <a:ea typeface="Arial" pitchFamily="-107" charset="0"/>
                <a:cs typeface="Arial" pitchFamily="-107" charset="0"/>
              </a:rPr>
              <a:t>Terpujilah nama Tuhan (X2)</a:t>
            </a:r>
          </a:p>
          <a:p>
            <a:pPr algn="ctr">
              <a:defRPr/>
            </a:pPr>
            <a:r>
              <a:rPr lang="en-US" sz="3200" b="1">
                <a:latin typeface="Arial" pitchFamily="-107" charset="0"/>
                <a:ea typeface="Arial" pitchFamily="-107" charset="0"/>
                <a:cs typeface="Arial" pitchFamily="-107" charset="0"/>
              </a:rPr>
              <a:t>Pujilah Tuhan</a:t>
            </a:r>
          </a:p>
          <a:p>
            <a:pPr algn="ctr">
              <a:defRPr/>
            </a:pPr>
            <a:r>
              <a:rPr lang="en-US" sz="3200" b="1">
                <a:latin typeface="Arial" pitchFamily="-107" charset="0"/>
                <a:ea typeface="Arial" pitchFamily="-107" charset="0"/>
                <a:cs typeface="Arial" pitchFamily="-107" charset="0"/>
              </a:rPr>
              <a:t>Pujilah Dia, hai semua hamba Tuhan</a:t>
            </a:r>
          </a:p>
          <a:p>
            <a:pPr algn="ctr">
              <a:defRPr/>
            </a:pPr>
            <a:r>
              <a:rPr lang="en-US" sz="3200" b="1">
                <a:latin typeface="Arial" pitchFamily="-107" charset="0"/>
                <a:ea typeface="Arial" pitchFamily="-107" charset="0"/>
                <a:cs typeface="Arial" pitchFamily="-107" charset="0"/>
              </a:rPr>
              <a:t>Pujilah nama Tuhan</a:t>
            </a:r>
          </a:p>
          <a:p>
            <a:pPr algn="ctr">
              <a:defRPr/>
            </a:pPr>
            <a:r>
              <a:rPr lang="en-US" sz="3200" b="1">
                <a:latin typeface="Arial" pitchFamily="-107" charset="0"/>
                <a:ea typeface="Arial" pitchFamily="-107" charset="0"/>
                <a:cs typeface="Arial" pitchFamily="-107" charset="0"/>
              </a:rPr>
              <a:t>Kiranya nama Tuhan dimasyhurkan</a:t>
            </a:r>
          </a:p>
          <a:p>
            <a:pPr algn="ctr">
              <a:defRPr/>
            </a:pPr>
            <a:r>
              <a:rPr lang="en-US" sz="3200" b="1">
                <a:latin typeface="Arial" pitchFamily="-107" charset="0"/>
                <a:ea typeface="Arial" pitchFamily="-107" charset="0"/>
                <a:cs typeface="Arial" pitchFamily="-107" charset="0"/>
              </a:rPr>
              <a:t>Sekarang ini dan selama-lamanya</a:t>
            </a:r>
          </a:p>
        </p:txBody>
      </p:sp>
      <p:sp>
        <p:nvSpPr>
          <p:cNvPr id="121860" name="Rectangle 4"/>
          <p:cNvSpPr>
            <a:spLocks noGrp="1" noChangeArrowheads="1"/>
          </p:cNvSpPr>
          <p:nvPr>
            <p:ph type="title" idx="4294967295"/>
          </p:nvPr>
        </p:nvSpPr>
        <p:spPr/>
        <p:txBody>
          <a:bodyPr/>
          <a:lstStyle/>
          <a:p>
            <a:pPr eaLnBrk="1" hangingPunct="1">
              <a:defRPr/>
            </a:pPr>
            <a:r>
              <a:rPr lang="en-US">
                <a:latin typeface="Arial" charset="0"/>
                <a:cs typeface="Arial" charset="0"/>
              </a:rPr>
              <a:t>Dari terbitnya matahari</a:t>
            </a:r>
          </a:p>
        </p:txBody>
      </p:sp>
    </p:spTree>
  </p:cSld>
  <p:clrMapOvr>
    <a:masterClrMapping/>
  </p:clrMapOvr>
  <p:transition xmlns:p14="http://schemas.microsoft.com/office/powerpoint/2010/main">
    <p:randomBar dir="ver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1" name="Rectangle 2" descr="Walnut"/>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lnSpc>
                <a:spcPct val="70000"/>
              </a:lnSpc>
            </a:pPr>
            <a:endParaRPr lang="en-US"/>
          </a:p>
        </p:txBody>
      </p:sp>
      <p:sp>
        <p:nvSpPr>
          <p:cNvPr id="197635" name="Text Box 3"/>
          <p:cNvSpPr txBox="1">
            <a:spLocks noChangeArrowheads="1"/>
          </p:cNvSpPr>
          <p:nvPr/>
        </p:nvSpPr>
        <p:spPr bwMode="auto">
          <a:xfrm>
            <a:off x="61722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200</a:t>
            </a:r>
          </a:p>
        </p:txBody>
      </p:sp>
      <p:sp>
        <p:nvSpPr>
          <p:cNvPr id="197636" name="Text Box 4"/>
          <p:cNvSpPr txBox="1">
            <a:spLocks noChangeArrowheads="1"/>
          </p:cNvSpPr>
          <p:nvPr/>
        </p:nvSpPr>
        <p:spPr bwMode="auto">
          <a:xfrm>
            <a:off x="5343525" y="4600575"/>
            <a:ext cx="600075"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4 0 0 </a:t>
            </a:r>
          </a:p>
        </p:txBody>
      </p:sp>
      <p:sp>
        <p:nvSpPr>
          <p:cNvPr id="197637" name="Text Box 5"/>
          <p:cNvSpPr txBox="1">
            <a:spLocks noChangeArrowheads="1"/>
          </p:cNvSpPr>
          <p:nvPr/>
        </p:nvSpPr>
        <p:spPr bwMode="auto">
          <a:xfrm>
            <a:off x="4114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800</a:t>
            </a:r>
          </a:p>
        </p:txBody>
      </p:sp>
      <p:sp>
        <p:nvSpPr>
          <p:cNvPr id="197638" name="Text Box 6"/>
          <p:cNvSpPr txBox="1">
            <a:spLocks noChangeArrowheads="1"/>
          </p:cNvSpPr>
          <p:nvPr/>
        </p:nvSpPr>
        <p:spPr bwMode="auto">
          <a:xfrm>
            <a:off x="27432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1200</a:t>
            </a:r>
          </a:p>
        </p:txBody>
      </p:sp>
      <p:sp>
        <p:nvSpPr>
          <p:cNvPr id="197639" name="Text Box 7"/>
          <p:cNvSpPr txBox="1">
            <a:spLocks noChangeArrowheads="1"/>
          </p:cNvSpPr>
          <p:nvPr/>
        </p:nvSpPr>
        <p:spPr bwMode="auto">
          <a:xfrm>
            <a:off x="20574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1400</a:t>
            </a:r>
          </a:p>
        </p:txBody>
      </p:sp>
      <p:sp>
        <p:nvSpPr>
          <p:cNvPr id="197640" name="Text Box 8"/>
          <p:cNvSpPr txBox="1">
            <a:spLocks noChangeArrowheads="1"/>
          </p:cNvSpPr>
          <p:nvPr/>
        </p:nvSpPr>
        <p:spPr bwMode="auto">
          <a:xfrm>
            <a:off x="13716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1600</a:t>
            </a:r>
          </a:p>
        </p:txBody>
      </p:sp>
      <p:sp>
        <p:nvSpPr>
          <p:cNvPr id="197641" name="Text Box 9"/>
          <p:cNvSpPr txBox="1">
            <a:spLocks noChangeArrowheads="1"/>
          </p:cNvSpPr>
          <p:nvPr/>
        </p:nvSpPr>
        <p:spPr bwMode="auto">
          <a:xfrm>
            <a:off x="6553200" y="4495800"/>
            <a:ext cx="914400" cy="2227263"/>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Sblm/Ssdh Masehi</a:t>
            </a:r>
          </a:p>
        </p:txBody>
      </p:sp>
      <p:sp>
        <p:nvSpPr>
          <p:cNvPr id="197642" name="Text Box 10"/>
          <p:cNvSpPr txBox="1">
            <a:spLocks noChangeArrowheads="1"/>
          </p:cNvSpPr>
          <p:nvPr/>
        </p:nvSpPr>
        <p:spPr bwMode="auto">
          <a:xfrm>
            <a:off x="81534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400</a:t>
            </a:r>
          </a:p>
        </p:txBody>
      </p:sp>
      <p:grpSp>
        <p:nvGrpSpPr>
          <p:cNvPr id="148490" name="Group 11"/>
          <p:cNvGrpSpPr>
            <a:grpSpLocks/>
          </p:cNvGrpSpPr>
          <p:nvPr/>
        </p:nvGrpSpPr>
        <p:grpSpPr bwMode="auto">
          <a:xfrm>
            <a:off x="66675" y="3578225"/>
            <a:ext cx="9534525" cy="844550"/>
            <a:chOff x="42" y="1918"/>
            <a:chExt cx="6006" cy="532"/>
          </a:xfrm>
        </p:grpSpPr>
        <p:grpSp>
          <p:nvGrpSpPr>
            <p:cNvPr id="148503" name="Group 12"/>
            <p:cNvGrpSpPr>
              <a:grpSpLocks/>
            </p:cNvGrpSpPr>
            <p:nvPr/>
          </p:nvGrpSpPr>
          <p:grpSpPr bwMode="auto">
            <a:xfrm>
              <a:off x="96" y="1918"/>
              <a:ext cx="1296" cy="530"/>
              <a:chOff x="96" y="1918"/>
              <a:chExt cx="1296" cy="530"/>
            </a:xfrm>
          </p:grpSpPr>
          <p:sp>
            <p:nvSpPr>
              <p:cNvPr id="19764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4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grpSp>
          <p:nvGrpSpPr>
            <p:cNvPr id="148504" name="Group 17"/>
            <p:cNvGrpSpPr>
              <a:grpSpLocks/>
            </p:cNvGrpSpPr>
            <p:nvPr/>
          </p:nvGrpSpPr>
          <p:grpSpPr bwMode="auto">
            <a:xfrm>
              <a:off x="1824" y="1920"/>
              <a:ext cx="1296" cy="530"/>
              <a:chOff x="96" y="1918"/>
              <a:chExt cx="1296" cy="530"/>
            </a:xfrm>
          </p:grpSpPr>
          <p:sp>
            <p:nvSpPr>
              <p:cNvPr id="19765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grpSp>
          <p:nvGrpSpPr>
            <p:cNvPr id="148505" name="Group 22"/>
            <p:cNvGrpSpPr>
              <a:grpSpLocks/>
            </p:cNvGrpSpPr>
            <p:nvPr/>
          </p:nvGrpSpPr>
          <p:grpSpPr bwMode="auto">
            <a:xfrm>
              <a:off x="3552" y="1920"/>
              <a:ext cx="1296" cy="530"/>
              <a:chOff x="96" y="1918"/>
              <a:chExt cx="1296" cy="530"/>
            </a:xfrm>
          </p:grpSpPr>
          <p:sp>
            <p:nvSpPr>
              <p:cNvPr id="19765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5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sp>
          <p:nvSpPr>
            <p:cNvPr id="19765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6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9766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grpSp>
      <p:sp>
        <p:nvSpPr>
          <p:cNvPr id="197662" name="Text Box 30"/>
          <p:cNvSpPr txBox="1">
            <a:spLocks noChangeArrowheads="1"/>
          </p:cNvSpPr>
          <p:nvPr/>
        </p:nvSpPr>
        <p:spPr bwMode="auto">
          <a:xfrm>
            <a:off x="7543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200</a:t>
            </a:r>
          </a:p>
        </p:txBody>
      </p:sp>
      <p:sp>
        <p:nvSpPr>
          <p:cNvPr id="197663" name="Text Box 31"/>
          <p:cNvSpPr txBox="1">
            <a:spLocks noChangeArrowheads="1"/>
          </p:cNvSpPr>
          <p:nvPr/>
        </p:nvSpPr>
        <p:spPr bwMode="auto">
          <a:xfrm>
            <a:off x="4724400" y="4600575"/>
            <a:ext cx="600075"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6 0 0 </a:t>
            </a:r>
          </a:p>
        </p:txBody>
      </p:sp>
      <p:sp>
        <p:nvSpPr>
          <p:cNvPr id="197664" name="Text Box 32"/>
          <p:cNvSpPr txBox="1">
            <a:spLocks noChangeArrowheads="1"/>
          </p:cNvSpPr>
          <p:nvPr/>
        </p:nvSpPr>
        <p:spPr bwMode="auto">
          <a:xfrm>
            <a:off x="34290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1000</a:t>
            </a:r>
          </a:p>
        </p:txBody>
      </p:sp>
      <p:sp>
        <p:nvSpPr>
          <p:cNvPr id="197665" name="Text Box 33"/>
          <p:cNvSpPr txBox="1">
            <a:spLocks noChangeArrowheads="1"/>
          </p:cNvSpPr>
          <p:nvPr/>
        </p:nvSpPr>
        <p:spPr bwMode="auto">
          <a:xfrm>
            <a:off x="6858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1800</a:t>
            </a:r>
          </a:p>
        </p:txBody>
      </p:sp>
      <p:sp>
        <p:nvSpPr>
          <p:cNvPr id="197666" name="Text Box 34"/>
          <p:cNvSpPr txBox="1">
            <a:spLocks noChangeArrowheads="1"/>
          </p:cNvSpPr>
          <p:nvPr/>
        </p:nvSpPr>
        <p:spPr bwMode="auto">
          <a:xfrm>
            <a:off x="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2000</a:t>
            </a:r>
          </a:p>
        </p:txBody>
      </p:sp>
      <p:sp>
        <p:nvSpPr>
          <p:cNvPr id="197667" name="Text Box 35"/>
          <p:cNvSpPr txBox="1">
            <a:spLocks noChangeArrowheads="1"/>
          </p:cNvSpPr>
          <p:nvPr/>
        </p:nvSpPr>
        <p:spPr bwMode="auto">
          <a:xfrm>
            <a:off x="8763000" y="4600575"/>
            <a:ext cx="381000" cy="180022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p>
            <a:pPr algn="ctr">
              <a:spcBef>
                <a:spcPct val="50000"/>
              </a:spcBef>
              <a:defRPr/>
            </a:pPr>
            <a:r>
              <a:rPr lang="en-US" sz="2800" b="1">
                <a:latin typeface="Times New Roman" pitchFamily="-107" charset="0"/>
                <a:ea typeface="Arial" pitchFamily="-107" charset="0"/>
                <a:cs typeface="Arial" pitchFamily="-107" charset="0"/>
              </a:rPr>
              <a:t> 600</a:t>
            </a:r>
          </a:p>
        </p:txBody>
      </p:sp>
      <p:sp>
        <p:nvSpPr>
          <p:cNvPr id="197668" name="Text Box 36"/>
          <p:cNvSpPr txBox="1">
            <a:spLocks noChangeArrowheads="1"/>
          </p:cNvSpPr>
          <p:nvPr/>
        </p:nvSpPr>
        <p:spPr bwMode="auto">
          <a:xfrm>
            <a:off x="152400" y="1371600"/>
            <a:ext cx="2667000" cy="16319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smtClean="0">
                <a:solidFill>
                  <a:srgbClr val="00FFFF"/>
                </a:solidFill>
                <a:latin typeface="Times New Roman" charset="0"/>
              </a:rPr>
              <a:t>Musa</a:t>
            </a:r>
          </a:p>
          <a:p>
            <a:pPr algn="ctr" eaLnBrk="1" hangingPunct="1">
              <a:lnSpc>
                <a:spcPct val="60000"/>
              </a:lnSpc>
              <a:spcBef>
                <a:spcPct val="50000"/>
              </a:spcBef>
              <a:defRPr/>
            </a:pPr>
            <a:r>
              <a:rPr lang="en-US" sz="3600" b="1" smtClean="0">
                <a:solidFill>
                  <a:srgbClr val="00FFFF"/>
                </a:solidFill>
                <a:latin typeface="Times New Roman" charset="0"/>
              </a:rPr>
              <a:t>Ps. 90</a:t>
            </a:r>
          </a:p>
          <a:p>
            <a:pPr algn="ctr" eaLnBrk="1" hangingPunct="1">
              <a:lnSpc>
                <a:spcPct val="60000"/>
              </a:lnSpc>
              <a:spcBef>
                <a:spcPct val="50000"/>
              </a:spcBef>
              <a:defRPr/>
            </a:pPr>
            <a:r>
              <a:rPr lang="en-US" sz="3600" b="1" smtClean="0">
                <a:solidFill>
                  <a:srgbClr val="00FFFF"/>
                </a:solidFill>
                <a:latin typeface="Times New Roman" charset="0"/>
              </a:rPr>
              <a:t>ca. 1400 BC</a:t>
            </a:r>
            <a:endParaRPr lang="en-US" sz="3200" b="1" smtClean="0">
              <a:solidFill>
                <a:srgbClr val="00FFFF"/>
              </a:solidFill>
              <a:latin typeface="Times New Roman" charset="0"/>
            </a:endParaRPr>
          </a:p>
        </p:txBody>
      </p:sp>
      <p:sp>
        <p:nvSpPr>
          <p:cNvPr id="197669" name="Text Box 37"/>
          <p:cNvSpPr txBox="1">
            <a:spLocks noChangeArrowheads="1"/>
          </p:cNvSpPr>
          <p:nvPr/>
        </p:nvSpPr>
        <p:spPr bwMode="auto">
          <a:xfrm>
            <a:off x="2590800" y="1371600"/>
            <a:ext cx="2514600" cy="16319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smtClean="0">
                <a:solidFill>
                  <a:srgbClr val="FFFF00"/>
                </a:solidFill>
                <a:latin typeface="Times New Roman" charset="0"/>
              </a:rPr>
              <a:t>Daud</a:t>
            </a:r>
          </a:p>
          <a:p>
            <a:pPr algn="ctr" eaLnBrk="1" hangingPunct="1">
              <a:lnSpc>
                <a:spcPct val="60000"/>
              </a:lnSpc>
              <a:spcBef>
                <a:spcPct val="50000"/>
              </a:spcBef>
              <a:defRPr/>
            </a:pPr>
            <a:r>
              <a:rPr lang="en-US" sz="3600" b="1" smtClean="0">
                <a:solidFill>
                  <a:srgbClr val="FFFF00"/>
                </a:solidFill>
                <a:latin typeface="Times New Roman" charset="0"/>
              </a:rPr>
              <a:t>73 mzm</a:t>
            </a:r>
          </a:p>
          <a:p>
            <a:pPr algn="ctr" eaLnBrk="1" hangingPunct="1">
              <a:lnSpc>
                <a:spcPct val="60000"/>
              </a:lnSpc>
              <a:spcBef>
                <a:spcPct val="50000"/>
              </a:spcBef>
              <a:defRPr/>
            </a:pPr>
            <a:r>
              <a:rPr lang="en-US" sz="3600" b="1" smtClean="0">
                <a:solidFill>
                  <a:srgbClr val="FFFF00"/>
                </a:solidFill>
                <a:latin typeface="Times New Roman" charset="0"/>
              </a:rPr>
              <a:t>1000</a:t>
            </a:r>
            <a:endParaRPr lang="en-US" sz="3200" b="1" smtClean="0">
              <a:solidFill>
                <a:srgbClr val="FFFF00"/>
              </a:solidFill>
              <a:latin typeface="Times New Roman" charset="0"/>
            </a:endParaRPr>
          </a:p>
        </p:txBody>
      </p:sp>
      <p:sp>
        <p:nvSpPr>
          <p:cNvPr id="197673" name="Text Box 41"/>
          <p:cNvSpPr txBox="1">
            <a:spLocks noChangeArrowheads="1"/>
          </p:cNvSpPr>
          <p:nvPr/>
        </p:nvSpPr>
        <p:spPr bwMode="auto">
          <a:xfrm>
            <a:off x="4572000" y="1371600"/>
            <a:ext cx="4572000" cy="2100263"/>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lnSpc>
                <a:spcPct val="60000"/>
              </a:lnSpc>
              <a:spcBef>
                <a:spcPct val="50000"/>
              </a:spcBef>
              <a:defRPr/>
            </a:pPr>
            <a:r>
              <a:rPr lang="en-US" sz="3600" b="1" smtClean="0">
                <a:solidFill>
                  <a:srgbClr val="FFCC00"/>
                </a:solidFill>
                <a:latin typeface="Times New Roman" charset="0"/>
              </a:rPr>
              <a:t>Pasca Pembuangan </a:t>
            </a:r>
          </a:p>
          <a:p>
            <a:pPr algn="ctr" eaLnBrk="1" hangingPunct="1">
              <a:lnSpc>
                <a:spcPct val="60000"/>
              </a:lnSpc>
              <a:spcBef>
                <a:spcPct val="50000"/>
              </a:spcBef>
              <a:defRPr/>
            </a:pPr>
            <a:r>
              <a:rPr lang="en-US" sz="3600" b="1" smtClean="0">
                <a:solidFill>
                  <a:srgbClr val="FFCC00"/>
                </a:solidFill>
                <a:latin typeface="Times New Roman" charset="0"/>
              </a:rPr>
              <a:t>Ps. 126 </a:t>
            </a:r>
          </a:p>
          <a:p>
            <a:pPr algn="ctr" eaLnBrk="1" hangingPunct="1">
              <a:lnSpc>
                <a:spcPct val="60000"/>
              </a:lnSpc>
              <a:spcBef>
                <a:spcPct val="50000"/>
              </a:spcBef>
              <a:defRPr/>
            </a:pPr>
            <a:r>
              <a:rPr lang="en-US" sz="3200" b="1" smtClean="0">
                <a:solidFill>
                  <a:srgbClr val="FFCC00"/>
                </a:solidFill>
                <a:latin typeface="Times New Roman" charset="0"/>
              </a:rPr>
              <a:t>430 BC</a:t>
            </a:r>
          </a:p>
          <a:p>
            <a:pPr algn="ctr" eaLnBrk="1" hangingPunct="1">
              <a:lnSpc>
                <a:spcPct val="60000"/>
              </a:lnSpc>
              <a:spcBef>
                <a:spcPct val="50000"/>
              </a:spcBef>
              <a:defRPr/>
            </a:pPr>
            <a:endParaRPr lang="en-US" sz="3200" b="1" smtClean="0">
              <a:solidFill>
                <a:srgbClr val="FFCC00"/>
              </a:solidFill>
              <a:latin typeface="Times New Roman" charset="0"/>
            </a:endParaRPr>
          </a:p>
        </p:txBody>
      </p:sp>
      <p:sp>
        <p:nvSpPr>
          <p:cNvPr id="197675" name="AutoShape 43"/>
          <p:cNvSpPr>
            <a:spLocks noChangeArrowheads="1"/>
          </p:cNvSpPr>
          <p:nvPr/>
        </p:nvSpPr>
        <p:spPr bwMode="auto">
          <a:xfrm>
            <a:off x="2057400" y="3810000"/>
            <a:ext cx="3733800" cy="533400"/>
          </a:xfrm>
          <a:prstGeom prst="rightArrow">
            <a:avLst>
              <a:gd name="adj1" fmla="val 50000"/>
              <a:gd name="adj2" fmla="val 175000"/>
            </a:avLst>
          </a:prstGeom>
          <a:solidFill>
            <a:schemeClr val="tx2"/>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latin typeface="Arial" pitchFamily="-107" charset="0"/>
              <a:ea typeface="Arial" pitchFamily="-107" charset="0"/>
              <a:cs typeface="Arial" pitchFamily="-107" charset="0"/>
            </a:endParaRPr>
          </a:p>
        </p:txBody>
      </p:sp>
      <p:sp>
        <p:nvSpPr>
          <p:cNvPr id="197681" name="Rectangle 49"/>
          <p:cNvSpPr>
            <a:spLocks noGrp="1" noChangeArrowheads="1"/>
          </p:cNvSpPr>
          <p:nvPr>
            <p:ph type="title" idx="4294967295"/>
          </p:nvPr>
        </p:nvSpPr>
        <p:spPr>
          <a:xfrm>
            <a:off x="533400" y="685800"/>
            <a:ext cx="8229600" cy="441325"/>
          </a:xfrm>
          <a:effectLst>
            <a:outerShdw blurRad="63500" dist="38099" dir="2700000" algn="ctr" rotWithShape="0">
              <a:schemeClr val="bg1">
                <a:alpha val="74998"/>
              </a:schemeClr>
            </a:outerShdw>
          </a:effectLst>
        </p:spPr>
        <p:txBody>
          <a:bodyPr/>
          <a:lstStyle/>
          <a:p>
            <a:pPr algn="ctr" eaLnBrk="1" hangingPunct="1">
              <a:defRPr/>
            </a:pPr>
            <a:r>
              <a:rPr lang="en-US" sz="4000">
                <a:ea typeface="+mj-ea"/>
                <a:cs typeface="+mj-cs"/>
              </a:rPr>
              <a:t>Kitab Mazmur mencakup 1000 Tahun</a:t>
            </a:r>
          </a:p>
        </p:txBody>
      </p:sp>
      <p:sp>
        <p:nvSpPr>
          <p:cNvPr id="197682" name="Text Box 50"/>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eaLnBrk="0" hangingPunct="0">
              <a:defRPr/>
            </a:pPr>
            <a:r>
              <a:rPr lang="en-US" b="1">
                <a:latin typeface="Arial" pitchFamily="-107" charset="0"/>
                <a:ea typeface="Arial" pitchFamily="-107" charset="0"/>
                <a:cs typeface="Arial" pitchFamily="-107" charset="0"/>
              </a:rPr>
              <a:t>381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97669"/>
                                        </p:tgtEl>
                                        <p:attrNameLst>
                                          <p:attrName>style.visibility</p:attrName>
                                        </p:attrNameLst>
                                      </p:cBhvr>
                                      <p:to>
                                        <p:strVal val="visible"/>
                                      </p:to>
                                    </p:set>
                                    <p:animEffect transition="in" filter="dissolve">
                                      <p:cBhvr>
                                        <p:cTn id="7" dur="500"/>
                                        <p:tgtEl>
                                          <p:spTgt spid="197669"/>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197668"/>
                                        </p:tgtEl>
                                        <p:attrNameLst>
                                          <p:attrName>style.visibility</p:attrName>
                                        </p:attrNameLst>
                                      </p:cBhvr>
                                      <p:to>
                                        <p:strVal val="visible"/>
                                      </p:to>
                                    </p:set>
                                    <p:animEffect transition="in" filter="dissolve">
                                      <p:cBhvr>
                                        <p:cTn id="11" dur="500"/>
                                        <p:tgtEl>
                                          <p:spTgt spid="197668"/>
                                        </p:tgtEl>
                                      </p:cBhvr>
                                    </p:animEffect>
                                  </p:childTnLst>
                                </p:cTn>
                              </p:par>
                            </p:childTnLst>
                          </p:cTn>
                        </p:par>
                        <p:par>
                          <p:cTn id="12" fill="hold" nodeType="afterGroup">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197673"/>
                                        </p:tgtEl>
                                        <p:attrNameLst>
                                          <p:attrName>style.visibility</p:attrName>
                                        </p:attrNameLst>
                                      </p:cBhvr>
                                      <p:to>
                                        <p:strVal val="visible"/>
                                      </p:to>
                                    </p:set>
                                    <p:animEffect transition="in" filter="dissolve">
                                      <p:cBhvr>
                                        <p:cTn id="15" dur="500"/>
                                        <p:tgtEl>
                                          <p:spTgt spid="1976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7681"/>
                                        </p:tgtEl>
                                        <p:attrNameLst>
                                          <p:attrName>style.visibility</p:attrName>
                                        </p:attrNameLst>
                                      </p:cBhvr>
                                      <p:to>
                                        <p:strVal val="visible"/>
                                      </p:to>
                                    </p:set>
                                    <p:animEffect transition="in" filter="dissolve">
                                      <p:cBhvr>
                                        <p:cTn id="20" dur="500"/>
                                        <p:tgtEl>
                                          <p:spTgt spid="197681"/>
                                        </p:tgtEl>
                                      </p:cBhvr>
                                    </p:animEffect>
                                  </p:childTnLst>
                                </p:cTn>
                              </p:par>
                            </p:childTnLst>
                          </p:cTn>
                        </p:par>
                        <p:par>
                          <p:cTn id="21" fill="hold" nodeType="afterGroup">
                            <p:stCondLst>
                              <p:cond delay="500"/>
                            </p:stCondLst>
                            <p:childTnLst>
                              <p:par>
                                <p:cTn id="22" presetID="22" presetClass="entr" presetSubtype="8" fill="hold" grpId="0" nodeType="afterEffect">
                                  <p:stCondLst>
                                    <p:cond delay="1000"/>
                                  </p:stCondLst>
                                  <p:childTnLst>
                                    <p:set>
                                      <p:cBhvr>
                                        <p:cTn id="23" dur="1" fill="hold">
                                          <p:stCondLst>
                                            <p:cond delay="0"/>
                                          </p:stCondLst>
                                        </p:cTn>
                                        <p:tgtEl>
                                          <p:spTgt spid="197675"/>
                                        </p:tgtEl>
                                        <p:attrNameLst>
                                          <p:attrName>style.visibility</p:attrName>
                                        </p:attrNameLst>
                                      </p:cBhvr>
                                      <p:to>
                                        <p:strVal val="visible"/>
                                      </p:to>
                                    </p:set>
                                    <p:animEffect transition="in" filter="wipe(left)">
                                      <p:cBhvr>
                                        <p:cTn id="24" dur="500"/>
                                        <p:tgtEl>
                                          <p:spTgt spid="197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68" grpId="0" autoUpdateAnimBg="0"/>
      <p:bldP spid="197669" grpId="0" autoUpdateAnimBg="0"/>
      <p:bldP spid="197673" grpId="0" autoUpdateAnimBg="0"/>
      <p:bldP spid="197675" grpId="0" animBg="1"/>
      <p:bldP spid="19768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150530" name="Group 2"/>
          <p:cNvGrpSpPr>
            <a:grpSpLocks/>
          </p:cNvGrpSpPr>
          <p:nvPr/>
        </p:nvGrpSpPr>
        <p:grpSpPr bwMode="auto">
          <a:xfrm>
            <a:off x="206375" y="3140075"/>
            <a:ext cx="8686800" cy="74613"/>
            <a:chOff x="288" y="2208"/>
            <a:chExt cx="5184" cy="0"/>
          </a:xfrm>
        </p:grpSpPr>
        <p:sp>
          <p:nvSpPr>
            <p:cNvPr id="303107" name="Line 3"/>
            <p:cNvSpPr>
              <a:spLocks noChangeShapeType="1"/>
            </p:cNvSpPr>
            <p:nvPr/>
          </p:nvSpPr>
          <p:spPr bwMode="auto">
            <a:xfrm>
              <a:off x="1230" y="2208"/>
              <a:ext cx="3789" cy="0"/>
            </a:xfrm>
            <a:prstGeom prst="line">
              <a:avLst/>
            </a:prstGeom>
            <a:noFill/>
            <a:ln w="76200">
              <a:solidFill>
                <a:schemeClr val="accent2"/>
              </a:solidFill>
              <a:round/>
              <a:headEnd/>
              <a:tailEnd/>
            </a:ln>
            <a:effectLst>
              <a:outerShdw blurRad="63500" dist="38099" dir="2700000" algn="ctr" rotWithShape="0">
                <a:schemeClr val="tx1">
                  <a:alpha val="74998"/>
                </a:schemeClr>
              </a:outerShdw>
            </a:effectLst>
          </p:spPr>
          <p:txBody>
            <a:bodyPr/>
            <a:lstStyle/>
            <a:p>
              <a:pPr>
                <a:defRPr/>
              </a:pPr>
              <a:endParaRPr lang="en-US">
                <a:latin typeface="Arial" pitchFamily="-107" charset="0"/>
                <a:ea typeface="Arial" pitchFamily="-107" charset="0"/>
                <a:cs typeface="Arial" pitchFamily="-107" charset="0"/>
              </a:endParaRPr>
            </a:p>
          </p:txBody>
        </p:sp>
        <p:sp>
          <p:nvSpPr>
            <p:cNvPr id="150548" name="Line 4"/>
            <p:cNvSpPr>
              <a:spLocks noChangeShapeType="1"/>
            </p:cNvSpPr>
            <p:nvPr/>
          </p:nvSpPr>
          <p:spPr bwMode="auto">
            <a:xfrm>
              <a:off x="288" y="2208"/>
              <a:ext cx="5184"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3109" name="Text Box 5"/>
          <p:cNvSpPr txBox="1">
            <a:spLocks noChangeArrowheads="1"/>
          </p:cNvSpPr>
          <p:nvPr/>
        </p:nvSpPr>
        <p:spPr bwMode="auto">
          <a:xfrm>
            <a:off x="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1400 SM</a:t>
            </a:r>
          </a:p>
        </p:txBody>
      </p:sp>
      <p:sp>
        <p:nvSpPr>
          <p:cNvPr id="303110" name="Rectangle 6"/>
          <p:cNvSpPr>
            <a:spLocks noGrp="1" noChangeArrowheads="1"/>
          </p:cNvSpPr>
          <p:nvPr>
            <p:ph type="title" idx="4294967295"/>
          </p:nvPr>
        </p:nvSpPr>
        <p:spPr>
          <a:xfrm>
            <a:off x="457200" y="350838"/>
            <a:ext cx="8229600" cy="914400"/>
          </a:xfrm>
          <a:effectLst>
            <a:outerShdw blurRad="63500" dist="35921" dir="2700000" algn="ctr" rotWithShape="0">
              <a:schemeClr val="tx2">
                <a:alpha val="74998"/>
              </a:schemeClr>
            </a:outerShdw>
          </a:effectLst>
        </p:spPr>
        <p:txBody>
          <a:bodyPr/>
          <a:lstStyle/>
          <a:p>
            <a:pPr eaLnBrk="1" hangingPunct="1">
              <a:defRPr/>
            </a:pPr>
            <a:r>
              <a:rPr lang="en-US" sz="4000" b="1">
                <a:solidFill>
                  <a:srgbClr val="FFFFFF"/>
                </a:solidFill>
                <a:ea typeface="+mj-ea"/>
              </a:rPr>
              <a:t>TAHUN PENYUSUNAN</a:t>
            </a:r>
          </a:p>
        </p:txBody>
      </p:sp>
      <p:sp>
        <p:nvSpPr>
          <p:cNvPr id="303111" name="Text Box 7"/>
          <p:cNvSpPr txBox="1">
            <a:spLocks noChangeArrowheads="1"/>
          </p:cNvSpPr>
          <p:nvPr/>
        </p:nvSpPr>
        <p:spPr bwMode="auto">
          <a:xfrm>
            <a:off x="0" y="3276600"/>
            <a:ext cx="13716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Musa</a:t>
            </a:r>
          </a:p>
        </p:txBody>
      </p:sp>
      <p:sp>
        <p:nvSpPr>
          <p:cNvPr id="303112" name="Text Box 8"/>
          <p:cNvSpPr txBox="1">
            <a:spLocks noChangeArrowheads="1"/>
          </p:cNvSpPr>
          <p:nvPr/>
        </p:nvSpPr>
        <p:spPr bwMode="auto">
          <a:xfrm>
            <a:off x="19812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1000 SM</a:t>
            </a:r>
          </a:p>
        </p:txBody>
      </p:sp>
      <p:sp>
        <p:nvSpPr>
          <p:cNvPr id="303113" name="Text Box 9"/>
          <p:cNvSpPr txBox="1">
            <a:spLocks noChangeArrowheads="1"/>
          </p:cNvSpPr>
          <p:nvPr/>
        </p:nvSpPr>
        <p:spPr bwMode="auto">
          <a:xfrm>
            <a:off x="33528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971 SM</a:t>
            </a:r>
          </a:p>
        </p:txBody>
      </p:sp>
      <p:sp>
        <p:nvSpPr>
          <p:cNvPr id="303114" name="Text Box 10"/>
          <p:cNvSpPr txBox="1">
            <a:spLocks noChangeArrowheads="1"/>
          </p:cNvSpPr>
          <p:nvPr/>
        </p:nvSpPr>
        <p:spPr bwMode="auto">
          <a:xfrm>
            <a:off x="47244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931 SM</a:t>
            </a:r>
          </a:p>
        </p:txBody>
      </p:sp>
      <p:sp>
        <p:nvSpPr>
          <p:cNvPr id="303115" name="Text Box 11"/>
          <p:cNvSpPr txBox="1">
            <a:spLocks noChangeArrowheads="1"/>
          </p:cNvSpPr>
          <p:nvPr/>
        </p:nvSpPr>
        <p:spPr bwMode="auto">
          <a:xfrm>
            <a:off x="77724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500 SM</a:t>
            </a:r>
          </a:p>
        </p:txBody>
      </p:sp>
      <p:sp>
        <p:nvSpPr>
          <p:cNvPr id="303116" name="Text Box 12"/>
          <p:cNvSpPr txBox="1">
            <a:spLocks noChangeArrowheads="1"/>
          </p:cNvSpPr>
          <p:nvPr/>
        </p:nvSpPr>
        <p:spPr bwMode="auto">
          <a:xfrm>
            <a:off x="6096000" y="2590800"/>
            <a:ext cx="1371600" cy="396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000">
                <a:solidFill>
                  <a:schemeClr val="bg1"/>
                </a:solidFill>
                <a:latin typeface="Tahoma" pitchFamily="-107" charset="-52"/>
                <a:ea typeface="MS PGothic" pitchFamily="34" charset="-128"/>
                <a:cs typeface="MS PGothic" pitchFamily="34" charset="-128"/>
              </a:rPr>
              <a:t>722 SM</a:t>
            </a:r>
          </a:p>
        </p:txBody>
      </p:sp>
      <p:sp>
        <p:nvSpPr>
          <p:cNvPr id="303117" name="Text Box 13"/>
          <p:cNvSpPr txBox="1">
            <a:spLocks noChangeArrowheads="1"/>
          </p:cNvSpPr>
          <p:nvPr/>
        </p:nvSpPr>
        <p:spPr bwMode="auto">
          <a:xfrm>
            <a:off x="1981200" y="3276600"/>
            <a:ext cx="13716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Daud</a:t>
            </a:r>
          </a:p>
        </p:txBody>
      </p:sp>
      <p:sp>
        <p:nvSpPr>
          <p:cNvPr id="303118" name="Text Box 14"/>
          <p:cNvSpPr txBox="1">
            <a:spLocks noChangeArrowheads="1"/>
          </p:cNvSpPr>
          <p:nvPr/>
        </p:nvSpPr>
        <p:spPr bwMode="auto">
          <a:xfrm>
            <a:off x="3429000" y="3276600"/>
            <a:ext cx="15240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Salomo</a:t>
            </a:r>
          </a:p>
        </p:txBody>
      </p:sp>
      <p:sp>
        <p:nvSpPr>
          <p:cNvPr id="303119" name="Text Box 15"/>
          <p:cNvSpPr txBox="1">
            <a:spLocks noChangeArrowheads="1"/>
          </p:cNvSpPr>
          <p:nvPr/>
        </p:nvSpPr>
        <p:spPr bwMode="auto">
          <a:xfrm>
            <a:off x="4800600" y="3276600"/>
            <a:ext cx="1752600" cy="9302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spcBef>
                <a:spcPct val="50000"/>
              </a:spcBef>
              <a:defRPr/>
            </a:pPr>
            <a:r>
              <a:rPr lang="en-US" sz="2200" b="1">
                <a:solidFill>
                  <a:schemeClr val="bg1"/>
                </a:solidFill>
                <a:latin typeface="Tahoma" pitchFamily="-107" charset="-52"/>
                <a:ea typeface="MS PGothic" pitchFamily="34" charset="-128"/>
                <a:cs typeface="MS PGothic" pitchFamily="34" charset="-128"/>
              </a:rPr>
              <a:t>Kerajaan </a:t>
            </a:r>
          </a:p>
          <a:p>
            <a:pPr>
              <a:spcBef>
                <a:spcPct val="50000"/>
              </a:spcBef>
              <a:defRPr/>
            </a:pPr>
            <a:r>
              <a:rPr lang="en-US" sz="2200" b="1">
                <a:solidFill>
                  <a:schemeClr val="bg1"/>
                </a:solidFill>
                <a:latin typeface="Tahoma" pitchFamily="-107" charset="-52"/>
                <a:ea typeface="MS PGothic" pitchFamily="34" charset="-128"/>
                <a:cs typeface="MS PGothic" pitchFamily="34" charset="-128"/>
              </a:rPr>
              <a:t>Terbagi</a:t>
            </a:r>
          </a:p>
        </p:txBody>
      </p:sp>
      <p:sp>
        <p:nvSpPr>
          <p:cNvPr id="303120" name="Text Box 16"/>
          <p:cNvSpPr txBox="1">
            <a:spLocks noChangeArrowheads="1"/>
          </p:cNvSpPr>
          <p:nvPr/>
        </p:nvSpPr>
        <p:spPr bwMode="auto">
          <a:xfrm>
            <a:off x="6096000" y="3276600"/>
            <a:ext cx="1371600" cy="7620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Pembu-angan</a:t>
            </a:r>
          </a:p>
        </p:txBody>
      </p:sp>
      <p:sp>
        <p:nvSpPr>
          <p:cNvPr id="303121" name="Text Box 17"/>
          <p:cNvSpPr txBox="1">
            <a:spLocks noChangeArrowheads="1"/>
          </p:cNvSpPr>
          <p:nvPr/>
        </p:nvSpPr>
        <p:spPr bwMode="auto">
          <a:xfrm>
            <a:off x="7315200" y="3276600"/>
            <a:ext cx="1905000" cy="4270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Pemulihan</a:t>
            </a:r>
          </a:p>
        </p:txBody>
      </p:sp>
      <p:sp>
        <p:nvSpPr>
          <p:cNvPr id="303122" name="Text Box 18"/>
          <p:cNvSpPr txBox="1">
            <a:spLocks noChangeArrowheads="1"/>
          </p:cNvSpPr>
          <p:nvPr/>
        </p:nvSpPr>
        <p:spPr bwMode="auto">
          <a:xfrm>
            <a:off x="1981200" y="4343400"/>
            <a:ext cx="3124200" cy="10969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en-US" sz="2200" b="1">
                <a:solidFill>
                  <a:schemeClr val="bg1"/>
                </a:solidFill>
                <a:latin typeface="Tahoma" pitchFamily="-107" charset="-52"/>
                <a:ea typeface="MS PGothic" pitchFamily="34" charset="-128"/>
                <a:cs typeface="MS PGothic" pitchFamily="34" charset="-128"/>
              </a:rPr>
              <a:t>Banyak bagian dari Mazmur ditulis pada masa ini</a:t>
            </a:r>
          </a:p>
        </p:txBody>
      </p:sp>
      <p:sp>
        <p:nvSpPr>
          <p:cNvPr id="150545" name="AutoShape 19"/>
          <p:cNvSpPr>
            <a:spLocks/>
          </p:cNvSpPr>
          <p:nvPr/>
        </p:nvSpPr>
        <p:spPr bwMode="auto">
          <a:xfrm rot="-5400000">
            <a:off x="3390900" y="3162300"/>
            <a:ext cx="304800" cy="1905000"/>
          </a:xfrm>
          <a:prstGeom prst="leftBrace">
            <a:avLst>
              <a:gd name="adj1" fmla="val 52083"/>
              <a:gd name="adj2" fmla="val 50000"/>
            </a:avLst>
          </a:prstGeom>
          <a:noFill/>
          <a:ln w="5715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3124" name="Text Box 20"/>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ffectLst>
            <a:outerShdw blurRad="63500" dist="35921" dir="2700000" algn="ctr" rotWithShape="0">
              <a:schemeClr val="tx2">
                <a:alpha val="74998"/>
              </a:schemeClr>
            </a:outerShdw>
          </a:effectLst>
        </p:spPr>
        <p:txBody>
          <a:bodyPr/>
          <a:lstStyle/>
          <a:p>
            <a:pPr eaLnBrk="1" hangingPunct="1">
              <a:defRPr/>
            </a:pPr>
            <a:r>
              <a:rPr lang="en-US" b="1">
                <a:solidFill>
                  <a:srgbClr val="FFFF00"/>
                </a:solidFill>
                <a:latin typeface="Arial" charset="0"/>
                <a:cs typeface="Arial" charset="0"/>
              </a:rPr>
              <a:t>Klasifikasi Kitab</a:t>
            </a:r>
            <a:endParaRPr lang="en-US">
              <a:solidFill>
                <a:srgbClr val="FFFF00"/>
              </a:solidFill>
              <a:latin typeface="Arial" charset="0"/>
              <a:cs typeface="Arial" charset="0"/>
            </a:endParaRPr>
          </a:p>
        </p:txBody>
      </p:sp>
      <p:sp>
        <p:nvSpPr>
          <p:cNvPr id="22531" name="Rectangle 3"/>
          <p:cNvSpPr>
            <a:spLocks noGrp="1" noChangeArrowheads="1"/>
          </p:cNvSpPr>
          <p:nvPr>
            <p:ph type="body" idx="1"/>
          </p:nvPr>
        </p:nvSpPr>
        <p:spPr>
          <a:xfrm>
            <a:off x="381000" y="1219200"/>
            <a:ext cx="8305800" cy="4906963"/>
          </a:xfrm>
          <a:effectLst>
            <a:outerShdw blurRad="63500" dist="35921" dir="2700000" algn="ctr" rotWithShape="0">
              <a:schemeClr val="tx2">
                <a:alpha val="74998"/>
              </a:schemeClr>
            </a:outerShdw>
          </a:effectLst>
        </p:spPr>
        <p:txBody>
          <a:bodyPr/>
          <a:lstStyle/>
          <a:p>
            <a:pPr eaLnBrk="1" hangingPunct="1">
              <a:buFontTx/>
              <a:buNone/>
              <a:defRPr/>
            </a:pPr>
            <a:r>
              <a:rPr lang="en-US" sz="2800">
                <a:solidFill>
                  <a:srgbClr val="FFFFFF"/>
                </a:solidFill>
                <a:latin typeface="Arial" charset="0"/>
                <a:cs typeface="Arial" charset="0"/>
              </a:rPr>
              <a:t>						 </a:t>
            </a:r>
          </a:p>
          <a:p>
            <a:pPr eaLnBrk="1" hangingPunct="1">
              <a:defRPr/>
            </a:pPr>
            <a:r>
              <a:rPr lang="en-US" sz="2800" b="1">
                <a:solidFill>
                  <a:srgbClr val="FFFFFF"/>
                </a:solidFill>
                <a:latin typeface="Arial" charset="0"/>
                <a:cs typeface="Arial" charset="0"/>
              </a:rPr>
              <a:t>Bagian 1: Ps 1 – 41		</a:t>
            </a:r>
          </a:p>
          <a:p>
            <a:pPr eaLnBrk="1" hangingPunct="1">
              <a:defRPr/>
            </a:pPr>
            <a:r>
              <a:rPr lang="en-US" sz="2800" b="1">
                <a:solidFill>
                  <a:srgbClr val="FFFFFF"/>
                </a:solidFill>
                <a:latin typeface="Arial" charset="0"/>
                <a:cs typeface="Arial" charset="0"/>
              </a:rPr>
              <a:t>Bagian 2: Ps 42 -72</a:t>
            </a:r>
          </a:p>
          <a:p>
            <a:pPr eaLnBrk="1" hangingPunct="1">
              <a:defRPr/>
            </a:pPr>
            <a:r>
              <a:rPr lang="en-US" sz="2800" b="1">
                <a:solidFill>
                  <a:srgbClr val="FFFFFF"/>
                </a:solidFill>
                <a:latin typeface="Arial" charset="0"/>
                <a:cs typeface="Arial" charset="0"/>
              </a:rPr>
              <a:t>Bagian 3: Ps 73 - 89</a:t>
            </a:r>
          </a:p>
          <a:p>
            <a:pPr eaLnBrk="1" hangingPunct="1">
              <a:defRPr/>
            </a:pPr>
            <a:r>
              <a:rPr lang="en-US" sz="2800" b="1">
                <a:solidFill>
                  <a:srgbClr val="FFFFFF"/>
                </a:solidFill>
                <a:latin typeface="Arial" charset="0"/>
                <a:cs typeface="Arial" charset="0"/>
              </a:rPr>
              <a:t>Bagian 4: Ps 90 - 106</a:t>
            </a:r>
          </a:p>
          <a:p>
            <a:pPr eaLnBrk="1" hangingPunct="1">
              <a:defRPr/>
            </a:pPr>
            <a:r>
              <a:rPr lang="en-US" sz="2800" b="1">
                <a:solidFill>
                  <a:srgbClr val="FFFFFF"/>
                </a:solidFill>
                <a:latin typeface="Arial" charset="0"/>
                <a:cs typeface="Arial" charset="0"/>
              </a:rPr>
              <a:t>Bagian 5: Ps 107 – 150</a:t>
            </a:r>
          </a:p>
          <a:p>
            <a:pPr eaLnBrk="1" hangingPunct="1">
              <a:defRPr/>
            </a:pPr>
            <a:endParaRPr lang="en-US" sz="2800" b="1">
              <a:solidFill>
                <a:srgbClr val="FFFFFF"/>
              </a:solidFill>
              <a:latin typeface="Arial" charset="0"/>
              <a:cs typeface="Arial" charset="0"/>
            </a:endParaRPr>
          </a:p>
          <a:p>
            <a:pPr eaLnBrk="1" hangingPunct="1">
              <a:buFontTx/>
              <a:buNone/>
              <a:defRPr/>
            </a:pPr>
            <a:r>
              <a:rPr lang="en-US" sz="2800" b="1">
                <a:solidFill>
                  <a:srgbClr val="FFFFFF"/>
                </a:solidFill>
                <a:latin typeface="Arial" charset="0"/>
                <a:cs typeface="Arial" charset="0"/>
              </a:rPr>
              <a:t>	Tiap bagian dari kelimanya diakhiri dengan sebuah doksologi (sebuah teks pendek yang biasa dinyanyikan utk meninggikan Tuhan)</a:t>
            </a:r>
          </a:p>
          <a:p>
            <a:pPr eaLnBrk="1" hangingPunct="1">
              <a:buFontTx/>
              <a:buNone/>
              <a:defRPr/>
            </a:pPr>
            <a:endParaRPr lang="en-US" sz="2800" b="1">
              <a:solidFill>
                <a:srgbClr val="FFFFFF"/>
              </a:solidFill>
              <a:latin typeface="Arial" charset="0"/>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to="" calcmode="lin" valueType="num">
                                      <p:cBhvr>
                                        <p:cTn id="7" dur="1" fill="hold"/>
                                        <p:tgtEl>
                                          <p:spTgt spid="225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to="" calcmode="lin" valueType="num">
                                      <p:cBhvr>
                                        <p:cTn id="12" dur="1" fill="hold"/>
                                        <p:tgtEl>
                                          <p:spTgt spid="2253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to="" calcmode="lin" valueType="num">
                                      <p:cBhvr>
                                        <p:cTn id="17" dur="1" fill="hold"/>
                                        <p:tgtEl>
                                          <p:spTgt spid="2253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 to="" calcmode="lin" valueType="num">
                                      <p:cBhvr>
                                        <p:cTn id="22" dur="1" fill="hold"/>
                                        <p:tgtEl>
                                          <p:spTgt spid="2253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 to="" calcmode="lin" valueType="num">
                                      <p:cBhvr>
                                        <p:cTn id="27" dur="1" fill="hold"/>
                                        <p:tgtEl>
                                          <p:spTgt spid="2253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 to="" calcmode="lin" valueType="num">
                                      <p:cBhvr>
                                        <p:cTn id="32" dur="1" fill="hold"/>
                                        <p:tgtEl>
                                          <p:spTgt spid="22531">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2531">
                                            <p:txEl>
                                              <p:pRg st="7" end="7"/>
                                            </p:txEl>
                                          </p:spTgt>
                                        </p:tgtEl>
                                        <p:attrNameLst>
                                          <p:attrName>style.visibility</p:attrName>
                                        </p:attrNameLst>
                                      </p:cBhvr>
                                      <p:to>
                                        <p:strVal val="visible"/>
                                      </p:to>
                                    </p:set>
                                    <p:anim to="" calcmode="lin" valueType="num">
                                      <p:cBhvr>
                                        <p:cTn id="37" dur="1" fill="hold"/>
                                        <p:tgtEl>
                                          <p:spTgt spid="2253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solidFill>
                  <a:srgbClr val="100D00"/>
                </a:solidFill>
                <a:latin typeface="Arial" charset="0"/>
              </a:rPr>
              <a:t>Alasan Klasifikasi</a:t>
            </a:r>
          </a:p>
        </p:txBody>
      </p:sp>
      <p:sp>
        <p:nvSpPr>
          <p:cNvPr id="26627" name="Rectangle 3"/>
          <p:cNvSpPr>
            <a:spLocks noGrp="1" noChangeArrowheads="1"/>
          </p:cNvSpPr>
          <p:nvPr>
            <p:ph type="body" idx="1"/>
          </p:nvPr>
        </p:nvSpPr>
        <p:spPr/>
        <p:txBody>
          <a:bodyPr/>
          <a:lstStyle/>
          <a:p>
            <a:pPr eaLnBrk="1" hangingPunct="1"/>
            <a:r>
              <a:rPr lang="en-US">
                <a:solidFill>
                  <a:srgbClr val="100D00"/>
                </a:solidFill>
                <a:latin typeface="Arial" charset="0"/>
              </a:rPr>
              <a:t>Herbert C. Leupold &amp; A. A. Anderson menyatakan bahwa pembagian ini telah menghasilkan satu bagian pada satu saat dari perkembangan secara kronologis</a:t>
            </a:r>
          </a:p>
        </p:txBody>
      </p:sp>
      <p:sp>
        <p:nvSpPr>
          <p:cNvPr id="154628" name="Text Box 4"/>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t>382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57200" y="274638"/>
            <a:ext cx="8229600" cy="792162"/>
          </a:xfrm>
          <a:noFill/>
        </p:spPr>
        <p:txBody>
          <a:bodyPr/>
          <a:lstStyle/>
          <a:p>
            <a:pPr eaLnBrk="1" hangingPunct="1"/>
            <a:r>
              <a:rPr lang="en-US" sz="4000" b="1">
                <a:solidFill>
                  <a:schemeClr val="bg1"/>
                </a:solidFill>
                <a:latin typeface="Arial" charset="0"/>
              </a:rPr>
              <a:t>KOMPILASI/ PENGGABUNGAN</a:t>
            </a:r>
          </a:p>
        </p:txBody>
      </p:sp>
      <p:graphicFrame>
        <p:nvGraphicFramePr>
          <p:cNvPr id="305187" name="Group 35"/>
          <p:cNvGraphicFramePr>
            <a:graphicFrameLocks noGrp="1"/>
          </p:cNvGraphicFramePr>
          <p:nvPr>
            <p:ph type="tbl" idx="1"/>
          </p:nvPr>
        </p:nvGraphicFramePr>
        <p:xfrm>
          <a:off x="228600" y="1143000"/>
          <a:ext cx="8686800" cy="3200400"/>
        </p:xfrm>
        <a:graphic>
          <a:graphicData uri="http://schemas.openxmlformats.org/drawingml/2006/table">
            <a:tbl>
              <a:tblPr/>
              <a:tblGrid>
                <a:gridCol w="1828800"/>
                <a:gridCol w="1362075"/>
                <a:gridCol w="1412875"/>
                <a:gridCol w="1647825"/>
                <a:gridCol w="1247775"/>
                <a:gridCol w="1187450"/>
              </a:tblGrid>
              <a:tr h="701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III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IV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Bagian V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Kompilator yg mungkin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Daud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Hezekia atau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Josia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Ezra atau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Nehemia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325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Kemngknan wkt penggabungan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c. 1020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 970 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c. 970 – 610 SM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bg1"/>
                          </a:solidFill>
                          <a:effectLst/>
                          <a:latin typeface="Arial" charset="0"/>
                          <a:ea typeface="ＭＳ Ｐゴシック" charset="0"/>
                          <a:cs typeface="Arial" charset="0"/>
                        </a:rPr>
                        <a:t>Sampai dg c. 430 SM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grpSp>
        <p:nvGrpSpPr>
          <p:cNvPr id="156701" name="Group 29"/>
          <p:cNvGrpSpPr>
            <a:grpSpLocks/>
          </p:cNvGrpSpPr>
          <p:nvPr/>
        </p:nvGrpSpPr>
        <p:grpSpPr bwMode="auto">
          <a:xfrm>
            <a:off x="0" y="3913188"/>
            <a:ext cx="9144000" cy="2944812"/>
            <a:chOff x="0" y="2465"/>
            <a:chExt cx="5472" cy="1855"/>
          </a:xfrm>
        </p:grpSpPr>
        <p:pic>
          <p:nvPicPr>
            <p:cNvPr id="156702" name="Picture 30"/>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03" name="Picture 3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5154"/>
                                        </p:tgtEl>
                                        <p:attrNameLst>
                                          <p:attrName>style.visibility</p:attrName>
                                        </p:attrNameLst>
                                      </p:cBhvr>
                                      <p:to>
                                        <p:strVal val="visible"/>
                                      </p:to>
                                    </p:set>
                                    <p:animEffect transition="in" filter="fade">
                                      <p:cBhvr>
                                        <p:cTn id="7" dur="1000"/>
                                        <p:tgtEl>
                                          <p:spTgt spid="305154"/>
                                        </p:tgtEl>
                                      </p:cBhvr>
                                    </p:animEffect>
                                    <p:anim calcmode="lin" valueType="num">
                                      <p:cBhvr>
                                        <p:cTn id="8" dur="1000" fill="hold"/>
                                        <p:tgtEl>
                                          <p:spTgt spid="305154"/>
                                        </p:tgtEl>
                                        <p:attrNameLst>
                                          <p:attrName>ppt_x</p:attrName>
                                        </p:attrNameLst>
                                      </p:cBhvr>
                                      <p:tavLst>
                                        <p:tav tm="0">
                                          <p:val>
                                            <p:strVal val="#ppt_x"/>
                                          </p:val>
                                        </p:tav>
                                        <p:tav tm="100000">
                                          <p:val>
                                            <p:strVal val="#ppt_x"/>
                                          </p:val>
                                        </p:tav>
                                      </p:tavLst>
                                    </p:anim>
                                    <p:anim calcmode="lin" valueType="num">
                                      <p:cBhvr>
                                        <p:cTn id="9" dur="1000" fill="hold"/>
                                        <p:tgtEl>
                                          <p:spTgt spid="305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ffectLst>
            <a:outerShdw blurRad="63500" dist="38099" dir="2700000" algn="ctr" rotWithShape="0">
              <a:schemeClr val="tx2">
                <a:alpha val="74998"/>
              </a:schemeClr>
            </a:outerShdw>
          </a:effectLst>
        </p:spPr>
        <p:txBody>
          <a:bodyPr/>
          <a:lstStyle/>
          <a:p>
            <a:pPr eaLnBrk="1" hangingPunct="1">
              <a:defRPr/>
            </a:pPr>
            <a:r>
              <a:rPr lang="en-US">
                <a:solidFill>
                  <a:srgbClr val="FFFF00"/>
                </a:solidFill>
                <a:ea typeface="+mj-ea"/>
              </a:rPr>
              <a:t>Alasan Klasifikasi</a:t>
            </a:r>
          </a:p>
        </p:txBody>
      </p:sp>
      <p:sp>
        <p:nvSpPr>
          <p:cNvPr id="24579" name="Rectangle 3"/>
          <p:cNvSpPr>
            <a:spLocks noGrp="1" noChangeArrowheads="1"/>
          </p:cNvSpPr>
          <p:nvPr>
            <p:ph type="body" idx="1"/>
          </p:nvPr>
        </p:nvSpPr>
        <p:spPr>
          <a:effectLst>
            <a:outerShdw blurRad="63500" dist="38099" dir="2700000" algn="ctr" rotWithShape="0">
              <a:schemeClr val="tx2">
                <a:alpha val="74998"/>
              </a:schemeClr>
            </a:outerShdw>
          </a:effectLst>
        </p:spPr>
        <p:txBody>
          <a:bodyPr/>
          <a:lstStyle/>
          <a:p>
            <a:pPr eaLnBrk="1" hangingPunct="1">
              <a:defRPr/>
            </a:pPr>
            <a:r>
              <a:rPr lang="en-US">
                <a:solidFill>
                  <a:srgbClr val="FFFF00"/>
                </a:solidFill>
                <a:ea typeface="+mn-ea"/>
              </a:rPr>
              <a:t>Orang-orang Yahudi meyakini  bahwa kelima bagian ini mencerminkan kelima Hukum Musa, namun semua ini tidak ada hubungannya.</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to="" calcmode="lin" valueType="num">
                                      <p:cBhvr>
                                        <p:cTn id="7" dur="1" fill="hold"/>
                                        <p:tgtEl>
                                          <p:spTgt spid="24579">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0770" name="Group 2"/>
          <p:cNvGrpSpPr>
            <a:grpSpLocks/>
          </p:cNvGrpSpPr>
          <p:nvPr/>
        </p:nvGrpSpPr>
        <p:grpSpPr bwMode="auto">
          <a:xfrm>
            <a:off x="31750" y="0"/>
            <a:ext cx="9144000" cy="6858000"/>
            <a:chOff x="0" y="0"/>
            <a:chExt cx="5760" cy="4320"/>
          </a:xfrm>
        </p:grpSpPr>
        <p:grpSp>
          <p:nvGrpSpPr>
            <p:cNvPr id="160802" name="Group 3"/>
            <p:cNvGrpSpPr>
              <a:grpSpLocks/>
            </p:cNvGrpSpPr>
            <p:nvPr/>
          </p:nvGrpSpPr>
          <p:grpSpPr bwMode="auto">
            <a:xfrm>
              <a:off x="4560" y="0"/>
              <a:ext cx="1200" cy="4320"/>
              <a:chOff x="4608" y="0"/>
              <a:chExt cx="1152" cy="4320"/>
            </a:xfrm>
          </p:grpSpPr>
          <p:pic>
            <p:nvPicPr>
              <p:cNvPr id="160815" name="Picture 4"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6" name="Picture 5"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803" name="Group 6"/>
            <p:cNvGrpSpPr>
              <a:grpSpLocks/>
            </p:cNvGrpSpPr>
            <p:nvPr/>
          </p:nvGrpSpPr>
          <p:grpSpPr bwMode="auto">
            <a:xfrm>
              <a:off x="3504" y="0"/>
              <a:ext cx="1200" cy="4320"/>
              <a:chOff x="4608" y="0"/>
              <a:chExt cx="1152" cy="4320"/>
            </a:xfrm>
          </p:grpSpPr>
          <p:pic>
            <p:nvPicPr>
              <p:cNvPr id="160813" name="Picture 7"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4" name="Picture 8"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804" name="Group 9"/>
            <p:cNvGrpSpPr>
              <a:grpSpLocks/>
            </p:cNvGrpSpPr>
            <p:nvPr/>
          </p:nvGrpSpPr>
          <p:grpSpPr bwMode="auto">
            <a:xfrm>
              <a:off x="2304" y="0"/>
              <a:ext cx="1200" cy="4320"/>
              <a:chOff x="4608" y="0"/>
              <a:chExt cx="1152" cy="4320"/>
            </a:xfrm>
          </p:grpSpPr>
          <p:pic>
            <p:nvPicPr>
              <p:cNvPr id="160811" name="Picture 10"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2" name="Picture 11"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805" name="Group 12"/>
            <p:cNvGrpSpPr>
              <a:grpSpLocks/>
            </p:cNvGrpSpPr>
            <p:nvPr/>
          </p:nvGrpSpPr>
          <p:grpSpPr bwMode="auto">
            <a:xfrm>
              <a:off x="1104" y="0"/>
              <a:ext cx="1200" cy="4320"/>
              <a:chOff x="4608" y="0"/>
              <a:chExt cx="1152" cy="4320"/>
            </a:xfrm>
          </p:grpSpPr>
          <p:pic>
            <p:nvPicPr>
              <p:cNvPr id="160809" name="Picture 13"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10" name="Picture 14"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0806" name="Group 15"/>
            <p:cNvGrpSpPr>
              <a:grpSpLocks/>
            </p:cNvGrpSpPr>
            <p:nvPr/>
          </p:nvGrpSpPr>
          <p:grpSpPr bwMode="auto">
            <a:xfrm>
              <a:off x="0" y="0"/>
              <a:ext cx="1200" cy="4320"/>
              <a:chOff x="4608" y="0"/>
              <a:chExt cx="1152" cy="4320"/>
            </a:xfrm>
          </p:grpSpPr>
          <p:pic>
            <p:nvPicPr>
              <p:cNvPr id="160807" name="Picture 16"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808" name="Picture 17" descr="Click to enlarge">
                <a:hlinkClick r:id="rId3" tooltip="Click to enlarge"/>
              </p:cNvPr>
              <p:cNvPicPr>
                <a:picLocks noChangeAspect="1" noChangeArrowheads="1"/>
              </p:cNvPicPr>
              <p:nvPr/>
            </p:nvPicPr>
            <p:blipFill>
              <a:blip r:embed="rId4">
                <a:lum bright="90000" contrast="-90000"/>
                <a:grayscl/>
                <a:extLst>
                  <a:ext uri="{28A0092B-C50C-407E-A947-70E740481C1C}">
                    <a14:useLocalDpi xmlns:a14="http://schemas.microsoft.com/office/drawing/2010/main" val="0"/>
                  </a:ext>
                </a:extLst>
              </a:blip>
              <a:srcRect l="30000" r="30000"/>
              <a:stretch>
                <a:fillRect/>
              </a:stretch>
            </p:blipFill>
            <p:spPr bwMode="auto">
              <a:xfrm>
                <a:off x="4608" y="2160"/>
                <a:ext cx="1152"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60771" name="Rectangle 18"/>
          <p:cNvSpPr>
            <a:spLocks noGrp="1" noChangeArrowheads="1"/>
          </p:cNvSpPr>
          <p:nvPr>
            <p:ph type="title"/>
          </p:nvPr>
        </p:nvSpPr>
        <p:spPr>
          <a:xfrm>
            <a:off x="457200" y="228600"/>
            <a:ext cx="8229600" cy="1143000"/>
          </a:xfrm>
          <a:noFill/>
        </p:spPr>
        <p:txBody>
          <a:bodyPr/>
          <a:lstStyle/>
          <a:p>
            <a:pPr eaLnBrk="1" hangingPunct="1"/>
            <a:r>
              <a:rPr lang="en-US" sz="3600" b="1">
                <a:solidFill>
                  <a:srgbClr val="B12143"/>
                </a:solidFill>
                <a:latin typeface="Arial" charset="0"/>
              </a:rPr>
              <a:t>Hubungan Perjanjian dengan Allah</a:t>
            </a:r>
            <a:endParaRPr lang="en-GB" sz="3600" b="1">
              <a:solidFill>
                <a:srgbClr val="B12143"/>
              </a:solidFill>
              <a:latin typeface="Arial" charset="0"/>
            </a:endParaRPr>
          </a:p>
        </p:txBody>
      </p:sp>
      <p:graphicFrame>
        <p:nvGraphicFramePr>
          <p:cNvPr id="344137" name="Group 73"/>
          <p:cNvGraphicFramePr>
            <a:graphicFrameLocks noGrp="1"/>
          </p:cNvGraphicFramePr>
          <p:nvPr>
            <p:ph type="tbl" idx="1"/>
          </p:nvPr>
        </p:nvGraphicFramePr>
        <p:xfrm>
          <a:off x="228600" y="1158875"/>
          <a:ext cx="8686800" cy="5424593"/>
        </p:xfrm>
        <a:graphic>
          <a:graphicData uri="http://schemas.openxmlformats.org/drawingml/2006/table">
            <a:tbl>
              <a:tblPr/>
              <a:tblGrid>
                <a:gridCol w="1447800"/>
                <a:gridCol w="1752600"/>
                <a:gridCol w="5486400"/>
              </a:tblGrid>
              <a:tr h="87624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rgbClr val="B12143"/>
                          </a:solidFill>
                          <a:effectLst/>
                          <a:latin typeface="Arial" charset="0"/>
                          <a:ea typeface="ＭＳ Ｐゴシック" charset="0"/>
                          <a:cs typeface="Arial" charset="0"/>
                        </a:rPr>
                        <a:t>Hukum Musa</a:t>
                      </a:r>
                      <a:endParaRPr kumimoji="0" lang="en-GB" sz="2400" b="1"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a:ln>
                            <a:noFill/>
                          </a:ln>
                          <a:solidFill>
                            <a:srgbClr val="B12143"/>
                          </a:solidFill>
                          <a:effectLst/>
                          <a:latin typeface="Arial" charset="0"/>
                          <a:ea typeface="ＭＳ Ｐゴシック" charset="0"/>
                          <a:cs typeface="Arial" charset="0"/>
                        </a:rPr>
                        <a:t>Hubungan</a:t>
                      </a:r>
                      <a:endParaRPr kumimoji="0" lang="en-GB" sz="2400" b="1"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1</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Kejadian</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Manusia: manusia yg baik, manusia yang jahat, Anak Manusia</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2</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Keluaran</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Cerita kehancuran bangsa Israel, penebusan; berakhir dengan sbh doa harapan untuk Raja</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45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3</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Imamat</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Bait Kudus: acuan kpd kekudusan, hidup berjemaat, Zion; 11/12 mzm yg ditulis o/ Asaf</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8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4</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300" b="0" i="0" u="none" strike="noStrike" cap="none" normalizeH="0" baseline="0">
                          <a:ln>
                            <a:noFill/>
                          </a:ln>
                          <a:solidFill>
                            <a:srgbClr val="B12143"/>
                          </a:solidFill>
                          <a:effectLst/>
                          <a:latin typeface="Arial" charset="0"/>
                          <a:ea typeface="ＭＳ Ｐゴシック" charset="0"/>
                          <a:cs typeface="Arial" charset="0"/>
                        </a:rPr>
                        <a:t>Bilangan </a:t>
                      </a: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Hidup di padang gurun: acuan kpd Musa, padang belantara, kegagalan-kegagalan &amp; pembangkangan2</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81">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Bagian 5</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300" b="0" i="0" u="none" strike="noStrike" cap="none" normalizeH="0" baseline="0">
                          <a:ln>
                            <a:noFill/>
                          </a:ln>
                          <a:solidFill>
                            <a:srgbClr val="B12143"/>
                          </a:solidFill>
                          <a:effectLst/>
                          <a:latin typeface="Arial" charset="0"/>
                          <a:ea typeface="ＭＳ Ｐゴシック" charset="0"/>
                          <a:cs typeface="Arial" charset="0"/>
                        </a:rPr>
                        <a:t>Ulangan </a:t>
                      </a:r>
                      <a:endParaRPr kumimoji="0" lang="en-GB" sz="23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1" eaLnBrk="1" fontAlgn="base" latinLnBrk="0" hangingPunct="1">
                        <a:lnSpc>
                          <a:spcPct val="100000"/>
                        </a:lnSpc>
                        <a:spcBef>
                          <a:spcPct val="50000"/>
                        </a:spcBef>
                        <a:spcAft>
                          <a:spcPct val="0"/>
                        </a:spcAft>
                        <a:buClrTx/>
                        <a:buSzTx/>
                        <a:buFontTx/>
                        <a:buNone/>
                        <a:tabLst/>
                      </a:pPr>
                      <a:r>
                        <a:rPr kumimoji="0" lang="en-US" sz="2000" b="0" i="0" u="none" strike="noStrike" cap="none" normalizeH="0" baseline="0">
                          <a:ln>
                            <a:noFill/>
                          </a:ln>
                          <a:solidFill>
                            <a:srgbClr val="B12143"/>
                          </a:solidFill>
                          <a:effectLst/>
                          <a:latin typeface="Arial" charset="0"/>
                          <a:ea typeface="ＭＳ Ｐゴシック" charset="0"/>
                          <a:cs typeface="Arial" charset="0"/>
                        </a:rPr>
                        <a:t>Pernyataan ulang nasihat-nasihat, hukum-hukum dan antisipasi berkat-berkat Tuhan Allah</a:t>
                      </a:r>
                      <a:endParaRPr kumimoji="0" lang="en-GB" sz="2000" b="0" i="0" u="none" strike="noStrike" cap="none" normalizeH="0" baseline="0">
                        <a:ln>
                          <a:noFill/>
                        </a:ln>
                        <a:solidFill>
                          <a:srgbClr val="B12143"/>
                        </a:solidFill>
                        <a:effectLst/>
                        <a:latin typeface="Arial" charset="0"/>
                        <a:ea typeface="ＭＳ Ｐゴシック" charset="0"/>
                        <a:cs typeface="Arial" charset="0"/>
                      </a:endParaRPr>
                    </a:p>
                  </a:txBody>
                  <a:tcPr marT="45717" marB="4571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4137"/>
                                        </p:tgtEl>
                                        <p:attrNameLst>
                                          <p:attrName>style.visibility</p:attrName>
                                        </p:attrNameLst>
                                      </p:cBhvr>
                                      <p:to>
                                        <p:strVal val="visible"/>
                                      </p:to>
                                    </p:set>
                                    <p:animEffect transition="in" filter="fade">
                                      <p:cBhvr>
                                        <p:cTn id="7" dur="2000"/>
                                        <p:tgtEl>
                                          <p:spTgt spid="34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endParaRPr lang="en-US" sz="1800"/>
          </a:p>
        </p:txBody>
      </p:sp>
      <p:graphicFrame>
        <p:nvGraphicFramePr>
          <p:cNvPr id="145532" name="Group 124"/>
          <p:cNvGraphicFramePr>
            <a:graphicFrameLocks noGrp="1"/>
          </p:cNvGraphicFramePr>
          <p:nvPr/>
        </p:nvGraphicFramePr>
        <p:xfrm>
          <a:off x="0" y="304800"/>
          <a:ext cx="9448800" cy="6826250"/>
        </p:xfrm>
        <a:graphic>
          <a:graphicData uri="http://schemas.openxmlformats.org/drawingml/2006/table">
            <a:tbl>
              <a:tblPr/>
              <a:tblGrid>
                <a:gridCol w="1828800"/>
                <a:gridCol w="1828800"/>
                <a:gridCol w="1981200"/>
                <a:gridCol w="1905000"/>
                <a:gridCol w="1905000"/>
              </a:tblGrid>
              <a:tr h="3962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BAGIAN 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10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41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31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42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17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73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17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90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44 Mazmur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107           150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1057">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41:13</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72:18-20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89:52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106:48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150:6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3168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PEMUJAAN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PENGAGUNGAN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TANPA HENTI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PENYERAHAN DIRI</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PENYEMBAHAN YG DISEMPURNAKAN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77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KEJADIAN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-manusia-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KELUARAN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-Israel-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IMAMAT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-Bait Allah-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BILANGAN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-Musa dan masa padang gurun-</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charset="0"/>
                          <a:ea typeface="ＭＳ Ｐゴシック" charset="0"/>
                          <a:cs typeface="Arial" charset="0"/>
                        </a:rPr>
                        <a:t>ULANGAN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 Hukum dan tanah-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522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(semua) o/ Daud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DAUD &amp; KORAH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ASAF</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tidak diketahui</a:t>
                      </a:r>
                      <a:endParaRPr kumimoji="0" lang="en-US" sz="1900" b="0" i="0" u="none" strike="noStrike" cap="none" normalizeH="0" baseline="0">
                        <a:ln>
                          <a:noFill/>
                        </a:ln>
                        <a:solidFill>
                          <a:srgbClr val="FFFF66"/>
                        </a:solidFill>
                        <a:effectLst/>
                        <a:latin typeface="Arial" charset="0"/>
                        <a:ea typeface="ＭＳ Ｐゴシック" charset="0"/>
                        <a:cs typeface="Arial"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charset="0"/>
                          <a:ea typeface="ＭＳ Ｐゴシック" charset="0"/>
                          <a:cs typeface="Arial" charset="0"/>
                        </a:rPr>
                        <a:t>Utamanya DAUD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0912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KELOMPOK ASLI O/ DAUD</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BAGIAN 2 &amp; 3 DITAMBAHKAN PADA PEMERINTAHAN HEZEKIA &amp; YOSIA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rgbClr val="FFFF66"/>
                        </a:solidFill>
                        <a:effectLst/>
                        <a:latin typeface="Arial"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charset="0"/>
                          <a:ea typeface="ＭＳ Ｐゴシック" charset="0"/>
                          <a:cs typeface="Arial" charset="0"/>
                        </a:rPr>
                        <a:t>KUMPULAN KOLEKSI-KOLEKSI YANG LAIN PD MASA EZRA &amp; NEHEMIA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162866" name="AutoShape 54"/>
          <p:cNvSpPr>
            <a:spLocks noChangeArrowheads="1"/>
          </p:cNvSpPr>
          <p:nvPr/>
        </p:nvSpPr>
        <p:spPr bwMode="auto">
          <a:xfrm>
            <a:off x="11430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7" name="AutoShape 55"/>
          <p:cNvSpPr>
            <a:spLocks noChangeArrowheads="1"/>
          </p:cNvSpPr>
          <p:nvPr/>
        </p:nvSpPr>
        <p:spPr bwMode="auto">
          <a:xfrm>
            <a:off x="29718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8" name="AutoShape 56"/>
          <p:cNvSpPr>
            <a:spLocks noChangeArrowheads="1"/>
          </p:cNvSpPr>
          <p:nvPr/>
        </p:nvSpPr>
        <p:spPr bwMode="auto">
          <a:xfrm>
            <a:off x="48006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69" name="AutoShape 57"/>
          <p:cNvSpPr>
            <a:spLocks noChangeArrowheads="1"/>
          </p:cNvSpPr>
          <p:nvPr/>
        </p:nvSpPr>
        <p:spPr bwMode="auto">
          <a:xfrm>
            <a:off x="66294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70" name="AutoShape 58"/>
          <p:cNvSpPr>
            <a:spLocks noChangeArrowheads="1"/>
          </p:cNvSpPr>
          <p:nvPr/>
        </p:nvSpPr>
        <p:spPr bwMode="auto">
          <a:xfrm>
            <a:off x="8458200" y="1981200"/>
            <a:ext cx="457200" cy="304800"/>
          </a:xfrm>
          <a:prstGeom prst="downArrow">
            <a:avLst>
              <a:gd name="adj1" fmla="val 43750"/>
              <a:gd name="adj2" fmla="val 68227"/>
            </a:avLst>
          </a:prstGeom>
          <a:solidFill>
            <a:schemeClr val="bg1"/>
          </a:solidFill>
          <a:ln w="9525">
            <a:solidFill>
              <a:schemeClr val="tx1"/>
            </a:solidFill>
            <a:miter lim="800000"/>
            <a:headEnd/>
            <a:tailEnd/>
          </a:ln>
        </p:spPr>
        <p:txBody>
          <a:bodyPr vert="eaVert" wrap="none" anchor="ctr"/>
          <a:lstStyle/>
          <a:p>
            <a:endParaRPr lang="en-US"/>
          </a:p>
        </p:txBody>
      </p:sp>
      <p:sp>
        <p:nvSpPr>
          <p:cNvPr id="162871" name="Text Box 59"/>
          <p:cNvSpPr txBox="1">
            <a:spLocks noChangeArrowheads="1"/>
          </p:cNvSpPr>
          <p:nvPr/>
        </p:nvSpPr>
        <p:spPr bwMode="auto">
          <a:xfrm>
            <a:off x="0" y="2528888"/>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i="1">
                <a:solidFill>
                  <a:schemeClr val="bg1"/>
                </a:solidFill>
              </a:rPr>
              <a:t>DOXOLOGY PD AYAT2 INI</a:t>
            </a:r>
          </a:p>
        </p:txBody>
      </p:sp>
      <p:sp>
        <p:nvSpPr>
          <p:cNvPr id="162872" name="Text Box 60"/>
          <p:cNvSpPr txBox="1">
            <a:spLocks noChangeArrowheads="1"/>
          </p:cNvSpPr>
          <p:nvPr/>
        </p:nvSpPr>
        <p:spPr bwMode="auto">
          <a:xfrm>
            <a:off x="0" y="4572000"/>
            <a:ext cx="403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i="1">
                <a:solidFill>
                  <a:schemeClr val="bg1"/>
                </a:solidFill>
              </a:rPr>
              <a:t>KESAMAAN TOPIK PD HUKUM MUSA</a:t>
            </a:r>
          </a:p>
        </p:txBody>
      </p:sp>
      <p:sp>
        <p:nvSpPr>
          <p:cNvPr id="162873" name="Text Box 61"/>
          <p:cNvSpPr txBox="1">
            <a:spLocks noChangeArrowheads="1"/>
          </p:cNvSpPr>
          <p:nvPr/>
        </p:nvSpPr>
        <p:spPr bwMode="auto">
          <a:xfrm>
            <a:off x="457200" y="5149850"/>
            <a:ext cx="38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P</a:t>
            </a:r>
          </a:p>
        </p:txBody>
      </p:sp>
      <p:sp>
        <p:nvSpPr>
          <p:cNvPr id="162874" name="Text Box 62"/>
          <p:cNvSpPr txBox="1">
            <a:spLocks noChangeArrowheads="1"/>
          </p:cNvSpPr>
          <p:nvPr/>
        </p:nvSpPr>
        <p:spPr bwMode="auto">
          <a:xfrm>
            <a:off x="3048000" y="5149850"/>
            <a:ext cx="381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N</a:t>
            </a:r>
          </a:p>
        </p:txBody>
      </p:sp>
      <p:sp>
        <p:nvSpPr>
          <p:cNvPr id="162875" name="Text Box 63"/>
          <p:cNvSpPr txBox="1">
            <a:spLocks noChangeArrowheads="1"/>
          </p:cNvSpPr>
          <p:nvPr/>
        </p:nvSpPr>
        <p:spPr bwMode="auto">
          <a:xfrm>
            <a:off x="4343400" y="51498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U</a:t>
            </a:r>
          </a:p>
        </p:txBody>
      </p:sp>
      <p:sp>
        <p:nvSpPr>
          <p:cNvPr id="162876" name="Text Box 64"/>
          <p:cNvSpPr txBox="1">
            <a:spLocks noChangeArrowheads="1"/>
          </p:cNvSpPr>
          <p:nvPr/>
        </p:nvSpPr>
        <p:spPr bwMode="auto">
          <a:xfrm>
            <a:off x="5562600" y="51498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L</a:t>
            </a:r>
          </a:p>
        </p:txBody>
      </p:sp>
      <p:sp>
        <p:nvSpPr>
          <p:cNvPr id="162877" name="Text Box 65"/>
          <p:cNvSpPr txBox="1">
            <a:spLocks noChangeArrowheads="1"/>
          </p:cNvSpPr>
          <p:nvPr/>
        </p:nvSpPr>
        <p:spPr bwMode="auto">
          <a:xfrm>
            <a:off x="6934200" y="51498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I</a:t>
            </a:r>
          </a:p>
        </p:txBody>
      </p:sp>
      <p:sp>
        <p:nvSpPr>
          <p:cNvPr id="162878" name="Text Box 66"/>
          <p:cNvSpPr txBox="1">
            <a:spLocks noChangeArrowheads="1"/>
          </p:cNvSpPr>
          <p:nvPr/>
        </p:nvSpPr>
        <p:spPr bwMode="auto">
          <a:xfrm>
            <a:off x="8153400" y="51498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S</a:t>
            </a:r>
          </a:p>
        </p:txBody>
      </p:sp>
      <p:sp>
        <p:nvSpPr>
          <p:cNvPr id="162879" name="Text Box 67"/>
          <p:cNvSpPr txBox="1">
            <a:spLocks noChangeArrowheads="1"/>
          </p:cNvSpPr>
          <p:nvPr/>
        </p:nvSpPr>
        <p:spPr bwMode="auto">
          <a:xfrm>
            <a:off x="1752600" y="5149850"/>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000" b="1" i="1">
                <a:solidFill>
                  <a:schemeClr val="bg1"/>
                </a:solidFill>
              </a:rPr>
              <a:t>E</a:t>
            </a:r>
          </a:p>
        </p:txBody>
      </p:sp>
      <p:sp>
        <p:nvSpPr>
          <p:cNvPr id="162880" name="Text Box 69"/>
          <p:cNvSpPr txBox="1">
            <a:spLocks noChangeArrowheads="1"/>
          </p:cNvSpPr>
          <p:nvPr/>
        </p:nvSpPr>
        <p:spPr bwMode="auto">
          <a:xfrm>
            <a:off x="3048000" y="5638800"/>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2000" i="1">
                <a:solidFill>
                  <a:srgbClr val="FF6600"/>
                </a:solidFill>
              </a:rPr>
              <a:t>TAHAP-TAHAP PENGUMPULAN YANG MUNGKIN</a:t>
            </a:r>
          </a:p>
        </p:txBody>
      </p:sp>
      <p:sp>
        <p:nvSpPr>
          <p:cNvPr id="162881" name="Text Box 70"/>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383</a:t>
            </a:r>
          </a:p>
        </p:txBody>
      </p:sp>
      <p:sp>
        <p:nvSpPr>
          <p:cNvPr id="162882" name="Text Box 80"/>
          <p:cNvSpPr txBox="1">
            <a:spLocks noChangeArrowheads="1"/>
          </p:cNvSpPr>
          <p:nvPr/>
        </p:nvSpPr>
        <p:spPr bwMode="auto">
          <a:xfrm>
            <a:off x="7223125" y="6477000"/>
            <a:ext cx="197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i="1">
                <a:solidFill>
                  <a:srgbClr val="FF0000"/>
                </a:solidFill>
              </a:rPr>
              <a:t>Irving L. Jensen</a:t>
            </a:r>
          </a:p>
        </p:txBody>
      </p:sp>
      <p:sp>
        <p:nvSpPr>
          <p:cNvPr id="145491" name="Rectangle 83"/>
          <p:cNvSpPr>
            <a:spLocks noGrp="1" noChangeArrowheads="1"/>
          </p:cNvSpPr>
          <p:nvPr>
            <p:ph type="title" idx="4294967295"/>
          </p:nvPr>
        </p:nvSpPr>
        <p:spPr>
          <a:xfrm>
            <a:off x="1600200" y="-76200"/>
            <a:ext cx="5105400" cy="366713"/>
          </a:xfrm>
          <a:effectLst>
            <a:outerShdw blurRad="63500" dist="38099" dir="2700000" algn="ctr" rotWithShape="0">
              <a:schemeClr val="tx2">
                <a:alpha val="74998"/>
              </a:schemeClr>
            </a:outerShdw>
          </a:effectLst>
        </p:spPr>
        <p:txBody>
          <a:bodyPr anchor="t">
            <a:spAutoFit/>
          </a:bodyPr>
          <a:lstStyle/>
          <a:p>
            <a:pPr eaLnBrk="1" hangingPunct="1">
              <a:spcBef>
                <a:spcPct val="50000"/>
              </a:spcBef>
              <a:defRPr/>
            </a:pPr>
            <a:r>
              <a:rPr lang="en-US" sz="1800" b="1">
                <a:solidFill>
                  <a:schemeClr val="bg1"/>
                </a:solidFill>
                <a:latin typeface="Arial Black" pitchFamily="-107" charset="0"/>
                <a:ea typeface="+mj-ea"/>
              </a:rPr>
              <a:t>LIMA BAGIAN DALAM SATU</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164866" name="Picture 2"/>
          <p:cNvPicPr>
            <a:picLocks noChangeAspect="1" noChangeArrowheads="1"/>
          </p:cNvPicPr>
          <p:nvPr>
            <p:ph type="body" idx="4294967295"/>
          </p:nvPr>
        </p:nvPicPr>
        <p:blipFill>
          <a:blip r:embed="rId3">
            <a:lum bright="18000" contrast="-12000"/>
            <a:extLst>
              <a:ext uri="{28A0092B-C50C-407E-A947-70E740481C1C}">
                <a14:useLocalDpi xmlns:a14="http://schemas.microsoft.com/office/drawing/2010/main" val="0"/>
              </a:ext>
            </a:extLst>
          </a:blip>
          <a:srcRect b="3313"/>
          <a:stretch>
            <a:fillRect/>
          </a:stretch>
        </p:blipFill>
        <p:spPr>
          <a:xfrm>
            <a:off x="0" y="1303338"/>
            <a:ext cx="9144000" cy="5097462"/>
          </a:xfrm>
        </p:spPr>
      </p:pic>
      <p:sp>
        <p:nvSpPr>
          <p:cNvPr id="164867" name="Rectangle 3"/>
          <p:cNvSpPr>
            <a:spLocks noGrp="1" noChangeArrowheads="1"/>
          </p:cNvSpPr>
          <p:nvPr>
            <p:ph type="title"/>
          </p:nvPr>
        </p:nvSpPr>
        <p:spPr>
          <a:noFill/>
        </p:spPr>
        <p:txBody>
          <a:bodyPr/>
          <a:lstStyle/>
          <a:p>
            <a:pPr eaLnBrk="1" hangingPunct="1"/>
            <a:r>
              <a:rPr lang="en-GB">
                <a:solidFill>
                  <a:srgbClr val="F8E8C0"/>
                </a:solidFill>
                <a:latin typeface="Arial" charset="0"/>
              </a:rPr>
              <a:t>Nama-nama Allah </a:t>
            </a:r>
          </a:p>
        </p:txBody>
      </p:sp>
      <p:graphicFrame>
        <p:nvGraphicFramePr>
          <p:cNvPr id="337962" name="Group 42"/>
          <p:cNvGraphicFramePr>
            <a:graphicFrameLocks noGrp="1"/>
          </p:cNvGraphicFramePr>
          <p:nvPr>
            <p:ph type="tbl" idx="1"/>
          </p:nvPr>
        </p:nvGraphicFramePr>
        <p:xfrm>
          <a:off x="457200" y="1371600"/>
          <a:ext cx="8229600" cy="4968875"/>
        </p:xfrm>
        <a:graphic>
          <a:graphicData uri="http://schemas.openxmlformats.org/drawingml/2006/table">
            <a:tbl>
              <a:tblPr/>
              <a:tblGrid>
                <a:gridCol w="2362200"/>
                <a:gridCol w="5867400"/>
              </a:tblGrid>
              <a:tr h="945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Jehovah</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Sebab TUHAN adalah adil dan Ia mengasihi keadilan;…</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 (Mzm 11:7)</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53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Elohim</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Bernyanyilah bagi Allah, mazmurkanlah nama-Nya, buatlah jalan bagi Dia yang berkendaraan melintasi awan-awan …</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 (Mazmur 68:5)</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798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Jehovah-Elohim</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Engkau, Tuhan, Allah semesta alam, adalah Allah Israel. Bangunlah untuk menghukum segala bangsa; … (Mazmur 59:6)</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62"/>
                                        </p:tgtEl>
                                        <p:attrNameLst>
                                          <p:attrName>style.visibility</p:attrName>
                                        </p:attrNameLst>
                                      </p:cBhvr>
                                      <p:to>
                                        <p:strVal val="visible"/>
                                      </p:to>
                                    </p:set>
                                    <p:animEffect transition="in" filter="fade">
                                      <p:cBhvr>
                                        <p:cTn id="7" dur="2000"/>
                                        <p:tgtEl>
                                          <p:spTgt spid="33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a:solidFill>
                  <a:srgbClr val="FFFF00"/>
                </a:solidFill>
                <a:latin typeface="Arial" charset="0"/>
              </a:rPr>
              <a:t>Alasan Klasifikasi</a:t>
            </a:r>
          </a:p>
        </p:txBody>
      </p:sp>
      <p:sp>
        <p:nvSpPr>
          <p:cNvPr id="27651" name="Rectangle 3"/>
          <p:cNvSpPr>
            <a:spLocks noGrp="1" noChangeArrowheads="1"/>
          </p:cNvSpPr>
          <p:nvPr>
            <p:ph type="body" idx="1"/>
          </p:nvPr>
        </p:nvSpPr>
        <p:spPr>
          <a:xfrm>
            <a:off x="0" y="1447800"/>
            <a:ext cx="9144000" cy="2743200"/>
          </a:xfrm>
          <a:solidFill>
            <a:schemeClr val="accent2"/>
          </a:solidFill>
        </p:spPr>
        <p:txBody>
          <a:bodyPr/>
          <a:lstStyle/>
          <a:p>
            <a:pPr eaLnBrk="1" hangingPunct="1">
              <a:lnSpc>
                <a:spcPct val="90000"/>
              </a:lnSpc>
            </a:pPr>
            <a:r>
              <a:rPr lang="en-US" b="1">
                <a:solidFill>
                  <a:srgbClr val="FFFF00"/>
                </a:solidFill>
                <a:latin typeface="Arial" charset="0"/>
              </a:rPr>
              <a:t>Karena frekuensi pemakaian nama-nama Tuhan:</a:t>
            </a:r>
          </a:p>
          <a:p>
            <a:pPr eaLnBrk="1" hangingPunct="1">
              <a:lnSpc>
                <a:spcPct val="90000"/>
              </a:lnSpc>
              <a:buFontTx/>
              <a:buNone/>
            </a:pPr>
            <a:endParaRPr lang="en-US" b="1">
              <a:solidFill>
                <a:srgbClr val="FFFF00"/>
              </a:solidFill>
              <a:latin typeface="Arial" charset="0"/>
            </a:endParaRPr>
          </a:p>
          <a:p>
            <a:pPr eaLnBrk="1" hangingPunct="1">
              <a:lnSpc>
                <a:spcPct val="90000"/>
              </a:lnSpc>
            </a:pPr>
            <a:r>
              <a:rPr lang="en-US" b="1">
                <a:solidFill>
                  <a:schemeClr val="bg1"/>
                </a:solidFill>
                <a:latin typeface="Arial" charset="0"/>
              </a:rPr>
              <a:t>Yahweh (banyak dipakai di Pasal 1, 3b, 4 &amp; 5)  </a:t>
            </a:r>
          </a:p>
          <a:p>
            <a:pPr eaLnBrk="1" hangingPunct="1">
              <a:lnSpc>
                <a:spcPct val="90000"/>
              </a:lnSpc>
            </a:pPr>
            <a:r>
              <a:rPr lang="en-US" b="1">
                <a:solidFill>
                  <a:schemeClr val="bg1"/>
                </a:solidFill>
                <a:latin typeface="Arial" charset="0"/>
              </a:rPr>
              <a:t>Elohim  (banyak dipakai di Pasal 2 &amp; 3a)</a:t>
            </a:r>
            <a:endParaRPr lang="en-US" b="1">
              <a:solidFill>
                <a:srgbClr val="FF0000"/>
              </a:solidFill>
              <a:latin typeface="Arial" charset="0"/>
            </a:endParaRPr>
          </a:p>
          <a:p>
            <a:pPr eaLnBrk="1" hangingPunct="1">
              <a:lnSpc>
                <a:spcPct val="90000"/>
              </a:lnSpc>
              <a:buFontTx/>
              <a:buNone/>
            </a:pPr>
            <a:endParaRPr lang="en-US" b="1">
              <a:solidFill>
                <a:srgbClr val="FF0000"/>
              </a:solidFill>
              <a:latin typeface="Arial" charset="0"/>
            </a:endParaRPr>
          </a:p>
        </p:txBody>
      </p:sp>
      <p:sp>
        <p:nvSpPr>
          <p:cNvPr id="166916" name="Text Box 4"/>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382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7651">
                                            <p:bg/>
                                          </p:spTgt>
                                        </p:tgtEl>
                                        <p:attrNameLst>
                                          <p:attrName>style.visibility</p:attrName>
                                        </p:attrNameLst>
                                      </p:cBhvr>
                                      <p:to>
                                        <p:strVal val="visible"/>
                                      </p:to>
                                    </p:set>
                                    <p:anim to="" calcmode="lin" valueType="num">
                                      <p:cBhvr>
                                        <p:cTn id="7" dur="1" fill="hold"/>
                                        <p:tgtEl>
                                          <p:spTgt spid="27651">
                                            <p:bg/>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to="" calcmode="lin" valueType="num">
                                      <p:cBhvr>
                                        <p:cTn id="12" dur="1" fill="hold"/>
                                        <p:tgtEl>
                                          <p:spTgt spid="27651">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 to="" calcmode="lin" valueType="num">
                                      <p:cBhvr>
                                        <p:cTn id="17" dur="1" fill="hold"/>
                                        <p:tgtEl>
                                          <p:spTgt spid="2765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 to="" calcmode="lin" valueType="num">
                                      <p:cBhvr>
                                        <p:cTn id="22" dur="1" fill="hold"/>
                                        <p:tgtEl>
                                          <p:spTgt spid="276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lum bright="28000" contrast="-34000"/>
            <a:extLst>
              <a:ext uri="{28A0092B-C50C-407E-A947-70E740481C1C}">
                <a14:useLocalDpi xmlns:a14="http://schemas.microsoft.com/office/drawing/2010/main" val="0"/>
              </a:ext>
            </a:extLst>
          </a:blip>
          <a:srcRect b="6580"/>
          <a:stretch>
            <a:fillRect/>
          </a:stretch>
        </p:blipFill>
        <p:spPr bwMode="auto">
          <a:xfrm>
            <a:off x="0" y="990600"/>
            <a:ext cx="9144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Rectangle 3"/>
          <p:cNvSpPr>
            <a:spLocks noGrp="1" noChangeArrowheads="1"/>
          </p:cNvSpPr>
          <p:nvPr>
            <p:ph type="title"/>
          </p:nvPr>
        </p:nvSpPr>
        <p:spPr>
          <a:xfrm>
            <a:off x="533400" y="2514600"/>
            <a:ext cx="8229600" cy="1143000"/>
          </a:xfrm>
          <a:noFill/>
        </p:spPr>
        <p:txBody>
          <a:bodyPr/>
          <a:lstStyle/>
          <a:p>
            <a:pPr eaLnBrk="1" hangingPunct="1"/>
            <a:r>
              <a:rPr lang="en-GB" sz="6600" b="1">
                <a:solidFill>
                  <a:srgbClr val="B12143"/>
                </a:solidFill>
                <a:latin typeface="Arial Black" charset="0"/>
              </a:rPr>
              <a:t>MAZMUR:</a:t>
            </a:r>
            <a:endParaRPr lang="en-US" sz="6600" b="1">
              <a:solidFill>
                <a:srgbClr val="B12143"/>
              </a:solidFill>
              <a:latin typeface="Arial Black" charset="0"/>
            </a:endParaRPr>
          </a:p>
        </p:txBody>
      </p:sp>
      <p:sp>
        <p:nvSpPr>
          <p:cNvPr id="95236" name="Rectangle 4"/>
          <p:cNvSpPr>
            <a:spLocks noChangeArrowheads="1"/>
          </p:cNvSpPr>
          <p:nvPr/>
        </p:nvSpPr>
        <p:spPr bwMode="auto">
          <a:xfrm>
            <a:off x="1219200" y="3962400"/>
            <a:ext cx="6858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GB" sz="4800" b="1">
                <a:solidFill>
                  <a:srgbClr val="B12143"/>
                </a:solidFill>
                <a:latin typeface="Arial Black" charset="0"/>
              </a:rPr>
              <a:t>Nyanyian Pujian di Segala Jaman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descr="Green marble"/>
          <p:cNvSpPr>
            <a:spLocks noChangeArrowheads="1"/>
          </p:cNvSpPr>
          <p:nvPr/>
        </p:nvSpPr>
        <p:spPr bwMode="auto">
          <a:xfrm>
            <a:off x="0" y="0"/>
            <a:ext cx="92202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168962" name="Text Box 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384</a:t>
            </a:r>
          </a:p>
        </p:txBody>
      </p:sp>
      <p:graphicFrame>
        <p:nvGraphicFramePr>
          <p:cNvPr id="116879" name="Group 143"/>
          <p:cNvGraphicFramePr>
            <a:graphicFrameLocks noGrp="1"/>
          </p:cNvGraphicFramePr>
          <p:nvPr>
            <p:ph idx="1"/>
          </p:nvPr>
        </p:nvGraphicFramePr>
        <p:xfrm>
          <a:off x="228600" y="1371600"/>
          <a:ext cx="8686800" cy="4887948"/>
        </p:xfrm>
        <a:graphic>
          <a:graphicData uri="http://schemas.openxmlformats.org/drawingml/2006/table">
            <a:tbl>
              <a:tblPr/>
              <a:tblGrid>
                <a:gridCol w="1371600"/>
                <a:gridCol w="1066800"/>
                <a:gridCol w="2362200"/>
                <a:gridCol w="1143000"/>
                <a:gridCol w="1295400"/>
                <a:gridCol w="1447800"/>
              </a:tblGrid>
              <a:tr h="2555709">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Pujian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(Penyembahan): </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rPr>
                        <a:t>Penyembahan kpd Allah untuk apa yang Dia kerjakan dan siapa Dia</a:t>
                      </a: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Ratapan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(Permohonan):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rPr>
                        <a:t>Permintaan kpd Allah brdsarkan apa yang Dia kerjakan dan siapa Dia</a:t>
                      </a:r>
                      <a:endParaRPr kumimoji="0" lang="en-US" sz="2400" b="0" i="0" u="none" strike="noStrike" cap="none" normalizeH="0" baseline="0">
                        <a:ln>
                          <a:noFill/>
                        </a:ln>
                        <a:solidFill>
                          <a:srgbClr val="FFFF00"/>
                        </a:solidFill>
                        <a:effectLst>
                          <a:outerShdw blurRad="38100" dist="38100" dir="2700000" algn="tl">
                            <a:srgbClr val="000000"/>
                          </a:outerShdw>
                        </a:effectLst>
                        <a:latin typeface="Verdana"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692165">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Pernyataan:</a:t>
                      </a:r>
                      <a:endParaRPr kumimoji="0" lang="en-US" sz="2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Tindakan2 Allah</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Penggambaran:</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0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Atribut2 Allah</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Perorangan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24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Bangsa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Perorangan</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Bang-sa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Terbuka</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rgbClr val="FFFF66"/>
                          </a:solidFill>
                          <a:effectLst>
                            <a:outerShdw blurRad="38100" dist="38100" dir="2700000" algn="tl">
                              <a:srgbClr val="000000"/>
                            </a:outerShdw>
                          </a:effectLst>
                          <a:latin typeface="Verdana" charset="0"/>
                          <a:ea typeface="ＭＳ Ｐゴシック" charset="0"/>
                          <a:cs typeface="Arial" charset="0"/>
                        </a:rPr>
                        <a:t>Didengar</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
        <p:nvSpPr>
          <p:cNvPr id="116811" name="Rectangle 75"/>
          <p:cNvSpPr>
            <a:spLocks noGrp="1" noChangeArrowheads="1"/>
          </p:cNvSpPr>
          <p:nvPr>
            <p:ph type="title"/>
          </p:nvPr>
        </p:nvSpPr>
        <p:spPr>
          <a:xfrm>
            <a:off x="304800" y="228600"/>
            <a:ext cx="8534400" cy="1139825"/>
          </a:xfrm>
          <a:solidFill>
            <a:srgbClr val="000099"/>
          </a:solidFill>
          <a:ln>
            <a:solidFill>
              <a:schemeClr val="tx1"/>
            </a:solidFill>
          </a:ln>
        </p:spPr>
        <p:txBody>
          <a:bodyPr anchorCtr="0"/>
          <a:lstStyle/>
          <a:p>
            <a:pPr eaLnBrk="1" hangingPunct="1">
              <a:defRPr/>
            </a:pPr>
            <a:r>
              <a:rPr lang="en-US" sz="3200" b="1">
                <a:solidFill>
                  <a:srgbClr val="FFFF00"/>
                </a:solidFill>
                <a:latin typeface="Arial" charset="0"/>
                <a:cs typeface="Arial" charset="0"/>
              </a:rPr>
              <a:t>Mazmur2 Terpisah Terklasifikasikan secara Umum</a:t>
            </a:r>
            <a:endParaRPr lang="en-US" sz="3600" b="1">
              <a:solidFill>
                <a:srgbClr val="FFFF00"/>
              </a:solidFill>
              <a:latin typeface="Arial" charset="0"/>
              <a:cs typeface="Arial" charset="0"/>
            </a:endParaRPr>
          </a:p>
        </p:txBody>
      </p:sp>
      <p:sp>
        <p:nvSpPr>
          <p:cNvPr id="116841" name="Text Box 105"/>
          <p:cNvSpPr txBox="1">
            <a:spLocks noChangeArrowheads="1"/>
          </p:cNvSpPr>
          <p:nvPr/>
        </p:nvSpPr>
        <p:spPr bwMode="auto">
          <a:xfrm>
            <a:off x="0" y="-76200"/>
            <a:ext cx="314960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a:latin typeface="Arial" pitchFamily="-107" charset="0"/>
                <a:ea typeface="Arial" pitchFamily="-107" charset="0"/>
                <a:cs typeface="Arial" pitchFamily="-107" charset="0"/>
              </a:rPr>
              <a:t>Sumber: Westermann</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B3FF"/>
            </a:gs>
            <a:gs pos="100000">
              <a:schemeClr val="bg1"/>
            </a:gs>
          </a:gsLst>
          <a:lin ang="5400000" scaled="1"/>
        </a:gra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609600"/>
            <a:ext cx="8229600" cy="1143000"/>
          </a:xfrm>
          <a:noFill/>
        </p:spPr>
        <p:txBody>
          <a:bodyPr/>
          <a:lstStyle/>
          <a:p>
            <a:pPr eaLnBrk="1" hangingPunct="1"/>
            <a:r>
              <a:rPr lang="en-US">
                <a:latin typeface="Arial" charset="0"/>
              </a:rPr>
              <a:t>Doa melalui Mazmur2</a:t>
            </a:r>
          </a:p>
        </p:txBody>
      </p:sp>
      <p:sp>
        <p:nvSpPr>
          <p:cNvPr id="323587" name="Rectangle 3"/>
          <p:cNvSpPr>
            <a:spLocks noGrp="1" noChangeArrowheads="1"/>
          </p:cNvSpPr>
          <p:nvPr>
            <p:ph type="body" idx="1"/>
          </p:nvPr>
        </p:nvSpPr>
        <p:spPr>
          <a:xfrm>
            <a:off x="457200" y="1752600"/>
            <a:ext cx="4343400" cy="4533900"/>
          </a:xfrm>
        </p:spPr>
        <p:txBody>
          <a:bodyPr/>
          <a:lstStyle/>
          <a:p>
            <a:pPr marL="0" indent="0" eaLnBrk="1" hangingPunct="1">
              <a:lnSpc>
                <a:spcPct val="90000"/>
              </a:lnSpc>
              <a:buFontTx/>
              <a:buNone/>
            </a:pPr>
            <a:r>
              <a:rPr lang="ja-JP" altLang="en-US" sz="3600" b="1">
                <a:latin typeface="Monotype Corsiva" charset="0"/>
              </a:rPr>
              <a:t>“</a:t>
            </a:r>
            <a:r>
              <a:rPr lang="en-US" altLang="ja-JP" sz="3600" b="1">
                <a:latin typeface="Monotype Corsiva" charset="0"/>
              </a:rPr>
              <a:t>Mudah-mudahan Engkau berkenan akan ucapan mulutku dan renungan hatiku, ya Tuhan, gunung batuku dan penebusku</a:t>
            </a:r>
            <a:r>
              <a:rPr lang="ja-JP" altLang="en-US" sz="3600" b="1">
                <a:latin typeface="Monotype Corsiva" charset="0"/>
              </a:rPr>
              <a:t>”</a:t>
            </a:r>
            <a:r>
              <a:rPr lang="en-US" altLang="ja-JP" sz="3600" b="1">
                <a:latin typeface="Monotype Corsiva" charset="0"/>
              </a:rPr>
              <a:t> </a:t>
            </a:r>
          </a:p>
          <a:p>
            <a:pPr marL="0" indent="0" algn="r" eaLnBrk="1" hangingPunct="1">
              <a:lnSpc>
                <a:spcPct val="90000"/>
              </a:lnSpc>
              <a:buFontTx/>
              <a:buNone/>
            </a:pPr>
            <a:r>
              <a:rPr lang="en-US" sz="3600" b="1">
                <a:latin typeface="Monotype Corsiva" charset="0"/>
              </a:rPr>
              <a:t>(Mazmur 19:15)</a:t>
            </a:r>
          </a:p>
        </p:txBody>
      </p:sp>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l="29630" r="28703"/>
          <a:stretch>
            <a:fillRect/>
          </a:stretch>
        </p:blipFill>
        <p:spPr bwMode="auto">
          <a:xfrm>
            <a:off x="5181600" y="1828800"/>
            <a:ext cx="35274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3586"/>
                                        </p:tgtEl>
                                        <p:attrNameLst>
                                          <p:attrName>style.visibility</p:attrName>
                                        </p:attrNameLst>
                                      </p:cBhvr>
                                      <p:to>
                                        <p:strVal val="visible"/>
                                      </p:to>
                                    </p:set>
                                    <p:anim calcmode="lin" valueType="num">
                                      <p:cBhvr>
                                        <p:cTn id="7" dur="1000" fill="hold"/>
                                        <p:tgtEl>
                                          <p:spTgt spid="323586"/>
                                        </p:tgtEl>
                                        <p:attrNameLst>
                                          <p:attrName>ppt_x</p:attrName>
                                        </p:attrNameLst>
                                      </p:cBhvr>
                                      <p:tavLst>
                                        <p:tav tm="0">
                                          <p:val>
                                            <p:strVal val="#ppt_x-.2"/>
                                          </p:val>
                                        </p:tav>
                                        <p:tav tm="100000">
                                          <p:val>
                                            <p:strVal val="#ppt_x"/>
                                          </p:val>
                                        </p:tav>
                                      </p:tavLst>
                                    </p:anim>
                                    <p:anim calcmode="lin" valueType="num">
                                      <p:cBhvr>
                                        <p:cTn id="8" dur="1000" fill="hold"/>
                                        <p:tgtEl>
                                          <p:spTgt spid="3235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35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3587">
                                            <p:txEl>
                                              <p:pRg st="0" end="0"/>
                                            </p:txEl>
                                          </p:spTgt>
                                        </p:tgtEl>
                                        <p:attrNameLst>
                                          <p:attrName>style.visibility</p:attrName>
                                        </p:attrNameLst>
                                      </p:cBhvr>
                                      <p:to>
                                        <p:strVal val="visible"/>
                                      </p:to>
                                    </p:set>
                                    <p:animEffect transition="in" filter="fade">
                                      <p:cBhvr>
                                        <p:cTn id="14" dur="500"/>
                                        <p:tgtEl>
                                          <p:spTgt spid="323587">
                                            <p:txEl>
                                              <p:pRg st="0" end="0"/>
                                            </p:txEl>
                                          </p:spTgt>
                                        </p:tgtEl>
                                      </p:cBhvr>
                                    </p:animEffect>
                                    <p:anim calcmode="lin" valueType="num">
                                      <p:cBhvr>
                                        <p:cTn id="15" dur="500" fill="hold"/>
                                        <p:tgtEl>
                                          <p:spTgt spid="3235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358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3587">
                                            <p:txEl>
                                              <p:pRg st="1" end="1"/>
                                            </p:txEl>
                                          </p:spTgt>
                                        </p:tgtEl>
                                        <p:attrNameLst>
                                          <p:attrName>style.visibility</p:attrName>
                                        </p:attrNameLst>
                                      </p:cBhvr>
                                      <p:to>
                                        <p:strVal val="visible"/>
                                      </p:to>
                                    </p:set>
                                    <p:animEffect transition="in" filter="fade">
                                      <p:cBhvr>
                                        <p:cTn id="21" dur="500"/>
                                        <p:tgtEl>
                                          <p:spTgt spid="323587">
                                            <p:txEl>
                                              <p:pRg st="1" end="1"/>
                                            </p:txEl>
                                          </p:spTgt>
                                        </p:tgtEl>
                                      </p:cBhvr>
                                    </p:animEffect>
                                    <p:anim calcmode="lin" valueType="num">
                                      <p:cBhvr>
                                        <p:cTn id="22"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3587">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6" grpId="0"/>
      <p:bldP spid="3235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B3FF"/>
            </a:gs>
            <a:gs pos="100000">
              <a:schemeClr val="bg1"/>
            </a:gs>
          </a:gsLst>
          <a:lin ang="5400000" scaled="1"/>
        </a:gra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457200" y="457200"/>
            <a:ext cx="8229600" cy="1143000"/>
          </a:xfrm>
          <a:noFill/>
        </p:spPr>
        <p:txBody>
          <a:bodyPr/>
          <a:lstStyle/>
          <a:p>
            <a:pPr eaLnBrk="1" hangingPunct="1"/>
            <a:r>
              <a:rPr lang="en-US">
                <a:latin typeface="Arial" charset="0"/>
              </a:rPr>
              <a:t>Pujian ada di tiap Mazmur!</a:t>
            </a:r>
          </a:p>
        </p:txBody>
      </p:sp>
      <p:sp>
        <p:nvSpPr>
          <p:cNvPr id="325635" name="Rectangle 3"/>
          <p:cNvSpPr>
            <a:spLocks noGrp="1" noChangeArrowheads="1"/>
          </p:cNvSpPr>
          <p:nvPr>
            <p:ph type="body" idx="1"/>
          </p:nvPr>
        </p:nvSpPr>
        <p:spPr>
          <a:xfrm>
            <a:off x="457200" y="2209800"/>
            <a:ext cx="4114800" cy="3124200"/>
          </a:xfrm>
        </p:spPr>
        <p:txBody>
          <a:bodyPr/>
          <a:lstStyle/>
          <a:p>
            <a:pPr marL="0" indent="0" eaLnBrk="1" hangingPunct="1">
              <a:buFontTx/>
              <a:buNone/>
            </a:pPr>
            <a:r>
              <a:rPr lang="ja-JP" altLang="en-US" sz="2800" b="1">
                <a:latin typeface="Monotype Corsiva" charset="0"/>
              </a:rPr>
              <a:t>“</a:t>
            </a:r>
            <a:r>
              <a:rPr lang="en-US" altLang="ja-JP" sz="2800" b="1">
                <a:latin typeface="Monotype Corsiva" charset="0"/>
              </a:rPr>
              <a:t>Mulutku mengucapkan puji-pujian kepada Tuhan dan biarlah segala makhluk memuji nama-Nya yang kudus untuk seterusnya dan selamanya </a:t>
            </a:r>
            <a:r>
              <a:rPr lang="ja-JP" altLang="en-US" sz="2800" b="1">
                <a:latin typeface="Monotype Corsiva" charset="0"/>
              </a:rPr>
              <a:t>“</a:t>
            </a:r>
            <a:endParaRPr lang="en-US" altLang="ja-JP" sz="2800" b="1">
              <a:latin typeface="Monotype Corsiva" charset="0"/>
            </a:endParaRPr>
          </a:p>
          <a:p>
            <a:pPr marL="0" indent="0" algn="r" eaLnBrk="1" hangingPunct="1">
              <a:buFontTx/>
              <a:buNone/>
            </a:pPr>
            <a:r>
              <a:rPr lang="en-US" sz="2800" b="1">
                <a:latin typeface="Monotype Corsiva" charset="0"/>
              </a:rPr>
              <a:t>(Mazmur 145:21)</a:t>
            </a:r>
          </a:p>
        </p:txBody>
      </p:sp>
      <p:pic>
        <p:nvPicPr>
          <p:cNvPr id="173060" name="Picture 4"/>
          <p:cNvPicPr>
            <a:picLocks noChangeAspect="1" noChangeArrowheads="1"/>
          </p:cNvPicPr>
          <p:nvPr/>
        </p:nvPicPr>
        <p:blipFill>
          <a:blip r:embed="rId3">
            <a:extLst>
              <a:ext uri="{28A0092B-C50C-407E-A947-70E740481C1C}">
                <a14:useLocalDpi xmlns:a14="http://schemas.microsoft.com/office/drawing/2010/main" val="0"/>
              </a:ext>
            </a:extLst>
          </a:blip>
          <a:srcRect l="29630" r="28703"/>
          <a:stretch>
            <a:fillRect/>
          </a:stretch>
        </p:blipFill>
        <p:spPr bwMode="auto">
          <a:xfrm>
            <a:off x="5029200" y="1524000"/>
            <a:ext cx="38258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25634"/>
                                        </p:tgtEl>
                                        <p:attrNameLst>
                                          <p:attrName>style.visibility</p:attrName>
                                        </p:attrNameLst>
                                      </p:cBhvr>
                                      <p:to>
                                        <p:strVal val="visible"/>
                                      </p:to>
                                    </p:set>
                                    <p:anim calcmode="lin" valueType="num">
                                      <p:cBhvr>
                                        <p:cTn id="7" dur="1000" fill="hold"/>
                                        <p:tgtEl>
                                          <p:spTgt spid="325634"/>
                                        </p:tgtEl>
                                        <p:attrNameLst>
                                          <p:attrName>ppt_x</p:attrName>
                                        </p:attrNameLst>
                                      </p:cBhvr>
                                      <p:tavLst>
                                        <p:tav tm="0">
                                          <p:val>
                                            <p:strVal val="#ppt_x-.2"/>
                                          </p:val>
                                        </p:tav>
                                        <p:tav tm="100000">
                                          <p:val>
                                            <p:strVal val="#ppt_x"/>
                                          </p:val>
                                        </p:tav>
                                      </p:tavLst>
                                    </p:anim>
                                    <p:anim calcmode="lin" valueType="num">
                                      <p:cBhvr>
                                        <p:cTn id="8" dur="1000" fill="hold"/>
                                        <p:tgtEl>
                                          <p:spTgt spid="3256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56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25635">
                                            <p:txEl>
                                              <p:pRg st="0" end="0"/>
                                            </p:txEl>
                                          </p:spTgt>
                                        </p:tgtEl>
                                        <p:attrNameLst>
                                          <p:attrName>style.visibility</p:attrName>
                                        </p:attrNameLst>
                                      </p:cBhvr>
                                      <p:to>
                                        <p:strVal val="visible"/>
                                      </p:to>
                                    </p:set>
                                    <p:animEffect transition="in" filter="fade">
                                      <p:cBhvr>
                                        <p:cTn id="14" dur="500"/>
                                        <p:tgtEl>
                                          <p:spTgt spid="325635">
                                            <p:txEl>
                                              <p:pRg st="0" end="0"/>
                                            </p:txEl>
                                          </p:spTgt>
                                        </p:tgtEl>
                                      </p:cBhvr>
                                    </p:animEffect>
                                    <p:anim calcmode="lin" valueType="num">
                                      <p:cBhvr>
                                        <p:cTn id="15" dur="500" fill="hold"/>
                                        <p:tgtEl>
                                          <p:spTgt spid="32563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2563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25635">
                                            <p:txEl>
                                              <p:pRg st="1" end="1"/>
                                            </p:txEl>
                                          </p:spTgt>
                                        </p:tgtEl>
                                        <p:attrNameLst>
                                          <p:attrName>style.visibility</p:attrName>
                                        </p:attrNameLst>
                                      </p:cBhvr>
                                      <p:to>
                                        <p:strVal val="visible"/>
                                      </p:to>
                                    </p:set>
                                    <p:animEffect transition="in" filter="fade">
                                      <p:cBhvr>
                                        <p:cTn id="21" dur="500"/>
                                        <p:tgtEl>
                                          <p:spTgt spid="325635">
                                            <p:txEl>
                                              <p:pRg st="1" end="1"/>
                                            </p:txEl>
                                          </p:spTgt>
                                        </p:tgtEl>
                                      </p:cBhvr>
                                    </p:animEffect>
                                    <p:anim calcmode="lin" valueType="num">
                                      <p:cBhvr>
                                        <p:cTn id="22" dur="500" fill="hold"/>
                                        <p:tgtEl>
                                          <p:spTgt spid="32563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25635">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57200" y="533400"/>
            <a:ext cx="8229600" cy="1143000"/>
          </a:xfrm>
          <a:noFill/>
        </p:spPr>
        <p:txBody>
          <a:bodyPr/>
          <a:lstStyle/>
          <a:p>
            <a:pPr eaLnBrk="1" hangingPunct="1"/>
            <a:r>
              <a:rPr lang="en-US">
                <a:solidFill>
                  <a:srgbClr val="F8E8C0"/>
                </a:solidFill>
                <a:latin typeface="Arial" charset="0"/>
              </a:rPr>
              <a:t>Para seniman dan biduan</a:t>
            </a:r>
          </a:p>
        </p:txBody>
      </p:sp>
      <p:sp>
        <p:nvSpPr>
          <p:cNvPr id="307203" name="Rectangle 3"/>
          <p:cNvSpPr>
            <a:spLocks noGrp="1" noChangeArrowheads="1"/>
          </p:cNvSpPr>
          <p:nvPr>
            <p:ph type="body" idx="1"/>
          </p:nvPr>
        </p:nvSpPr>
        <p:spPr>
          <a:xfrm>
            <a:off x="381000" y="1866900"/>
            <a:ext cx="4876800" cy="4533900"/>
          </a:xfrm>
        </p:spPr>
        <p:txBody>
          <a:bodyPr/>
          <a:lstStyle/>
          <a:p>
            <a:pPr eaLnBrk="1" hangingPunct="1">
              <a:lnSpc>
                <a:spcPct val="90000"/>
              </a:lnSpc>
            </a:pPr>
            <a:r>
              <a:rPr lang="en-US" sz="2400">
                <a:solidFill>
                  <a:srgbClr val="F8E8C0"/>
                </a:solidFill>
                <a:latin typeface="Arial" charset="0"/>
              </a:rPr>
              <a:t>Daud pertama kali mengatur ahli-ahli seni musik untuk ibadah di Bait Allah </a:t>
            </a:r>
          </a:p>
          <a:p>
            <a:pPr eaLnBrk="1" hangingPunct="1">
              <a:lnSpc>
                <a:spcPct val="90000"/>
              </a:lnSpc>
              <a:buFontTx/>
              <a:buNone/>
            </a:pPr>
            <a:r>
              <a:rPr lang="en-US" sz="2400">
                <a:solidFill>
                  <a:srgbClr val="F8E8C0"/>
                </a:solidFill>
                <a:latin typeface="Arial" charset="0"/>
              </a:rPr>
              <a:t>	(1Taw.15:6-28; 16:4-43; 23:1-5; 25:1-31)</a:t>
            </a:r>
          </a:p>
          <a:p>
            <a:pPr eaLnBrk="1" hangingPunct="1">
              <a:lnSpc>
                <a:spcPct val="90000"/>
              </a:lnSpc>
              <a:buFontTx/>
              <a:buNone/>
            </a:pPr>
            <a:endParaRPr lang="en-US" sz="2400">
              <a:solidFill>
                <a:srgbClr val="F8E8C0"/>
              </a:solidFill>
              <a:latin typeface="Arial" charset="0"/>
            </a:endParaRPr>
          </a:p>
          <a:p>
            <a:pPr eaLnBrk="1" hangingPunct="1">
              <a:lnSpc>
                <a:spcPct val="90000"/>
              </a:lnSpc>
            </a:pPr>
            <a:r>
              <a:rPr lang="en-US" sz="2400">
                <a:solidFill>
                  <a:srgbClr val="F8E8C0"/>
                </a:solidFill>
                <a:latin typeface="Arial" charset="0"/>
              </a:rPr>
              <a:t>Paduan Suara bait Allah atau ahli-ahli seni seringkali dijadikan referensi di dalam Alkitab dan tambahan bacaan-bacaan Kitab Suci</a:t>
            </a:r>
          </a:p>
        </p:txBody>
      </p:sp>
      <p:pic>
        <p:nvPicPr>
          <p:cNvPr id="175108"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05"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202"/>
                                        </p:tgtEl>
                                        <p:attrNameLst>
                                          <p:attrName>style.visibility</p:attrName>
                                        </p:attrNameLst>
                                      </p:cBhvr>
                                      <p:to>
                                        <p:strVal val="visible"/>
                                      </p:to>
                                    </p:set>
                                    <p:anim calcmode="lin" valueType="num">
                                      <p:cBhvr>
                                        <p:cTn id="7" dur="1000" fill="hold"/>
                                        <p:tgtEl>
                                          <p:spTgt spid="307202"/>
                                        </p:tgtEl>
                                        <p:attrNameLst>
                                          <p:attrName>ppt_w</p:attrName>
                                        </p:attrNameLst>
                                      </p:cBhvr>
                                      <p:tavLst>
                                        <p:tav tm="0">
                                          <p:val>
                                            <p:strVal val="#ppt_w+.3"/>
                                          </p:val>
                                        </p:tav>
                                        <p:tav tm="100000">
                                          <p:val>
                                            <p:strVal val="#ppt_w"/>
                                          </p:val>
                                        </p:tav>
                                      </p:tavLst>
                                    </p:anim>
                                    <p:anim calcmode="lin" valueType="num">
                                      <p:cBhvr>
                                        <p:cTn id="8" dur="1000" fill="hold"/>
                                        <p:tgtEl>
                                          <p:spTgt spid="307202"/>
                                        </p:tgtEl>
                                        <p:attrNameLst>
                                          <p:attrName>ppt_h</p:attrName>
                                        </p:attrNameLst>
                                      </p:cBhvr>
                                      <p:tavLst>
                                        <p:tav tm="0">
                                          <p:val>
                                            <p:strVal val="#ppt_h"/>
                                          </p:val>
                                        </p:tav>
                                        <p:tav tm="100000">
                                          <p:val>
                                            <p:strVal val="#ppt_h"/>
                                          </p:val>
                                        </p:tav>
                                      </p:tavLst>
                                    </p:anim>
                                    <p:animEffect transition="in" filter="fade">
                                      <p:cBhvr>
                                        <p:cTn id="9" dur="1000"/>
                                        <p:tgtEl>
                                          <p:spTgt spid="307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07203">
                                            <p:txEl>
                                              <p:pRg st="0" end="0"/>
                                            </p:txEl>
                                          </p:spTgt>
                                        </p:tgtEl>
                                        <p:attrNameLst>
                                          <p:attrName>style.visibility</p:attrName>
                                        </p:attrNameLst>
                                      </p:cBhvr>
                                      <p:to>
                                        <p:strVal val="visible"/>
                                      </p:to>
                                    </p:set>
                                    <p:anim calcmode="lin" valueType="num">
                                      <p:cBhvr>
                                        <p:cTn id="14" dur="1000" fill="hold"/>
                                        <p:tgtEl>
                                          <p:spTgt spid="30720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0720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072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07203">
                                            <p:txEl>
                                              <p:pRg st="1" end="1"/>
                                            </p:txEl>
                                          </p:spTgt>
                                        </p:tgtEl>
                                        <p:attrNameLst>
                                          <p:attrName>style.visibility</p:attrName>
                                        </p:attrNameLst>
                                      </p:cBhvr>
                                      <p:to>
                                        <p:strVal val="visible"/>
                                      </p:to>
                                    </p:set>
                                    <p:anim calcmode="lin" valueType="num">
                                      <p:cBhvr>
                                        <p:cTn id="21" dur="1000" fill="hold"/>
                                        <p:tgtEl>
                                          <p:spTgt spid="30720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30720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0720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07203">
                                            <p:txEl>
                                              <p:pRg st="3" end="3"/>
                                            </p:txEl>
                                          </p:spTgt>
                                        </p:tgtEl>
                                        <p:attrNameLst>
                                          <p:attrName>style.visibility</p:attrName>
                                        </p:attrNameLst>
                                      </p:cBhvr>
                                      <p:to>
                                        <p:strVal val="visible"/>
                                      </p:to>
                                    </p:set>
                                    <p:anim calcmode="lin" valueType="num">
                                      <p:cBhvr>
                                        <p:cTn id="28" dur="1000" fill="hold"/>
                                        <p:tgtEl>
                                          <p:spTgt spid="30720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072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2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p:bldP spid="3072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457200" y="457200"/>
            <a:ext cx="8229600" cy="1143000"/>
          </a:xfrm>
          <a:noFill/>
        </p:spPr>
        <p:txBody>
          <a:bodyPr/>
          <a:lstStyle/>
          <a:p>
            <a:pPr eaLnBrk="1" hangingPunct="1"/>
            <a:r>
              <a:rPr lang="en-US" b="1">
                <a:solidFill>
                  <a:srgbClr val="FDF2BB"/>
                </a:solidFill>
                <a:latin typeface="Arial" charset="0"/>
              </a:rPr>
              <a:t>Penulisan</a:t>
            </a:r>
          </a:p>
        </p:txBody>
      </p:sp>
      <p:sp>
        <p:nvSpPr>
          <p:cNvPr id="309251" name="Rectangle 3"/>
          <p:cNvSpPr>
            <a:spLocks noGrp="1" noChangeArrowheads="1"/>
          </p:cNvSpPr>
          <p:nvPr>
            <p:ph type="body" idx="1"/>
          </p:nvPr>
        </p:nvSpPr>
        <p:spPr>
          <a:xfrm>
            <a:off x="457200" y="2514600"/>
            <a:ext cx="3733800" cy="2286000"/>
          </a:xfrm>
        </p:spPr>
        <p:txBody>
          <a:bodyPr/>
          <a:lstStyle/>
          <a:p>
            <a:pPr eaLnBrk="1" hangingPunct="1"/>
            <a:r>
              <a:rPr lang="en-US" sz="2400" b="1">
                <a:solidFill>
                  <a:srgbClr val="FDF2BB"/>
                </a:solidFill>
                <a:latin typeface="Arial" charset="0"/>
              </a:rPr>
              <a:t>Alat-alat musik</a:t>
            </a:r>
          </a:p>
          <a:p>
            <a:pPr eaLnBrk="1" hangingPunct="1"/>
            <a:r>
              <a:rPr lang="en-US" sz="2400" b="1">
                <a:solidFill>
                  <a:srgbClr val="FDF2BB"/>
                </a:solidFill>
                <a:latin typeface="Arial" charset="0"/>
              </a:rPr>
              <a:t>Pendahuluan (pengantar) musik</a:t>
            </a:r>
          </a:p>
          <a:p>
            <a:pPr eaLnBrk="1" hangingPunct="1"/>
            <a:r>
              <a:rPr lang="en-US" sz="2400" b="1">
                <a:solidFill>
                  <a:srgbClr val="FDF2BB"/>
                </a:solidFill>
                <a:latin typeface="Arial" charset="0"/>
              </a:rPr>
              <a:t>Indikator melodi</a:t>
            </a:r>
          </a:p>
        </p:txBody>
      </p:sp>
      <p:pic>
        <p:nvPicPr>
          <p:cNvPr id="177156" name="Picture 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5334000" y="1457325"/>
            <a:ext cx="38862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53"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9250"/>
                                        </p:tgtEl>
                                        <p:attrNameLst>
                                          <p:attrName>style.visibility</p:attrName>
                                        </p:attrNameLst>
                                      </p:cBhvr>
                                      <p:to>
                                        <p:strVal val="visible"/>
                                      </p:to>
                                    </p:set>
                                    <p:anim calcmode="lin" valueType="num">
                                      <p:cBhvr>
                                        <p:cTn id="7" dur="2000" fill="hold"/>
                                        <p:tgtEl>
                                          <p:spTgt spid="309250"/>
                                        </p:tgtEl>
                                        <p:attrNameLst>
                                          <p:attrName>ppt_w</p:attrName>
                                        </p:attrNameLst>
                                      </p:cBhvr>
                                      <p:tavLst>
                                        <p:tav tm="0">
                                          <p:val>
                                            <p:strVal val="#ppt_w*2.5"/>
                                          </p:val>
                                        </p:tav>
                                        <p:tav tm="100000">
                                          <p:val>
                                            <p:strVal val="#ppt_w"/>
                                          </p:val>
                                        </p:tav>
                                      </p:tavLst>
                                    </p:anim>
                                    <p:anim calcmode="lin" valueType="num">
                                      <p:cBhvr>
                                        <p:cTn id="8" dur="2000" fill="hold"/>
                                        <p:tgtEl>
                                          <p:spTgt spid="309250"/>
                                        </p:tgtEl>
                                        <p:attrNameLst>
                                          <p:attrName>ppt_h</p:attrName>
                                        </p:attrNameLst>
                                      </p:cBhvr>
                                      <p:tavLst>
                                        <p:tav tm="0">
                                          <p:val>
                                            <p:strVal val="#ppt_h"/>
                                          </p:val>
                                        </p:tav>
                                        <p:tav tm="100000">
                                          <p:val>
                                            <p:strVal val="#ppt_h"/>
                                          </p:val>
                                        </p:tav>
                                      </p:tavLst>
                                    </p:anim>
                                    <p:anim calcmode="lin" valueType="num">
                                      <p:cBhvr>
                                        <p:cTn id="9" dur="2000" fill="hold"/>
                                        <p:tgtEl>
                                          <p:spTgt spid="30925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925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92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9251">
                                            <p:txEl>
                                              <p:pRg st="0" end="0"/>
                                            </p:txEl>
                                          </p:spTgt>
                                        </p:tgtEl>
                                        <p:attrNameLst>
                                          <p:attrName>style.visibility</p:attrName>
                                        </p:attrNameLst>
                                      </p:cBhvr>
                                      <p:to>
                                        <p:strVal val="visible"/>
                                      </p:to>
                                    </p:set>
                                    <p:animEffect transition="in" filter="wipe(left)">
                                      <p:cBhvr>
                                        <p:cTn id="16" dur="500"/>
                                        <p:tgtEl>
                                          <p:spTgt spid="3092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9251">
                                            <p:txEl>
                                              <p:pRg st="1" end="1"/>
                                            </p:txEl>
                                          </p:spTgt>
                                        </p:tgtEl>
                                        <p:attrNameLst>
                                          <p:attrName>style.visibility</p:attrName>
                                        </p:attrNameLst>
                                      </p:cBhvr>
                                      <p:to>
                                        <p:strVal val="visible"/>
                                      </p:to>
                                    </p:set>
                                    <p:animEffect transition="in" filter="wipe(left)">
                                      <p:cBhvr>
                                        <p:cTn id="21" dur="500"/>
                                        <p:tgtEl>
                                          <p:spTgt spid="30925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9251">
                                            <p:txEl>
                                              <p:pRg st="2" end="2"/>
                                            </p:txEl>
                                          </p:spTgt>
                                        </p:tgtEl>
                                        <p:attrNameLst>
                                          <p:attrName>style.visibility</p:attrName>
                                        </p:attrNameLst>
                                      </p:cBhvr>
                                      <p:to>
                                        <p:strVal val="visible"/>
                                      </p:to>
                                    </p:set>
                                    <p:animEffect transition="in" filter="wipe(left)">
                                      <p:cBhvr>
                                        <p:cTn id="26" dur="500"/>
                                        <p:tgtEl>
                                          <p:spTgt spid="309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0" grpId="0"/>
      <p:bldP spid="3092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533400"/>
            <a:ext cx="8229600" cy="1143000"/>
          </a:xfrm>
          <a:noFill/>
        </p:spPr>
        <p:txBody>
          <a:bodyPr/>
          <a:lstStyle/>
          <a:p>
            <a:pPr algn="l" eaLnBrk="1" hangingPunct="1"/>
            <a:r>
              <a:rPr lang="en-US" sz="4000">
                <a:solidFill>
                  <a:srgbClr val="FDF2BB"/>
                </a:solidFill>
                <a:latin typeface="Arial" charset="0"/>
              </a:rPr>
              <a:t>Alat-alat Musik</a:t>
            </a:r>
          </a:p>
        </p:txBody>
      </p:sp>
      <p:graphicFrame>
        <p:nvGraphicFramePr>
          <p:cNvPr id="311319" name="Group 23"/>
          <p:cNvGraphicFramePr>
            <a:graphicFrameLocks noGrp="1"/>
          </p:cNvGraphicFramePr>
          <p:nvPr>
            <p:ph type="tbl" idx="1"/>
          </p:nvPr>
        </p:nvGraphicFramePr>
        <p:xfrm>
          <a:off x="304800" y="1600200"/>
          <a:ext cx="5486400" cy="4624387"/>
        </p:xfrm>
        <a:graphic>
          <a:graphicData uri="http://schemas.openxmlformats.org/drawingml/2006/table">
            <a:tbl>
              <a:tblPr/>
              <a:tblGrid>
                <a:gridCol w="1981200"/>
                <a:gridCol w="3505200"/>
              </a:tblGrid>
              <a:tr h="2139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Alat musik petik</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Kecapi (Mzm 33:2)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Gambus (Mzm 144:9)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Sepuluh tali (Mzm 144:9)</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Rebana (1 Sam 18:6)</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Perkusi</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Ceracap (Mzm 150:5; 1 Taw16:5, 42)</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1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Brass</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Terompet (Mzm 98:6)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Sangkakala (Mzm150:3)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DF2BB"/>
                          </a:solidFill>
                          <a:effectLst/>
                          <a:latin typeface="Arial" pitchFamily="-107" charset="0"/>
                          <a:ea typeface="Arial" pitchFamily="-107" charset="0"/>
                          <a:cs typeface="Arial" pitchFamily="-107" charset="0"/>
                        </a:rPr>
                        <a:t>Seruling (Mzm150:4)</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9217" name="Picture 17"/>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fade">
                                      <p:cBhvr>
                                        <p:cTn id="7" dur="1000"/>
                                        <p:tgtEl>
                                          <p:spTgt spid="311298"/>
                                        </p:tgtEl>
                                      </p:cBhvr>
                                    </p:animEffect>
                                    <p:anim calcmode="lin" valueType="num">
                                      <p:cBhvr>
                                        <p:cTn id="8" dur="1000" fill="hold"/>
                                        <p:tgtEl>
                                          <p:spTgt spid="311298"/>
                                        </p:tgtEl>
                                        <p:attrNameLst>
                                          <p:attrName>ppt_x</p:attrName>
                                        </p:attrNameLst>
                                      </p:cBhvr>
                                      <p:tavLst>
                                        <p:tav tm="0">
                                          <p:val>
                                            <p:strVal val="#ppt_x"/>
                                          </p:val>
                                        </p:tav>
                                        <p:tav tm="100000">
                                          <p:val>
                                            <p:strVal val="#ppt_x"/>
                                          </p:val>
                                        </p:tav>
                                      </p:tavLst>
                                    </p:anim>
                                    <p:anim calcmode="lin" valueType="num">
                                      <p:cBhvr>
                                        <p:cTn id="9" dur="1000" fill="hold"/>
                                        <p:tgtEl>
                                          <p:spTgt spid="3112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381000" y="533400"/>
            <a:ext cx="8229600" cy="1143000"/>
          </a:xfrm>
          <a:noFill/>
        </p:spPr>
        <p:txBody>
          <a:bodyPr/>
          <a:lstStyle/>
          <a:p>
            <a:pPr algn="l" eaLnBrk="1" hangingPunct="1"/>
            <a:r>
              <a:rPr lang="en-US" sz="4000">
                <a:solidFill>
                  <a:srgbClr val="F8E8C0"/>
                </a:solidFill>
                <a:latin typeface="Arial" charset="0"/>
              </a:rPr>
              <a:t>Judul Nyanyian</a:t>
            </a:r>
          </a:p>
        </p:txBody>
      </p:sp>
      <p:graphicFrame>
        <p:nvGraphicFramePr>
          <p:cNvPr id="313391" name="Group 47"/>
          <p:cNvGraphicFramePr>
            <a:graphicFrameLocks noGrp="1"/>
          </p:cNvGraphicFramePr>
          <p:nvPr>
            <p:ph type="tbl" idx="1"/>
          </p:nvPr>
        </p:nvGraphicFramePr>
        <p:xfrm>
          <a:off x="228600" y="1866900"/>
          <a:ext cx="5638800" cy="3475038"/>
        </p:xfrm>
        <a:graphic>
          <a:graphicData uri="http://schemas.openxmlformats.org/drawingml/2006/table">
            <a:tbl>
              <a:tblPr/>
              <a:tblGrid>
                <a:gridCol w="2178050"/>
                <a:gridCol w="3460750"/>
              </a:tblGrid>
              <a:tr h="19204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“Untuk pemimpin biduan” (ditemukan pd 55 mazmur)</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Mengacu pd pemimpin paduan suara;  menyusun sbh amsal yg disimpan di bait Allah untuk nyanyian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6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“Untuk bani Korah”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pitchFamily="-107" charset="0"/>
                          <a:ea typeface="Arial" pitchFamily="-107" charset="0"/>
                          <a:cs typeface="Arial" pitchFamily="-107" charset="0"/>
                        </a:rPr>
                        <a:t>Menunjukkan mazmur-mazmur yang disusun oleh keluarga penyanyi bait Allah ini</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1262" name="Picture 1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6008688" y="2438400"/>
            <a:ext cx="31353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59" name="Text Box 1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3346"/>
                                        </p:tgtEl>
                                        <p:attrNameLst>
                                          <p:attrName>style.visibility</p:attrName>
                                        </p:attrNameLst>
                                      </p:cBhvr>
                                      <p:to>
                                        <p:strVal val="visible"/>
                                      </p:to>
                                    </p:set>
                                    <p:animEffect transition="in" filter="fade">
                                      <p:cBhvr>
                                        <p:cTn id="7" dur="1000"/>
                                        <p:tgtEl>
                                          <p:spTgt spid="313346"/>
                                        </p:tgtEl>
                                      </p:cBhvr>
                                    </p:animEffect>
                                    <p:anim calcmode="lin" valueType="num">
                                      <p:cBhvr>
                                        <p:cTn id="8" dur="1000" fill="hold"/>
                                        <p:tgtEl>
                                          <p:spTgt spid="313346"/>
                                        </p:tgtEl>
                                        <p:attrNameLst>
                                          <p:attrName>ppt_x</p:attrName>
                                        </p:attrNameLst>
                                      </p:cBhvr>
                                      <p:tavLst>
                                        <p:tav tm="0">
                                          <p:val>
                                            <p:strVal val="#ppt_x"/>
                                          </p:val>
                                        </p:tav>
                                        <p:tav tm="100000">
                                          <p:val>
                                            <p:strVal val="#ppt_x"/>
                                          </p:val>
                                        </p:tav>
                                      </p:tavLst>
                                    </p:anim>
                                    <p:anim calcmode="lin" valueType="num">
                                      <p:cBhvr>
                                        <p:cTn id="9" dur="1000" fill="hold"/>
                                        <p:tgtEl>
                                          <p:spTgt spid="313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81000" y="427038"/>
            <a:ext cx="8229600" cy="792162"/>
          </a:xfrm>
          <a:noFill/>
        </p:spPr>
        <p:txBody>
          <a:bodyPr/>
          <a:lstStyle/>
          <a:p>
            <a:pPr algn="l" eaLnBrk="1" hangingPunct="1"/>
            <a:r>
              <a:rPr lang="en-US" sz="4000">
                <a:solidFill>
                  <a:srgbClr val="F8E8C0"/>
                </a:solidFill>
                <a:latin typeface="Arial" charset="0"/>
              </a:rPr>
              <a:t>Judul Nyanyian</a:t>
            </a:r>
          </a:p>
        </p:txBody>
      </p:sp>
      <p:graphicFrame>
        <p:nvGraphicFramePr>
          <p:cNvPr id="315425" name="Group 33"/>
          <p:cNvGraphicFramePr>
            <a:graphicFrameLocks noGrp="1"/>
          </p:cNvGraphicFramePr>
          <p:nvPr>
            <p:ph type="tbl" idx="1"/>
          </p:nvPr>
        </p:nvGraphicFramePr>
        <p:xfrm>
          <a:off x="304800" y="1851025"/>
          <a:ext cx="6400800" cy="3978391"/>
        </p:xfrm>
        <a:graphic>
          <a:graphicData uri="http://schemas.openxmlformats.org/drawingml/2006/table">
            <a:tbl>
              <a:tblPr/>
              <a:tblGrid>
                <a:gridCol w="1828800"/>
                <a:gridCol w="4572000"/>
              </a:tblGrid>
              <a:tr h="6095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Yedutun</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Berarti diragukan/dipertanyakan</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3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Neginot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Diterjemahkan sebagai  </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permainan kecapi</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79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Nehilot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Mengacu kepada seruling yg dipakai untuk ratapan</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Alamot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Kemungkinan dimainkan pada gambus yang disesuaikan dengan suara penyanyi2 perempuan yang tdk menikah</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83316" name="Group 20"/>
          <p:cNvGrpSpPr>
            <a:grpSpLocks/>
          </p:cNvGrpSpPr>
          <p:nvPr/>
        </p:nvGrpSpPr>
        <p:grpSpPr bwMode="auto">
          <a:xfrm>
            <a:off x="7521575" y="0"/>
            <a:ext cx="1622425" cy="6858000"/>
            <a:chOff x="4738" y="0"/>
            <a:chExt cx="1022" cy="4320"/>
          </a:xfrm>
        </p:grpSpPr>
        <p:pic>
          <p:nvPicPr>
            <p:cNvPr id="183318" name="Picture 21"/>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19" name="Picture 22"/>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320" name="Picture 23"/>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5416" name="Text Box 2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5394"/>
                                        </p:tgtEl>
                                        <p:attrNameLst>
                                          <p:attrName>style.visibility</p:attrName>
                                        </p:attrNameLst>
                                      </p:cBhvr>
                                      <p:to>
                                        <p:strVal val="visible"/>
                                      </p:to>
                                    </p:set>
                                    <p:animEffect transition="in" filter="fade">
                                      <p:cBhvr>
                                        <p:cTn id="7" dur="1000"/>
                                        <p:tgtEl>
                                          <p:spTgt spid="315394"/>
                                        </p:tgtEl>
                                      </p:cBhvr>
                                    </p:animEffect>
                                    <p:anim calcmode="lin" valueType="num">
                                      <p:cBhvr>
                                        <p:cTn id="8" dur="1000" fill="hold"/>
                                        <p:tgtEl>
                                          <p:spTgt spid="315394"/>
                                        </p:tgtEl>
                                        <p:attrNameLst>
                                          <p:attrName>ppt_x</p:attrName>
                                        </p:attrNameLst>
                                      </p:cBhvr>
                                      <p:tavLst>
                                        <p:tav tm="0">
                                          <p:val>
                                            <p:strVal val="#ppt_x"/>
                                          </p:val>
                                        </p:tav>
                                        <p:tav tm="100000">
                                          <p:val>
                                            <p:strVal val="#ppt_x"/>
                                          </p:val>
                                        </p:tav>
                                      </p:tavLst>
                                    </p:anim>
                                    <p:anim calcmode="lin" valueType="num">
                                      <p:cBhvr>
                                        <p:cTn id="9" dur="1000" fill="hold"/>
                                        <p:tgtEl>
                                          <p:spTgt spid="315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304800" y="762000"/>
            <a:ext cx="8229600" cy="792163"/>
          </a:xfrm>
          <a:noFill/>
        </p:spPr>
        <p:txBody>
          <a:bodyPr/>
          <a:lstStyle/>
          <a:p>
            <a:pPr algn="l" eaLnBrk="1" hangingPunct="1"/>
            <a:r>
              <a:rPr lang="en-US" sz="4000">
                <a:solidFill>
                  <a:srgbClr val="F8E8C0"/>
                </a:solidFill>
                <a:latin typeface="Arial" charset="0"/>
              </a:rPr>
              <a:t>Judul Nyanyian</a:t>
            </a:r>
          </a:p>
        </p:txBody>
      </p:sp>
      <p:graphicFrame>
        <p:nvGraphicFramePr>
          <p:cNvPr id="317483" name="Group 43"/>
          <p:cNvGraphicFramePr>
            <a:graphicFrameLocks noGrp="1"/>
          </p:cNvGraphicFramePr>
          <p:nvPr>
            <p:ph type="tbl" idx="1"/>
          </p:nvPr>
        </p:nvGraphicFramePr>
        <p:xfrm>
          <a:off x="304800" y="2182813"/>
          <a:ext cx="6019800" cy="3284536"/>
        </p:xfrm>
        <a:graphic>
          <a:graphicData uri="http://schemas.openxmlformats.org/drawingml/2006/table">
            <a:tbl>
              <a:tblPr/>
              <a:tblGrid>
                <a:gridCol w="1504950"/>
                <a:gridCol w="4514850"/>
              </a:tblGrid>
              <a:tr h="906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Sheminit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Mengacu kpd tahap kedelapan dr beberapa ritual</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188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Gittith</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Untuk pemrosesan anggur atau melodi yang terbaik di masa lampau</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Selah</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Menjadi pertanda di beberapa bagian bhw sesuatu yg lain dikatakan atau dimainkan</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85361" name="Group 20"/>
          <p:cNvGrpSpPr>
            <a:grpSpLocks/>
          </p:cNvGrpSpPr>
          <p:nvPr/>
        </p:nvGrpSpPr>
        <p:grpSpPr bwMode="auto">
          <a:xfrm>
            <a:off x="7521575" y="0"/>
            <a:ext cx="1622425" cy="6858000"/>
            <a:chOff x="4738" y="0"/>
            <a:chExt cx="1022" cy="4320"/>
          </a:xfrm>
        </p:grpSpPr>
        <p:pic>
          <p:nvPicPr>
            <p:cNvPr id="185363" name="Picture 21"/>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4" name="Picture 22"/>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65" name="Picture 23"/>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64" name="Text Box 2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fade">
                                      <p:cBhvr>
                                        <p:cTn id="7" dur="1000"/>
                                        <p:tgtEl>
                                          <p:spTgt spid="317442"/>
                                        </p:tgtEl>
                                      </p:cBhvr>
                                    </p:animEffect>
                                    <p:anim calcmode="lin" valueType="num">
                                      <p:cBhvr>
                                        <p:cTn id="8" dur="1000" fill="hold"/>
                                        <p:tgtEl>
                                          <p:spTgt spid="317442"/>
                                        </p:tgtEl>
                                        <p:attrNameLst>
                                          <p:attrName>ppt_x</p:attrName>
                                        </p:attrNameLst>
                                      </p:cBhvr>
                                      <p:tavLst>
                                        <p:tav tm="0">
                                          <p:val>
                                            <p:strVal val="#ppt_x"/>
                                          </p:val>
                                        </p:tav>
                                        <p:tav tm="100000">
                                          <p:val>
                                            <p:strVal val="#ppt_x"/>
                                          </p:val>
                                        </p:tav>
                                      </p:tavLst>
                                    </p:anim>
                                    <p:anim calcmode="lin" valueType="num">
                                      <p:cBhvr>
                                        <p:cTn id="9" dur="1000" fill="hold"/>
                                        <p:tgtEl>
                                          <p:spTgt spid="317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3B58"/>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609600"/>
            <a:ext cx="5029200" cy="1143000"/>
          </a:xfrm>
          <a:noFill/>
        </p:spPr>
        <p:txBody>
          <a:bodyPr/>
          <a:lstStyle/>
          <a:p>
            <a:pPr algn="l" eaLnBrk="1" hangingPunct="1"/>
            <a:r>
              <a:rPr lang="en-US">
                <a:solidFill>
                  <a:srgbClr val="F8E8C0"/>
                </a:solidFill>
                <a:latin typeface="Arial" charset="0"/>
              </a:rPr>
              <a:t>Penanda2 Melodi</a:t>
            </a:r>
          </a:p>
        </p:txBody>
      </p:sp>
      <p:graphicFrame>
        <p:nvGraphicFramePr>
          <p:cNvPr id="319523" name="Group 35"/>
          <p:cNvGraphicFramePr>
            <a:graphicFrameLocks noGrp="1"/>
          </p:cNvGraphicFramePr>
          <p:nvPr>
            <p:ph type="tbl" idx="1"/>
          </p:nvPr>
        </p:nvGraphicFramePr>
        <p:xfrm>
          <a:off x="457200" y="1912938"/>
          <a:ext cx="6553200" cy="4929658"/>
        </p:xfrm>
        <a:graphic>
          <a:graphicData uri="http://schemas.openxmlformats.org/drawingml/2006/table">
            <a:tbl>
              <a:tblPr/>
              <a:tblGrid>
                <a:gridCol w="2971800"/>
                <a:gridCol w="3581400"/>
              </a:tblGrid>
              <a:tr h="822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Disusun untuk Shoshanim</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Kepada kesaksian bunga-bunga lili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Untuk Mahalat</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Bisa berupa musik atau berupa penanda liturgi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Kepada rusa betina atau kepada pagi</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Musik yang melibatkan kegiatan2 ritual</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8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Jangan hancurkan</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Kegiatan2 ritual</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r>
                        <a:rPr kumimoji="0" lang="en-US" sz="2400" b="0" i="0" u="none" strike="noStrike" cap="none" normalizeH="0" baseline="0">
                          <a:ln>
                            <a:noFill/>
                          </a:ln>
                          <a:solidFill>
                            <a:srgbClr val="F8E8C0"/>
                          </a:solidFill>
                          <a:effectLst/>
                          <a:latin typeface="Arial" charset="0"/>
                          <a:ea typeface="ＭＳ Ｐゴシック" charset="0"/>
                          <a:cs typeface="Arial" charset="0"/>
                        </a:rPr>
                        <a:t>Untuk acara kematian anak laki2</a:t>
                      </a:r>
                      <a:r>
                        <a:rPr kumimoji="0" lang="ja-JP" altLang="en-US" sz="2400" b="0" i="0" u="none" strike="noStrike" cap="none" normalizeH="0" baseline="0">
                          <a:ln>
                            <a:noFill/>
                          </a:ln>
                          <a:solidFill>
                            <a:srgbClr val="F8E8C0"/>
                          </a:solidFill>
                          <a:effectLst/>
                          <a:latin typeface="Arial" charset="0"/>
                          <a:ea typeface="ＭＳ Ｐゴシック" charset="0"/>
                          <a:cs typeface="Arial" charset="0"/>
                        </a:rPr>
                        <a:t>”</a:t>
                      </a:r>
                      <a:endParaRPr kumimoji="0" lang="en-US" sz="2400" b="0" i="0" u="none" strike="noStrike" cap="none" normalizeH="0" baseline="0">
                        <a:ln>
                          <a:noFill/>
                        </a:ln>
                        <a:solidFill>
                          <a:srgbClr val="F8E8C0"/>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8E8C0"/>
                          </a:solidFill>
                          <a:effectLst/>
                          <a:latin typeface="Arial" charset="0"/>
                          <a:ea typeface="ＭＳ Ｐゴシック" charset="0"/>
                          <a:cs typeface="Arial" charset="0"/>
                        </a:rPr>
                        <a:t>Acara kematian anak laki-laki</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87415" name="Group 23"/>
          <p:cNvGrpSpPr>
            <a:grpSpLocks/>
          </p:cNvGrpSpPr>
          <p:nvPr/>
        </p:nvGrpSpPr>
        <p:grpSpPr bwMode="auto">
          <a:xfrm>
            <a:off x="7521575" y="0"/>
            <a:ext cx="1622425" cy="6858000"/>
            <a:chOff x="4738" y="0"/>
            <a:chExt cx="1022" cy="4320"/>
          </a:xfrm>
        </p:grpSpPr>
        <p:pic>
          <p:nvPicPr>
            <p:cNvPr id="187417" name="Picture 24"/>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288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8" name="Picture 25"/>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144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419" name="Picture 26"/>
            <p:cNvPicPr>
              <a:picLocks noChangeAspect="1" noChangeArrowheads="1"/>
            </p:cNvPicPr>
            <p:nvPr/>
          </p:nvPicPr>
          <p:blipFill>
            <a:blip r:embed="rId3">
              <a:extLst>
                <a:ext uri="{28A0092B-C50C-407E-A947-70E740481C1C}">
                  <a14:useLocalDpi xmlns:a14="http://schemas.microsoft.com/office/drawing/2010/main" val="0"/>
                </a:ext>
              </a:extLst>
            </a:blip>
            <a:srcRect l="29688" r="30469"/>
            <a:stretch>
              <a:fillRect/>
            </a:stretch>
          </p:blipFill>
          <p:spPr bwMode="auto">
            <a:xfrm>
              <a:off x="4738" y="0"/>
              <a:ext cx="1022"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9515" name="Text Box 2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9490"/>
                                        </p:tgtEl>
                                        <p:attrNameLst>
                                          <p:attrName>style.visibility</p:attrName>
                                        </p:attrNameLst>
                                      </p:cBhvr>
                                      <p:to>
                                        <p:strVal val="visible"/>
                                      </p:to>
                                    </p:set>
                                    <p:animEffect transition="in" filter="fade">
                                      <p:cBhvr>
                                        <p:cTn id="7" dur="1000"/>
                                        <p:tgtEl>
                                          <p:spTgt spid="319490"/>
                                        </p:tgtEl>
                                      </p:cBhvr>
                                    </p:animEffect>
                                    <p:anim calcmode="lin" valueType="num">
                                      <p:cBhvr>
                                        <p:cTn id="8" dur="1000" fill="hold"/>
                                        <p:tgtEl>
                                          <p:spTgt spid="319490"/>
                                        </p:tgtEl>
                                        <p:attrNameLst>
                                          <p:attrName>ppt_x</p:attrName>
                                        </p:attrNameLst>
                                      </p:cBhvr>
                                      <p:tavLst>
                                        <p:tav tm="0">
                                          <p:val>
                                            <p:strVal val="#ppt_x"/>
                                          </p:val>
                                        </p:tav>
                                        <p:tav tm="100000">
                                          <p:val>
                                            <p:strVal val="#ppt_x"/>
                                          </p:val>
                                        </p:tav>
                                      </p:tavLst>
                                    </p:anim>
                                    <p:anim calcmode="lin" valueType="num">
                                      <p:cBhvr>
                                        <p:cTn id="9" dur="1000" fill="hold"/>
                                        <p:tgtEl>
                                          <p:spTgt spid="319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a:lum bright="40000" contrast="-64000"/>
            <a:extLst>
              <a:ext uri="{28A0092B-C50C-407E-A947-70E740481C1C}">
                <a14:useLocalDpi xmlns:a14="http://schemas.microsoft.com/office/drawing/2010/main" val="0"/>
              </a:ext>
            </a:extLst>
          </a:blip>
          <a:srcRect b="6580"/>
          <a:stretch>
            <a:fillRect/>
          </a:stretch>
        </p:blipFill>
        <p:spPr bwMode="auto">
          <a:xfrm>
            <a:off x="0" y="1219200"/>
            <a:ext cx="9144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67" name="Rectangle 3"/>
          <p:cNvSpPr>
            <a:spLocks noGrp="1" noChangeArrowheads="1"/>
          </p:cNvSpPr>
          <p:nvPr>
            <p:ph type="title"/>
          </p:nvPr>
        </p:nvSpPr>
        <p:spPr>
          <a:xfrm>
            <a:off x="457200" y="152400"/>
            <a:ext cx="8229600" cy="1143000"/>
          </a:xfrm>
          <a:effectLst>
            <a:outerShdw blurRad="63500" dist="35921" dir="2700000" algn="ctr" rotWithShape="0">
              <a:schemeClr val="tx2">
                <a:alpha val="74998"/>
              </a:schemeClr>
            </a:outerShdw>
          </a:effectLst>
        </p:spPr>
        <p:txBody>
          <a:bodyPr/>
          <a:lstStyle/>
          <a:p>
            <a:pPr eaLnBrk="1" hangingPunct="1">
              <a:defRPr/>
            </a:pPr>
            <a:r>
              <a:rPr lang="en-US" sz="5400" b="1">
                <a:solidFill>
                  <a:schemeClr val="accent1"/>
                </a:solidFill>
                <a:ea typeface="+mj-ea"/>
              </a:rPr>
              <a:t>Kilasan </a:t>
            </a:r>
          </a:p>
        </p:txBody>
      </p:sp>
      <p:sp>
        <p:nvSpPr>
          <p:cNvPr id="395268" name="Rectangle 4"/>
          <p:cNvSpPr>
            <a:spLocks noGrp="1" noChangeArrowheads="1"/>
          </p:cNvSpPr>
          <p:nvPr>
            <p:ph type="body" idx="1"/>
          </p:nvPr>
        </p:nvSpPr>
        <p:spPr>
          <a:xfrm>
            <a:off x="457200" y="1828800"/>
            <a:ext cx="8229600" cy="3886200"/>
          </a:xfrm>
        </p:spPr>
        <p:txBody>
          <a:bodyPr/>
          <a:lstStyle/>
          <a:p>
            <a:pPr eaLnBrk="1" hangingPunct="1"/>
            <a:r>
              <a:rPr lang="en-US" sz="2800" b="1">
                <a:solidFill>
                  <a:srgbClr val="B12143"/>
                </a:solidFill>
                <a:latin typeface="Arial" charset="0"/>
              </a:rPr>
              <a:t>Pengenalan</a:t>
            </a:r>
          </a:p>
          <a:p>
            <a:pPr eaLnBrk="1" hangingPunct="1"/>
            <a:r>
              <a:rPr lang="en-US" sz="2800" b="1">
                <a:solidFill>
                  <a:srgbClr val="B12143"/>
                </a:solidFill>
                <a:latin typeface="Arial" charset="0"/>
              </a:rPr>
              <a:t>Dimanakah letak kitab Mazmur pada masa Perjanjian Lama?</a:t>
            </a:r>
          </a:p>
          <a:p>
            <a:pPr eaLnBrk="1" hangingPunct="1"/>
            <a:r>
              <a:rPr lang="en-US" sz="2800" b="1">
                <a:solidFill>
                  <a:srgbClr val="B12143"/>
                </a:solidFill>
                <a:latin typeface="Arial" charset="0"/>
              </a:rPr>
              <a:t>Bagaimana umat Israel memuji Tuhan melalui kitab Mazmur?</a:t>
            </a:r>
          </a:p>
          <a:p>
            <a:pPr eaLnBrk="1" hangingPunct="1"/>
            <a:r>
              <a:rPr lang="en-US" sz="2800" b="1">
                <a:solidFill>
                  <a:srgbClr val="B12143"/>
                </a:solidFill>
                <a:latin typeface="Arial" charset="0"/>
              </a:rPr>
              <a:t>Bagaimana kitab Mazmur tetap menjadi kitab yang relevan bagi umat Kristen saat ini?</a:t>
            </a:r>
            <a:endParaRPr lang="en-GB" sz="2800" b="1">
              <a:solidFill>
                <a:srgbClr val="B12143"/>
              </a:solidFill>
              <a:latin typeface="Arial" charset="0"/>
            </a:endParaRPr>
          </a:p>
        </p:txBody>
      </p:sp>
      <p:sp>
        <p:nvSpPr>
          <p:cNvPr id="395269"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95268">
                                            <p:txEl>
                                              <p:pRg st="1" end="1"/>
                                            </p:txEl>
                                          </p:spTgt>
                                        </p:tgtEl>
                                        <p:attrNameLst>
                                          <p:attrName>style.textDecorationUnderline</p:attrName>
                                        </p:attrNameLst>
                                      </p:cBhvr>
                                      <p:to>
                                        <p:strVal val="tru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9526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lum contrast="-66000"/>
            <a:extLst>
              <a:ext uri="{28A0092B-C50C-407E-A947-70E740481C1C}">
                <a14:useLocalDpi xmlns:a14="http://schemas.microsoft.com/office/drawing/2010/main" val="0"/>
              </a:ext>
            </a:extLst>
          </a:blip>
          <a:srcRect/>
          <a:stretch>
            <a:fillRect/>
          </a:stretch>
        </p:blipFill>
        <p:spPr bwMode="auto">
          <a:xfrm>
            <a:off x="0" y="914400"/>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Rectangle 3"/>
          <p:cNvSpPr>
            <a:spLocks noGrp="1" noChangeArrowheads="1"/>
          </p:cNvSpPr>
          <p:nvPr>
            <p:ph type="title"/>
          </p:nvPr>
        </p:nvSpPr>
        <p:spPr>
          <a:solidFill>
            <a:srgbClr val="000099"/>
          </a:solidFill>
        </p:spPr>
        <p:txBody>
          <a:bodyPr/>
          <a:lstStyle/>
          <a:p>
            <a:pPr eaLnBrk="1" hangingPunct="1"/>
            <a:r>
              <a:rPr lang="en-US" sz="5400" b="1">
                <a:solidFill>
                  <a:schemeClr val="bg1"/>
                </a:solidFill>
                <a:latin typeface="Arial" charset="0"/>
              </a:rPr>
              <a:t>The Shema</a:t>
            </a:r>
            <a:endParaRPr lang="en-US">
              <a:latin typeface="Arial" charset="0"/>
            </a:endParaRPr>
          </a:p>
        </p:txBody>
      </p:sp>
      <p:sp>
        <p:nvSpPr>
          <p:cNvPr id="329732" name="Rectangle 4"/>
          <p:cNvSpPr>
            <a:spLocks noGrp="1" noChangeArrowheads="1"/>
          </p:cNvSpPr>
          <p:nvPr>
            <p:ph type="body" idx="1"/>
          </p:nvPr>
        </p:nvSpPr>
        <p:spPr>
          <a:xfrm>
            <a:off x="381000" y="1752600"/>
            <a:ext cx="8534400" cy="3886200"/>
          </a:xfrm>
          <a:effectLst>
            <a:outerShdw blurRad="63500" dist="35921" dir="2700000" algn="ctr" rotWithShape="0">
              <a:schemeClr val="tx2">
                <a:alpha val="74998"/>
              </a:schemeClr>
            </a:outerShdw>
          </a:effectLst>
        </p:spPr>
        <p:txBody>
          <a:bodyPr/>
          <a:lstStyle/>
          <a:p>
            <a:pPr eaLnBrk="1" hangingPunct="1">
              <a:buFontTx/>
              <a:buNone/>
              <a:defRPr/>
            </a:pPr>
            <a:r>
              <a:rPr lang="en-US" sz="4400">
                <a:solidFill>
                  <a:schemeClr val="accent1"/>
                </a:solidFill>
                <a:latin typeface="Arial" charset="0"/>
                <a:cs typeface="Arial" charset="0"/>
              </a:rPr>
              <a:t> </a:t>
            </a:r>
            <a:r>
              <a:rPr lang="ja-JP" altLang="en-US" sz="4400">
                <a:solidFill>
                  <a:schemeClr val="accent1"/>
                </a:solidFill>
                <a:latin typeface="Arial" charset="0"/>
                <a:cs typeface="Arial" charset="0"/>
              </a:rPr>
              <a:t>“</a:t>
            </a:r>
            <a:r>
              <a:rPr lang="en-US" sz="4400">
                <a:solidFill>
                  <a:schemeClr val="accent1"/>
                </a:solidFill>
                <a:latin typeface="Arial" charset="0"/>
                <a:cs typeface="Arial" charset="0"/>
              </a:rPr>
              <a:t>Kasihilah Tuhan Allahmu dengan segenap hatimu dan dengan segenap jiwamu dan dengan segenap kekuatanmu.</a:t>
            </a:r>
            <a:r>
              <a:rPr lang="ja-JP" altLang="en-US" sz="4400">
                <a:solidFill>
                  <a:schemeClr val="accent1"/>
                </a:solidFill>
                <a:latin typeface="Arial" charset="0"/>
                <a:cs typeface="Arial" charset="0"/>
              </a:rPr>
              <a:t>”</a:t>
            </a:r>
            <a:endParaRPr lang="en-US" sz="4400">
              <a:solidFill>
                <a:schemeClr val="accent1"/>
              </a:solidFill>
              <a:latin typeface="Arial" charset="0"/>
              <a:cs typeface="Arial" charset="0"/>
            </a:endParaRPr>
          </a:p>
          <a:p>
            <a:pPr algn="r" eaLnBrk="1" hangingPunct="1">
              <a:buFontTx/>
              <a:buNone/>
              <a:defRPr/>
            </a:pPr>
            <a:r>
              <a:rPr lang="en-US" sz="4400">
                <a:solidFill>
                  <a:schemeClr val="accent1"/>
                </a:solidFill>
                <a:latin typeface="Arial" charset="0"/>
                <a:cs typeface="Arial" charset="0"/>
              </a:rPr>
              <a:t>(Ulangan 6:5)</a:t>
            </a:r>
            <a:endParaRPr lang="en-GB" sz="4400">
              <a:solidFill>
                <a:schemeClr val="accent1"/>
              </a:solidFill>
              <a:latin typeface="Arial" charset="0"/>
              <a:cs typeface="Arial" charset="0"/>
            </a:endParaRPr>
          </a:p>
        </p:txBody>
      </p:sp>
      <p:sp>
        <p:nvSpPr>
          <p:cNvPr id="329733" name="Text Box 5"/>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533400" y="533400"/>
            <a:ext cx="8229600" cy="1143000"/>
          </a:xfrm>
          <a:noFill/>
        </p:spPr>
        <p:txBody>
          <a:bodyPr/>
          <a:lstStyle/>
          <a:p>
            <a:pPr eaLnBrk="1" hangingPunct="1"/>
            <a:r>
              <a:rPr lang="en-US">
                <a:latin typeface="Arial" charset="0"/>
              </a:rPr>
              <a:t>Hari ke-1: Mazmur 24</a:t>
            </a:r>
            <a:endParaRPr lang="en-GB">
              <a:latin typeface="Arial" charset="0"/>
            </a:endParaRPr>
          </a:p>
        </p:txBody>
      </p:sp>
      <p:sp>
        <p:nvSpPr>
          <p:cNvPr id="331779" name="Rectangle 3"/>
          <p:cNvSpPr>
            <a:spLocks noGrp="1" noChangeArrowheads="1"/>
          </p:cNvSpPr>
          <p:nvPr>
            <p:ph type="body" idx="1"/>
          </p:nvPr>
        </p:nvSpPr>
        <p:spPr>
          <a:xfrm>
            <a:off x="457200" y="1600200"/>
            <a:ext cx="6172200" cy="4525963"/>
          </a:xfrm>
        </p:spPr>
        <p:txBody>
          <a:bodyPr/>
          <a:lstStyle/>
          <a:p>
            <a:pPr marL="0" indent="0" eaLnBrk="1" hangingPunct="1">
              <a:lnSpc>
                <a:spcPct val="90000"/>
              </a:lnSpc>
              <a:buFontTx/>
              <a:buNone/>
            </a:pPr>
            <a:r>
              <a:rPr lang="en-US" sz="2800">
                <a:latin typeface="Arial" charset="0"/>
              </a:rPr>
              <a:t>Tuhanlah yang empunya bumi serta segala isinya, dan dunia serta yang diam di dalamnya.…</a:t>
            </a:r>
          </a:p>
          <a:p>
            <a:pPr marL="0" indent="0" eaLnBrk="1" hangingPunct="1">
              <a:lnSpc>
                <a:spcPct val="90000"/>
              </a:lnSpc>
              <a:buFontTx/>
              <a:buNone/>
            </a:pPr>
            <a:r>
              <a:rPr lang="en-US" sz="2800">
                <a:latin typeface="Arial" charset="0"/>
              </a:rPr>
              <a:t>Siapakah yang boleh naik ke atas gunung Tuhan? …</a:t>
            </a:r>
          </a:p>
          <a:p>
            <a:pPr marL="0" indent="0" eaLnBrk="1" hangingPunct="1">
              <a:lnSpc>
                <a:spcPct val="90000"/>
              </a:lnSpc>
              <a:buFontTx/>
              <a:buNone/>
            </a:pPr>
            <a:r>
              <a:rPr lang="en-US" sz="2800">
                <a:latin typeface="Arial" charset="0"/>
              </a:rPr>
              <a:t>Angkatlah kepalamu … supaya masuk Raja Kemuliaan.  </a:t>
            </a:r>
          </a:p>
          <a:p>
            <a:pPr marL="0" indent="0" eaLnBrk="1" hangingPunct="1">
              <a:lnSpc>
                <a:spcPct val="90000"/>
              </a:lnSpc>
              <a:buFontTx/>
              <a:buNone/>
            </a:pPr>
            <a:r>
              <a:rPr lang="en-US" sz="2800">
                <a:latin typeface="Arial" charset="0"/>
              </a:rPr>
              <a:t>Siapakah Dia itu…?  </a:t>
            </a:r>
          </a:p>
          <a:p>
            <a:pPr marL="0" indent="0" eaLnBrk="1" hangingPunct="1">
              <a:lnSpc>
                <a:spcPct val="90000"/>
              </a:lnSpc>
              <a:buFontTx/>
              <a:buNone/>
            </a:pPr>
            <a:r>
              <a:rPr lang="en-US" sz="2800">
                <a:latin typeface="Arial" charset="0"/>
              </a:rPr>
              <a:t>TUHAN semesta alam Dialah Raja Kemuliaan.</a:t>
            </a:r>
            <a:endParaRPr lang="en-GB" sz="2800">
              <a:latin typeface="Arial" charset="0"/>
            </a:endParaRPr>
          </a:p>
        </p:txBody>
      </p:sp>
      <p:pic>
        <p:nvPicPr>
          <p:cNvPr id="191491" name="Picture 4" descr="metal-trump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63" y="0"/>
            <a:ext cx="16716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81" name="Text Box 5"/>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fade">
                                      <p:cBhvr>
                                        <p:cTn id="7" dur="1000"/>
                                        <p:tgtEl>
                                          <p:spTgt spid="331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fade">
                                      <p:cBhvr>
                                        <p:cTn id="12" dur="1000"/>
                                        <p:tgtEl>
                                          <p:spTgt spid="331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fade">
                                      <p:cBhvr>
                                        <p:cTn id="17" dur="1000"/>
                                        <p:tgtEl>
                                          <p:spTgt spid="331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fade">
                                      <p:cBhvr>
                                        <p:cTn id="22" dur="1000"/>
                                        <p:tgtEl>
                                          <p:spTgt spid="3317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fade">
                                      <p:cBhvr>
                                        <p:cTn id="27" dur="1000"/>
                                        <p:tgtEl>
                                          <p:spTgt spid="331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8DCC0"/>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04800" y="457200"/>
            <a:ext cx="5791200" cy="1143000"/>
          </a:xfrm>
          <a:noFill/>
        </p:spPr>
        <p:txBody>
          <a:bodyPr/>
          <a:lstStyle/>
          <a:p>
            <a:pPr algn="l" eaLnBrk="1" hangingPunct="1"/>
            <a:r>
              <a:rPr lang="en-US" sz="4000">
                <a:latin typeface="Arial" charset="0"/>
              </a:rPr>
              <a:t>Festival Tabernakel: </a:t>
            </a:r>
            <a:br>
              <a:rPr lang="en-US" sz="4000">
                <a:latin typeface="Arial" charset="0"/>
              </a:rPr>
            </a:br>
            <a:r>
              <a:rPr lang="en-US" sz="4000">
                <a:latin typeface="Arial" charset="0"/>
              </a:rPr>
              <a:t>Mazmur 29</a:t>
            </a:r>
            <a:endParaRPr lang="en-GB" sz="4000">
              <a:latin typeface="Arial" charset="0"/>
            </a:endParaRPr>
          </a:p>
        </p:txBody>
      </p:sp>
      <p:sp>
        <p:nvSpPr>
          <p:cNvPr id="333827" name="Rectangle 3"/>
          <p:cNvSpPr>
            <a:spLocks noGrp="1" noChangeArrowheads="1"/>
          </p:cNvSpPr>
          <p:nvPr>
            <p:ph type="body" idx="1"/>
          </p:nvPr>
        </p:nvSpPr>
        <p:spPr>
          <a:xfrm>
            <a:off x="533400" y="1905000"/>
            <a:ext cx="5257800" cy="4525963"/>
          </a:xfrm>
        </p:spPr>
        <p:txBody>
          <a:bodyPr/>
          <a:lstStyle/>
          <a:p>
            <a:pPr marL="511175" indent="-511175" eaLnBrk="1" hangingPunct="1">
              <a:lnSpc>
                <a:spcPct val="90000"/>
              </a:lnSpc>
              <a:buFontTx/>
              <a:buNone/>
            </a:pPr>
            <a:r>
              <a:rPr lang="en-US">
                <a:latin typeface="Arial" charset="0"/>
              </a:rPr>
              <a:t>Kepada Tuhan, hai penghuni sorgawi, kepada Tuhan sajalah kemuliaan dan kekuatan!</a:t>
            </a:r>
          </a:p>
          <a:p>
            <a:pPr marL="511175" indent="-511175" eaLnBrk="1" hangingPunct="1">
              <a:lnSpc>
                <a:spcPct val="90000"/>
              </a:lnSpc>
              <a:buFontTx/>
              <a:buNone/>
            </a:pPr>
            <a:r>
              <a:rPr lang="en-US">
                <a:latin typeface="Arial" charset="0"/>
              </a:rPr>
              <a:t>Berilah kepada Tuhan kemuliaan namaNya, sujudlah kepada Tuhan dengan berhiaskan kekudusan…</a:t>
            </a:r>
            <a:endParaRPr lang="en-GB">
              <a:latin typeface="Arial" charset="0"/>
            </a:endParaRPr>
          </a:p>
        </p:txBody>
      </p:sp>
      <p:grpSp>
        <p:nvGrpSpPr>
          <p:cNvPr id="193540" name="Group 4"/>
          <p:cNvGrpSpPr>
            <a:grpSpLocks/>
          </p:cNvGrpSpPr>
          <p:nvPr/>
        </p:nvGrpSpPr>
        <p:grpSpPr bwMode="auto">
          <a:xfrm>
            <a:off x="6172200" y="0"/>
            <a:ext cx="2971800" cy="6858000"/>
            <a:chOff x="0" y="0"/>
            <a:chExt cx="1872" cy="4320"/>
          </a:xfrm>
        </p:grpSpPr>
        <p:pic>
          <p:nvPicPr>
            <p:cNvPr id="1935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9"/>
              <a:ext cx="1872"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79"/>
              <a:ext cx="1872"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9"/>
              <a:ext cx="1872"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4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72"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3833" name="Text Box 9"/>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fade">
                                      <p:cBhvr>
                                        <p:cTn id="7" dur="2000"/>
                                        <p:tgtEl>
                                          <p:spTgt spid="333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fade">
                                      <p:cBhvr>
                                        <p:cTn id="12" dur="2000"/>
                                        <p:tgtEl>
                                          <p:spTgt spid="3338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762000"/>
            <a:ext cx="8229600" cy="1143000"/>
          </a:xfrm>
          <a:noFill/>
        </p:spPr>
        <p:txBody>
          <a:bodyPr/>
          <a:lstStyle/>
          <a:p>
            <a:pPr eaLnBrk="1" hangingPunct="1"/>
            <a:r>
              <a:rPr lang="en-US">
                <a:solidFill>
                  <a:schemeClr val="accent1"/>
                </a:solidFill>
                <a:latin typeface="Arial" charset="0"/>
              </a:rPr>
              <a:t>Prosesi: Mazmur 68</a:t>
            </a:r>
            <a:endParaRPr lang="en-GB">
              <a:solidFill>
                <a:schemeClr val="accent1"/>
              </a:solidFill>
              <a:latin typeface="Arial" charset="0"/>
            </a:endParaRPr>
          </a:p>
        </p:txBody>
      </p:sp>
      <p:sp>
        <p:nvSpPr>
          <p:cNvPr id="195587" name="Rectangle 3"/>
          <p:cNvSpPr>
            <a:spLocks noGrp="1" noChangeArrowheads="1"/>
          </p:cNvSpPr>
          <p:nvPr>
            <p:ph type="body" idx="1"/>
          </p:nvPr>
        </p:nvSpPr>
        <p:spPr>
          <a:xfrm>
            <a:off x="228600" y="2332038"/>
            <a:ext cx="4495800" cy="4525962"/>
          </a:xfrm>
        </p:spPr>
        <p:txBody>
          <a:bodyPr/>
          <a:lstStyle/>
          <a:p>
            <a:pPr marL="0" indent="0" eaLnBrk="1" hangingPunct="1">
              <a:buFontTx/>
              <a:buNone/>
            </a:pPr>
            <a:r>
              <a:rPr lang="en-US" b="1">
                <a:solidFill>
                  <a:schemeClr val="accent1"/>
                </a:solidFill>
                <a:latin typeface="Arial" charset="0"/>
              </a:rPr>
              <a:t>Orang melihat perarakan-Mu, ya Allah,</a:t>
            </a:r>
            <a:br>
              <a:rPr lang="en-US" b="1">
                <a:solidFill>
                  <a:schemeClr val="accent1"/>
                </a:solidFill>
                <a:latin typeface="Arial" charset="0"/>
              </a:rPr>
            </a:br>
            <a:endParaRPr lang="en-US" b="1">
              <a:solidFill>
                <a:schemeClr val="accent1"/>
              </a:solidFill>
              <a:latin typeface="Arial" charset="0"/>
            </a:endParaRPr>
          </a:p>
          <a:p>
            <a:pPr marL="0" indent="0" eaLnBrk="1" hangingPunct="1">
              <a:buFontTx/>
              <a:buNone/>
            </a:pPr>
            <a:r>
              <a:rPr lang="en-US" b="1">
                <a:solidFill>
                  <a:schemeClr val="accent1"/>
                </a:solidFill>
                <a:latin typeface="Arial" charset="0"/>
              </a:rPr>
              <a:t>perarakan Allahku, Rajaku, ke dalam tempat kudus …</a:t>
            </a:r>
            <a:endParaRPr lang="en-GB" b="1">
              <a:solidFill>
                <a:schemeClr val="accent1"/>
              </a:solidFill>
              <a:latin typeface="Arial" charset="0"/>
            </a:endParaRPr>
          </a:p>
        </p:txBody>
      </p:sp>
      <p:pic>
        <p:nvPicPr>
          <p:cNvPr id="195588" name="Picture 4" descr="Dancing with timbrel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pic>
        <p:nvPicPr>
          <p:cNvPr id="197634" name="Picture 2"/>
          <p:cNvPicPr>
            <a:picLocks noChangeAspect="1" noChangeArrowheads="1"/>
          </p:cNvPicPr>
          <p:nvPr>
            <p:ph type="body" idx="4294967295"/>
          </p:nvPr>
        </p:nvPicPr>
        <p:blipFill>
          <a:blip r:embed="rId3">
            <a:extLst>
              <a:ext uri="{28A0092B-C50C-407E-A947-70E740481C1C}">
                <a14:useLocalDpi xmlns:a14="http://schemas.microsoft.com/office/drawing/2010/main" val="0"/>
              </a:ext>
            </a:extLst>
          </a:blip>
          <a:srcRect b="3313"/>
          <a:stretch>
            <a:fillRect/>
          </a:stretch>
        </p:blipFill>
        <p:spPr>
          <a:xfrm>
            <a:off x="-152400" y="1020763"/>
            <a:ext cx="9829800" cy="5480050"/>
          </a:xfrm>
        </p:spPr>
      </p:pic>
      <p:sp>
        <p:nvSpPr>
          <p:cNvPr id="197635" name="Rectangle 3"/>
          <p:cNvSpPr>
            <a:spLocks noGrp="1" noChangeArrowheads="1"/>
          </p:cNvSpPr>
          <p:nvPr>
            <p:ph type="title"/>
          </p:nvPr>
        </p:nvSpPr>
        <p:spPr>
          <a:xfrm>
            <a:off x="457200" y="152400"/>
            <a:ext cx="8229600" cy="1143000"/>
          </a:xfrm>
          <a:noFill/>
        </p:spPr>
        <p:txBody>
          <a:bodyPr/>
          <a:lstStyle/>
          <a:p>
            <a:pPr eaLnBrk="1" hangingPunct="1"/>
            <a:r>
              <a:rPr lang="en-US">
                <a:solidFill>
                  <a:srgbClr val="F8E8C0"/>
                </a:solidFill>
                <a:latin typeface="Arial" charset="0"/>
              </a:rPr>
              <a:t>Julukan Allah</a:t>
            </a:r>
            <a:endParaRPr lang="en-GB">
              <a:solidFill>
                <a:srgbClr val="F8E8C0"/>
              </a:solidFill>
              <a:latin typeface="Arial" charset="0"/>
            </a:endParaRPr>
          </a:p>
        </p:txBody>
      </p:sp>
      <p:graphicFrame>
        <p:nvGraphicFramePr>
          <p:cNvPr id="339995" name="Group 27"/>
          <p:cNvGraphicFramePr>
            <a:graphicFrameLocks noGrp="1"/>
          </p:cNvGraphicFramePr>
          <p:nvPr>
            <p:ph type="tbl" idx="1"/>
          </p:nvPr>
        </p:nvGraphicFramePr>
        <p:xfrm>
          <a:off x="457200" y="1249363"/>
          <a:ext cx="8229600" cy="4621212"/>
        </p:xfrm>
        <a:graphic>
          <a:graphicData uri="http://schemas.openxmlformats.org/drawingml/2006/table">
            <a:tbl>
              <a:tblPr/>
              <a:tblGrid>
                <a:gridCol w="2362200"/>
                <a:gridCol w="5867400"/>
              </a:tblGrid>
              <a:tr h="1371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Pencipta</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 Jika aku melihat langit-Mu, buatan jari-Mu, bulan dan bintang-bintang yang Kautempatkan</a:t>
                      </a: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(Mazmur 8:4)</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9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ea typeface="ＭＳ Ｐゴシック" charset="0"/>
                          <a:cs typeface="Arial" charset="0"/>
                        </a:rPr>
                        <a:t>Raja Kemuliaan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baseline="0">
                          <a:ln>
                            <a:noFill/>
                          </a:ln>
                          <a:solidFill>
                            <a:schemeClr val="tx1"/>
                          </a:solidFill>
                          <a:effectLst/>
                          <a:latin typeface="Arial" charset="0"/>
                          <a:ea typeface="ＭＳ Ｐゴシック" charset="0"/>
                          <a:cs typeface="Arial" charset="0"/>
                        </a:rPr>
                        <a:t>“</a:t>
                      </a:r>
                      <a:r>
                        <a:rPr kumimoji="0" lang="en-US" sz="2800" b="0" i="0" u="none" strike="noStrike" cap="none" normalizeH="0" baseline="0">
                          <a:ln>
                            <a:noFill/>
                          </a:ln>
                          <a:solidFill>
                            <a:schemeClr val="tx1"/>
                          </a:solidFill>
                          <a:effectLst/>
                          <a:latin typeface="Arial" charset="0"/>
                          <a:ea typeface="ＭＳ Ｐゴシック" charset="0"/>
                          <a:cs typeface="Arial" charset="0"/>
                        </a:rPr>
                        <a:t>Kepada Tuhan, hai penghuni sorgawi, kepada Tuhan sajalah kemuliaan dan kekuatan!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Berilah kepada Tuhan kemuliaan namaNya, sujudlah kepada Tuhan dengan berhiaskan kekudusan…</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(Mazmur 29:1, 2)</a:t>
                      </a:r>
                      <a:endParaRPr kumimoji="0" lang="en-GB" sz="2800" b="0" i="0" u="none" strike="noStrike" cap="none" normalizeH="0" baseline="0">
                        <a:ln>
                          <a:noFill/>
                        </a:ln>
                        <a:solidFill>
                          <a:schemeClr val="tx1"/>
                        </a:solidFill>
                        <a:effectLst/>
                        <a:latin typeface="Arial" charset="0"/>
                        <a:ea typeface="ＭＳ Ｐゴシック"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9986" name="Text Box 18"/>
          <p:cNvSpPr txBox="1">
            <a:spLocks noChangeArrowheads="1"/>
          </p:cNvSpPr>
          <p:nvPr/>
        </p:nvSpPr>
        <p:spPr bwMode="auto">
          <a:xfrm>
            <a:off x="8153400" y="762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9995"/>
                                        </p:tgtEl>
                                        <p:attrNameLst>
                                          <p:attrName>style.visibility</p:attrName>
                                        </p:attrNameLst>
                                      </p:cBhvr>
                                      <p:to>
                                        <p:strVal val="visible"/>
                                      </p:to>
                                    </p:set>
                                    <p:animEffect transition="in" filter="fade">
                                      <p:cBhvr>
                                        <p:cTn id="7" dur="2000"/>
                                        <p:tgtEl>
                                          <p:spTgt spid="339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99682" name="Picture 2"/>
          <p:cNvPicPr>
            <a:picLocks noChangeAspect="1" noChangeArrowheads="1"/>
          </p:cNvPicPr>
          <p:nvPr/>
        </p:nvPicPr>
        <p:blipFill>
          <a:blip r:embed="rId3">
            <a:lum bright="64000" contrast="-76000"/>
            <a:extLst>
              <a:ext uri="{28A0092B-C50C-407E-A947-70E740481C1C}">
                <a14:useLocalDpi xmlns:a14="http://schemas.microsoft.com/office/drawing/2010/main" val="0"/>
              </a:ext>
            </a:extLst>
          </a:blip>
          <a:srcRect b="6129"/>
          <a:stretch>
            <a:fillRect/>
          </a:stretch>
        </p:blipFill>
        <p:spPr bwMode="auto">
          <a:xfrm>
            <a:off x="0" y="1295400"/>
            <a:ext cx="920115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19" name="Rectangle 3"/>
          <p:cNvSpPr>
            <a:spLocks noGrp="1" noChangeArrowheads="1"/>
          </p:cNvSpPr>
          <p:nvPr>
            <p:ph type="body" idx="1"/>
          </p:nvPr>
        </p:nvSpPr>
        <p:spPr>
          <a:xfrm>
            <a:off x="457200" y="1828800"/>
            <a:ext cx="8229600" cy="4525963"/>
          </a:xfrm>
        </p:spPr>
        <p:txBody>
          <a:bodyPr/>
          <a:lstStyle/>
          <a:p>
            <a:pPr eaLnBrk="1" hangingPunct="1">
              <a:buFontTx/>
              <a:buNone/>
            </a:pPr>
            <a:r>
              <a:rPr lang="ja-JP" altLang="en-US" sz="2800">
                <a:latin typeface="Arial" charset="0"/>
              </a:rPr>
              <a:t>“</a:t>
            </a:r>
            <a:r>
              <a:rPr lang="en-US" altLang="ja-JP" sz="2800">
                <a:latin typeface="Arial" charset="0"/>
              </a:rPr>
              <a:t>Diketahui orangkah keajaiban-keajaiban-Mu dalam kegelapan, …</a:t>
            </a:r>
            <a:r>
              <a:rPr lang="ja-JP" altLang="en-US" sz="2800">
                <a:latin typeface="Arial" charset="0"/>
              </a:rPr>
              <a:t>”</a:t>
            </a:r>
            <a:r>
              <a:rPr lang="en-US" altLang="ja-JP" sz="2800">
                <a:latin typeface="Arial" charset="0"/>
              </a:rPr>
              <a:t> (Mazmur 88:12)</a:t>
            </a:r>
          </a:p>
          <a:p>
            <a:pPr eaLnBrk="1" hangingPunct="1">
              <a:buFontTx/>
              <a:buNone/>
            </a:pPr>
            <a:r>
              <a:rPr lang="ja-JP" altLang="en-US" sz="2800">
                <a:latin typeface="Arial" charset="0"/>
              </a:rPr>
              <a:t>“</a:t>
            </a:r>
            <a:r>
              <a:rPr lang="en-US" altLang="ja-JP" sz="2800">
                <a:latin typeface="Arial" charset="0"/>
              </a:rPr>
              <a:t>Jika aku mendaki ke langit, Engkau disana; jika aku menaruh tempat tidurku di dunia orang mati, disitupun Engkau</a:t>
            </a:r>
            <a:r>
              <a:rPr lang="ja-JP" altLang="en-US" sz="2800">
                <a:latin typeface="Arial" charset="0"/>
              </a:rPr>
              <a:t>”</a:t>
            </a:r>
            <a:r>
              <a:rPr lang="en-US" altLang="ja-JP" sz="2800">
                <a:latin typeface="Arial" charset="0"/>
              </a:rPr>
              <a:t> (Mazmur 139:8)</a:t>
            </a:r>
          </a:p>
          <a:p>
            <a:pPr eaLnBrk="1" hangingPunct="1">
              <a:buFontTx/>
              <a:buNone/>
            </a:pPr>
            <a:r>
              <a:rPr lang="ja-JP" altLang="en-US" sz="2800">
                <a:latin typeface="Arial" charset="0"/>
              </a:rPr>
              <a:t>“</a:t>
            </a:r>
            <a:r>
              <a:rPr lang="en-US" altLang="ja-JP" sz="2800">
                <a:latin typeface="Arial" charset="0"/>
              </a:rPr>
              <a:t>Tetapi Allah akan membebaskan nyawaku dari cengkeraman dunia orang mati, sebab Ia akan menarik aku.</a:t>
            </a:r>
            <a:r>
              <a:rPr lang="ja-JP" altLang="en-US" sz="2800">
                <a:latin typeface="Arial" charset="0"/>
              </a:rPr>
              <a:t>”</a:t>
            </a:r>
            <a:r>
              <a:rPr lang="en-US" altLang="ja-JP" sz="2800">
                <a:latin typeface="Arial" charset="0"/>
              </a:rPr>
              <a:t>      (Mazmur 49:16)</a:t>
            </a:r>
            <a:endParaRPr lang="en-GB" sz="2800">
              <a:latin typeface="Arial" charset="0"/>
            </a:endParaRPr>
          </a:p>
        </p:txBody>
      </p:sp>
      <p:sp>
        <p:nvSpPr>
          <p:cNvPr id="199684" name="Rectangle 4"/>
          <p:cNvSpPr>
            <a:spLocks noGrp="1" noChangeArrowheads="1"/>
          </p:cNvSpPr>
          <p:nvPr>
            <p:ph type="title"/>
          </p:nvPr>
        </p:nvSpPr>
        <p:spPr>
          <a:xfrm>
            <a:off x="0" y="0"/>
            <a:ext cx="8686800" cy="1143000"/>
          </a:xfrm>
          <a:noFill/>
        </p:spPr>
        <p:txBody>
          <a:bodyPr/>
          <a:lstStyle/>
          <a:p>
            <a:pPr eaLnBrk="1" hangingPunct="1"/>
            <a:r>
              <a:rPr lang="en-US" sz="4000">
                <a:solidFill>
                  <a:srgbClr val="F8E8C0"/>
                </a:solidFill>
                <a:latin typeface="Arial" charset="0"/>
              </a:rPr>
              <a:t>Pengharapan setelah kehidupan di bumi</a:t>
            </a:r>
            <a:endParaRPr lang="en-GB" sz="4000">
              <a:solidFill>
                <a:srgbClr val="F8E8C0"/>
              </a:solidFill>
              <a:latin typeface="Arial" charset="0"/>
            </a:endParaRPr>
          </a:p>
        </p:txBody>
      </p:sp>
      <p:sp>
        <p:nvSpPr>
          <p:cNvPr id="342021" name="Text Box 5"/>
          <p:cNvSpPr txBox="1">
            <a:spLocks noChangeArrowheads="1"/>
          </p:cNvSpPr>
          <p:nvPr/>
        </p:nvSpPr>
        <p:spPr bwMode="auto">
          <a:xfrm>
            <a:off x="8264525" y="609600"/>
            <a:ext cx="879475" cy="457200"/>
          </a:xfrm>
          <a:prstGeom prst="rect">
            <a:avLst/>
          </a:prstGeom>
          <a:solidFill>
            <a:schemeClr val="tx2"/>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388b</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Effect transition="in" filter="fade">
                                      <p:cBhvr>
                                        <p:cTn id="7" dur="1000"/>
                                        <p:tgtEl>
                                          <p:spTgt spid="342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2019">
                                            <p:txEl>
                                              <p:pRg st="1" end="1"/>
                                            </p:txEl>
                                          </p:spTgt>
                                        </p:tgtEl>
                                        <p:attrNameLst>
                                          <p:attrName>style.visibility</p:attrName>
                                        </p:attrNameLst>
                                      </p:cBhvr>
                                      <p:to>
                                        <p:strVal val="visible"/>
                                      </p:to>
                                    </p:set>
                                    <p:animEffect transition="in" filter="fade">
                                      <p:cBhvr>
                                        <p:cTn id="12" dur="1000"/>
                                        <p:tgtEl>
                                          <p:spTgt spid="342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42019">
                                            <p:txEl>
                                              <p:pRg st="2" end="2"/>
                                            </p:txEl>
                                          </p:spTgt>
                                        </p:tgtEl>
                                        <p:attrNameLst>
                                          <p:attrName>style.visibility</p:attrName>
                                        </p:attrNameLst>
                                      </p:cBhvr>
                                      <p:to>
                                        <p:strVal val="visible"/>
                                      </p:to>
                                    </p:set>
                                    <p:animEffect transition="in" filter="fade">
                                      <p:cBhvr>
                                        <p:cTn id="17" dur="1000"/>
                                        <p:tgtEl>
                                          <p:spTgt spid="342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Rectangle 3"/>
          <p:cNvSpPr>
            <a:spLocks noGrp="1" noChangeArrowheads="1"/>
          </p:cNvSpPr>
          <p:nvPr>
            <p:ph type="title"/>
          </p:nvPr>
        </p:nvSpPr>
        <p:spPr>
          <a:xfrm>
            <a:off x="457200" y="2514600"/>
            <a:ext cx="8229600" cy="1143000"/>
          </a:xfrm>
          <a:noFill/>
        </p:spPr>
        <p:txBody>
          <a:bodyPr/>
          <a:lstStyle/>
          <a:p>
            <a:pPr eaLnBrk="1" hangingPunct="1"/>
            <a:r>
              <a:rPr lang="en-US" sz="7200" b="1">
                <a:solidFill>
                  <a:schemeClr val="tx1"/>
                </a:solidFill>
                <a:latin typeface="Arial" charset="0"/>
              </a:rPr>
              <a:t>Karakteristik Puisi Ibrani</a:t>
            </a:r>
            <a:endParaRPr lang="en-GB" sz="7200" b="1">
              <a:solidFill>
                <a:schemeClr val="tx1"/>
              </a:solidFill>
              <a:latin typeface="Arial" charset="0"/>
            </a:endParaRPr>
          </a:p>
        </p:txBody>
      </p:sp>
      <p:sp>
        <p:nvSpPr>
          <p:cNvPr id="348164" name="Text Box 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2192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title"/>
          </p:nvPr>
        </p:nvSpPr>
        <p:spPr>
          <a:noFill/>
        </p:spPr>
        <p:txBody>
          <a:bodyPr/>
          <a:lstStyle/>
          <a:p>
            <a:pPr eaLnBrk="1" hangingPunct="1"/>
            <a:r>
              <a:rPr lang="en-US">
                <a:solidFill>
                  <a:schemeClr val="bg1"/>
                </a:solidFill>
                <a:latin typeface="Arial" charset="0"/>
              </a:rPr>
              <a:t>PARALELISME</a:t>
            </a:r>
          </a:p>
        </p:txBody>
      </p:sp>
      <p:sp>
        <p:nvSpPr>
          <p:cNvPr id="350212" name="Rectangle 4"/>
          <p:cNvSpPr>
            <a:spLocks noGrp="1" noChangeArrowheads="1"/>
          </p:cNvSpPr>
          <p:nvPr>
            <p:ph type="body" idx="1"/>
          </p:nvPr>
        </p:nvSpPr>
        <p:spPr>
          <a:xfrm>
            <a:off x="1219200" y="2057400"/>
            <a:ext cx="7239000" cy="3505200"/>
          </a:xfrm>
        </p:spPr>
        <p:txBody>
          <a:bodyPr/>
          <a:lstStyle/>
          <a:p>
            <a:pPr eaLnBrk="1" hangingPunct="1">
              <a:buFontTx/>
              <a:buNone/>
            </a:pPr>
            <a:r>
              <a:rPr lang="en-US" sz="3600" b="1">
                <a:latin typeface="Arial" charset="0"/>
              </a:rPr>
              <a:t>Similarities &amp; Differences</a:t>
            </a:r>
          </a:p>
          <a:p>
            <a:pPr eaLnBrk="1" hangingPunct="1">
              <a:buFontTx/>
              <a:buNone/>
            </a:pPr>
            <a:r>
              <a:rPr lang="en-US" sz="3600">
                <a:latin typeface="Arial" charset="0"/>
              </a:rPr>
              <a:t>Two categories of Parallelism :</a:t>
            </a:r>
          </a:p>
          <a:p>
            <a:pPr eaLnBrk="1" hangingPunct="1"/>
            <a:r>
              <a:rPr lang="en-US" sz="3600">
                <a:latin typeface="Arial" charset="0"/>
              </a:rPr>
              <a:t>Grammatical Parallelism (syntax)</a:t>
            </a:r>
          </a:p>
          <a:p>
            <a:pPr eaLnBrk="1" hangingPunct="1"/>
            <a:r>
              <a:rPr lang="en-US" sz="3600">
                <a:latin typeface="Arial" charset="0"/>
              </a:rPr>
              <a:t>Semantic Parallelism (meaning of words)</a:t>
            </a:r>
          </a:p>
        </p:txBody>
      </p:sp>
      <p:sp>
        <p:nvSpPr>
          <p:cNvPr id="350213" name="Text Box 5"/>
          <p:cNvSpPr txBox="1">
            <a:spLocks noChangeArrowheads="1"/>
          </p:cNvSpPr>
          <p:nvPr/>
        </p:nvSpPr>
        <p:spPr bwMode="auto">
          <a:xfrm>
            <a:off x="762000" y="1676400"/>
            <a:ext cx="7467600" cy="43624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Maka berkatalah Ia kepada mereka dalam </a:t>
            </a:r>
            <a:r>
              <a:rPr lang="en-US" sz="2800">
                <a:solidFill>
                  <a:srgbClr val="FF0000"/>
                </a:solidFill>
              </a:rPr>
              <a:t>murka</a:t>
            </a:r>
            <a:r>
              <a:rPr lang="en-US" sz="2800"/>
              <a:t>-Nya dan mengejutkan mereka dalam kehangatan </a:t>
            </a:r>
            <a:r>
              <a:rPr lang="en-US" sz="2800">
                <a:solidFill>
                  <a:srgbClr val="FF0000"/>
                </a:solidFill>
              </a:rPr>
              <a:t>amarah</a:t>
            </a:r>
            <a:r>
              <a:rPr lang="en-US" sz="2800"/>
              <a:t>-Nya.</a:t>
            </a:r>
          </a:p>
          <a:p>
            <a:pPr eaLnBrk="1" hangingPunct="1"/>
            <a:r>
              <a:rPr lang="en-US" sz="2800"/>
              <a:t>					(Mazmur 2:5) Parallelisme dalam makna kata:  </a:t>
            </a:r>
          </a:p>
          <a:p>
            <a:pPr eaLnBrk="1" hangingPunct="1"/>
            <a:r>
              <a:rPr lang="en-US" sz="2800" i="1" u="sng">
                <a:solidFill>
                  <a:srgbClr val="FF0000"/>
                </a:solidFill>
              </a:rPr>
              <a:t>murka</a:t>
            </a:r>
            <a:r>
              <a:rPr lang="en-US" sz="2800"/>
              <a:t> and </a:t>
            </a:r>
            <a:r>
              <a:rPr lang="en-US" sz="2800" i="1" u="sng">
                <a:solidFill>
                  <a:srgbClr val="FF0000"/>
                </a:solidFill>
              </a:rPr>
              <a:t>amarah</a:t>
            </a:r>
            <a:r>
              <a:rPr lang="en-US" sz="2800"/>
              <a:t>     </a:t>
            </a:r>
            <a:r>
              <a:rPr lang="en-US" sz="2800">
                <a:solidFill>
                  <a:srgbClr val="0000FF"/>
                </a:solidFill>
              </a:rPr>
              <a:t>sama maknanya.</a:t>
            </a:r>
          </a:p>
          <a:p>
            <a:pPr eaLnBrk="1" hangingPunct="1"/>
            <a:endParaRPr lang="en-US" sz="2800"/>
          </a:p>
          <a:p>
            <a:pPr eaLnBrk="1" hangingPunct="1"/>
            <a:r>
              <a:rPr lang="en-US" sz="2800"/>
              <a:t>Parallelisme dalam tata bahasa: </a:t>
            </a:r>
          </a:p>
          <a:p>
            <a:pPr eaLnBrk="1" hangingPunct="1"/>
            <a:r>
              <a:rPr lang="en-US" sz="2800">
                <a:solidFill>
                  <a:srgbClr val="0033CC"/>
                </a:solidFill>
              </a:rPr>
              <a:t>Kt kerja – obyek langsung – frasa kt depan</a:t>
            </a:r>
          </a:p>
          <a:p>
            <a:pPr eaLnBrk="1" hangingPunct="1"/>
            <a:r>
              <a:rPr lang="en-US" sz="2800">
                <a:solidFill>
                  <a:srgbClr val="0033CC"/>
                </a:solidFill>
              </a:rPr>
              <a:t>Frasa kt. depan – kt. kerja – obyek langsung</a:t>
            </a:r>
            <a:endParaRPr lang="en-US" sz="2800">
              <a:solidFill>
                <a:schemeClr val="bg1"/>
              </a:solidFill>
            </a:endParaRPr>
          </a:p>
        </p:txBody>
      </p:sp>
      <p:sp>
        <p:nvSpPr>
          <p:cNvPr id="350214" name="Text Box 6"/>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0211"/>
                                        </p:tgtEl>
                                        <p:attrNameLst>
                                          <p:attrName>style.visibility</p:attrName>
                                        </p:attrNameLst>
                                      </p:cBhvr>
                                      <p:to>
                                        <p:strVal val="visible"/>
                                      </p:to>
                                    </p:set>
                                    <p:animEffect transition="in" filter="dissolve">
                                      <p:cBhvr>
                                        <p:cTn id="7" dur="500"/>
                                        <p:tgtEl>
                                          <p:spTgt spid="350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0212">
                                            <p:txEl>
                                              <p:pRg st="0" end="0"/>
                                            </p:txEl>
                                          </p:spTgt>
                                        </p:tgtEl>
                                        <p:attrNameLst>
                                          <p:attrName>style.visibility</p:attrName>
                                        </p:attrNameLst>
                                      </p:cBhvr>
                                      <p:to>
                                        <p:strVal val="visible"/>
                                      </p:to>
                                    </p:set>
                                    <p:animEffect transition="in" filter="dissolve">
                                      <p:cBhvr>
                                        <p:cTn id="12" dur="500"/>
                                        <p:tgtEl>
                                          <p:spTgt spid="35021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0212">
                                            <p:txEl>
                                              <p:pRg st="1" end="1"/>
                                            </p:txEl>
                                          </p:spTgt>
                                        </p:tgtEl>
                                        <p:attrNameLst>
                                          <p:attrName>style.visibility</p:attrName>
                                        </p:attrNameLst>
                                      </p:cBhvr>
                                      <p:to>
                                        <p:strVal val="visible"/>
                                      </p:to>
                                    </p:set>
                                    <p:animEffect transition="in" filter="dissolve">
                                      <p:cBhvr>
                                        <p:cTn id="17" dur="500"/>
                                        <p:tgtEl>
                                          <p:spTgt spid="35021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0212">
                                            <p:txEl>
                                              <p:pRg st="2" end="2"/>
                                            </p:txEl>
                                          </p:spTgt>
                                        </p:tgtEl>
                                        <p:attrNameLst>
                                          <p:attrName>style.visibility</p:attrName>
                                        </p:attrNameLst>
                                      </p:cBhvr>
                                      <p:to>
                                        <p:strVal val="visible"/>
                                      </p:to>
                                    </p:set>
                                    <p:animEffect transition="in" filter="dissolve">
                                      <p:cBhvr>
                                        <p:cTn id="22" dur="500"/>
                                        <p:tgtEl>
                                          <p:spTgt spid="35021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0212">
                                            <p:txEl>
                                              <p:pRg st="3" end="3"/>
                                            </p:txEl>
                                          </p:spTgt>
                                        </p:tgtEl>
                                        <p:attrNameLst>
                                          <p:attrName>style.visibility</p:attrName>
                                        </p:attrNameLst>
                                      </p:cBhvr>
                                      <p:to>
                                        <p:strVal val="visible"/>
                                      </p:to>
                                    </p:set>
                                    <p:animEffect transition="in" filter="dissolve">
                                      <p:cBhvr>
                                        <p:cTn id="27" dur="500"/>
                                        <p:tgtEl>
                                          <p:spTgt spid="35021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50213"/>
                                        </p:tgtEl>
                                        <p:attrNameLst>
                                          <p:attrName>style.visibility</p:attrName>
                                        </p:attrNameLst>
                                      </p:cBhvr>
                                      <p:to>
                                        <p:strVal val="visible"/>
                                      </p:to>
                                    </p:set>
                                    <p:animEffect transition="in" filter="blinds(horizontal)">
                                      <p:cBhvr>
                                        <p:cTn id="32" dur="3000"/>
                                        <p:tgtEl>
                                          <p:spTgt spid="350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12" grpId="0" build="p"/>
      <p:bldP spid="3502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descr="Sheep following shephe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96012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59" name="Rectangle 3"/>
          <p:cNvSpPr>
            <a:spLocks noGrp="1" noChangeArrowheads="1"/>
          </p:cNvSpPr>
          <p:nvPr>
            <p:ph type="title"/>
          </p:nvPr>
        </p:nvSpPr>
        <p:spPr>
          <a:xfrm>
            <a:off x="152400" y="76200"/>
            <a:ext cx="4648200" cy="838200"/>
          </a:xfrm>
          <a:effectLst>
            <a:outerShdw blurRad="63500" dist="35921" dir="2700000" algn="ctr" rotWithShape="0">
              <a:schemeClr val="tx2">
                <a:alpha val="74998"/>
              </a:schemeClr>
            </a:outerShdw>
          </a:effectLst>
        </p:spPr>
        <p:txBody>
          <a:bodyPr/>
          <a:lstStyle/>
          <a:p>
            <a:pPr algn="l" eaLnBrk="1" hangingPunct="1">
              <a:defRPr/>
            </a:pPr>
            <a:r>
              <a:rPr lang="en-US" sz="4000" b="1">
                <a:solidFill>
                  <a:schemeClr val="bg1"/>
                </a:solidFill>
                <a:latin typeface="Arial" charset="0"/>
                <a:cs typeface="Arial" charset="0"/>
              </a:rPr>
              <a:t>PENGGAMBARAN</a:t>
            </a:r>
            <a:endParaRPr lang="en-US" sz="4000">
              <a:solidFill>
                <a:schemeClr val="bg1"/>
              </a:solidFill>
              <a:latin typeface="Arial" charset="0"/>
              <a:cs typeface="Arial" charset="0"/>
            </a:endParaRPr>
          </a:p>
        </p:txBody>
      </p:sp>
      <p:sp>
        <p:nvSpPr>
          <p:cNvPr id="352260" name="Rectangle 4"/>
          <p:cNvSpPr>
            <a:spLocks noGrp="1" noChangeArrowheads="1"/>
          </p:cNvSpPr>
          <p:nvPr>
            <p:ph type="body" idx="1"/>
          </p:nvPr>
        </p:nvSpPr>
        <p:spPr>
          <a:xfrm>
            <a:off x="457200" y="5715000"/>
            <a:ext cx="8229600" cy="1143000"/>
          </a:xfrm>
          <a:effectLst>
            <a:outerShdw blurRad="63500" dist="35921" dir="2700000" algn="ctr" rotWithShape="0">
              <a:schemeClr val="tx2">
                <a:alpha val="74998"/>
              </a:schemeClr>
            </a:outerShdw>
          </a:effectLst>
        </p:spPr>
        <p:txBody>
          <a:bodyPr/>
          <a:lstStyle/>
          <a:p>
            <a:pPr algn="ctr" eaLnBrk="1" hangingPunct="1">
              <a:buFontTx/>
              <a:buNone/>
              <a:defRPr/>
            </a:pPr>
            <a:r>
              <a:rPr lang="en-US" sz="2800" b="1" i="1">
                <a:solidFill>
                  <a:schemeClr val="bg1"/>
                </a:solidFill>
                <a:ea typeface="+mn-ea"/>
              </a:rPr>
              <a:t>Penggambaran melalui kata-kata dengan membandingkan satu hal dengan yang lain</a:t>
            </a:r>
            <a:r>
              <a:rPr lang="en-US" sz="2800" b="1">
                <a:solidFill>
                  <a:schemeClr val="bg1"/>
                </a:solidFill>
                <a:ea typeface="+mn-ea"/>
              </a:rPr>
              <a:t> </a:t>
            </a:r>
          </a:p>
        </p:txBody>
      </p:sp>
      <p:sp>
        <p:nvSpPr>
          <p:cNvPr id="352261" name="Text Box 5"/>
          <p:cNvSpPr txBox="1">
            <a:spLocks noChangeArrowheads="1"/>
          </p:cNvSpPr>
          <p:nvPr/>
        </p:nvSpPr>
        <p:spPr bwMode="auto">
          <a:xfrm>
            <a:off x="2497138" y="838200"/>
            <a:ext cx="6559550" cy="216535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lgn="r">
              <a:spcBef>
                <a:spcPct val="20000"/>
              </a:spcBef>
              <a:defRPr/>
            </a:pPr>
            <a:r>
              <a:rPr lang="en-US" sz="4000" b="1" i="1">
                <a:solidFill>
                  <a:schemeClr val="bg1"/>
                </a:solidFill>
                <a:latin typeface="Arial" pitchFamily="-107" charset="0"/>
                <a:ea typeface="Arial" pitchFamily="-107" charset="0"/>
                <a:cs typeface="Arial" pitchFamily="-107" charset="0"/>
              </a:rPr>
              <a:t>Tuhan adalah gembalaku; </a:t>
            </a:r>
          </a:p>
          <a:p>
            <a:pPr algn="r">
              <a:spcBef>
                <a:spcPct val="20000"/>
              </a:spcBef>
              <a:defRPr/>
            </a:pPr>
            <a:r>
              <a:rPr lang="en-US" sz="4000" b="1" i="1">
                <a:solidFill>
                  <a:schemeClr val="bg1"/>
                </a:solidFill>
                <a:latin typeface="Arial" pitchFamily="-107" charset="0"/>
                <a:ea typeface="Arial" pitchFamily="-107" charset="0"/>
                <a:cs typeface="Arial" pitchFamily="-107" charset="0"/>
              </a:rPr>
              <a:t>Takkan kekurangan aku</a:t>
            </a:r>
          </a:p>
          <a:p>
            <a:pPr algn="r">
              <a:spcBef>
                <a:spcPct val="20000"/>
              </a:spcBef>
              <a:defRPr/>
            </a:pPr>
            <a:r>
              <a:rPr lang="en-US" sz="4000" b="1" i="1">
                <a:solidFill>
                  <a:schemeClr val="bg1"/>
                </a:solidFill>
                <a:latin typeface="Arial" pitchFamily="-107" charset="0"/>
                <a:ea typeface="Arial" pitchFamily="-107" charset="0"/>
                <a:cs typeface="Arial" pitchFamily="-107" charset="0"/>
              </a:rPr>
              <a:t>(Mzm 23:1)</a:t>
            </a:r>
          </a:p>
        </p:txBody>
      </p:sp>
      <p:sp>
        <p:nvSpPr>
          <p:cNvPr id="352262" name="Text Box 6"/>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3000"/>
                                        <p:tgtEl>
                                          <p:spTgt spid="352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pic>
        <p:nvPicPr>
          <p:cNvPr id="207874" name="Picture 2"/>
          <p:cNvPicPr>
            <a:picLocks noChangeAspect="1" noChangeArrowheads="1"/>
          </p:cNvPicPr>
          <p:nvPr/>
        </p:nvPicPr>
        <p:blipFill>
          <a:blip r:embed="rId3">
            <a:extLst>
              <a:ext uri="{28A0092B-C50C-407E-A947-70E740481C1C}">
                <a14:useLocalDpi xmlns:a14="http://schemas.microsoft.com/office/drawing/2010/main" val="0"/>
              </a:ext>
            </a:extLst>
          </a:blip>
          <a:srcRect b="4578"/>
          <a:stretch>
            <a:fillRect/>
          </a:stretch>
        </p:blipFill>
        <p:spPr bwMode="auto">
          <a:xfrm>
            <a:off x="0" y="1066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Rectangle 3"/>
          <p:cNvSpPr>
            <a:spLocks noGrp="1" noChangeArrowheads="1"/>
          </p:cNvSpPr>
          <p:nvPr>
            <p:ph type="title"/>
          </p:nvPr>
        </p:nvSpPr>
        <p:spPr>
          <a:xfrm>
            <a:off x="457200" y="2514600"/>
            <a:ext cx="8229600" cy="1143000"/>
          </a:xfrm>
          <a:noFill/>
        </p:spPr>
        <p:txBody>
          <a:bodyPr/>
          <a:lstStyle/>
          <a:p>
            <a:pPr eaLnBrk="1" hangingPunct="1"/>
            <a:r>
              <a:rPr lang="en-US" sz="7200" b="1">
                <a:solidFill>
                  <a:schemeClr val="tx1"/>
                </a:solidFill>
                <a:latin typeface="Arial" charset="0"/>
              </a:rPr>
              <a:t>Jenis-jenis Mazmur</a:t>
            </a:r>
            <a:endParaRPr lang="en-GB" sz="7200" b="1">
              <a:solidFill>
                <a:schemeClr val="tx1"/>
              </a:solidFill>
              <a:latin typeface="Arial" charset="0"/>
            </a:endParaRPr>
          </a:p>
        </p:txBody>
      </p:sp>
      <p:sp>
        <p:nvSpPr>
          <p:cNvPr id="354308" name="Text Box 4"/>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effectLst>
            <a:outerShdw blurRad="63500" dist="38099" dir="2700000" algn="ctr" rotWithShape="0">
              <a:srgbClr val="100D00">
                <a:alpha val="74998"/>
              </a:srgbClr>
            </a:outerShdw>
          </a:effectLst>
        </p:spPr>
        <p:txBody>
          <a:bodyPr/>
          <a:lstStyle/>
          <a:p>
            <a:pPr eaLnBrk="1" hangingPunct="1">
              <a:defRPr/>
            </a:pPr>
            <a:r>
              <a:rPr lang="en-US" b="1">
                <a:solidFill>
                  <a:srgbClr val="FFFF00"/>
                </a:solidFill>
                <a:latin typeface="Arial" charset="0"/>
                <a:cs typeface="Arial" charset="0"/>
              </a:rPr>
              <a:t>Tahukah Anda?</a:t>
            </a:r>
            <a:endParaRPr lang="en-US">
              <a:latin typeface="Arial" charset="0"/>
              <a:cs typeface="Arial" charset="0"/>
            </a:endParaRPr>
          </a:p>
        </p:txBody>
      </p:sp>
      <p:sp>
        <p:nvSpPr>
          <p:cNvPr id="2053" name="Rectangle 5"/>
          <p:cNvSpPr>
            <a:spLocks noGrp="1" noChangeArrowheads="1"/>
          </p:cNvSpPr>
          <p:nvPr>
            <p:ph type="body" idx="1"/>
          </p:nvPr>
        </p:nvSpPr>
        <p:spPr>
          <a:xfrm>
            <a:off x="228600" y="1676400"/>
            <a:ext cx="8686800" cy="4953000"/>
          </a:xfrm>
          <a:effectLst>
            <a:outerShdw blurRad="63500" dist="38099" dir="2700000" algn="ctr" rotWithShape="0">
              <a:srgbClr val="100D00">
                <a:alpha val="74998"/>
              </a:srgbClr>
            </a:outerShdw>
          </a:effectLst>
        </p:spPr>
        <p:txBody>
          <a:bodyPr/>
          <a:lstStyle/>
          <a:p>
            <a:pPr eaLnBrk="1" hangingPunct="1">
              <a:buFontTx/>
              <a:buNone/>
              <a:defRPr/>
            </a:pPr>
            <a:r>
              <a:rPr lang="en-US" sz="2800" b="1">
                <a:solidFill>
                  <a:srgbClr val="FFFF00"/>
                </a:solidFill>
                <a:ea typeface="+mn-ea"/>
              </a:rPr>
              <a:t>Kitab Mazmur ini adalah buku yang……</a:t>
            </a:r>
          </a:p>
          <a:p>
            <a:pPr eaLnBrk="1" hangingPunct="1">
              <a:buFontTx/>
              <a:buNone/>
              <a:defRPr/>
            </a:pPr>
            <a:endParaRPr lang="en-US" sz="2800" b="1">
              <a:solidFill>
                <a:srgbClr val="FFFF00"/>
              </a:solidFill>
              <a:ea typeface="+mn-ea"/>
            </a:endParaRPr>
          </a:p>
          <a:p>
            <a:pPr eaLnBrk="1" hangingPunct="1">
              <a:buFontTx/>
              <a:buNone/>
              <a:defRPr/>
            </a:pPr>
            <a:r>
              <a:rPr lang="en-US" sz="2800" b="1">
                <a:solidFill>
                  <a:srgbClr val="FFFF00"/>
                </a:solidFill>
                <a:ea typeface="+mn-ea"/>
              </a:rPr>
              <a:t>~Paling beragam dlm PB</a:t>
            </a:r>
          </a:p>
          <a:p>
            <a:pPr eaLnBrk="1" hangingPunct="1">
              <a:buFontTx/>
              <a:buNone/>
              <a:defRPr/>
            </a:pPr>
            <a:r>
              <a:rPr lang="en-US" sz="2800" b="1">
                <a:solidFill>
                  <a:srgbClr val="FFFF00"/>
                </a:solidFill>
                <a:ea typeface="+mn-ea"/>
              </a:rPr>
              <a:t>~Kitab terpanjang (dr segi jmlh pasal)</a:t>
            </a:r>
          </a:p>
          <a:p>
            <a:pPr eaLnBrk="1" hangingPunct="1">
              <a:buFontTx/>
              <a:buNone/>
              <a:defRPr/>
            </a:pPr>
            <a:r>
              <a:rPr lang="en-US" sz="2800" b="1">
                <a:solidFill>
                  <a:srgbClr val="FFFF00"/>
                </a:solidFill>
                <a:ea typeface="+mn-ea"/>
              </a:rPr>
              <a:t>~Kitab yang paling banyak dikutip dr PL di PB</a:t>
            </a:r>
          </a:p>
          <a:p>
            <a:pPr eaLnBrk="1" hangingPunct="1">
              <a:buFontTx/>
              <a:buNone/>
              <a:defRPr/>
            </a:pPr>
            <a:r>
              <a:rPr lang="en-US" sz="2800" b="1">
                <a:solidFill>
                  <a:srgbClr val="FFFF00"/>
                </a:solidFill>
                <a:ea typeface="+mn-ea"/>
              </a:rPr>
              <a:t>~Sumber dari puisi-puisi yang banyak dihafal</a:t>
            </a:r>
          </a:p>
          <a:p>
            <a:pPr eaLnBrk="1" hangingPunct="1">
              <a:buFontTx/>
              <a:buNone/>
              <a:defRPr/>
            </a:pPr>
            <a:r>
              <a:rPr lang="en-US" sz="2800" b="1">
                <a:solidFill>
                  <a:srgbClr val="FFFF00"/>
                </a:solidFill>
                <a:ea typeface="+mn-ea"/>
              </a:rPr>
              <a:t>~Buku-buku nyanyian utama yang disusun untuk membantu umat Israel dalam penyembahan utamanya secara komunal</a:t>
            </a:r>
          </a:p>
        </p:txBody>
      </p:sp>
      <p:sp>
        <p:nvSpPr>
          <p:cNvPr id="2056" name="Text Box 8"/>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382</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to="" calcmode="lin" valueType="num">
                                      <p:cBhvr>
                                        <p:cTn id="7" dur="1" fill="hold"/>
                                        <p:tgtEl>
                                          <p:spTgt spid="205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 to="" calcmode="lin" valueType="num">
                                      <p:cBhvr>
                                        <p:cTn id="12" dur="1" fill="hold"/>
                                        <p:tgtEl>
                                          <p:spTgt spid="2053">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 to="" calcmode="lin" valueType="num">
                                      <p:cBhvr>
                                        <p:cTn id="17" dur="1" fill="hold"/>
                                        <p:tgtEl>
                                          <p:spTgt spid="2053">
                                            <p:txEl>
                                              <p:pRg st="3" end="3"/>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53">
                                            <p:txEl>
                                              <p:pRg st="4" end="4"/>
                                            </p:txEl>
                                          </p:spTgt>
                                        </p:tgtEl>
                                        <p:attrNameLst>
                                          <p:attrName>style.visibility</p:attrName>
                                        </p:attrNameLst>
                                      </p:cBhvr>
                                      <p:to>
                                        <p:strVal val="visible"/>
                                      </p:to>
                                    </p:set>
                                    <p:anim to="" calcmode="lin" valueType="num">
                                      <p:cBhvr>
                                        <p:cTn id="22" dur="1" fill="hold"/>
                                        <p:tgtEl>
                                          <p:spTgt spid="2053">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 to="" calcmode="lin" valueType="num">
                                      <p:cBhvr>
                                        <p:cTn id="27" dur="1" fill="hold"/>
                                        <p:tgtEl>
                                          <p:spTgt spid="2053">
                                            <p:txEl>
                                              <p:pRg st="5" end="5"/>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053">
                                            <p:txEl>
                                              <p:pRg st="6" end="6"/>
                                            </p:txEl>
                                          </p:spTgt>
                                        </p:tgtEl>
                                        <p:attrNameLst>
                                          <p:attrName>style.visibility</p:attrName>
                                        </p:attrNameLst>
                                      </p:cBhvr>
                                      <p:to>
                                        <p:strVal val="visible"/>
                                      </p:to>
                                    </p:set>
                                    <p:anim to="" calcmode="lin" valueType="num">
                                      <p:cBhvr>
                                        <p:cTn id="32" dur="1" fill="hold"/>
                                        <p:tgtEl>
                                          <p:spTgt spid="205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a:effectLst>
            <a:outerShdw blurRad="63500" dist="38099" dir="2700000" algn="ctr" rotWithShape="0">
              <a:schemeClr val="tx2">
                <a:alpha val="74998"/>
              </a:schemeClr>
            </a:outerShdw>
          </a:effectLst>
        </p:spPr>
        <p:txBody>
          <a:bodyPr/>
          <a:lstStyle/>
          <a:p>
            <a:pPr eaLnBrk="1" hangingPunct="1">
              <a:defRPr/>
            </a:pPr>
            <a:r>
              <a:rPr lang="en-US">
                <a:solidFill>
                  <a:schemeClr val="bg1"/>
                </a:solidFill>
                <a:ea typeface="+mj-ea"/>
              </a:rPr>
              <a:t>Kategori Mazmur </a:t>
            </a:r>
          </a:p>
        </p:txBody>
      </p:sp>
      <p:sp>
        <p:nvSpPr>
          <p:cNvPr id="48131" name="Rectangle 3"/>
          <p:cNvSpPr>
            <a:spLocks noGrp="1" noChangeArrowheads="1"/>
          </p:cNvSpPr>
          <p:nvPr>
            <p:ph type="body" sz="half" idx="1"/>
          </p:nvPr>
        </p:nvSpPr>
        <p:spPr>
          <a:xfrm>
            <a:off x="457200" y="1219200"/>
            <a:ext cx="4191000" cy="5638800"/>
          </a:xfrm>
          <a:effectLst>
            <a:outerShdw blurRad="63500" dist="38099" dir="2700000" algn="ctr" rotWithShape="0">
              <a:schemeClr val="tx2">
                <a:alpha val="74998"/>
              </a:schemeClr>
            </a:outerShdw>
          </a:effectLst>
        </p:spPr>
        <p:txBody>
          <a:bodyPr/>
          <a:lstStyle/>
          <a:p>
            <a:pPr eaLnBrk="1" hangingPunct="1">
              <a:lnSpc>
                <a:spcPct val="90000"/>
              </a:lnSpc>
              <a:defRPr/>
            </a:pPr>
            <a:r>
              <a:rPr lang="en-US" sz="3600" b="1">
                <a:solidFill>
                  <a:schemeClr val="bg1"/>
                </a:solidFill>
                <a:ea typeface="+mn-ea"/>
              </a:rPr>
              <a:t>Mesianis</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Ratapan</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Kesaksian</a:t>
            </a:r>
          </a:p>
          <a:p>
            <a:pPr eaLnBrk="1" hangingPunct="1">
              <a:lnSpc>
                <a:spcPct val="90000"/>
              </a:lnSpc>
              <a:defRPr/>
            </a:pPr>
            <a:endParaRPr lang="en-US" sz="3600" b="1">
              <a:solidFill>
                <a:schemeClr val="bg1"/>
              </a:solidFill>
              <a:ea typeface="+mn-ea"/>
            </a:endParaRPr>
          </a:p>
          <a:p>
            <a:pPr eaLnBrk="1" hangingPunct="1">
              <a:lnSpc>
                <a:spcPct val="90000"/>
              </a:lnSpc>
              <a:defRPr/>
            </a:pPr>
            <a:r>
              <a:rPr lang="en-US" sz="3600" b="1">
                <a:solidFill>
                  <a:schemeClr val="bg1"/>
                </a:solidFill>
                <a:ea typeface="+mn-ea"/>
              </a:rPr>
              <a:t>Musafir</a:t>
            </a:r>
          </a:p>
        </p:txBody>
      </p:sp>
      <p:sp>
        <p:nvSpPr>
          <p:cNvPr id="48132" name="Rectangle 4"/>
          <p:cNvSpPr>
            <a:spLocks noGrp="1" noChangeArrowheads="1"/>
          </p:cNvSpPr>
          <p:nvPr>
            <p:ph type="body" sz="half" idx="2"/>
          </p:nvPr>
        </p:nvSpPr>
        <p:spPr>
          <a:xfrm>
            <a:off x="4648200" y="1219200"/>
            <a:ext cx="4495800" cy="5638800"/>
          </a:xfrm>
          <a:effectLst>
            <a:outerShdw blurRad="63500" dist="38099" dir="2700000" algn="ctr" rotWithShape="0">
              <a:schemeClr val="tx2">
                <a:alpha val="74998"/>
              </a:schemeClr>
            </a:outerShdw>
          </a:effectLst>
        </p:spPr>
        <p:txBody>
          <a:bodyPr/>
          <a:lstStyle/>
          <a:p>
            <a:pPr eaLnBrk="1" hangingPunct="1">
              <a:defRPr/>
            </a:pPr>
            <a:r>
              <a:rPr lang="en-US" sz="3200" b="1">
                <a:solidFill>
                  <a:schemeClr val="bg1"/>
                </a:solidFill>
                <a:ea typeface="+mn-ea"/>
              </a:rPr>
              <a:t>Hikmat</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Luapan amarah</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Permohonan ampun</a:t>
            </a:r>
          </a:p>
          <a:p>
            <a:pPr eaLnBrk="1" hangingPunct="1">
              <a:defRPr/>
            </a:pPr>
            <a:endParaRPr lang="en-US" sz="3200" b="1">
              <a:solidFill>
                <a:schemeClr val="bg1"/>
              </a:solidFill>
              <a:ea typeface="+mn-ea"/>
            </a:endParaRPr>
          </a:p>
          <a:p>
            <a:pPr eaLnBrk="1" hangingPunct="1">
              <a:defRPr/>
            </a:pPr>
            <a:r>
              <a:rPr lang="en-US" sz="3200" b="1">
                <a:solidFill>
                  <a:schemeClr val="bg1"/>
                </a:solidFill>
                <a:ea typeface="+mn-ea"/>
              </a:rPr>
              <a:t>Historis</a:t>
            </a:r>
          </a:p>
          <a:p>
            <a:pPr eaLnBrk="1" hangingPunct="1">
              <a:buFontTx/>
              <a:buNone/>
              <a:defRPr/>
            </a:pPr>
            <a:endParaRPr lang="en-US" sz="3200" b="1">
              <a:solidFill>
                <a:schemeClr val="bg1"/>
              </a:solidFill>
              <a:ea typeface="+mn-ea"/>
            </a:endParaRPr>
          </a:p>
          <a:p>
            <a:pPr eaLnBrk="1" hangingPunct="1">
              <a:defRPr/>
            </a:pPr>
            <a:r>
              <a:rPr lang="en-US" sz="3200" b="1">
                <a:solidFill>
                  <a:schemeClr val="bg1"/>
                </a:solidFill>
                <a:ea typeface="+mn-ea"/>
              </a:rPr>
              <a:t>Alam</a:t>
            </a:r>
          </a:p>
        </p:txBody>
      </p:sp>
      <p:sp>
        <p:nvSpPr>
          <p:cNvPr id="209925" name="Text Box 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rPr>
              <a:t>386</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 to="" calcmode="lin" valueType="num">
                                      <p:cBhvr>
                                        <p:cTn id="12" dur="1" fill="hold"/>
                                        <p:tgtEl>
                                          <p:spTgt spid="48131">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anim to="" calcmode="lin" valueType="num">
                                      <p:cBhvr>
                                        <p:cTn id="17" dur="1" fill="hold"/>
                                        <p:tgtEl>
                                          <p:spTgt spid="48131">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8131">
                                            <p:txEl>
                                              <p:pRg st="6" end="6"/>
                                            </p:txEl>
                                          </p:spTgt>
                                        </p:tgtEl>
                                        <p:attrNameLst>
                                          <p:attrName>style.visibility</p:attrName>
                                        </p:attrNameLst>
                                      </p:cBhvr>
                                      <p:to>
                                        <p:strVal val="visible"/>
                                      </p:to>
                                    </p:set>
                                    <p:anim to="" calcmode="lin" valueType="num">
                                      <p:cBhvr>
                                        <p:cTn id="22" dur="1" fill="hold"/>
                                        <p:tgtEl>
                                          <p:spTgt spid="48131">
                                            <p:txEl>
                                              <p:pRg st="6" end="6"/>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8132">
                                            <p:txEl>
                                              <p:pRg st="0" end="0"/>
                                            </p:txEl>
                                          </p:spTgt>
                                        </p:tgtEl>
                                        <p:attrNameLst>
                                          <p:attrName>style.visibility</p:attrName>
                                        </p:attrNameLst>
                                      </p:cBhvr>
                                      <p:to>
                                        <p:strVal val="visible"/>
                                      </p:to>
                                    </p:set>
                                    <p:anim to="" calcmode="lin" valueType="num">
                                      <p:cBhvr>
                                        <p:cTn id="27" dur="1" fill="hold"/>
                                        <p:tgtEl>
                                          <p:spTgt spid="48132">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8132">
                                            <p:txEl>
                                              <p:pRg st="2" end="2"/>
                                            </p:txEl>
                                          </p:spTgt>
                                        </p:tgtEl>
                                        <p:attrNameLst>
                                          <p:attrName>style.visibility</p:attrName>
                                        </p:attrNameLst>
                                      </p:cBhvr>
                                      <p:to>
                                        <p:strVal val="visible"/>
                                      </p:to>
                                    </p:set>
                                    <p:anim to="" calcmode="lin" valueType="num">
                                      <p:cBhvr>
                                        <p:cTn id="32" dur="1" fill="hold"/>
                                        <p:tgtEl>
                                          <p:spTgt spid="48132">
                                            <p:txEl>
                                              <p:pRg st="2" end="2"/>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8132">
                                            <p:txEl>
                                              <p:pRg st="4" end="4"/>
                                            </p:txEl>
                                          </p:spTgt>
                                        </p:tgtEl>
                                        <p:attrNameLst>
                                          <p:attrName>style.visibility</p:attrName>
                                        </p:attrNameLst>
                                      </p:cBhvr>
                                      <p:to>
                                        <p:strVal val="visible"/>
                                      </p:to>
                                    </p:set>
                                    <p:anim to="" calcmode="lin" valueType="num">
                                      <p:cBhvr>
                                        <p:cTn id="37" dur="1" fill="hold"/>
                                        <p:tgtEl>
                                          <p:spTgt spid="48132">
                                            <p:txEl>
                                              <p:pRg st="4" end="4"/>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48132">
                                            <p:txEl>
                                              <p:pRg st="6" end="6"/>
                                            </p:txEl>
                                          </p:spTgt>
                                        </p:tgtEl>
                                        <p:attrNameLst>
                                          <p:attrName>style.visibility</p:attrName>
                                        </p:attrNameLst>
                                      </p:cBhvr>
                                      <p:to>
                                        <p:strVal val="visible"/>
                                      </p:to>
                                    </p:set>
                                    <p:anim to="" calcmode="lin" valueType="num">
                                      <p:cBhvr>
                                        <p:cTn id="42" dur="1" fill="hold"/>
                                        <p:tgtEl>
                                          <p:spTgt spid="48132">
                                            <p:txEl>
                                              <p:pRg st="6" end="6"/>
                                            </p:txEl>
                                          </p:spTgt>
                                        </p:tgtEl>
                                        <p:attrNameLst>
                                          <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48132">
                                            <p:txEl>
                                              <p:pRg st="8" end="8"/>
                                            </p:txEl>
                                          </p:spTgt>
                                        </p:tgtEl>
                                        <p:attrNameLst>
                                          <p:attrName>style.visibility</p:attrName>
                                        </p:attrNameLst>
                                      </p:cBhvr>
                                      <p:to>
                                        <p:strVal val="visible"/>
                                      </p:to>
                                    </p:set>
                                    <p:anim to="" calcmode="lin" valueType="num">
                                      <p:cBhvr>
                                        <p:cTn id="47" dur="1" fill="hold"/>
                                        <p:tgtEl>
                                          <p:spTgt spid="48132">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6355" name="Rectangle 3"/>
          <p:cNvSpPr>
            <a:spLocks noGrp="1" noChangeArrowheads="1"/>
          </p:cNvSpPr>
          <p:nvPr>
            <p:ph type="body" idx="1"/>
          </p:nvPr>
        </p:nvSpPr>
        <p:spPr>
          <a:xfrm>
            <a:off x="3276600" y="1570038"/>
            <a:ext cx="2743200" cy="4525962"/>
          </a:xfrm>
          <a:noFill/>
        </p:spPr>
        <p:txBody>
          <a:bodyPr/>
          <a:lstStyle/>
          <a:p>
            <a:pPr eaLnBrk="1" hangingPunct="1">
              <a:lnSpc>
                <a:spcPct val="90000"/>
              </a:lnSpc>
            </a:pPr>
            <a:r>
              <a:rPr lang="en-US" b="1">
                <a:solidFill>
                  <a:srgbClr val="E5F8FB"/>
                </a:solidFill>
                <a:latin typeface="Arial" charset="0"/>
              </a:rPr>
              <a:t>Himne</a:t>
            </a:r>
          </a:p>
          <a:p>
            <a:pPr eaLnBrk="1" hangingPunct="1">
              <a:lnSpc>
                <a:spcPct val="90000"/>
              </a:lnSpc>
            </a:pPr>
            <a:r>
              <a:rPr lang="en-US">
                <a:solidFill>
                  <a:srgbClr val="E5F8FB"/>
                </a:solidFill>
                <a:latin typeface="Arial" charset="0"/>
              </a:rPr>
              <a:t>Penitential</a:t>
            </a:r>
          </a:p>
          <a:p>
            <a:pPr eaLnBrk="1" hangingPunct="1">
              <a:lnSpc>
                <a:spcPct val="90000"/>
              </a:lnSpc>
            </a:pPr>
            <a:r>
              <a:rPr lang="en-US">
                <a:solidFill>
                  <a:srgbClr val="E5F8FB"/>
                </a:solidFill>
                <a:latin typeface="Arial" charset="0"/>
              </a:rPr>
              <a:t>Wisdom</a:t>
            </a:r>
          </a:p>
          <a:p>
            <a:pPr eaLnBrk="1" hangingPunct="1">
              <a:lnSpc>
                <a:spcPct val="90000"/>
              </a:lnSpc>
            </a:pPr>
            <a:r>
              <a:rPr lang="en-US">
                <a:solidFill>
                  <a:srgbClr val="E5F8FB"/>
                </a:solidFill>
                <a:latin typeface="Arial" charset="0"/>
              </a:rPr>
              <a:t>Royal</a:t>
            </a:r>
          </a:p>
          <a:p>
            <a:pPr eaLnBrk="1" hangingPunct="1">
              <a:lnSpc>
                <a:spcPct val="90000"/>
              </a:lnSpc>
            </a:pPr>
            <a:r>
              <a:rPr lang="en-US">
                <a:solidFill>
                  <a:srgbClr val="E5F8FB"/>
                </a:solidFill>
                <a:latin typeface="Arial" charset="0"/>
              </a:rPr>
              <a:t>Messianic</a:t>
            </a:r>
          </a:p>
          <a:p>
            <a:pPr eaLnBrk="1" hangingPunct="1">
              <a:lnSpc>
                <a:spcPct val="90000"/>
              </a:lnSpc>
            </a:pPr>
            <a:r>
              <a:rPr lang="en-US">
                <a:solidFill>
                  <a:srgbClr val="E5F8FB"/>
                </a:solidFill>
                <a:latin typeface="Arial" charset="0"/>
              </a:rPr>
              <a:t>Lament</a:t>
            </a:r>
          </a:p>
          <a:p>
            <a:pPr eaLnBrk="1" hangingPunct="1">
              <a:lnSpc>
                <a:spcPct val="90000"/>
              </a:lnSpc>
            </a:pPr>
            <a:r>
              <a:rPr lang="en-US">
                <a:solidFill>
                  <a:srgbClr val="E5F8FB"/>
                </a:solidFill>
                <a:latin typeface="Arial" charset="0"/>
              </a:rPr>
              <a:t>Imprecatory</a:t>
            </a:r>
          </a:p>
          <a:p>
            <a:pPr eaLnBrk="1" hangingPunct="1">
              <a:lnSpc>
                <a:spcPct val="90000"/>
              </a:lnSpc>
            </a:pPr>
            <a:r>
              <a:rPr lang="en-US">
                <a:solidFill>
                  <a:srgbClr val="E5F8FB"/>
                </a:solidFill>
                <a:latin typeface="Arial" charset="0"/>
              </a:rPr>
              <a:t>History</a:t>
            </a:r>
          </a:p>
        </p:txBody>
      </p:sp>
      <p:sp>
        <p:nvSpPr>
          <p:cNvPr id="356356"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spcBef>
                <a:spcPct val="25000"/>
              </a:spcBef>
            </a:pPr>
            <a:r>
              <a:rPr lang="en-US" sz="2800" i="1">
                <a:solidFill>
                  <a:srgbClr val="0033CC"/>
                </a:solidFill>
              </a:rPr>
              <a:t>  Nyanyikanlah nyanyian baru bagi Tuhan</a:t>
            </a:r>
          </a:p>
          <a:p>
            <a:pPr eaLnBrk="1" hangingPunct="1">
              <a:spcBef>
                <a:spcPct val="25000"/>
              </a:spcBef>
            </a:pPr>
            <a:r>
              <a:rPr lang="en-US" sz="2800" i="1">
                <a:solidFill>
                  <a:srgbClr val="0033CC"/>
                </a:solidFill>
              </a:rPr>
              <a:t>Sebab Ia telah melakukan perbuatan-perbuatan yang ajaib;</a:t>
            </a:r>
          </a:p>
          <a:p>
            <a:pPr eaLnBrk="1" hangingPunct="1">
              <a:spcBef>
                <a:spcPct val="25000"/>
              </a:spcBef>
            </a:pPr>
            <a:r>
              <a:rPr lang="en-US" sz="2800">
                <a:solidFill>
                  <a:srgbClr val="0033CC"/>
                </a:solidFill>
              </a:rPr>
              <a:t>Keselamatan telah dikerjakan kepada-Nya oleh tangan kanan-Nya,</a:t>
            </a:r>
          </a:p>
          <a:p>
            <a:pPr eaLnBrk="1" hangingPunct="1">
              <a:spcBef>
                <a:spcPct val="25000"/>
              </a:spcBef>
            </a:pPr>
            <a:r>
              <a:rPr lang="en-US" sz="2800">
                <a:solidFill>
                  <a:srgbClr val="0033CC"/>
                </a:solidFill>
              </a:rPr>
              <a:t>Oleh lengan-Nya yang kudus.</a:t>
            </a:r>
          </a:p>
          <a:p>
            <a:pPr eaLnBrk="1" hangingPunct="1"/>
            <a:endParaRPr lang="en-US" sz="2800">
              <a:solidFill>
                <a:srgbClr val="0033CC"/>
              </a:solidFill>
            </a:endParaRPr>
          </a:p>
          <a:p>
            <a:pPr algn="r" eaLnBrk="1" hangingPunct="1"/>
            <a:r>
              <a:rPr lang="en-US" sz="2800">
                <a:solidFill>
                  <a:srgbClr val="0033CC"/>
                </a:solidFill>
              </a:rPr>
              <a:t>(Mzm 98:1)</a:t>
            </a:r>
          </a:p>
        </p:txBody>
      </p:sp>
      <p:sp>
        <p:nvSpPr>
          <p:cNvPr id="211972" name="Rectangle 6"/>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a:solidFill>
                  <a:srgbClr val="E5F8FB"/>
                </a:solidFill>
                <a:latin typeface="Arial" charset="0"/>
              </a:rPr>
              <a:t>Jenis-jenis Mazmur</a:t>
            </a:r>
          </a:p>
        </p:txBody>
      </p:sp>
      <p:sp>
        <p:nvSpPr>
          <p:cNvPr id="356359" name="Text Box 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563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63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63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3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63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63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635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356356"/>
                                        </p:tgtEl>
                                        <p:attrNameLst>
                                          <p:attrName>style.visibility</p:attrName>
                                        </p:attrNameLst>
                                      </p:cBhvr>
                                      <p:to>
                                        <p:strVal val="visible"/>
                                      </p:to>
                                    </p:set>
                                    <p:anim calcmode="lin" valueType="num">
                                      <p:cBhvr>
                                        <p:cTn id="25" dur="3000" fill="hold"/>
                                        <p:tgtEl>
                                          <p:spTgt spid="356356"/>
                                        </p:tgtEl>
                                        <p:attrNameLst>
                                          <p:attrName>ppt_w</p:attrName>
                                        </p:attrNameLst>
                                      </p:cBhvr>
                                      <p:tavLst>
                                        <p:tav tm="0">
                                          <p:val>
                                            <p:fltVal val="0"/>
                                          </p:val>
                                        </p:tav>
                                        <p:tav tm="100000">
                                          <p:val>
                                            <p:strVal val="#ppt_w"/>
                                          </p:val>
                                        </p:tav>
                                      </p:tavLst>
                                    </p:anim>
                                    <p:anim calcmode="lin" valueType="num">
                                      <p:cBhvr>
                                        <p:cTn id="26" dur="3000" fill="hold"/>
                                        <p:tgtEl>
                                          <p:spTgt spid="356356"/>
                                        </p:tgtEl>
                                        <p:attrNameLst>
                                          <p:attrName>ppt_h</p:attrName>
                                        </p:attrNameLst>
                                      </p:cBhvr>
                                      <p:tavLst>
                                        <p:tav tm="0">
                                          <p:val>
                                            <p:fltVal val="0"/>
                                          </p:val>
                                        </p:tav>
                                        <p:tav tm="100000">
                                          <p:val>
                                            <p:strVal val="#ppt_h"/>
                                          </p:val>
                                        </p:tav>
                                      </p:tavLst>
                                    </p:anim>
                                    <p:anim calcmode="lin" valueType="num">
                                      <p:cBhvr>
                                        <p:cTn id="27" dur="3000" fill="hold"/>
                                        <p:tgtEl>
                                          <p:spTgt spid="356356"/>
                                        </p:tgtEl>
                                        <p:attrNameLst>
                                          <p:attrName>style.rotation</p:attrName>
                                        </p:attrNameLst>
                                      </p:cBhvr>
                                      <p:tavLst>
                                        <p:tav tm="0">
                                          <p:val>
                                            <p:fltVal val="360"/>
                                          </p:val>
                                        </p:tav>
                                        <p:tav tm="100000">
                                          <p:val>
                                            <p:fltVal val="0"/>
                                          </p:val>
                                        </p:tav>
                                      </p:tavLst>
                                    </p:anim>
                                    <p:animEffect transition="in" filter="fade">
                                      <p:cBhvr>
                                        <p:cTn id="28" dur="3000"/>
                                        <p:tgtEl>
                                          <p:spTgt spid="356356"/>
                                        </p:tgtEl>
                                      </p:cBhvr>
                                    </p:animEffect>
                                  </p:childTnLst>
                                </p:cTn>
                              </p:par>
                            </p:childTnLst>
                          </p:cTn>
                        </p:par>
                        <p:par>
                          <p:cTn id="29" fill="hold" nodeType="afterGroup">
                            <p:stCondLst>
                              <p:cond delay="3000"/>
                            </p:stCondLst>
                            <p:childTnLst>
                              <p:par>
                                <p:cTn id="30" presetID="34" presetClass="emph" presetSubtype="0" fill="hold"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356355">
                                            <p:txEl>
                                              <p:pRg st="0" end="0"/>
                                            </p:txEl>
                                          </p:spTgt>
                                        </p:tgtEl>
                                        <p:attrNameLst>
                                          <p:attrName>ppt_x</p:attrName>
                                          <p:attrName>ppt_y</p:attrName>
                                        </p:attrNameLst>
                                      </p:cBhvr>
                                    </p:animMotion>
                                    <p:animRot by="1500000">
                                      <p:cBhvr>
                                        <p:cTn id="32" dur="125" fill="hold">
                                          <p:stCondLst>
                                            <p:cond delay="0"/>
                                          </p:stCondLst>
                                        </p:cTn>
                                        <p:tgtEl>
                                          <p:spTgt spid="356355">
                                            <p:txEl>
                                              <p:pRg st="0" end="0"/>
                                            </p:txEl>
                                          </p:spTgt>
                                        </p:tgtEl>
                                        <p:attrNameLst>
                                          <p:attrName>r</p:attrName>
                                        </p:attrNameLst>
                                      </p:cBhvr>
                                    </p:animRot>
                                    <p:animRot by="-1500000">
                                      <p:cBhvr>
                                        <p:cTn id="33" dur="125" fill="hold">
                                          <p:stCondLst>
                                            <p:cond delay="125"/>
                                          </p:stCondLst>
                                        </p:cTn>
                                        <p:tgtEl>
                                          <p:spTgt spid="356355">
                                            <p:txEl>
                                              <p:pRg st="0" end="0"/>
                                            </p:txEl>
                                          </p:spTgt>
                                        </p:tgtEl>
                                        <p:attrNameLst>
                                          <p:attrName>r</p:attrName>
                                        </p:attrNameLst>
                                      </p:cBhvr>
                                    </p:animRot>
                                    <p:animRot by="-1500000">
                                      <p:cBhvr>
                                        <p:cTn id="34" dur="125" fill="hold">
                                          <p:stCondLst>
                                            <p:cond delay="250"/>
                                          </p:stCondLst>
                                        </p:cTn>
                                        <p:tgtEl>
                                          <p:spTgt spid="356355">
                                            <p:txEl>
                                              <p:pRg st="0" end="0"/>
                                            </p:txEl>
                                          </p:spTgt>
                                        </p:tgtEl>
                                        <p:attrNameLst>
                                          <p:attrName>r</p:attrName>
                                        </p:attrNameLst>
                                      </p:cBhvr>
                                    </p:animRot>
                                    <p:animRot by="1500000">
                                      <p:cBhvr>
                                        <p:cTn id="35" dur="125" fill="hold">
                                          <p:stCondLst>
                                            <p:cond delay="375"/>
                                          </p:stCondLst>
                                        </p:cTn>
                                        <p:tgtEl>
                                          <p:spTgt spid="35635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427" name="Rectangle 3"/>
          <p:cNvSpPr>
            <a:spLocks noGrp="1" noChangeArrowheads="1"/>
          </p:cNvSpPr>
          <p:nvPr>
            <p:ph type="body" idx="1"/>
          </p:nvPr>
        </p:nvSpPr>
        <p:spPr>
          <a:xfrm>
            <a:off x="304800" y="1570038"/>
            <a:ext cx="8839200" cy="487362"/>
          </a:xfrm>
          <a:noFill/>
        </p:spPr>
        <p:txBody>
          <a:bodyPr/>
          <a:lstStyle/>
          <a:p>
            <a:pPr eaLnBrk="1" hangingPunct="1">
              <a:lnSpc>
                <a:spcPct val="90000"/>
              </a:lnSpc>
            </a:pPr>
            <a:r>
              <a:rPr lang="en-US" sz="2800" b="1">
                <a:solidFill>
                  <a:srgbClr val="E5F8FB"/>
                </a:solidFill>
                <a:latin typeface="Arial" charset="0"/>
              </a:rPr>
              <a:t>Struktur Himne (Mazmur Pujian Deskriptif)</a:t>
            </a:r>
            <a:endParaRPr lang="en-US" sz="2800">
              <a:solidFill>
                <a:srgbClr val="E5F8FB"/>
              </a:solidFill>
              <a:latin typeface="Arial" charset="0"/>
            </a:endParaRPr>
          </a:p>
        </p:txBody>
      </p:sp>
      <p:sp>
        <p:nvSpPr>
          <p:cNvPr id="487428"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r>
              <a:rPr lang="en-US" sz="2800" i="1">
                <a:solidFill>
                  <a:srgbClr val="0033CC"/>
                </a:solidFill>
              </a:rPr>
              <a:t>Pendahuluan: contoh: </a:t>
            </a:r>
            <a:r>
              <a:rPr lang="ja-JP" altLang="en-US" sz="2800" i="1">
                <a:solidFill>
                  <a:srgbClr val="0033CC"/>
                </a:solidFill>
              </a:rPr>
              <a:t>“</a:t>
            </a:r>
            <a:r>
              <a:rPr lang="en-US" altLang="ja-JP" sz="2800" i="1">
                <a:solidFill>
                  <a:srgbClr val="0033CC"/>
                </a:solidFill>
              </a:rPr>
              <a:t>Haleluya</a:t>
            </a:r>
            <a:r>
              <a:rPr lang="ja-JP" altLang="en-US" sz="2800" i="1">
                <a:solidFill>
                  <a:srgbClr val="0033CC"/>
                </a:solidFill>
              </a:rPr>
              <a:t>”</a:t>
            </a:r>
            <a:endParaRPr lang="en-US" altLang="ja-JP" sz="2800" i="1">
              <a:solidFill>
                <a:srgbClr val="0033CC"/>
              </a:solidFill>
            </a:endParaRPr>
          </a:p>
          <a:p>
            <a:pPr eaLnBrk="1" hangingPunct="1"/>
            <a:r>
              <a:rPr lang="en-US" sz="2800" i="1">
                <a:solidFill>
                  <a:srgbClr val="0033CC"/>
                </a:solidFill>
              </a:rPr>
              <a:t>Undangan Pujian </a:t>
            </a:r>
          </a:p>
          <a:p>
            <a:pPr eaLnBrk="1" hangingPunct="1"/>
            <a:r>
              <a:rPr lang="en-US" sz="2800" i="1">
                <a:solidFill>
                  <a:srgbClr val="0033CC"/>
                </a:solidFill>
              </a:rPr>
              <a:t>Alasan Memuji </a:t>
            </a:r>
          </a:p>
          <a:p>
            <a:pPr eaLnBrk="1" hangingPunct="1"/>
            <a:r>
              <a:rPr lang="en-US" sz="2800" i="1">
                <a:solidFill>
                  <a:srgbClr val="0033CC"/>
                </a:solidFill>
              </a:rPr>
              <a:t>Kesimpulan: undangan yang dibaharui utk memuji</a:t>
            </a:r>
          </a:p>
          <a:p>
            <a:pPr eaLnBrk="1" hangingPunct="1"/>
            <a:r>
              <a:rPr lang="en-US" sz="2800" i="1">
                <a:solidFill>
                  <a:srgbClr val="0033CC"/>
                </a:solidFill>
              </a:rPr>
              <a:t>Penutup: contoh: </a:t>
            </a:r>
            <a:r>
              <a:rPr lang="ja-JP" altLang="en-US" sz="2800" i="1">
                <a:solidFill>
                  <a:srgbClr val="0033CC"/>
                </a:solidFill>
              </a:rPr>
              <a:t>“</a:t>
            </a:r>
            <a:r>
              <a:rPr lang="en-US" altLang="ja-JP" sz="2800" i="1">
                <a:solidFill>
                  <a:srgbClr val="0033CC"/>
                </a:solidFill>
              </a:rPr>
              <a:t>Haleluya</a:t>
            </a:r>
            <a:r>
              <a:rPr lang="ja-JP" altLang="en-US" sz="2800" i="1">
                <a:solidFill>
                  <a:srgbClr val="0033CC"/>
                </a:solidFill>
              </a:rPr>
              <a:t>”</a:t>
            </a:r>
            <a:endParaRPr lang="en-US" sz="2800" i="1">
              <a:solidFill>
                <a:srgbClr val="0033CC"/>
              </a:solidFill>
            </a:endParaRPr>
          </a:p>
        </p:txBody>
      </p:sp>
      <p:sp>
        <p:nvSpPr>
          <p:cNvPr id="214020" name="Rectangle 5"/>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a:solidFill>
                  <a:srgbClr val="E5F8FB"/>
                </a:solidFill>
                <a:latin typeface="Arial" charset="0"/>
              </a:rPr>
              <a:t>Jenis-jenis Mazmur</a:t>
            </a:r>
          </a:p>
        </p:txBody>
      </p:sp>
      <p:sp>
        <p:nvSpPr>
          <p:cNvPr id="487430" name="Text Box 6"/>
          <p:cNvSpPr txBox="1">
            <a:spLocks noChangeArrowheads="1"/>
          </p:cNvSpPr>
          <p:nvPr/>
        </p:nvSpPr>
        <p:spPr bwMode="auto">
          <a:xfrm>
            <a:off x="7315200" y="0"/>
            <a:ext cx="1658938" cy="82232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OTS, 388c</a:t>
            </a:r>
          </a:p>
          <a:p>
            <a:pPr>
              <a:defRPr/>
            </a:pPr>
            <a:r>
              <a:rPr lang="en-US" b="1">
                <a:solidFill>
                  <a:schemeClr val="bg1"/>
                </a:solidFill>
                <a:latin typeface="Arial" pitchFamily="-107" charset="0"/>
                <a:ea typeface="Arial" pitchFamily="-107" charset="0"/>
                <a:cs typeface="Arial" pitchFamily="-107" charset="0"/>
              </a:rPr>
              <a:t>Ps, p. 30</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87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487428">
                                            <p:bg/>
                                          </p:spTgt>
                                        </p:tgtEl>
                                        <p:attrNameLst>
                                          <p:attrName>style.visibility</p:attrName>
                                        </p:attrNameLst>
                                      </p:cBhvr>
                                      <p:to>
                                        <p:strVal val="visible"/>
                                      </p:to>
                                    </p:set>
                                    <p:anim calcmode="lin" valueType="num">
                                      <p:cBhvr>
                                        <p:cTn id="11" dur="3000" fill="hold"/>
                                        <p:tgtEl>
                                          <p:spTgt spid="487428">
                                            <p:bg/>
                                          </p:spTgt>
                                        </p:tgtEl>
                                        <p:attrNameLst>
                                          <p:attrName>ppt_w</p:attrName>
                                        </p:attrNameLst>
                                      </p:cBhvr>
                                      <p:tavLst>
                                        <p:tav tm="0">
                                          <p:val>
                                            <p:fltVal val="0"/>
                                          </p:val>
                                        </p:tav>
                                        <p:tav tm="100000">
                                          <p:val>
                                            <p:strVal val="#ppt_w"/>
                                          </p:val>
                                        </p:tav>
                                      </p:tavLst>
                                    </p:anim>
                                    <p:anim calcmode="lin" valueType="num">
                                      <p:cBhvr>
                                        <p:cTn id="12" dur="3000" fill="hold"/>
                                        <p:tgtEl>
                                          <p:spTgt spid="487428">
                                            <p:bg/>
                                          </p:spTgt>
                                        </p:tgtEl>
                                        <p:attrNameLst>
                                          <p:attrName>ppt_h</p:attrName>
                                        </p:attrNameLst>
                                      </p:cBhvr>
                                      <p:tavLst>
                                        <p:tav tm="0">
                                          <p:val>
                                            <p:fltVal val="0"/>
                                          </p:val>
                                        </p:tav>
                                        <p:tav tm="100000">
                                          <p:val>
                                            <p:strVal val="#ppt_h"/>
                                          </p:val>
                                        </p:tav>
                                      </p:tavLst>
                                    </p:anim>
                                    <p:anim calcmode="lin" valueType="num">
                                      <p:cBhvr>
                                        <p:cTn id="13" dur="3000" fill="hold"/>
                                        <p:tgtEl>
                                          <p:spTgt spid="487428">
                                            <p:bg/>
                                          </p:spTgt>
                                        </p:tgtEl>
                                        <p:attrNameLst>
                                          <p:attrName>style.rotation</p:attrName>
                                        </p:attrNameLst>
                                      </p:cBhvr>
                                      <p:tavLst>
                                        <p:tav tm="0">
                                          <p:val>
                                            <p:fltVal val="360"/>
                                          </p:val>
                                        </p:tav>
                                        <p:tav tm="100000">
                                          <p:val>
                                            <p:fltVal val="0"/>
                                          </p:val>
                                        </p:tav>
                                      </p:tavLst>
                                    </p:anim>
                                    <p:animEffect transition="in" filter="fade">
                                      <p:cBhvr>
                                        <p:cTn id="14" dur="3000"/>
                                        <p:tgtEl>
                                          <p:spTgt spid="487428">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87428">
                                            <p:txEl>
                                              <p:pRg st="1" end="1"/>
                                            </p:txEl>
                                          </p:spTgt>
                                        </p:tgtEl>
                                        <p:attrNameLst>
                                          <p:attrName>style.visibility</p:attrName>
                                        </p:attrNameLst>
                                      </p:cBhvr>
                                      <p:to>
                                        <p:strVal val="visible"/>
                                      </p:to>
                                    </p:set>
                                    <p:anim calcmode="lin" valueType="num">
                                      <p:cBhvr>
                                        <p:cTn id="19" dur="3000" fill="hold"/>
                                        <p:tgtEl>
                                          <p:spTgt spid="487428">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487428">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487428">
                                            <p:txEl>
                                              <p:pRg st="1" end="1"/>
                                            </p:txEl>
                                          </p:spTgt>
                                        </p:tgtEl>
                                        <p:attrNameLst>
                                          <p:attrName>style.rotation</p:attrName>
                                        </p:attrNameLst>
                                      </p:cBhvr>
                                      <p:tavLst>
                                        <p:tav tm="0">
                                          <p:val>
                                            <p:fltVal val="360"/>
                                          </p:val>
                                        </p:tav>
                                        <p:tav tm="100000">
                                          <p:val>
                                            <p:fltVal val="0"/>
                                          </p:val>
                                        </p:tav>
                                      </p:tavLst>
                                    </p:anim>
                                    <p:animEffect transition="in" filter="fade">
                                      <p:cBhvr>
                                        <p:cTn id="22" dur="3000"/>
                                        <p:tgtEl>
                                          <p:spTgt spid="48742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87428">
                                            <p:txEl>
                                              <p:pRg st="2" end="2"/>
                                            </p:txEl>
                                          </p:spTgt>
                                        </p:tgtEl>
                                        <p:attrNameLst>
                                          <p:attrName>style.visibility</p:attrName>
                                        </p:attrNameLst>
                                      </p:cBhvr>
                                      <p:to>
                                        <p:strVal val="visible"/>
                                      </p:to>
                                    </p:set>
                                    <p:anim calcmode="lin" valueType="num">
                                      <p:cBhvr>
                                        <p:cTn id="27" dur="3000" fill="hold"/>
                                        <p:tgtEl>
                                          <p:spTgt spid="487428">
                                            <p:txEl>
                                              <p:pRg st="2" end="2"/>
                                            </p:txEl>
                                          </p:spTgt>
                                        </p:tgtEl>
                                        <p:attrNameLst>
                                          <p:attrName>ppt_w</p:attrName>
                                        </p:attrNameLst>
                                      </p:cBhvr>
                                      <p:tavLst>
                                        <p:tav tm="0">
                                          <p:val>
                                            <p:fltVal val="0"/>
                                          </p:val>
                                        </p:tav>
                                        <p:tav tm="100000">
                                          <p:val>
                                            <p:strVal val="#ppt_w"/>
                                          </p:val>
                                        </p:tav>
                                      </p:tavLst>
                                    </p:anim>
                                    <p:anim calcmode="lin" valueType="num">
                                      <p:cBhvr>
                                        <p:cTn id="28" dur="3000" fill="hold"/>
                                        <p:tgtEl>
                                          <p:spTgt spid="487428">
                                            <p:txEl>
                                              <p:pRg st="2" end="2"/>
                                            </p:txEl>
                                          </p:spTgt>
                                        </p:tgtEl>
                                        <p:attrNameLst>
                                          <p:attrName>ppt_h</p:attrName>
                                        </p:attrNameLst>
                                      </p:cBhvr>
                                      <p:tavLst>
                                        <p:tav tm="0">
                                          <p:val>
                                            <p:fltVal val="0"/>
                                          </p:val>
                                        </p:tav>
                                        <p:tav tm="100000">
                                          <p:val>
                                            <p:strVal val="#ppt_h"/>
                                          </p:val>
                                        </p:tav>
                                      </p:tavLst>
                                    </p:anim>
                                    <p:anim calcmode="lin" valueType="num">
                                      <p:cBhvr>
                                        <p:cTn id="29" dur="3000" fill="hold"/>
                                        <p:tgtEl>
                                          <p:spTgt spid="487428">
                                            <p:txEl>
                                              <p:pRg st="2" end="2"/>
                                            </p:txEl>
                                          </p:spTgt>
                                        </p:tgtEl>
                                        <p:attrNameLst>
                                          <p:attrName>style.rotation</p:attrName>
                                        </p:attrNameLst>
                                      </p:cBhvr>
                                      <p:tavLst>
                                        <p:tav tm="0">
                                          <p:val>
                                            <p:fltVal val="360"/>
                                          </p:val>
                                        </p:tav>
                                        <p:tav tm="100000">
                                          <p:val>
                                            <p:fltVal val="0"/>
                                          </p:val>
                                        </p:tav>
                                      </p:tavLst>
                                    </p:anim>
                                    <p:animEffect transition="in" filter="fade">
                                      <p:cBhvr>
                                        <p:cTn id="30" dur="3000"/>
                                        <p:tgtEl>
                                          <p:spTgt spid="487428">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87428">
                                            <p:txEl>
                                              <p:pRg st="3" end="3"/>
                                            </p:txEl>
                                          </p:spTgt>
                                        </p:tgtEl>
                                        <p:attrNameLst>
                                          <p:attrName>style.visibility</p:attrName>
                                        </p:attrNameLst>
                                      </p:cBhvr>
                                      <p:to>
                                        <p:strVal val="visible"/>
                                      </p:to>
                                    </p:set>
                                    <p:anim calcmode="lin" valueType="num">
                                      <p:cBhvr>
                                        <p:cTn id="35" dur="3000" fill="hold"/>
                                        <p:tgtEl>
                                          <p:spTgt spid="487428">
                                            <p:txEl>
                                              <p:pRg st="3" end="3"/>
                                            </p:txEl>
                                          </p:spTgt>
                                        </p:tgtEl>
                                        <p:attrNameLst>
                                          <p:attrName>ppt_w</p:attrName>
                                        </p:attrNameLst>
                                      </p:cBhvr>
                                      <p:tavLst>
                                        <p:tav tm="0">
                                          <p:val>
                                            <p:fltVal val="0"/>
                                          </p:val>
                                        </p:tav>
                                        <p:tav tm="100000">
                                          <p:val>
                                            <p:strVal val="#ppt_w"/>
                                          </p:val>
                                        </p:tav>
                                      </p:tavLst>
                                    </p:anim>
                                    <p:anim calcmode="lin" valueType="num">
                                      <p:cBhvr>
                                        <p:cTn id="36" dur="3000" fill="hold"/>
                                        <p:tgtEl>
                                          <p:spTgt spid="487428">
                                            <p:txEl>
                                              <p:pRg st="3" end="3"/>
                                            </p:txEl>
                                          </p:spTgt>
                                        </p:tgtEl>
                                        <p:attrNameLst>
                                          <p:attrName>ppt_h</p:attrName>
                                        </p:attrNameLst>
                                      </p:cBhvr>
                                      <p:tavLst>
                                        <p:tav tm="0">
                                          <p:val>
                                            <p:fltVal val="0"/>
                                          </p:val>
                                        </p:tav>
                                        <p:tav tm="100000">
                                          <p:val>
                                            <p:strVal val="#ppt_h"/>
                                          </p:val>
                                        </p:tav>
                                      </p:tavLst>
                                    </p:anim>
                                    <p:anim calcmode="lin" valueType="num">
                                      <p:cBhvr>
                                        <p:cTn id="37" dur="3000" fill="hold"/>
                                        <p:tgtEl>
                                          <p:spTgt spid="487428">
                                            <p:txEl>
                                              <p:pRg st="3" end="3"/>
                                            </p:txEl>
                                          </p:spTgt>
                                        </p:tgtEl>
                                        <p:attrNameLst>
                                          <p:attrName>style.rotation</p:attrName>
                                        </p:attrNameLst>
                                      </p:cBhvr>
                                      <p:tavLst>
                                        <p:tav tm="0">
                                          <p:val>
                                            <p:fltVal val="360"/>
                                          </p:val>
                                        </p:tav>
                                        <p:tav tm="100000">
                                          <p:val>
                                            <p:fltVal val="0"/>
                                          </p:val>
                                        </p:tav>
                                      </p:tavLst>
                                    </p:anim>
                                    <p:animEffect transition="in" filter="fade">
                                      <p:cBhvr>
                                        <p:cTn id="38" dur="3000"/>
                                        <p:tgtEl>
                                          <p:spTgt spid="487428">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487428">
                                            <p:txEl>
                                              <p:pRg st="4" end="4"/>
                                            </p:txEl>
                                          </p:spTgt>
                                        </p:tgtEl>
                                        <p:attrNameLst>
                                          <p:attrName>style.visibility</p:attrName>
                                        </p:attrNameLst>
                                      </p:cBhvr>
                                      <p:to>
                                        <p:strVal val="visible"/>
                                      </p:to>
                                    </p:set>
                                    <p:anim calcmode="lin" valueType="num">
                                      <p:cBhvr>
                                        <p:cTn id="43" dur="3000" fill="hold"/>
                                        <p:tgtEl>
                                          <p:spTgt spid="487428">
                                            <p:txEl>
                                              <p:pRg st="4" end="4"/>
                                            </p:txEl>
                                          </p:spTgt>
                                        </p:tgtEl>
                                        <p:attrNameLst>
                                          <p:attrName>ppt_w</p:attrName>
                                        </p:attrNameLst>
                                      </p:cBhvr>
                                      <p:tavLst>
                                        <p:tav tm="0">
                                          <p:val>
                                            <p:fltVal val="0"/>
                                          </p:val>
                                        </p:tav>
                                        <p:tav tm="100000">
                                          <p:val>
                                            <p:strVal val="#ppt_w"/>
                                          </p:val>
                                        </p:tav>
                                      </p:tavLst>
                                    </p:anim>
                                    <p:anim calcmode="lin" valueType="num">
                                      <p:cBhvr>
                                        <p:cTn id="44" dur="3000" fill="hold"/>
                                        <p:tgtEl>
                                          <p:spTgt spid="487428">
                                            <p:txEl>
                                              <p:pRg st="4" end="4"/>
                                            </p:txEl>
                                          </p:spTgt>
                                        </p:tgtEl>
                                        <p:attrNameLst>
                                          <p:attrName>ppt_h</p:attrName>
                                        </p:attrNameLst>
                                      </p:cBhvr>
                                      <p:tavLst>
                                        <p:tav tm="0">
                                          <p:val>
                                            <p:fltVal val="0"/>
                                          </p:val>
                                        </p:tav>
                                        <p:tav tm="100000">
                                          <p:val>
                                            <p:strVal val="#ppt_h"/>
                                          </p:val>
                                        </p:tav>
                                      </p:tavLst>
                                    </p:anim>
                                    <p:anim calcmode="lin" valueType="num">
                                      <p:cBhvr>
                                        <p:cTn id="45" dur="3000" fill="hold"/>
                                        <p:tgtEl>
                                          <p:spTgt spid="487428">
                                            <p:txEl>
                                              <p:pRg st="4" end="4"/>
                                            </p:txEl>
                                          </p:spTgt>
                                        </p:tgtEl>
                                        <p:attrNameLst>
                                          <p:attrName>style.rotation</p:attrName>
                                        </p:attrNameLst>
                                      </p:cBhvr>
                                      <p:tavLst>
                                        <p:tav tm="0">
                                          <p:val>
                                            <p:fltVal val="360"/>
                                          </p:val>
                                        </p:tav>
                                        <p:tav tm="100000">
                                          <p:val>
                                            <p:fltVal val="0"/>
                                          </p:val>
                                        </p:tav>
                                      </p:tavLst>
                                    </p:anim>
                                    <p:animEffect transition="in" filter="fade">
                                      <p:cBhvr>
                                        <p:cTn id="46" dur="3000"/>
                                        <p:tgtEl>
                                          <p:spTgt spid="487428">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487428">
                                            <p:txEl>
                                              <p:pRg st="5" end="5"/>
                                            </p:txEl>
                                          </p:spTgt>
                                        </p:tgtEl>
                                        <p:attrNameLst>
                                          <p:attrName>style.visibility</p:attrName>
                                        </p:attrNameLst>
                                      </p:cBhvr>
                                      <p:to>
                                        <p:strVal val="visible"/>
                                      </p:to>
                                    </p:set>
                                    <p:anim calcmode="lin" valueType="num">
                                      <p:cBhvr>
                                        <p:cTn id="51" dur="3000" fill="hold"/>
                                        <p:tgtEl>
                                          <p:spTgt spid="487428">
                                            <p:txEl>
                                              <p:pRg st="5" end="5"/>
                                            </p:txEl>
                                          </p:spTgt>
                                        </p:tgtEl>
                                        <p:attrNameLst>
                                          <p:attrName>ppt_w</p:attrName>
                                        </p:attrNameLst>
                                      </p:cBhvr>
                                      <p:tavLst>
                                        <p:tav tm="0">
                                          <p:val>
                                            <p:fltVal val="0"/>
                                          </p:val>
                                        </p:tav>
                                        <p:tav tm="100000">
                                          <p:val>
                                            <p:strVal val="#ppt_w"/>
                                          </p:val>
                                        </p:tav>
                                      </p:tavLst>
                                    </p:anim>
                                    <p:anim calcmode="lin" valueType="num">
                                      <p:cBhvr>
                                        <p:cTn id="52" dur="3000" fill="hold"/>
                                        <p:tgtEl>
                                          <p:spTgt spid="487428">
                                            <p:txEl>
                                              <p:pRg st="5" end="5"/>
                                            </p:txEl>
                                          </p:spTgt>
                                        </p:tgtEl>
                                        <p:attrNameLst>
                                          <p:attrName>ppt_h</p:attrName>
                                        </p:attrNameLst>
                                      </p:cBhvr>
                                      <p:tavLst>
                                        <p:tav tm="0">
                                          <p:val>
                                            <p:fltVal val="0"/>
                                          </p:val>
                                        </p:tav>
                                        <p:tav tm="100000">
                                          <p:val>
                                            <p:strVal val="#ppt_h"/>
                                          </p:val>
                                        </p:tav>
                                      </p:tavLst>
                                    </p:anim>
                                    <p:anim calcmode="lin" valueType="num">
                                      <p:cBhvr>
                                        <p:cTn id="53" dur="3000" fill="hold"/>
                                        <p:tgtEl>
                                          <p:spTgt spid="487428">
                                            <p:txEl>
                                              <p:pRg st="5" end="5"/>
                                            </p:txEl>
                                          </p:spTgt>
                                        </p:tgtEl>
                                        <p:attrNameLst>
                                          <p:attrName>style.rotation</p:attrName>
                                        </p:attrNameLst>
                                      </p:cBhvr>
                                      <p:tavLst>
                                        <p:tav tm="0">
                                          <p:val>
                                            <p:fltVal val="360"/>
                                          </p:val>
                                        </p:tav>
                                        <p:tav tm="100000">
                                          <p:val>
                                            <p:fltVal val="0"/>
                                          </p:val>
                                        </p:tav>
                                      </p:tavLst>
                                    </p:anim>
                                    <p:animEffect transition="in" filter="fade">
                                      <p:cBhvr>
                                        <p:cTn id="54" dur="3000"/>
                                        <p:tgtEl>
                                          <p:spTgt spid="487428">
                                            <p:txEl>
                                              <p:pRg st="5" end="5"/>
                                            </p:txEl>
                                          </p:spTgt>
                                        </p:tgtEl>
                                      </p:cBhvr>
                                    </p:animEffect>
                                  </p:childTnLst>
                                </p:cTn>
                              </p:par>
                            </p:childTnLst>
                          </p:cTn>
                        </p:par>
                        <p:par>
                          <p:cTn id="55" fill="hold" nodeType="afterGroup">
                            <p:stCondLst>
                              <p:cond delay="3000"/>
                            </p:stCondLst>
                            <p:childTnLst>
                              <p:par>
                                <p:cTn id="56" presetID="34" presetClass="emph" presetSubtype="0" fill="hold" nodeType="afterEffect">
                                  <p:stCondLst>
                                    <p:cond delay="0"/>
                                  </p:stCondLst>
                                  <p:iterate type="lt">
                                    <p:tmPct val="10000"/>
                                  </p:iterate>
                                  <p:childTnLst>
                                    <p:animMotion origin="layout" path="M 0.0 0.0 L 0.0 -0.07213" pathEditMode="relative" ptsTypes="">
                                      <p:cBhvr>
                                        <p:cTn id="57" dur="250" accel="50000" decel="50000" autoRev="1" fill="hold">
                                          <p:stCondLst>
                                            <p:cond delay="0"/>
                                          </p:stCondLst>
                                        </p:cTn>
                                        <p:tgtEl>
                                          <p:spTgt spid="487427">
                                            <p:txEl>
                                              <p:pRg st="0" end="0"/>
                                            </p:txEl>
                                          </p:spTgt>
                                        </p:tgtEl>
                                        <p:attrNameLst>
                                          <p:attrName>ppt_x</p:attrName>
                                          <p:attrName>ppt_y</p:attrName>
                                        </p:attrNameLst>
                                      </p:cBhvr>
                                    </p:animMotion>
                                    <p:animRot by="1500000">
                                      <p:cBhvr>
                                        <p:cTn id="58" dur="125" fill="hold">
                                          <p:stCondLst>
                                            <p:cond delay="0"/>
                                          </p:stCondLst>
                                        </p:cTn>
                                        <p:tgtEl>
                                          <p:spTgt spid="487427">
                                            <p:txEl>
                                              <p:pRg st="0" end="0"/>
                                            </p:txEl>
                                          </p:spTgt>
                                        </p:tgtEl>
                                        <p:attrNameLst>
                                          <p:attrName>r</p:attrName>
                                        </p:attrNameLst>
                                      </p:cBhvr>
                                    </p:animRot>
                                    <p:animRot by="-1500000">
                                      <p:cBhvr>
                                        <p:cTn id="59" dur="125" fill="hold">
                                          <p:stCondLst>
                                            <p:cond delay="125"/>
                                          </p:stCondLst>
                                        </p:cTn>
                                        <p:tgtEl>
                                          <p:spTgt spid="487427">
                                            <p:txEl>
                                              <p:pRg st="0" end="0"/>
                                            </p:txEl>
                                          </p:spTgt>
                                        </p:tgtEl>
                                        <p:attrNameLst>
                                          <p:attrName>r</p:attrName>
                                        </p:attrNameLst>
                                      </p:cBhvr>
                                    </p:animRot>
                                    <p:animRot by="-1500000">
                                      <p:cBhvr>
                                        <p:cTn id="60" dur="125" fill="hold">
                                          <p:stCondLst>
                                            <p:cond delay="250"/>
                                          </p:stCondLst>
                                        </p:cTn>
                                        <p:tgtEl>
                                          <p:spTgt spid="487427">
                                            <p:txEl>
                                              <p:pRg st="0" end="0"/>
                                            </p:txEl>
                                          </p:spTgt>
                                        </p:tgtEl>
                                        <p:attrNameLst>
                                          <p:attrName>r</p:attrName>
                                        </p:attrNameLst>
                                      </p:cBhvr>
                                    </p:animRot>
                                    <p:animRot by="1500000">
                                      <p:cBhvr>
                                        <p:cTn id="61" dur="125" fill="hold">
                                          <p:stCondLst>
                                            <p:cond delay="375"/>
                                          </p:stCondLst>
                                        </p:cTn>
                                        <p:tgtEl>
                                          <p:spTgt spid="48742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28"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5"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6" name="Rectangle 3"/>
          <p:cNvSpPr>
            <a:spLocks noGrp="1" noChangeArrowheads="1"/>
          </p:cNvSpPr>
          <p:nvPr>
            <p:ph type="body" idx="1"/>
          </p:nvPr>
        </p:nvSpPr>
        <p:spPr>
          <a:xfrm>
            <a:off x="1143000" y="1265238"/>
            <a:ext cx="2743200" cy="4525962"/>
          </a:xfrm>
        </p:spPr>
        <p:txBody>
          <a:bodyPr/>
          <a:lstStyle/>
          <a:p>
            <a:pPr eaLnBrk="1" hangingPunct="1">
              <a:lnSpc>
                <a:spcPct val="90000"/>
              </a:lnSpc>
            </a:pPr>
            <a:r>
              <a:rPr lang="en-US" sz="2800">
                <a:solidFill>
                  <a:srgbClr val="E7ECFD"/>
                </a:solidFill>
                <a:latin typeface="Arial" charset="0"/>
              </a:rPr>
              <a:t>Himne</a:t>
            </a:r>
          </a:p>
          <a:p>
            <a:pPr eaLnBrk="1" hangingPunct="1">
              <a:lnSpc>
                <a:spcPct val="90000"/>
              </a:lnSpc>
            </a:pPr>
            <a:r>
              <a:rPr lang="en-US" sz="2800" b="1">
                <a:solidFill>
                  <a:srgbClr val="E7ECFD"/>
                </a:solidFill>
                <a:latin typeface="Arial" charset="0"/>
              </a:rPr>
              <a:t>Permohonan Ampun</a:t>
            </a:r>
          </a:p>
          <a:p>
            <a:pPr eaLnBrk="1" hangingPunct="1">
              <a:lnSpc>
                <a:spcPct val="90000"/>
              </a:lnSpc>
            </a:pPr>
            <a:r>
              <a:rPr lang="en-US" sz="2800">
                <a:solidFill>
                  <a:srgbClr val="E7ECFD"/>
                </a:solidFill>
                <a:latin typeface="Arial" charset="0"/>
              </a:rPr>
              <a:t>Wisdom</a:t>
            </a:r>
          </a:p>
          <a:p>
            <a:pPr eaLnBrk="1" hangingPunct="1">
              <a:lnSpc>
                <a:spcPct val="90000"/>
              </a:lnSpc>
            </a:pPr>
            <a:r>
              <a:rPr lang="en-US" sz="2800">
                <a:solidFill>
                  <a:srgbClr val="E7ECFD"/>
                </a:solidFill>
                <a:latin typeface="Arial" charset="0"/>
              </a:rPr>
              <a:t>Royal</a:t>
            </a:r>
          </a:p>
          <a:p>
            <a:pPr eaLnBrk="1" hangingPunct="1">
              <a:lnSpc>
                <a:spcPct val="90000"/>
              </a:lnSpc>
            </a:pPr>
            <a:r>
              <a:rPr lang="en-US" sz="2800">
                <a:solidFill>
                  <a:srgbClr val="E7ECFD"/>
                </a:solidFill>
                <a:latin typeface="Arial" charset="0"/>
              </a:rPr>
              <a:t>Messianic</a:t>
            </a:r>
          </a:p>
          <a:p>
            <a:pPr eaLnBrk="1" hangingPunct="1">
              <a:lnSpc>
                <a:spcPct val="90000"/>
              </a:lnSpc>
            </a:pPr>
            <a:r>
              <a:rPr lang="en-US" sz="2800">
                <a:solidFill>
                  <a:srgbClr val="E7ECFD"/>
                </a:solidFill>
                <a:latin typeface="Arial" charset="0"/>
              </a:rPr>
              <a:t>Lament</a:t>
            </a:r>
          </a:p>
          <a:p>
            <a:pPr eaLnBrk="1" hangingPunct="1">
              <a:lnSpc>
                <a:spcPct val="90000"/>
              </a:lnSpc>
            </a:pPr>
            <a:r>
              <a:rPr lang="en-US" sz="2800">
                <a:solidFill>
                  <a:srgbClr val="E7ECFD"/>
                </a:solidFill>
                <a:latin typeface="Arial" charset="0"/>
              </a:rPr>
              <a:t>Imprecatory</a:t>
            </a:r>
          </a:p>
          <a:p>
            <a:pPr eaLnBrk="1" hangingPunct="1">
              <a:lnSpc>
                <a:spcPct val="90000"/>
              </a:lnSpc>
            </a:pPr>
            <a:r>
              <a:rPr lang="en-US" sz="2800">
                <a:solidFill>
                  <a:srgbClr val="E7ECFD"/>
                </a:solidFill>
                <a:latin typeface="Arial" charset="0"/>
              </a:rPr>
              <a:t>History</a:t>
            </a:r>
          </a:p>
        </p:txBody>
      </p:sp>
      <p:sp>
        <p:nvSpPr>
          <p:cNvPr id="216067"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58405" name="Text Box 5"/>
          <p:cNvSpPr txBox="1">
            <a:spLocks noChangeArrowheads="1"/>
          </p:cNvSpPr>
          <p:nvPr/>
        </p:nvSpPr>
        <p:spPr bwMode="auto">
          <a:xfrm>
            <a:off x="914400" y="2590800"/>
            <a:ext cx="7315200" cy="41513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2625"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0033CC"/>
                </a:solidFill>
              </a:rPr>
              <a:t>Dosaku kuberitahukan kepada-Mu</a:t>
            </a:r>
          </a:p>
          <a:p>
            <a:pPr eaLnBrk="1" hangingPunct="1">
              <a:spcBef>
                <a:spcPct val="50000"/>
              </a:spcBef>
            </a:pPr>
            <a:r>
              <a:rPr lang="en-US" sz="2800" i="1">
                <a:solidFill>
                  <a:srgbClr val="0033CC"/>
                </a:solidFill>
              </a:rPr>
              <a:t>Dan kesalahanku tidaklah kusembunyikan;</a:t>
            </a:r>
          </a:p>
          <a:p>
            <a:pPr eaLnBrk="1" hangingPunct="1">
              <a:spcBef>
                <a:spcPct val="50000"/>
              </a:spcBef>
            </a:pPr>
            <a:r>
              <a:rPr lang="en-US" sz="2800" i="1">
                <a:solidFill>
                  <a:srgbClr val="0033CC"/>
                </a:solidFill>
              </a:rPr>
              <a:t>Aku berkata: </a:t>
            </a:r>
            <a:r>
              <a:rPr lang="ja-JP" altLang="en-US" sz="2800" i="1">
                <a:solidFill>
                  <a:srgbClr val="0033CC"/>
                </a:solidFill>
              </a:rPr>
              <a:t>“</a:t>
            </a:r>
            <a:r>
              <a:rPr lang="en-US" altLang="ja-JP" sz="2800" i="1">
                <a:solidFill>
                  <a:srgbClr val="0033CC"/>
                </a:solidFill>
              </a:rPr>
              <a:t>Aku akan mengaku kepada Tuhan pelanggaran-pelanggaranku,</a:t>
            </a:r>
            <a:r>
              <a:rPr lang="ja-JP" altLang="en-US" sz="2800" i="1">
                <a:solidFill>
                  <a:srgbClr val="0033CC"/>
                </a:solidFill>
              </a:rPr>
              <a:t>”</a:t>
            </a:r>
            <a:endParaRPr lang="en-US" altLang="ja-JP" sz="2800" i="1">
              <a:solidFill>
                <a:srgbClr val="0033CC"/>
              </a:solidFill>
            </a:endParaRPr>
          </a:p>
          <a:p>
            <a:pPr eaLnBrk="1" hangingPunct="1">
              <a:spcBef>
                <a:spcPct val="50000"/>
              </a:spcBef>
            </a:pPr>
            <a:r>
              <a:rPr lang="en-US" sz="2800" i="1">
                <a:solidFill>
                  <a:srgbClr val="0033CC"/>
                </a:solidFill>
              </a:rPr>
              <a:t>Dan Engkau mengampuni kesalahan karena dosaku.		(Mzm 32:5)</a:t>
            </a:r>
          </a:p>
        </p:txBody>
      </p:sp>
      <p:sp>
        <p:nvSpPr>
          <p:cNvPr id="216069" name="Rectangle 7"/>
          <p:cNvSpPr>
            <a:spLocks noGrp="1" noChangeArrowheads="1"/>
          </p:cNvSpPr>
          <p:nvPr>
            <p:ph type="title"/>
          </p:nvPr>
        </p:nvSpPr>
        <p:spPr>
          <a:xfrm>
            <a:off x="381000" y="228600"/>
            <a:ext cx="8229600" cy="1143000"/>
          </a:xfrm>
        </p:spPr>
        <p:txBody>
          <a:bodyPr/>
          <a:lstStyle/>
          <a:p>
            <a:pPr eaLnBrk="1" hangingPunct="1"/>
            <a:r>
              <a:rPr lang="en-US" sz="4000">
                <a:solidFill>
                  <a:srgbClr val="E5F8FB"/>
                </a:solidFill>
                <a:latin typeface="Arial" charset="0"/>
              </a:rPr>
              <a:t>Jenis-jenis Mazmur</a:t>
            </a:r>
            <a:endParaRPr lang="en-US">
              <a:latin typeface="Arial" charset="0"/>
            </a:endParaRPr>
          </a:p>
        </p:txBody>
      </p:sp>
      <p:sp>
        <p:nvSpPr>
          <p:cNvPr id="358408"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58405"/>
                                        </p:tgtEl>
                                        <p:attrNameLst>
                                          <p:attrName>style.visibility</p:attrName>
                                        </p:attrNameLst>
                                      </p:cBhvr>
                                      <p:to>
                                        <p:strVal val="visible"/>
                                      </p:to>
                                    </p:set>
                                    <p:anim calcmode="lin" valueType="num">
                                      <p:cBhvr additive="base">
                                        <p:cTn id="7" dur="2000" fill="hold"/>
                                        <p:tgtEl>
                                          <p:spTgt spid="358405"/>
                                        </p:tgtEl>
                                        <p:attrNameLst>
                                          <p:attrName>ppt_x</p:attrName>
                                        </p:attrNameLst>
                                      </p:cBhvr>
                                      <p:tavLst>
                                        <p:tav tm="0">
                                          <p:val>
                                            <p:strVal val="#ppt_x"/>
                                          </p:val>
                                        </p:tav>
                                        <p:tav tm="100000">
                                          <p:val>
                                            <p:strVal val="#ppt_x"/>
                                          </p:val>
                                        </p:tav>
                                      </p:tavLst>
                                    </p:anim>
                                    <p:anim calcmode="lin" valueType="num">
                                      <p:cBhvr additive="base">
                                        <p:cTn id="8" dur="2000" fill="hold"/>
                                        <p:tgtEl>
                                          <p:spTgt spid="358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9475" name="Rectangle 3"/>
          <p:cNvSpPr>
            <a:spLocks noGrp="1" noChangeArrowheads="1"/>
          </p:cNvSpPr>
          <p:nvPr>
            <p:ph type="body" idx="1"/>
          </p:nvPr>
        </p:nvSpPr>
        <p:spPr>
          <a:xfrm>
            <a:off x="304800" y="1570038"/>
            <a:ext cx="8839200" cy="487362"/>
          </a:xfrm>
          <a:noFill/>
        </p:spPr>
        <p:txBody>
          <a:bodyPr/>
          <a:lstStyle/>
          <a:p>
            <a:pPr eaLnBrk="1" hangingPunct="1">
              <a:lnSpc>
                <a:spcPct val="90000"/>
              </a:lnSpc>
            </a:pPr>
            <a:r>
              <a:rPr lang="en-US" sz="2400" b="1">
                <a:solidFill>
                  <a:srgbClr val="E5F8FB"/>
                </a:solidFill>
                <a:latin typeface="Arial" charset="0"/>
              </a:rPr>
              <a:t>Struktur Ratapan  (Mazmur Permohonan)</a:t>
            </a:r>
            <a:endParaRPr lang="en-US" sz="2400">
              <a:solidFill>
                <a:srgbClr val="E5F8FB"/>
              </a:solidFill>
              <a:latin typeface="Arial" charset="0"/>
            </a:endParaRPr>
          </a:p>
        </p:txBody>
      </p:sp>
      <p:sp>
        <p:nvSpPr>
          <p:cNvPr id="489476" name="Text Box 4"/>
          <p:cNvSpPr txBox="1">
            <a:spLocks noChangeArrowheads="1"/>
          </p:cNvSpPr>
          <p:nvPr/>
        </p:nvSpPr>
        <p:spPr bwMode="auto">
          <a:xfrm>
            <a:off x="1066800" y="2133600"/>
            <a:ext cx="7543800" cy="3733800"/>
          </a:xfrm>
          <a:prstGeom prst="rect">
            <a:avLst/>
          </a:prstGeom>
          <a:solidFill>
            <a:srgbClr val="F8F8F8"/>
          </a:solidFill>
          <a:ln w="9525">
            <a:solidFill>
              <a:schemeClr val="tx1"/>
            </a:solidFill>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2800" i="1">
              <a:solidFill>
                <a:srgbClr val="0033CC"/>
              </a:solidFill>
            </a:endParaRPr>
          </a:p>
          <a:p>
            <a:pPr eaLnBrk="1" hangingPunct="1"/>
            <a:r>
              <a:rPr lang="en-US" sz="2800" i="1">
                <a:solidFill>
                  <a:srgbClr val="0033CC"/>
                </a:solidFill>
              </a:rPr>
              <a:t>Ratapan</a:t>
            </a:r>
          </a:p>
          <a:p>
            <a:pPr eaLnBrk="1" hangingPunct="1"/>
            <a:r>
              <a:rPr lang="en-US" sz="2800" i="1">
                <a:solidFill>
                  <a:srgbClr val="0033CC"/>
                </a:solidFill>
              </a:rPr>
              <a:t>Pengakuan Percaya (Percaya Diri)</a:t>
            </a:r>
          </a:p>
          <a:p>
            <a:pPr eaLnBrk="1" hangingPunct="1"/>
            <a:r>
              <a:rPr lang="en-US" sz="2800" i="1">
                <a:solidFill>
                  <a:srgbClr val="0033CC"/>
                </a:solidFill>
              </a:rPr>
              <a:t>Permohonan</a:t>
            </a:r>
          </a:p>
          <a:p>
            <a:pPr eaLnBrk="1" hangingPunct="1"/>
            <a:r>
              <a:rPr lang="en-US" sz="2800" i="1">
                <a:solidFill>
                  <a:srgbClr val="0033CC"/>
                </a:solidFill>
              </a:rPr>
              <a:t>Ikrar Pujian  (Pernyataan)</a:t>
            </a:r>
          </a:p>
        </p:txBody>
      </p:sp>
      <p:sp>
        <p:nvSpPr>
          <p:cNvPr id="218116" name="Rectangle 5"/>
          <p:cNvSpPr>
            <a:spLocks noGrp="1" noChangeArrowheads="1"/>
          </p:cNvSpPr>
          <p:nvPr>
            <p:ph type="title"/>
          </p:nvPr>
        </p:nvSpPr>
        <p:spPr>
          <a:xfrm>
            <a:off x="381000" y="381000"/>
            <a:ext cx="8229600" cy="701675"/>
          </a:xfrm>
          <a:noFill/>
        </p:spPr>
        <p:txBody>
          <a:bodyPr anchor="t">
            <a:spAutoFit/>
          </a:bodyPr>
          <a:lstStyle/>
          <a:p>
            <a:pPr eaLnBrk="1" hangingPunct="1">
              <a:spcBef>
                <a:spcPct val="50000"/>
              </a:spcBef>
            </a:pPr>
            <a:r>
              <a:rPr lang="en-US" sz="4000">
                <a:solidFill>
                  <a:srgbClr val="E5F8FB"/>
                </a:solidFill>
                <a:latin typeface="Arial" charset="0"/>
              </a:rPr>
              <a:t>Jenis-jenis Mazmur</a:t>
            </a:r>
          </a:p>
        </p:txBody>
      </p:sp>
      <p:sp>
        <p:nvSpPr>
          <p:cNvPr id="489478" name="Text Box 6"/>
          <p:cNvSpPr txBox="1">
            <a:spLocks noChangeArrowheads="1"/>
          </p:cNvSpPr>
          <p:nvPr/>
        </p:nvSpPr>
        <p:spPr bwMode="auto">
          <a:xfrm>
            <a:off x="7315200" y="0"/>
            <a:ext cx="1724025" cy="82232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OTS, 388c</a:t>
            </a:r>
          </a:p>
          <a:p>
            <a:pPr>
              <a:defRPr/>
            </a:pPr>
            <a:r>
              <a:rPr lang="en-US" b="1">
                <a:solidFill>
                  <a:schemeClr val="bg1"/>
                </a:solidFill>
                <a:latin typeface="Arial" pitchFamily="-107" charset="0"/>
                <a:ea typeface="Arial" pitchFamily="-107" charset="0"/>
                <a:cs typeface="Arial" pitchFamily="-107" charset="0"/>
              </a:rPr>
              <a:t>Mzm, p. 18</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489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489476">
                                            <p:bg/>
                                          </p:spTgt>
                                        </p:tgtEl>
                                        <p:attrNameLst>
                                          <p:attrName>style.visibility</p:attrName>
                                        </p:attrNameLst>
                                      </p:cBhvr>
                                      <p:to>
                                        <p:strVal val="visible"/>
                                      </p:to>
                                    </p:set>
                                    <p:anim calcmode="lin" valueType="num">
                                      <p:cBhvr>
                                        <p:cTn id="11" dur="3000" fill="hold"/>
                                        <p:tgtEl>
                                          <p:spTgt spid="489476">
                                            <p:bg/>
                                          </p:spTgt>
                                        </p:tgtEl>
                                        <p:attrNameLst>
                                          <p:attrName>ppt_w</p:attrName>
                                        </p:attrNameLst>
                                      </p:cBhvr>
                                      <p:tavLst>
                                        <p:tav tm="0">
                                          <p:val>
                                            <p:fltVal val="0"/>
                                          </p:val>
                                        </p:tav>
                                        <p:tav tm="100000">
                                          <p:val>
                                            <p:strVal val="#ppt_w"/>
                                          </p:val>
                                        </p:tav>
                                      </p:tavLst>
                                    </p:anim>
                                    <p:anim calcmode="lin" valueType="num">
                                      <p:cBhvr>
                                        <p:cTn id="12" dur="3000" fill="hold"/>
                                        <p:tgtEl>
                                          <p:spTgt spid="489476">
                                            <p:bg/>
                                          </p:spTgt>
                                        </p:tgtEl>
                                        <p:attrNameLst>
                                          <p:attrName>ppt_h</p:attrName>
                                        </p:attrNameLst>
                                      </p:cBhvr>
                                      <p:tavLst>
                                        <p:tav tm="0">
                                          <p:val>
                                            <p:fltVal val="0"/>
                                          </p:val>
                                        </p:tav>
                                        <p:tav tm="100000">
                                          <p:val>
                                            <p:strVal val="#ppt_h"/>
                                          </p:val>
                                        </p:tav>
                                      </p:tavLst>
                                    </p:anim>
                                    <p:anim calcmode="lin" valueType="num">
                                      <p:cBhvr>
                                        <p:cTn id="13" dur="3000" fill="hold"/>
                                        <p:tgtEl>
                                          <p:spTgt spid="489476">
                                            <p:bg/>
                                          </p:spTgt>
                                        </p:tgtEl>
                                        <p:attrNameLst>
                                          <p:attrName>style.rotation</p:attrName>
                                        </p:attrNameLst>
                                      </p:cBhvr>
                                      <p:tavLst>
                                        <p:tav tm="0">
                                          <p:val>
                                            <p:fltVal val="360"/>
                                          </p:val>
                                        </p:tav>
                                        <p:tav tm="100000">
                                          <p:val>
                                            <p:fltVal val="0"/>
                                          </p:val>
                                        </p:tav>
                                      </p:tavLst>
                                    </p:anim>
                                    <p:animEffect transition="in" filter="fade">
                                      <p:cBhvr>
                                        <p:cTn id="14" dur="3000"/>
                                        <p:tgtEl>
                                          <p:spTgt spid="489476">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489476">
                                            <p:txEl>
                                              <p:pRg st="1" end="1"/>
                                            </p:txEl>
                                          </p:spTgt>
                                        </p:tgtEl>
                                        <p:attrNameLst>
                                          <p:attrName>style.visibility</p:attrName>
                                        </p:attrNameLst>
                                      </p:cBhvr>
                                      <p:to>
                                        <p:strVal val="visible"/>
                                      </p:to>
                                    </p:set>
                                    <p:anim calcmode="lin" valueType="num">
                                      <p:cBhvr>
                                        <p:cTn id="19" dur="3000" fill="hold"/>
                                        <p:tgtEl>
                                          <p:spTgt spid="489476">
                                            <p:txEl>
                                              <p:pRg st="1" end="1"/>
                                            </p:txEl>
                                          </p:spTgt>
                                        </p:tgtEl>
                                        <p:attrNameLst>
                                          <p:attrName>ppt_w</p:attrName>
                                        </p:attrNameLst>
                                      </p:cBhvr>
                                      <p:tavLst>
                                        <p:tav tm="0">
                                          <p:val>
                                            <p:fltVal val="0"/>
                                          </p:val>
                                        </p:tav>
                                        <p:tav tm="100000">
                                          <p:val>
                                            <p:strVal val="#ppt_w"/>
                                          </p:val>
                                        </p:tav>
                                      </p:tavLst>
                                    </p:anim>
                                    <p:anim calcmode="lin" valueType="num">
                                      <p:cBhvr>
                                        <p:cTn id="20" dur="3000" fill="hold"/>
                                        <p:tgtEl>
                                          <p:spTgt spid="489476">
                                            <p:txEl>
                                              <p:pRg st="1" end="1"/>
                                            </p:txEl>
                                          </p:spTgt>
                                        </p:tgtEl>
                                        <p:attrNameLst>
                                          <p:attrName>ppt_h</p:attrName>
                                        </p:attrNameLst>
                                      </p:cBhvr>
                                      <p:tavLst>
                                        <p:tav tm="0">
                                          <p:val>
                                            <p:fltVal val="0"/>
                                          </p:val>
                                        </p:tav>
                                        <p:tav tm="100000">
                                          <p:val>
                                            <p:strVal val="#ppt_h"/>
                                          </p:val>
                                        </p:tav>
                                      </p:tavLst>
                                    </p:anim>
                                    <p:anim calcmode="lin" valueType="num">
                                      <p:cBhvr>
                                        <p:cTn id="21" dur="3000" fill="hold"/>
                                        <p:tgtEl>
                                          <p:spTgt spid="489476">
                                            <p:txEl>
                                              <p:pRg st="1" end="1"/>
                                            </p:txEl>
                                          </p:spTgt>
                                        </p:tgtEl>
                                        <p:attrNameLst>
                                          <p:attrName>style.rotation</p:attrName>
                                        </p:attrNameLst>
                                      </p:cBhvr>
                                      <p:tavLst>
                                        <p:tav tm="0">
                                          <p:val>
                                            <p:fltVal val="360"/>
                                          </p:val>
                                        </p:tav>
                                        <p:tav tm="100000">
                                          <p:val>
                                            <p:fltVal val="0"/>
                                          </p:val>
                                        </p:tav>
                                      </p:tavLst>
                                    </p:anim>
                                    <p:animEffect transition="in" filter="fade">
                                      <p:cBhvr>
                                        <p:cTn id="22" dur="3000"/>
                                        <p:tgtEl>
                                          <p:spTgt spid="48947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489476">
                                            <p:txEl>
                                              <p:pRg st="2" end="2"/>
                                            </p:txEl>
                                          </p:spTgt>
                                        </p:tgtEl>
                                        <p:attrNameLst>
                                          <p:attrName>style.visibility</p:attrName>
                                        </p:attrNameLst>
                                      </p:cBhvr>
                                      <p:to>
                                        <p:strVal val="visible"/>
                                      </p:to>
                                    </p:set>
                                    <p:anim calcmode="lin" valueType="num">
                                      <p:cBhvr>
                                        <p:cTn id="27" dur="3000" fill="hold"/>
                                        <p:tgtEl>
                                          <p:spTgt spid="489476">
                                            <p:txEl>
                                              <p:pRg st="2" end="2"/>
                                            </p:txEl>
                                          </p:spTgt>
                                        </p:tgtEl>
                                        <p:attrNameLst>
                                          <p:attrName>ppt_w</p:attrName>
                                        </p:attrNameLst>
                                      </p:cBhvr>
                                      <p:tavLst>
                                        <p:tav tm="0">
                                          <p:val>
                                            <p:fltVal val="0"/>
                                          </p:val>
                                        </p:tav>
                                        <p:tav tm="100000">
                                          <p:val>
                                            <p:strVal val="#ppt_w"/>
                                          </p:val>
                                        </p:tav>
                                      </p:tavLst>
                                    </p:anim>
                                    <p:anim calcmode="lin" valueType="num">
                                      <p:cBhvr>
                                        <p:cTn id="28" dur="3000" fill="hold"/>
                                        <p:tgtEl>
                                          <p:spTgt spid="489476">
                                            <p:txEl>
                                              <p:pRg st="2" end="2"/>
                                            </p:txEl>
                                          </p:spTgt>
                                        </p:tgtEl>
                                        <p:attrNameLst>
                                          <p:attrName>ppt_h</p:attrName>
                                        </p:attrNameLst>
                                      </p:cBhvr>
                                      <p:tavLst>
                                        <p:tav tm="0">
                                          <p:val>
                                            <p:fltVal val="0"/>
                                          </p:val>
                                        </p:tav>
                                        <p:tav tm="100000">
                                          <p:val>
                                            <p:strVal val="#ppt_h"/>
                                          </p:val>
                                        </p:tav>
                                      </p:tavLst>
                                    </p:anim>
                                    <p:anim calcmode="lin" valueType="num">
                                      <p:cBhvr>
                                        <p:cTn id="29" dur="3000" fill="hold"/>
                                        <p:tgtEl>
                                          <p:spTgt spid="489476">
                                            <p:txEl>
                                              <p:pRg st="2" end="2"/>
                                            </p:txEl>
                                          </p:spTgt>
                                        </p:tgtEl>
                                        <p:attrNameLst>
                                          <p:attrName>style.rotation</p:attrName>
                                        </p:attrNameLst>
                                      </p:cBhvr>
                                      <p:tavLst>
                                        <p:tav tm="0">
                                          <p:val>
                                            <p:fltVal val="360"/>
                                          </p:val>
                                        </p:tav>
                                        <p:tav tm="100000">
                                          <p:val>
                                            <p:fltVal val="0"/>
                                          </p:val>
                                        </p:tav>
                                      </p:tavLst>
                                    </p:anim>
                                    <p:animEffect transition="in" filter="fade">
                                      <p:cBhvr>
                                        <p:cTn id="30" dur="3000"/>
                                        <p:tgtEl>
                                          <p:spTgt spid="489476">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89476">
                                            <p:txEl>
                                              <p:pRg st="3" end="3"/>
                                            </p:txEl>
                                          </p:spTgt>
                                        </p:tgtEl>
                                        <p:attrNameLst>
                                          <p:attrName>style.visibility</p:attrName>
                                        </p:attrNameLst>
                                      </p:cBhvr>
                                      <p:to>
                                        <p:strVal val="visible"/>
                                      </p:to>
                                    </p:set>
                                    <p:anim calcmode="lin" valueType="num">
                                      <p:cBhvr>
                                        <p:cTn id="35" dur="3000" fill="hold"/>
                                        <p:tgtEl>
                                          <p:spTgt spid="489476">
                                            <p:txEl>
                                              <p:pRg st="3" end="3"/>
                                            </p:txEl>
                                          </p:spTgt>
                                        </p:tgtEl>
                                        <p:attrNameLst>
                                          <p:attrName>ppt_w</p:attrName>
                                        </p:attrNameLst>
                                      </p:cBhvr>
                                      <p:tavLst>
                                        <p:tav tm="0">
                                          <p:val>
                                            <p:fltVal val="0"/>
                                          </p:val>
                                        </p:tav>
                                        <p:tav tm="100000">
                                          <p:val>
                                            <p:strVal val="#ppt_w"/>
                                          </p:val>
                                        </p:tav>
                                      </p:tavLst>
                                    </p:anim>
                                    <p:anim calcmode="lin" valueType="num">
                                      <p:cBhvr>
                                        <p:cTn id="36" dur="3000" fill="hold"/>
                                        <p:tgtEl>
                                          <p:spTgt spid="489476">
                                            <p:txEl>
                                              <p:pRg st="3" end="3"/>
                                            </p:txEl>
                                          </p:spTgt>
                                        </p:tgtEl>
                                        <p:attrNameLst>
                                          <p:attrName>ppt_h</p:attrName>
                                        </p:attrNameLst>
                                      </p:cBhvr>
                                      <p:tavLst>
                                        <p:tav tm="0">
                                          <p:val>
                                            <p:fltVal val="0"/>
                                          </p:val>
                                        </p:tav>
                                        <p:tav tm="100000">
                                          <p:val>
                                            <p:strVal val="#ppt_h"/>
                                          </p:val>
                                        </p:tav>
                                      </p:tavLst>
                                    </p:anim>
                                    <p:anim calcmode="lin" valueType="num">
                                      <p:cBhvr>
                                        <p:cTn id="37" dur="3000" fill="hold"/>
                                        <p:tgtEl>
                                          <p:spTgt spid="489476">
                                            <p:txEl>
                                              <p:pRg st="3" end="3"/>
                                            </p:txEl>
                                          </p:spTgt>
                                        </p:tgtEl>
                                        <p:attrNameLst>
                                          <p:attrName>style.rotation</p:attrName>
                                        </p:attrNameLst>
                                      </p:cBhvr>
                                      <p:tavLst>
                                        <p:tav tm="0">
                                          <p:val>
                                            <p:fltVal val="360"/>
                                          </p:val>
                                        </p:tav>
                                        <p:tav tm="100000">
                                          <p:val>
                                            <p:fltVal val="0"/>
                                          </p:val>
                                        </p:tav>
                                      </p:tavLst>
                                    </p:anim>
                                    <p:animEffect transition="in" filter="fade">
                                      <p:cBhvr>
                                        <p:cTn id="38" dur="3000"/>
                                        <p:tgtEl>
                                          <p:spTgt spid="489476">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489476">
                                            <p:txEl>
                                              <p:pRg st="4" end="4"/>
                                            </p:txEl>
                                          </p:spTgt>
                                        </p:tgtEl>
                                        <p:attrNameLst>
                                          <p:attrName>style.visibility</p:attrName>
                                        </p:attrNameLst>
                                      </p:cBhvr>
                                      <p:to>
                                        <p:strVal val="visible"/>
                                      </p:to>
                                    </p:set>
                                    <p:anim calcmode="lin" valueType="num">
                                      <p:cBhvr>
                                        <p:cTn id="43" dur="3000" fill="hold"/>
                                        <p:tgtEl>
                                          <p:spTgt spid="489476">
                                            <p:txEl>
                                              <p:pRg st="4" end="4"/>
                                            </p:txEl>
                                          </p:spTgt>
                                        </p:tgtEl>
                                        <p:attrNameLst>
                                          <p:attrName>ppt_w</p:attrName>
                                        </p:attrNameLst>
                                      </p:cBhvr>
                                      <p:tavLst>
                                        <p:tav tm="0">
                                          <p:val>
                                            <p:fltVal val="0"/>
                                          </p:val>
                                        </p:tav>
                                        <p:tav tm="100000">
                                          <p:val>
                                            <p:strVal val="#ppt_w"/>
                                          </p:val>
                                        </p:tav>
                                      </p:tavLst>
                                    </p:anim>
                                    <p:anim calcmode="lin" valueType="num">
                                      <p:cBhvr>
                                        <p:cTn id="44" dur="3000" fill="hold"/>
                                        <p:tgtEl>
                                          <p:spTgt spid="489476">
                                            <p:txEl>
                                              <p:pRg st="4" end="4"/>
                                            </p:txEl>
                                          </p:spTgt>
                                        </p:tgtEl>
                                        <p:attrNameLst>
                                          <p:attrName>ppt_h</p:attrName>
                                        </p:attrNameLst>
                                      </p:cBhvr>
                                      <p:tavLst>
                                        <p:tav tm="0">
                                          <p:val>
                                            <p:fltVal val="0"/>
                                          </p:val>
                                        </p:tav>
                                        <p:tav tm="100000">
                                          <p:val>
                                            <p:strVal val="#ppt_h"/>
                                          </p:val>
                                        </p:tav>
                                      </p:tavLst>
                                    </p:anim>
                                    <p:anim calcmode="lin" valueType="num">
                                      <p:cBhvr>
                                        <p:cTn id="45" dur="3000" fill="hold"/>
                                        <p:tgtEl>
                                          <p:spTgt spid="489476">
                                            <p:txEl>
                                              <p:pRg st="4" end="4"/>
                                            </p:txEl>
                                          </p:spTgt>
                                        </p:tgtEl>
                                        <p:attrNameLst>
                                          <p:attrName>style.rotation</p:attrName>
                                        </p:attrNameLst>
                                      </p:cBhvr>
                                      <p:tavLst>
                                        <p:tav tm="0">
                                          <p:val>
                                            <p:fltVal val="360"/>
                                          </p:val>
                                        </p:tav>
                                        <p:tav tm="100000">
                                          <p:val>
                                            <p:fltVal val="0"/>
                                          </p:val>
                                        </p:tav>
                                      </p:tavLst>
                                    </p:anim>
                                    <p:animEffect transition="in" filter="fade">
                                      <p:cBhvr>
                                        <p:cTn id="46" dur="3000"/>
                                        <p:tgtEl>
                                          <p:spTgt spid="489476">
                                            <p:txEl>
                                              <p:pRg st="4" end="4"/>
                                            </p:txEl>
                                          </p:spTgt>
                                        </p:tgtEl>
                                      </p:cBhvr>
                                    </p:animEffect>
                                  </p:childTnLst>
                                </p:cTn>
                              </p:par>
                            </p:childTnLst>
                          </p:cTn>
                        </p:par>
                        <p:par>
                          <p:cTn id="47" fill="hold" nodeType="afterGroup">
                            <p:stCondLst>
                              <p:cond delay="3000"/>
                            </p:stCondLst>
                            <p:childTnLst>
                              <p:par>
                                <p:cTn id="48" presetID="34" presetClass="emph" presetSubtype="0" fill="hold" nodeType="after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489475">
                                            <p:txEl>
                                              <p:pRg st="0" end="0"/>
                                            </p:txEl>
                                          </p:spTgt>
                                        </p:tgtEl>
                                        <p:attrNameLst>
                                          <p:attrName>ppt_x</p:attrName>
                                          <p:attrName>ppt_y</p:attrName>
                                        </p:attrNameLst>
                                      </p:cBhvr>
                                    </p:animMotion>
                                    <p:animRot by="1500000">
                                      <p:cBhvr>
                                        <p:cTn id="50" dur="125" fill="hold">
                                          <p:stCondLst>
                                            <p:cond delay="0"/>
                                          </p:stCondLst>
                                        </p:cTn>
                                        <p:tgtEl>
                                          <p:spTgt spid="489475">
                                            <p:txEl>
                                              <p:pRg st="0" end="0"/>
                                            </p:txEl>
                                          </p:spTgt>
                                        </p:tgtEl>
                                        <p:attrNameLst>
                                          <p:attrName>r</p:attrName>
                                        </p:attrNameLst>
                                      </p:cBhvr>
                                    </p:animRot>
                                    <p:animRot by="-1500000">
                                      <p:cBhvr>
                                        <p:cTn id="51" dur="125" fill="hold">
                                          <p:stCondLst>
                                            <p:cond delay="125"/>
                                          </p:stCondLst>
                                        </p:cTn>
                                        <p:tgtEl>
                                          <p:spTgt spid="489475">
                                            <p:txEl>
                                              <p:pRg st="0" end="0"/>
                                            </p:txEl>
                                          </p:spTgt>
                                        </p:tgtEl>
                                        <p:attrNameLst>
                                          <p:attrName>r</p:attrName>
                                        </p:attrNameLst>
                                      </p:cBhvr>
                                    </p:animRot>
                                    <p:animRot by="-1500000">
                                      <p:cBhvr>
                                        <p:cTn id="52" dur="125" fill="hold">
                                          <p:stCondLst>
                                            <p:cond delay="250"/>
                                          </p:stCondLst>
                                        </p:cTn>
                                        <p:tgtEl>
                                          <p:spTgt spid="489475">
                                            <p:txEl>
                                              <p:pRg st="0" end="0"/>
                                            </p:txEl>
                                          </p:spTgt>
                                        </p:tgtEl>
                                        <p:attrNameLst>
                                          <p:attrName>r</p:attrName>
                                        </p:attrNameLst>
                                      </p:cBhvr>
                                    </p:animRot>
                                    <p:animRot by="1500000">
                                      <p:cBhvr>
                                        <p:cTn id="53" dur="125" fill="hold">
                                          <p:stCondLst>
                                            <p:cond delay="375"/>
                                          </p:stCondLst>
                                        </p:cTn>
                                        <p:tgtEl>
                                          <p:spTgt spid="48947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6"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2" name="Rectangle 3"/>
          <p:cNvSpPr>
            <a:spLocks noGrp="1" noChangeArrowheads="1"/>
          </p:cNvSpPr>
          <p:nvPr>
            <p:ph type="body" idx="1"/>
          </p:nvPr>
        </p:nvSpPr>
        <p:spPr>
          <a:xfrm>
            <a:off x="609600" y="1487488"/>
            <a:ext cx="2743200" cy="4525962"/>
          </a:xfrm>
        </p:spPr>
        <p:txBody>
          <a:bodyPr/>
          <a:lstStyle/>
          <a:p>
            <a:pPr eaLnBrk="1" hangingPunct="1">
              <a:lnSpc>
                <a:spcPct val="90000"/>
              </a:lnSpc>
            </a:pPr>
            <a:r>
              <a:rPr lang="en-US" sz="2800">
                <a:solidFill>
                  <a:srgbClr val="F8F8F8"/>
                </a:solidFill>
                <a:latin typeface="Arial" charset="0"/>
              </a:rPr>
              <a:t>Himne</a:t>
            </a:r>
          </a:p>
          <a:p>
            <a:pPr eaLnBrk="1" hangingPunct="1">
              <a:lnSpc>
                <a:spcPct val="90000"/>
              </a:lnSpc>
            </a:pPr>
            <a:r>
              <a:rPr lang="en-US" sz="2800">
                <a:solidFill>
                  <a:srgbClr val="F8F8F8"/>
                </a:solidFill>
                <a:latin typeface="Arial" charset="0"/>
              </a:rPr>
              <a:t>Permohonan Ampun</a:t>
            </a:r>
          </a:p>
          <a:p>
            <a:pPr eaLnBrk="1" hangingPunct="1">
              <a:lnSpc>
                <a:spcPct val="90000"/>
              </a:lnSpc>
            </a:pPr>
            <a:r>
              <a:rPr lang="en-US" sz="2800" b="1">
                <a:latin typeface="Arial" charset="0"/>
              </a:rPr>
              <a:t>Hikmat</a:t>
            </a:r>
          </a:p>
          <a:p>
            <a:pPr eaLnBrk="1" hangingPunct="1">
              <a:lnSpc>
                <a:spcPct val="90000"/>
              </a:lnSpc>
            </a:pPr>
            <a:r>
              <a:rPr lang="en-US" sz="2800">
                <a:solidFill>
                  <a:srgbClr val="F8F8F8"/>
                </a:solidFill>
                <a:latin typeface="Arial" charset="0"/>
              </a:rPr>
              <a:t>Royal</a:t>
            </a:r>
          </a:p>
          <a:p>
            <a:pPr eaLnBrk="1" hangingPunct="1">
              <a:lnSpc>
                <a:spcPct val="90000"/>
              </a:lnSpc>
            </a:pPr>
            <a:r>
              <a:rPr lang="en-US" sz="2800">
                <a:solidFill>
                  <a:srgbClr val="F8F8F8"/>
                </a:solidFill>
                <a:latin typeface="Arial" charset="0"/>
              </a:rPr>
              <a:t>Messianic</a:t>
            </a:r>
          </a:p>
          <a:p>
            <a:pPr eaLnBrk="1" hangingPunct="1">
              <a:lnSpc>
                <a:spcPct val="90000"/>
              </a:lnSpc>
            </a:pPr>
            <a:r>
              <a:rPr lang="en-US" sz="2800">
                <a:solidFill>
                  <a:srgbClr val="F8F8F8"/>
                </a:solidFill>
                <a:latin typeface="Arial" charset="0"/>
              </a:rPr>
              <a:t>Lament</a:t>
            </a:r>
          </a:p>
          <a:p>
            <a:pPr eaLnBrk="1" hangingPunct="1">
              <a:lnSpc>
                <a:spcPct val="90000"/>
              </a:lnSpc>
            </a:pPr>
            <a:r>
              <a:rPr lang="en-US" sz="2800">
                <a:solidFill>
                  <a:srgbClr val="F8F8F8"/>
                </a:solidFill>
                <a:latin typeface="Arial" charset="0"/>
              </a:rPr>
              <a:t>Imprecatory</a:t>
            </a:r>
          </a:p>
          <a:p>
            <a:pPr eaLnBrk="1" hangingPunct="1">
              <a:lnSpc>
                <a:spcPct val="90000"/>
              </a:lnSpc>
            </a:pPr>
            <a:r>
              <a:rPr lang="en-US" sz="2800">
                <a:solidFill>
                  <a:srgbClr val="F8F8F8"/>
                </a:solidFill>
                <a:latin typeface="Arial" charset="0"/>
              </a:rPr>
              <a:t>History</a:t>
            </a:r>
          </a:p>
        </p:txBody>
      </p:sp>
      <p:sp>
        <p:nvSpPr>
          <p:cNvPr id="360452" name="Text Box 4"/>
          <p:cNvSpPr txBox="1">
            <a:spLocks noChangeArrowheads="1"/>
          </p:cNvSpPr>
          <p:nvPr/>
        </p:nvSpPr>
        <p:spPr bwMode="auto">
          <a:xfrm>
            <a:off x="304800" y="3429000"/>
            <a:ext cx="8610600" cy="30083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i="1">
                <a:solidFill>
                  <a:srgbClr val="0033CC"/>
                </a:solidFill>
              </a:rPr>
              <a:t>Berbahagialah orang yang tidak berjalan menurut nasihat orang fasik, yang tidak berdiri di jalan orang berdosa,</a:t>
            </a:r>
          </a:p>
          <a:p>
            <a:pPr eaLnBrk="1" hangingPunct="1">
              <a:spcBef>
                <a:spcPct val="50000"/>
              </a:spcBef>
            </a:pPr>
            <a:r>
              <a:rPr lang="en-US" sz="2800" b="1" i="1">
                <a:solidFill>
                  <a:srgbClr val="0033CC"/>
                </a:solidFill>
              </a:rPr>
              <a:t>Yang tidak duduk dalam kumpulan pencemooh</a:t>
            </a:r>
          </a:p>
          <a:p>
            <a:pPr eaLnBrk="1" hangingPunct="1">
              <a:spcBef>
                <a:spcPct val="50000"/>
              </a:spcBef>
            </a:pPr>
            <a:r>
              <a:rPr lang="en-US" sz="2800" b="1" i="1">
                <a:solidFill>
                  <a:srgbClr val="0033CC"/>
                </a:solidFill>
              </a:rPr>
              <a:t>						(Mzm. 1:1)</a:t>
            </a:r>
          </a:p>
          <a:p>
            <a:pPr eaLnBrk="1" hangingPunct="1">
              <a:spcBef>
                <a:spcPct val="50000"/>
              </a:spcBef>
            </a:pPr>
            <a:endParaRPr lang="en-US" sz="2800" b="1" i="1">
              <a:solidFill>
                <a:srgbClr val="0033CC"/>
              </a:solidFill>
            </a:endParaRPr>
          </a:p>
        </p:txBody>
      </p:sp>
      <p:sp>
        <p:nvSpPr>
          <p:cNvPr id="220164" name="Rectangle 6"/>
          <p:cNvSpPr>
            <a:spLocks noGrp="1" noChangeArrowheads="1"/>
          </p:cNvSpPr>
          <p:nvPr>
            <p:ph type="title"/>
          </p:nvPr>
        </p:nvSpPr>
        <p:spPr/>
        <p:txBody>
          <a:bodyPr/>
          <a:lstStyle/>
          <a:p>
            <a:pPr eaLnBrk="1" hangingPunct="1"/>
            <a:r>
              <a:rPr lang="en-US" sz="4000">
                <a:solidFill>
                  <a:srgbClr val="E5F8FB"/>
                </a:solidFill>
                <a:latin typeface="Arial" charset="0"/>
              </a:rPr>
              <a:t>Jenis-jenis Mazmur</a:t>
            </a:r>
            <a:endParaRPr lang="en-US">
              <a:latin typeface="Arial" charset="0"/>
            </a:endParaRPr>
          </a:p>
        </p:txBody>
      </p:sp>
      <p:sp>
        <p:nvSpPr>
          <p:cNvPr id="360455" name="Text Box 7"/>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0452"/>
                                        </p:tgtEl>
                                        <p:attrNameLst>
                                          <p:attrName>style.visibility</p:attrName>
                                        </p:attrNameLst>
                                      </p:cBhvr>
                                      <p:to>
                                        <p:strVal val="visible"/>
                                      </p:to>
                                    </p:set>
                                    <p:animEffect transition="in" filter="fade">
                                      <p:cBhvr>
                                        <p:cTn id="7" dur="2000"/>
                                        <p:tgtEl>
                                          <p:spTgt spid="360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descr="Picture1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499" name="Rectangle 3"/>
          <p:cNvSpPr>
            <a:spLocks noGrp="1" noChangeArrowheads="1"/>
          </p:cNvSpPr>
          <p:nvPr>
            <p:ph type="body" idx="1"/>
          </p:nvPr>
        </p:nvSpPr>
        <p:spPr>
          <a:xfrm>
            <a:off x="1143000" y="1676400"/>
            <a:ext cx="2743200" cy="4525963"/>
          </a:xfrm>
        </p:spPr>
        <p:txBody>
          <a:bodyPr/>
          <a:lstStyle/>
          <a:p>
            <a:pPr eaLnBrk="1" hangingPunct="1">
              <a:lnSpc>
                <a:spcPct val="90000"/>
              </a:lnSpc>
            </a:pPr>
            <a:r>
              <a:rPr lang="en-US">
                <a:solidFill>
                  <a:srgbClr val="F8F8F8"/>
                </a:solidFill>
                <a:latin typeface="Arial" charset="0"/>
              </a:rPr>
              <a:t>Hymn</a:t>
            </a:r>
          </a:p>
          <a:p>
            <a:pPr eaLnBrk="1" hangingPunct="1">
              <a:lnSpc>
                <a:spcPct val="90000"/>
              </a:lnSpc>
            </a:pPr>
            <a:r>
              <a:rPr lang="en-US">
                <a:solidFill>
                  <a:srgbClr val="F8F8F8"/>
                </a:solidFill>
                <a:latin typeface="Arial" charset="0"/>
              </a:rPr>
              <a:t>Penitential</a:t>
            </a:r>
          </a:p>
          <a:p>
            <a:pPr eaLnBrk="1" hangingPunct="1">
              <a:lnSpc>
                <a:spcPct val="90000"/>
              </a:lnSpc>
            </a:pPr>
            <a:r>
              <a:rPr lang="en-US">
                <a:solidFill>
                  <a:srgbClr val="F8F8F8"/>
                </a:solidFill>
                <a:latin typeface="Arial" charset="0"/>
              </a:rPr>
              <a:t>Wisdom</a:t>
            </a:r>
          </a:p>
          <a:p>
            <a:pPr eaLnBrk="1" hangingPunct="1">
              <a:lnSpc>
                <a:spcPct val="90000"/>
              </a:lnSpc>
            </a:pPr>
            <a:r>
              <a:rPr lang="en-US" sz="3600" b="1">
                <a:solidFill>
                  <a:srgbClr val="F8F8F8"/>
                </a:solidFill>
                <a:latin typeface="Arial" charset="0"/>
              </a:rPr>
              <a:t>Royal</a:t>
            </a:r>
          </a:p>
          <a:p>
            <a:pPr eaLnBrk="1" hangingPunct="1">
              <a:lnSpc>
                <a:spcPct val="90000"/>
              </a:lnSpc>
            </a:pPr>
            <a:r>
              <a:rPr lang="en-US">
                <a:solidFill>
                  <a:srgbClr val="F8F8F8"/>
                </a:solidFill>
                <a:latin typeface="Arial" charset="0"/>
              </a:rPr>
              <a:t>Messianic</a:t>
            </a:r>
          </a:p>
          <a:p>
            <a:pPr eaLnBrk="1" hangingPunct="1">
              <a:lnSpc>
                <a:spcPct val="90000"/>
              </a:lnSpc>
            </a:pPr>
            <a:r>
              <a:rPr lang="en-US">
                <a:solidFill>
                  <a:srgbClr val="F8F8F8"/>
                </a:solidFill>
                <a:latin typeface="Arial" charset="0"/>
              </a:rPr>
              <a:t>Lament</a:t>
            </a:r>
          </a:p>
          <a:p>
            <a:pPr eaLnBrk="1" hangingPunct="1">
              <a:lnSpc>
                <a:spcPct val="90000"/>
              </a:lnSpc>
            </a:pPr>
            <a:r>
              <a:rPr lang="en-US">
                <a:solidFill>
                  <a:srgbClr val="F8F8F8"/>
                </a:solidFill>
                <a:latin typeface="Arial" charset="0"/>
              </a:rPr>
              <a:t>Imprecatory</a:t>
            </a:r>
          </a:p>
          <a:p>
            <a:pPr eaLnBrk="1" hangingPunct="1">
              <a:lnSpc>
                <a:spcPct val="90000"/>
              </a:lnSpc>
            </a:pPr>
            <a:r>
              <a:rPr lang="en-US">
                <a:solidFill>
                  <a:srgbClr val="F8F8F8"/>
                </a:solidFill>
                <a:latin typeface="Arial" charset="0"/>
              </a:rPr>
              <a:t>History</a:t>
            </a:r>
          </a:p>
        </p:txBody>
      </p:sp>
      <p:sp>
        <p:nvSpPr>
          <p:cNvPr id="222211"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2501" name="Text Box 5"/>
          <p:cNvSpPr txBox="1">
            <a:spLocks noChangeArrowheads="1"/>
          </p:cNvSpPr>
          <p:nvPr/>
        </p:nvSpPr>
        <p:spPr bwMode="auto">
          <a:xfrm>
            <a:off x="685800" y="1524000"/>
            <a:ext cx="7620000" cy="2312988"/>
          </a:xfrm>
          <a:prstGeom prst="rect">
            <a:avLst/>
          </a:prstGeom>
          <a:solidFill>
            <a:srgbClr val="E7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b="1" i="1">
                <a:solidFill>
                  <a:srgbClr val="0033CC"/>
                </a:solidFill>
              </a:rPr>
              <a:t>Bermazmurlah bagi Allah, bermazmurlah, bermazmurlah bagi Raja kita, bermazmurlah!</a:t>
            </a:r>
          </a:p>
          <a:p>
            <a:pPr eaLnBrk="1" hangingPunct="1">
              <a:spcBef>
                <a:spcPct val="20000"/>
              </a:spcBef>
            </a:pPr>
            <a:r>
              <a:rPr lang="en-US" sz="2800" b="1" i="1">
                <a:solidFill>
                  <a:srgbClr val="0033CC"/>
                </a:solidFill>
              </a:rPr>
              <a:t>Sebab Allah adalah Raja seluruh bumi 						(Mzm 47:7)</a:t>
            </a:r>
          </a:p>
        </p:txBody>
      </p:sp>
      <p:sp>
        <p:nvSpPr>
          <p:cNvPr id="362502" name="Text Box 6"/>
          <p:cNvSpPr txBox="1">
            <a:spLocks noChangeArrowheads="1"/>
          </p:cNvSpPr>
          <p:nvPr/>
        </p:nvSpPr>
        <p:spPr bwMode="auto">
          <a:xfrm>
            <a:off x="685800" y="3886200"/>
            <a:ext cx="7543800" cy="2484438"/>
          </a:xfrm>
          <a:prstGeom prst="rect">
            <a:avLst/>
          </a:prstGeom>
          <a:solidFill>
            <a:srgbClr val="E7EC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2800" b="1" i="1">
                <a:solidFill>
                  <a:srgbClr val="0033CC"/>
                </a:solidFill>
              </a:rPr>
              <a:t>TUHAN, karena kuasa-Mulaah raja bersukacita;</a:t>
            </a:r>
          </a:p>
          <a:p>
            <a:pPr eaLnBrk="1" hangingPunct="1">
              <a:spcBef>
                <a:spcPct val="20000"/>
              </a:spcBef>
            </a:pPr>
            <a:r>
              <a:rPr lang="en-US" sz="2800" b="1" i="1">
                <a:solidFill>
                  <a:srgbClr val="0033CC"/>
                </a:solidFill>
              </a:rPr>
              <a:t>Betapa besar kegirangannya</a:t>
            </a:r>
          </a:p>
          <a:p>
            <a:pPr eaLnBrk="1" hangingPunct="1">
              <a:spcBef>
                <a:spcPct val="20000"/>
              </a:spcBef>
            </a:pPr>
            <a:r>
              <a:rPr lang="en-US" sz="2800" b="1" i="1">
                <a:solidFill>
                  <a:srgbClr val="0033CC"/>
                </a:solidFill>
              </a:rPr>
              <a:t>Karena kemenangan yang dari pada-Mu!</a:t>
            </a:r>
          </a:p>
          <a:p>
            <a:pPr eaLnBrk="1" hangingPunct="1">
              <a:spcBef>
                <a:spcPct val="20000"/>
              </a:spcBef>
            </a:pPr>
            <a:r>
              <a:rPr lang="en-US" sz="2800" b="1" i="1">
                <a:solidFill>
                  <a:srgbClr val="0033CC"/>
                </a:solidFill>
              </a:rPr>
              <a:t>					(Mzm 21:2)</a:t>
            </a:r>
          </a:p>
        </p:txBody>
      </p:sp>
      <p:sp>
        <p:nvSpPr>
          <p:cNvPr id="222214" name="Rectangle 8"/>
          <p:cNvSpPr>
            <a:spLocks noGrp="1" noChangeArrowheads="1"/>
          </p:cNvSpPr>
          <p:nvPr>
            <p:ph type="title"/>
          </p:nvPr>
        </p:nvSpPr>
        <p:spPr/>
        <p:txBody>
          <a:bodyPr/>
          <a:lstStyle/>
          <a:p>
            <a:pPr eaLnBrk="1" hangingPunct="1"/>
            <a:r>
              <a:rPr lang="en-US" sz="4000">
                <a:solidFill>
                  <a:srgbClr val="E5F8FB"/>
                </a:solidFill>
                <a:latin typeface="Arial" charset="0"/>
              </a:rPr>
              <a:t>Jenis-jenis Mazmur</a:t>
            </a:r>
            <a:endParaRPr lang="en-US">
              <a:latin typeface="Arial" charset="0"/>
            </a:endParaRPr>
          </a:p>
        </p:txBody>
      </p:sp>
      <p:sp>
        <p:nvSpPr>
          <p:cNvPr id="362505" name="Text Box 9"/>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62499">
                                            <p:txEl>
                                              <p:pRg st="3" end="3"/>
                                            </p:txEl>
                                          </p:spTgt>
                                        </p:tgtEl>
                                      </p:cBhvr>
                                    </p:animEffect>
                                    <p:animScale>
                                      <p:cBhvr>
                                        <p:cTn id="7" dur="1000" autoRev="1" fill="hold"/>
                                        <p:tgtEl>
                                          <p:spTgt spid="362499">
                                            <p:txEl>
                                              <p:pRg st="3" end="3"/>
                                            </p:txEl>
                                          </p:spTgt>
                                        </p:tgtEl>
                                      </p:cBhvr>
                                      <p:by x="105000" y="105000"/>
                                    </p:animScale>
                                  </p:childTnLst>
                                </p:cTn>
                              </p:par>
                            </p:childTnLst>
                          </p:cTn>
                        </p:par>
                        <p:par>
                          <p:cTn id="8" fill="hold" nodeType="afterGroup">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362501"/>
                                        </p:tgtEl>
                                        <p:attrNameLst>
                                          <p:attrName>style.visibility</p:attrName>
                                        </p:attrNameLst>
                                      </p:cBhvr>
                                      <p:to>
                                        <p:strVal val="visible"/>
                                      </p:to>
                                    </p:set>
                                    <p:anim calcmode="lin" valueType="num">
                                      <p:cBhvr additive="base">
                                        <p:cTn id="11" dur="2000" fill="hold"/>
                                        <p:tgtEl>
                                          <p:spTgt spid="362501"/>
                                        </p:tgtEl>
                                        <p:attrNameLst>
                                          <p:attrName>ppt_x</p:attrName>
                                        </p:attrNameLst>
                                      </p:cBhvr>
                                      <p:tavLst>
                                        <p:tav tm="0">
                                          <p:val>
                                            <p:strVal val="#ppt_x"/>
                                          </p:val>
                                        </p:tav>
                                        <p:tav tm="100000">
                                          <p:val>
                                            <p:strVal val="#ppt_x"/>
                                          </p:val>
                                        </p:tav>
                                      </p:tavLst>
                                    </p:anim>
                                    <p:anim calcmode="lin" valueType="num">
                                      <p:cBhvr additive="base">
                                        <p:cTn id="12" dur="2000" fill="hold"/>
                                        <p:tgtEl>
                                          <p:spTgt spid="362501"/>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2502"/>
                                        </p:tgtEl>
                                        <p:attrNameLst>
                                          <p:attrName>style.visibility</p:attrName>
                                        </p:attrNameLst>
                                      </p:cBhvr>
                                      <p:to>
                                        <p:strVal val="visible"/>
                                      </p:to>
                                    </p:set>
                                    <p:anim calcmode="lin" valueType="num">
                                      <p:cBhvr additive="base">
                                        <p:cTn id="17" dur="2000" fill="hold"/>
                                        <p:tgtEl>
                                          <p:spTgt spid="362502"/>
                                        </p:tgtEl>
                                        <p:attrNameLst>
                                          <p:attrName>ppt_x</p:attrName>
                                        </p:attrNameLst>
                                      </p:cBhvr>
                                      <p:tavLst>
                                        <p:tav tm="0">
                                          <p:val>
                                            <p:strVal val="#ppt_x"/>
                                          </p:val>
                                        </p:tav>
                                        <p:tav tm="100000">
                                          <p:val>
                                            <p:strVal val="#ppt_x"/>
                                          </p:val>
                                        </p:tav>
                                      </p:tavLst>
                                    </p:anim>
                                    <p:anim calcmode="lin" valueType="num">
                                      <p:cBhvr additive="base">
                                        <p:cTn id="18" dur="2000" fill="hold"/>
                                        <p:tgtEl>
                                          <p:spTgt spid="362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1" grpId="0" animBg="1"/>
      <p:bldP spid="36250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8" name="Rectangle 3"/>
          <p:cNvSpPr>
            <a:spLocks noGrp="1" noChangeArrowheads="1"/>
          </p:cNvSpPr>
          <p:nvPr>
            <p:ph type="body" idx="1"/>
          </p:nvPr>
        </p:nvSpPr>
        <p:spPr>
          <a:xfrm>
            <a:off x="838200" y="1981200"/>
            <a:ext cx="2743200" cy="4525963"/>
          </a:xfrm>
        </p:spPr>
        <p:txBody>
          <a:bodyPr/>
          <a:lstStyle/>
          <a:p>
            <a:pPr eaLnBrk="1" hangingPunct="1"/>
            <a:r>
              <a:rPr lang="en-US" b="1">
                <a:solidFill>
                  <a:srgbClr val="FFFF66"/>
                </a:solidFill>
                <a:latin typeface="Arial" charset="0"/>
              </a:rPr>
              <a:t>Mesianis</a:t>
            </a:r>
          </a:p>
          <a:p>
            <a:pPr eaLnBrk="1" hangingPunct="1"/>
            <a:r>
              <a:rPr lang="en-US">
                <a:solidFill>
                  <a:srgbClr val="FFFF66"/>
                </a:solidFill>
                <a:latin typeface="Arial" charset="0"/>
              </a:rPr>
              <a:t>Lament</a:t>
            </a:r>
          </a:p>
          <a:p>
            <a:pPr eaLnBrk="1" hangingPunct="1"/>
            <a:r>
              <a:rPr lang="en-US">
                <a:solidFill>
                  <a:srgbClr val="FFFF66"/>
                </a:solidFill>
                <a:latin typeface="Arial" charset="0"/>
              </a:rPr>
              <a:t>Imprecatory</a:t>
            </a:r>
          </a:p>
          <a:p>
            <a:pPr eaLnBrk="1" hangingPunct="1"/>
            <a:r>
              <a:rPr lang="en-US">
                <a:solidFill>
                  <a:srgbClr val="FFFF66"/>
                </a:solidFill>
                <a:latin typeface="Arial" charset="0"/>
              </a:rPr>
              <a:t>History</a:t>
            </a:r>
          </a:p>
        </p:txBody>
      </p:sp>
      <p:sp>
        <p:nvSpPr>
          <p:cNvPr id="224259"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4549" name="Text Box 5"/>
          <p:cNvSpPr txBox="1">
            <a:spLocks noChangeArrowheads="1"/>
          </p:cNvSpPr>
          <p:nvPr/>
        </p:nvSpPr>
        <p:spPr bwMode="auto">
          <a:xfrm>
            <a:off x="762000" y="2697163"/>
            <a:ext cx="8001000" cy="2655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Allahku, Allahku, mengapa Engkau meninggalkan aku? </a:t>
            </a:r>
          </a:p>
          <a:p>
            <a:pPr eaLnBrk="1" hangingPunct="1">
              <a:spcBef>
                <a:spcPct val="50000"/>
              </a:spcBef>
            </a:pPr>
            <a:r>
              <a:rPr lang="en-US" sz="2800" i="1">
                <a:solidFill>
                  <a:srgbClr val="FFFF66"/>
                </a:solidFill>
              </a:rPr>
              <a:t>Aku berseru tetapi Engkau tetap jauh dan tidak menolong aku</a:t>
            </a:r>
          </a:p>
          <a:p>
            <a:pPr eaLnBrk="1" hangingPunct="1">
              <a:spcBef>
                <a:spcPct val="50000"/>
              </a:spcBef>
            </a:pPr>
            <a:r>
              <a:rPr lang="en-US" sz="2800" i="1">
                <a:solidFill>
                  <a:srgbClr val="FFFF66"/>
                </a:solidFill>
              </a:rPr>
              <a:t>						(Mzm. 22:2)</a:t>
            </a:r>
          </a:p>
        </p:txBody>
      </p:sp>
      <p:sp>
        <p:nvSpPr>
          <p:cNvPr id="224261" name="Text Box 6"/>
          <p:cNvSpPr txBox="1">
            <a:spLocks noChangeArrowheads="1"/>
          </p:cNvSpPr>
          <p:nvPr/>
        </p:nvSpPr>
        <p:spPr bwMode="auto">
          <a:xfrm>
            <a:off x="2590800" y="593725"/>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24262" name="Rectangle 7"/>
          <p:cNvSpPr>
            <a:spLocks noGrp="1" noChangeArrowheads="1"/>
          </p:cNvSpPr>
          <p:nvPr>
            <p:ph type="title"/>
          </p:nvPr>
        </p:nvSpPr>
        <p:spPr/>
        <p:txBody>
          <a:bodyPr/>
          <a:lstStyle/>
          <a:p>
            <a:pPr eaLnBrk="1" hangingPunct="1"/>
            <a:r>
              <a:rPr lang="en-US" sz="4000">
                <a:solidFill>
                  <a:srgbClr val="E5F8FB"/>
                </a:solidFill>
                <a:latin typeface="Arial" charset="0"/>
              </a:rPr>
              <a:t>Jenis-jenis Mazmur</a:t>
            </a:r>
            <a:endParaRPr lang="en-US">
              <a:latin typeface="Arial" charset="0"/>
            </a:endParaRPr>
          </a:p>
        </p:txBody>
      </p:sp>
      <p:sp>
        <p:nvSpPr>
          <p:cNvPr id="364552" name="Text Box 8"/>
          <p:cNvSpPr txBox="1">
            <a:spLocks noChangeArrowheads="1"/>
          </p:cNvSpPr>
          <p:nvPr/>
        </p:nvSpPr>
        <p:spPr bwMode="auto">
          <a:xfrm>
            <a:off x="8153400" y="1524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364549"/>
                                        </p:tgtEl>
                                        <p:attrNameLst>
                                          <p:attrName>style.visibility</p:attrName>
                                        </p:attrNameLst>
                                      </p:cBhvr>
                                      <p:to>
                                        <p:strVal val="visible"/>
                                      </p:to>
                                    </p:set>
                                    <p:animEffect transition="in" filter="diamond(out)">
                                      <p:cBhvr>
                                        <p:cTn id="7"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5"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6" name="Rectangle 3"/>
          <p:cNvSpPr>
            <a:spLocks noGrp="1" noChangeArrowheads="1"/>
          </p:cNvSpPr>
          <p:nvPr>
            <p:ph type="body" idx="1"/>
          </p:nvPr>
        </p:nvSpPr>
        <p:spPr>
          <a:xfrm>
            <a:off x="1524000" y="1951038"/>
            <a:ext cx="2743200" cy="4525962"/>
          </a:xfrm>
        </p:spPr>
        <p:txBody>
          <a:bodyPr/>
          <a:lstStyle/>
          <a:p>
            <a:pPr eaLnBrk="1" hangingPunct="1">
              <a:lnSpc>
                <a:spcPct val="90000"/>
              </a:lnSpc>
            </a:pPr>
            <a:r>
              <a:rPr lang="en-US" sz="2800">
                <a:solidFill>
                  <a:srgbClr val="FFFF66"/>
                </a:solidFill>
                <a:latin typeface="Arial" charset="0"/>
              </a:rPr>
              <a:t>Hymn</a:t>
            </a:r>
          </a:p>
          <a:p>
            <a:pPr eaLnBrk="1" hangingPunct="1">
              <a:lnSpc>
                <a:spcPct val="90000"/>
              </a:lnSpc>
            </a:pPr>
            <a:r>
              <a:rPr lang="en-US" sz="2800">
                <a:solidFill>
                  <a:srgbClr val="FFFF66"/>
                </a:solidFill>
                <a:latin typeface="Arial" charset="0"/>
              </a:rPr>
              <a:t>Penitential</a:t>
            </a:r>
          </a:p>
          <a:p>
            <a:pPr eaLnBrk="1" hangingPunct="1">
              <a:lnSpc>
                <a:spcPct val="90000"/>
              </a:lnSpc>
            </a:pPr>
            <a:r>
              <a:rPr lang="en-US" sz="2800">
                <a:solidFill>
                  <a:srgbClr val="FFFF66"/>
                </a:solidFill>
                <a:latin typeface="Arial" charset="0"/>
              </a:rPr>
              <a:t>Wisdom</a:t>
            </a:r>
          </a:p>
          <a:p>
            <a:pPr eaLnBrk="1" hangingPunct="1">
              <a:lnSpc>
                <a:spcPct val="90000"/>
              </a:lnSpc>
            </a:pPr>
            <a:r>
              <a:rPr lang="en-US" sz="2800">
                <a:solidFill>
                  <a:srgbClr val="FFFF66"/>
                </a:solidFill>
                <a:latin typeface="Arial" charset="0"/>
              </a:rPr>
              <a:t>Royal</a:t>
            </a:r>
          </a:p>
          <a:p>
            <a:pPr eaLnBrk="1" hangingPunct="1">
              <a:lnSpc>
                <a:spcPct val="90000"/>
              </a:lnSpc>
            </a:pPr>
            <a:r>
              <a:rPr lang="en-US" sz="2800">
                <a:solidFill>
                  <a:srgbClr val="FFFF66"/>
                </a:solidFill>
                <a:latin typeface="Arial" charset="0"/>
              </a:rPr>
              <a:t>Messianic</a:t>
            </a:r>
          </a:p>
          <a:p>
            <a:pPr eaLnBrk="1" hangingPunct="1">
              <a:lnSpc>
                <a:spcPct val="90000"/>
              </a:lnSpc>
            </a:pPr>
            <a:r>
              <a:rPr lang="en-US" sz="2800" b="1">
                <a:solidFill>
                  <a:srgbClr val="FFFF66"/>
                </a:solidFill>
                <a:latin typeface="Arial" charset="0"/>
              </a:rPr>
              <a:t>Ratapan</a:t>
            </a:r>
          </a:p>
          <a:p>
            <a:pPr eaLnBrk="1" hangingPunct="1">
              <a:lnSpc>
                <a:spcPct val="90000"/>
              </a:lnSpc>
            </a:pPr>
            <a:r>
              <a:rPr lang="en-US" sz="2800">
                <a:solidFill>
                  <a:srgbClr val="FFFF66"/>
                </a:solidFill>
                <a:latin typeface="Arial" charset="0"/>
              </a:rPr>
              <a:t>Luapan amarah</a:t>
            </a:r>
          </a:p>
          <a:p>
            <a:pPr eaLnBrk="1" hangingPunct="1">
              <a:lnSpc>
                <a:spcPct val="90000"/>
              </a:lnSpc>
            </a:pPr>
            <a:r>
              <a:rPr lang="en-US" sz="2800">
                <a:solidFill>
                  <a:srgbClr val="FFFF66"/>
                </a:solidFill>
                <a:latin typeface="Arial" charset="0"/>
              </a:rPr>
              <a:t>History</a:t>
            </a:r>
          </a:p>
        </p:txBody>
      </p:sp>
      <p:sp>
        <p:nvSpPr>
          <p:cNvPr id="226307"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6597" name="Text Box 5"/>
          <p:cNvSpPr txBox="1">
            <a:spLocks noChangeArrowheads="1"/>
          </p:cNvSpPr>
          <p:nvPr/>
        </p:nvSpPr>
        <p:spPr bwMode="auto">
          <a:xfrm>
            <a:off x="1447800" y="1447800"/>
            <a:ext cx="6858000" cy="28336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2800" i="1">
              <a:solidFill>
                <a:srgbClr val="FFFF66"/>
              </a:solidFill>
            </a:endParaRPr>
          </a:p>
          <a:p>
            <a:pPr eaLnBrk="1" hangingPunct="1">
              <a:spcBef>
                <a:spcPct val="50000"/>
              </a:spcBef>
            </a:pPr>
            <a:r>
              <a:rPr lang="en-US" sz="2800" i="1">
                <a:solidFill>
                  <a:srgbClr val="FFFF66"/>
                </a:solidFill>
              </a:rPr>
              <a:t>Mengapa engkau tertekan, hai jiwaku, dan gelisah di dalam diriku? 					</a:t>
            </a:r>
          </a:p>
          <a:p>
            <a:pPr eaLnBrk="1" hangingPunct="1">
              <a:spcBef>
                <a:spcPct val="50000"/>
              </a:spcBef>
            </a:pPr>
            <a:r>
              <a:rPr lang="en-US" sz="2800" i="1">
                <a:solidFill>
                  <a:srgbClr val="FFFF66"/>
                </a:solidFill>
              </a:rPr>
              <a:t>					(Mzm. 42:6)</a:t>
            </a:r>
          </a:p>
        </p:txBody>
      </p:sp>
      <p:sp>
        <p:nvSpPr>
          <p:cNvPr id="226309" name="Text Box 6"/>
          <p:cNvSpPr txBox="1">
            <a:spLocks noChangeArrowheads="1"/>
          </p:cNvSpPr>
          <p:nvPr/>
        </p:nvSpPr>
        <p:spPr bwMode="auto">
          <a:xfrm>
            <a:off x="2590800" y="609600"/>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26310" name="Rectangle 7"/>
          <p:cNvSpPr>
            <a:spLocks noGrp="1" noChangeArrowheads="1"/>
          </p:cNvSpPr>
          <p:nvPr>
            <p:ph type="title"/>
          </p:nvPr>
        </p:nvSpPr>
        <p:spPr/>
        <p:txBody>
          <a:bodyPr/>
          <a:lstStyle/>
          <a:p>
            <a:pPr eaLnBrk="1" hangingPunct="1"/>
            <a:r>
              <a:rPr lang="en-US" sz="4000">
                <a:solidFill>
                  <a:srgbClr val="E5F8FB"/>
                </a:solidFill>
                <a:latin typeface="Arial" charset="0"/>
              </a:rPr>
              <a:t>Jenis-jenis Mazmur</a:t>
            </a:r>
          </a:p>
        </p:txBody>
      </p:sp>
      <p:sp>
        <p:nvSpPr>
          <p:cNvPr id="366600"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Effect transition="in" filter="wipe(down)">
                                      <p:cBhvr>
                                        <p:cTn id="7" dur="580">
                                          <p:stCondLst>
                                            <p:cond delay="0"/>
                                          </p:stCondLst>
                                        </p:cTn>
                                        <p:tgtEl>
                                          <p:spTgt spid="366597"/>
                                        </p:tgtEl>
                                      </p:cBhvr>
                                    </p:animEffect>
                                    <p:anim calcmode="lin" valueType="num">
                                      <p:cBhvr>
                                        <p:cTn id="8" dur="1822" tmFilter="0,0; 0.14,0.36; 0.43,0.73; 0.71,0.91; 1.0,1.0">
                                          <p:stCondLst>
                                            <p:cond delay="0"/>
                                          </p:stCondLst>
                                        </p:cTn>
                                        <p:tgtEl>
                                          <p:spTgt spid="3665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65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65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65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6597"/>
                                        </p:tgtEl>
                                        <p:attrNameLst>
                                          <p:attrName>ppt_y</p:attrName>
                                        </p:attrNameLst>
                                      </p:cBhvr>
                                      <p:tavLst>
                                        <p:tav tm="0" fmla="#ppt_y-sin(pi*$)/81">
                                          <p:val>
                                            <p:fltVal val="0"/>
                                          </p:val>
                                        </p:tav>
                                        <p:tav tm="100000">
                                          <p:val>
                                            <p:fltVal val="1"/>
                                          </p:val>
                                        </p:tav>
                                      </p:tavLst>
                                    </p:anim>
                                    <p:animScale>
                                      <p:cBhvr>
                                        <p:cTn id="13" dur="26">
                                          <p:stCondLst>
                                            <p:cond delay="650"/>
                                          </p:stCondLst>
                                        </p:cTn>
                                        <p:tgtEl>
                                          <p:spTgt spid="366597"/>
                                        </p:tgtEl>
                                      </p:cBhvr>
                                      <p:to x="100000" y="60000"/>
                                    </p:animScale>
                                    <p:animScale>
                                      <p:cBhvr>
                                        <p:cTn id="14" dur="166" decel="50000">
                                          <p:stCondLst>
                                            <p:cond delay="676"/>
                                          </p:stCondLst>
                                        </p:cTn>
                                        <p:tgtEl>
                                          <p:spTgt spid="366597"/>
                                        </p:tgtEl>
                                      </p:cBhvr>
                                      <p:to x="100000" y="100000"/>
                                    </p:animScale>
                                    <p:animScale>
                                      <p:cBhvr>
                                        <p:cTn id="15" dur="26">
                                          <p:stCondLst>
                                            <p:cond delay="1312"/>
                                          </p:stCondLst>
                                        </p:cTn>
                                        <p:tgtEl>
                                          <p:spTgt spid="366597"/>
                                        </p:tgtEl>
                                      </p:cBhvr>
                                      <p:to x="100000" y="80000"/>
                                    </p:animScale>
                                    <p:animScale>
                                      <p:cBhvr>
                                        <p:cTn id="16" dur="166" decel="50000">
                                          <p:stCondLst>
                                            <p:cond delay="1338"/>
                                          </p:stCondLst>
                                        </p:cTn>
                                        <p:tgtEl>
                                          <p:spTgt spid="366597"/>
                                        </p:tgtEl>
                                      </p:cBhvr>
                                      <p:to x="100000" y="100000"/>
                                    </p:animScale>
                                    <p:animScale>
                                      <p:cBhvr>
                                        <p:cTn id="17" dur="26">
                                          <p:stCondLst>
                                            <p:cond delay="1642"/>
                                          </p:stCondLst>
                                        </p:cTn>
                                        <p:tgtEl>
                                          <p:spTgt spid="366597"/>
                                        </p:tgtEl>
                                      </p:cBhvr>
                                      <p:to x="100000" y="90000"/>
                                    </p:animScale>
                                    <p:animScale>
                                      <p:cBhvr>
                                        <p:cTn id="18" dur="166" decel="50000">
                                          <p:stCondLst>
                                            <p:cond delay="1668"/>
                                          </p:stCondLst>
                                        </p:cTn>
                                        <p:tgtEl>
                                          <p:spTgt spid="366597"/>
                                        </p:tgtEl>
                                      </p:cBhvr>
                                      <p:to x="100000" y="100000"/>
                                    </p:animScale>
                                    <p:animScale>
                                      <p:cBhvr>
                                        <p:cTn id="19" dur="26">
                                          <p:stCondLst>
                                            <p:cond delay="1808"/>
                                          </p:stCondLst>
                                        </p:cTn>
                                        <p:tgtEl>
                                          <p:spTgt spid="366597"/>
                                        </p:tgtEl>
                                      </p:cBhvr>
                                      <p:to x="100000" y="95000"/>
                                    </p:animScale>
                                    <p:animScale>
                                      <p:cBhvr>
                                        <p:cTn id="20" dur="166" decel="50000">
                                          <p:stCondLst>
                                            <p:cond delay="1834"/>
                                          </p:stCondLst>
                                        </p:cTn>
                                        <p:tgtEl>
                                          <p:spTgt spid="3665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4" name="Rectangle 3"/>
          <p:cNvSpPr>
            <a:spLocks noGrp="1" noChangeArrowheads="1"/>
          </p:cNvSpPr>
          <p:nvPr>
            <p:ph type="body" idx="1"/>
          </p:nvPr>
        </p:nvSpPr>
        <p:spPr>
          <a:xfrm>
            <a:off x="1371600" y="1066800"/>
            <a:ext cx="2743200" cy="4525963"/>
          </a:xfrm>
        </p:spPr>
        <p:txBody>
          <a:bodyPr/>
          <a:lstStyle/>
          <a:p>
            <a:pPr eaLnBrk="1" hangingPunct="1"/>
            <a:r>
              <a:rPr lang="en-US" sz="2400">
                <a:solidFill>
                  <a:srgbClr val="FFFF66"/>
                </a:solidFill>
                <a:latin typeface="Arial" charset="0"/>
              </a:rPr>
              <a:t>Hymn</a:t>
            </a:r>
          </a:p>
          <a:p>
            <a:pPr eaLnBrk="1" hangingPunct="1"/>
            <a:r>
              <a:rPr lang="en-US" sz="2400">
                <a:solidFill>
                  <a:srgbClr val="FFFF66"/>
                </a:solidFill>
                <a:latin typeface="Arial" charset="0"/>
              </a:rPr>
              <a:t>Penitential</a:t>
            </a:r>
          </a:p>
          <a:p>
            <a:pPr eaLnBrk="1" hangingPunct="1"/>
            <a:r>
              <a:rPr lang="en-US" sz="2400">
                <a:solidFill>
                  <a:srgbClr val="FFFF66"/>
                </a:solidFill>
                <a:latin typeface="Arial" charset="0"/>
              </a:rPr>
              <a:t>Wisdom</a:t>
            </a:r>
          </a:p>
          <a:p>
            <a:pPr eaLnBrk="1" hangingPunct="1"/>
            <a:r>
              <a:rPr lang="en-US" sz="2400">
                <a:solidFill>
                  <a:srgbClr val="FFFF66"/>
                </a:solidFill>
                <a:latin typeface="Arial" charset="0"/>
              </a:rPr>
              <a:t>Royal</a:t>
            </a:r>
          </a:p>
          <a:p>
            <a:pPr eaLnBrk="1" hangingPunct="1"/>
            <a:r>
              <a:rPr lang="en-US" sz="2400">
                <a:solidFill>
                  <a:srgbClr val="FFFF66"/>
                </a:solidFill>
                <a:latin typeface="Arial" charset="0"/>
              </a:rPr>
              <a:t>Messianic</a:t>
            </a:r>
          </a:p>
          <a:p>
            <a:pPr eaLnBrk="1" hangingPunct="1"/>
            <a:r>
              <a:rPr lang="en-US" sz="2400">
                <a:solidFill>
                  <a:srgbClr val="FFFF66"/>
                </a:solidFill>
                <a:latin typeface="Arial" charset="0"/>
              </a:rPr>
              <a:t>Lament</a:t>
            </a:r>
          </a:p>
          <a:p>
            <a:pPr eaLnBrk="1" hangingPunct="1"/>
            <a:r>
              <a:rPr lang="en-US" sz="2400" b="1">
                <a:solidFill>
                  <a:srgbClr val="FFFF66"/>
                </a:solidFill>
                <a:latin typeface="Arial" charset="0"/>
              </a:rPr>
              <a:t>Luapan Amarah</a:t>
            </a:r>
          </a:p>
          <a:p>
            <a:pPr eaLnBrk="1" hangingPunct="1"/>
            <a:r>
              <a:rPr lang="en-US" sz="2400">
                <a:solidFill>
                  <a:srgbClr val="FFFF66"/>
                </a:solidFill>
                <a:latin typeface="Arial" charset="0"/>
              </a:rPr>
              <a:t>History</a:t>
            </a:r>
          </a:p>
        </p:txBody>
      </p:sp>
      <p:sp>
        <p:nvSpPr>
          <p:cNvPr id="368644" name="Text Box 4"/>
          <p:cNvSpPr txBox="1">
            <a:spLocks noChangeArrowheads="1"/>
          </p:cNvSpPr>
          <p:nvPr/>
        </p:nvSpPr>
        <p:spPr bwMode="auto">
          <a:xfrm>
            <a:off x="838200" y="4572000"/>
            <a:ext cx="7010400" cy="1800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Biarlah mereka dihapuskan dari kitab kehidupan, janganlah mereka tercatat bersama-sama dengan orang-orang yang benar!				(Mzm. 69:29)</a:t>
            </a:r>
          </a:p>
        </p:txBody>
      </p:sp>
      <p:sp>
        <p:nvSpPr>
          <p:cNvPr id="228356" name="Text Box 5"/>
          <p:cNvSpPr txBox="1">
            <a:spLocks noChangeArrowheads="1"/>
          </p:cNvSpPr>
          <p:nvPr/>
        </p:nvSpPr>
        <p:spPr bwMode="auto">
          <a:xfrm>
            <a:off x="2743200" y="381000"/>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368646" name="Text Box 6"/>
          <p:cNvSpPr txBox="1">
            <a:spLocks noChangeArrowheads="1"/>
          </p:cNvSpPr>
          <p:nvPr/>
        </p:nvSpPr>
        <p:spPr bwMode="auto">
          <a:xfrm>
            <a:off x="838200" y="1066800"/>
            <a:ext cx="7010400" cy="2590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Tumpahkanlah amarah-Mu ke atas mereka;</a:t>
            </a:r>
          </a:p>
          <a:p>
            <a:pPr eaLnBrk="1" hangingPunct="1">
              <a:spcBef>
                <a:spcPct val="50000"/>
              </a:spcBef>
            </a:pPr>
            <a:r>
              <a:rPr lang="en-US" sz="2800" i="1">
                <a:solidFill>
                  <a:srgbClr val="FFFF66"/>
                </a:solidFill>
              </a:rPr>
              <a:t>	biarlah murka-Mu yang menyala-nyala menimpa mereka.</a:t>
            </a:r>
          </a:p>
          <a:p>
            <a:pPr algn="r" eaLnBrk="1" hangingPunct="1">
              <a:spcBef>
                <a:spcPct val="50000"/>
              </a:spcBef>
            </a:pPr>
            <a:r>
              <a:rPr lang="en-US" sz="2800" i="1">
                <a:solidFill>
                  <a:srgbClr val="FFFF66"/>
                </a:solidFill>
              </a:rPr>
              <a:t>(Mzm. 69:25)</a:t>
            </a:r>
          </a:p>
        </p:txBody>
      </p:sp>
      <p:sp>
        <p:nvSpPr>
          <p:cNvPr id="228358" name="Rectangle 7"/>
          <p:cNvSpPr>
            <a:spLocks noGrp="1" noChangeArrowheads="1"/>
          </p:cNvSpPr>
          <p:nvPr>
            <p:ph type="title"/>
          </p:nvPr>
        </p:nvSpPr>
        <p:spPr>
          <a:xfrm>
            <a:off x="609600" y="152400"/>
            <a:ext cx="8229600" cy="1143000"/>
          </a:xfrm>
        </p:spPr>
        <p:txBody>
          <a:bodyPr/>
          <a:lstStyle/>
          <a:p>
            <a:pPr eaLnBrk="1" hangingPunct="1"/>
            <a:r>
              <a:rPr lang="en-US" sz="4000">
                <a:solidFill>
                  <a:srgbClr val="E5F8FB"/>
                </a:solidFill>
                <a:latin typeface="Arial" charset="0"/>
              </a:rPr>
              <a:t>Jenis-jenis Mazmur</a:t>
            </a:r>
          </a:p>
        </p:txBody>
      </p:sp>
      <p:sp>
        <p:nvSpPr>
          <p:cNvPr id="368648"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68646"/>
                                        </p:tgtEl>
                                        <p:attrNameLst>
                                          <p:attrName>style.visibility</p:attrName>
                                        </p:attrNameLst>
                                      </p:cBhvr>
                                      <p:to>
                                        <p:strVal val="visible"/>
                                      </p:to>
                                    </p:set>
                                    <p:animEffect transition="in" filter="fade">
                                      <p:cBhvr>
                                        <p:cTn id="7" dur="770" decel="100000"/>
                                        <p:tgtEl>
                                          <p:spTgt spid="368646"/>
                                        </p:tgtEl>
                                      </p:cBhvr>
                                    </p:animEffect>
                                    <p:animScale>
                                      <p:cBhvr>
                                        <p:cTn id="8" dur="770" decel="100000"/>
                                        <p:tgtEl>
                                          <p:spTgt spid="368646"/>
                                        </p:tgtEl>
                                      </p:cBhvr>
                                      <p:from x="10000" y="10000"/>
                                      <p:to x="200000" y="450000"/>
                                    </p:animScale>
                                    <p:animScale>
                                      <p:cBhvr>
                                        <p:cTn id="9" dur="1230" accel="100000" fill="hold">
                                          <p:stCondLst>
                                            <p:cond delay="770"/>
                                          </p:stCondLst>
                                        </p:cTn>
                                        <p:tgtEl>
                                          <p:spTgt spid="368646"/>
                                        </p:tgtEl>
                                      </p:cBhvr>
                                      <p:from x="200000" y="450000"/>
                                      <p:to x="100000" y="100000"/>
                                    </p:animScale>
                                    <p:set>
                                      <p:cBhvr>
                                        <p:cTn id="10" dur="770" fill="hold"/>
                                        <p:tgtEl>
                                          <p:spTgt spid="368646"/>
                                        </p:tgtEl>
                                        <p:attrNameLst>
                                          <p:attrName>ppt_x</p:attrName>
                                        </p:attrNameLst>
                                      </p:cBhvr>
                                      <p:to>
                                        <p:strVal val="(0.5)"/>
                                      </p:to>
                                    </p:set>
                                    <p:anim from="(0.5)" to="(#ppt_x)" calcmode="lin" valueType="num">
                                      <p:cBhvr>
                                        <p:cTn id="11" dur="1230" accel="100000" fill="hold">
                                          <p:stCondLst>
                                            <p:cond delay="770"/>
                                          </p:stCondLst>
                                        </p:cTn>
                                        <p:tgtEl>
                                          <p:spTgt spid="368646"/>
                                        </p:tgtEl>
                                        <p:attrNameLst>
                                          <p:attrName>ppt_x</p:attrName>
                                        </p:attrNameLst>
                                      </p:cBhvr>
                                    </p:anim>
                                    <p:set>
                                      <p:cBhvr>
                                        <p:cTn id="12" dur="770" fill="hold"/>
                                        <p:tgtEl>
                                          <p:spTgt spid="368646"/>
                                        </p:tgtEl>
                                        <p:attrNameLst>
                                          <p:attrName>ppt_y</p:attrName>
                                        </p:attrNameLst>
                                      </p:cBhvr>
                                      <p:to>
                                        <p:strVal val="(#ppt_y+0.4)"/>
                                      </p:to>
                                    </p:set>
                                    <p:anim from="(#ppt_y+0.4)" to="(#ppt_y)" calcmode="lin" valueType="num">
                                      <p:cBhvr>
                                        <p:cTn id="13" dur="1230" accel="100000" fill="hold">
                                          <p:stCondLst>
                                            <p:cond delay="770"/>
                                          </p:stCondLst>
                                        </p:cTn>
                                        <p:tgtEl>
                                          <p:spTgt spid="368646"/>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68644"/>
                                        </p:tgtEl>
                                        <p:attrNameLst>
                                          <p:attrName>style.visibility</p:attrName>
                                        </p:attrNameLst>
                                      </p:cBhvr>
                                      <p:to>
                                        <p:strVal val="visible"/>
                                      </p:to>
                                    </p:set>
                                    <p:animEffect transition="in" filter="fade">
                                      <p:cBhvr>
                                        <p:cTn id="17" dur="770" decel="100000"/>
                                        <p:tgtEl>
                                          <p:spTgt spid="368644"/>
                                        </p:tgtEl>
                                      </p:cBhvr>
                                    </p:animEffect>
                                    <p:animScale>
                                      <p:cBhvr>
                                        <p:cTn id="18" dur="770" decel="100000"/>
                                        <p:tgtEl>
                                          <p:spTgt spid="368644"/>
                                        </p:tgtEl>
                                      </p:cBhvr>
                                      <p:from x="10000" y="10000"/>
                                      <p:to x="200000" y="450000"/>
                                    </p:animScale>
                                    <p:animScale>
                                      <p:cBhvr>
                                        <p:cTn id="19" dur="1230" accel="100000" fill="hold">
                                          <p:stCondLst>
                                            <p:cond delay="770"/>
                                          </p:stCondLst>
                                        </p:cTn>
                                        <p:tgtEl>
                                          <p:spTgt spid="368644"/>
                                        </p:tgtEl>
                                      </p:cBhvr>
                                      <p:from x="200000" y="450000"/>
                                      <p:to x="100000" y="100000"/>
                                    </p:animScale>
                                    <p:set>
                                      <p:cBhvr>
                                        <p:cTn id="20" dur="770" fill="hold"/>
                                        <p:tgtEl>
                                          <p:spTgt spid="368644"/>
                                        </p:tgtEl>
                                        <p:attrNameLst>
                                          <p:attrName>ppt_x</p:attrName>
                                        </p:attrNameLst>
                                      </p:cBhvr>
                                      <p:to>
                                        <p:strVal val="(0.5)"/>
                                      </p:to>
                                    </p:set>
                                    <p:anim from="(0.5)" to="(#ppt_x)" calcmode="lin" valueType="num">
                                      <p:cBhvr>
                                        <p:cTn id="21" dur="1230" accel="100000" fill="hold">
                                          <p:stCondLst>
                                            <p:cond delay="770"/>
                                          </p:stCondLst>
                                        </p:cTn>
                                        <p:tgtEl>
                                          <p:spTgt spid="368644"/>
                                        </p:tgtEl>
                                        <p:attrNameLst>
                                          <p:attrName>ppt_x</p:attrName>
                                        </p:attrNameLst>
                                      </p:cBhvr>
                                    </p:anim>
                                    <p:set>
                                      <p:cBhvr>
                                        <p:cTn id="22" dur="770" fill="hold"/>
                                        <p:tgtEl>
                                          <p:spTgt spid="368644"/>
                                        </p:tgtEl>
                                        <p:attrNameLst>
                                          <p:attrName>ppt_y</p:attrName>
                                        </p:attrNameLst>
                                      </p:cBhvr>
                                      <p:to>
                                        <p:strVal val="(#ppt_y+0.4)"/>
                                      </p:to>
                                    </p:set>
                                    <p:anim from="(#ppt_y+0.4)" to="(#ppt_y)" calcmode="lin" valueType="num">
                                      <p:cBhvr>
                                        <p:cTn id="23" dur="1230" accel="100000" fill="hold">
                                          <p:stCondLst>
                                            <p:cond delay="770"/>
                                          </p:stCondLst>
                                        </p:cTn>
                                        <p:tgtEl>
                                          <p:spTgt spid="3686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animBg="1"/>
      <p:bldP spid="3686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Oval 5"/>
          <p:cNvSpPr>
            <a:spLocks noChangeArrowheads="1"/>
          </p:cNvSpPr>
          <p:nvPr/>
        </p:nvSpPr>
        <p:spPr bwMode="auto">
          <a:xfrm>
            <a:off x="5029200" y="4419600"/>
            <a:ext cx="1600200" cy="24384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1379" name="Text Box 6"/>
          <p:cNvSpPr txBox="1">
            <a:spLocks noChangeArrowheads="1"/>
          </p:cNvSpPr>
          <p:nvPr/>
        </p:nvSpPr>
        <p:spPr bwMode="auto">
          <a:xfrm>
            <a:off x="8299450" y="76200"/>
            <a:ext cx="692150" cy="457200"/>
          </a:xfrm>
          <a:prstGeom prst="rect">
            <a:avLst/>
          </a:prstGeom>
          <a:solidFill>
            <a:schemeClr val="bg2"/>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2"/>
            </a:extrusionClr>
          </a:sp3d>
        </p:spPr>
        <p:txBody>
          <a:bodyPr wrap="none">
            <a:spAutoFit/>
            <a:flatTx/>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FFFF"/>
                </a:solidFill>
              </a:rPr>
              <a:t>341</a:t>
            </a:r>
            <a:endParaRPr lang="en-US">
              <a:solidFill>
                <a:srgbClr val="FFFFFF"/>
              </a:solidFill>
            </a:endParaRPr>
          </a:p>
        </p:txBody>
      </p:sp>
      <p:sp>
        <p:nvSpPr>
          <p:cNvPr id="79879" name="Rectangle 7"/>
          <p:cNvSpPr>
            <a:spLocks noGrp="1" noChangeArrowheads="1"/>
          </p:cNvSpPr>
          <p:nvPr>
            <p:ph type="title" idx="4294967295"/>
          </p:nvPr>
        </p:nvSpPr>
        <p:spPr>
          <a:xfrm>
            <a:off x="1447800" y="4648200"/>
            <a:ext cx="3505200" cy="1981200"/>
          </a:xfrm>
        </p:spPr>
        <p:txBody>
          <a:bodyPr/>
          <a:lstStyle/>
          <a:p>
            <a:pPr eaLnBrk="1" hangingPunct="1">
              <a:defRPr/>
            </a:pPr>
            <a:r>
              <a:rPr lang="en-US" sz="3200">
                <a:solidFill>
                  <a:schemeClr val="bg1"/>
                </a:solidFill>
                <a:latin typeface="Arial" charset="0"/>
                <a:cs typeface="Arial" charset="0"/>
              </a:rPr>
              <a:t>Dimanakah letak kitab Mazmur paling tepat?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 calcmode="lin" valueType="num">
                                      <p:cBhvr>
                                        <p:cTn id="7" dur="500" fill="hold"/>
                                        <p:tgtEl>
                                          <p:spTgt spid="79877"/>
                                        </p:tgtEl>
                                        <p:attrNameLst>
                                          <p:attrName>ppt_w</p:attrName>
                                        </p:attrNameLst>
                                      </p:cBhvr>
                                      <p:tavLst>
                                        <p:tav tm="0">
                                          <p:val>
                                            <p:fltVal val="0"/>
                                          </p:val>
                                        </p:tav>
                                        <p:tav tm="100000">
                                          <p:val>
                                            <p:strVal val="#ppt_w"/>
                                          </p:val>
                                        </p:tav>
                                      </p:tavLst>
                                    </p:anim>
                                    <p:anim calcmode="lin" valueType="num">
                                      <p:cBhvr>
                                        <p:cTn id="8" dur="500" fill="hold"/>
                                        <p:tgtEl>
                                          <p:spTgt spid="798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Picture1 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2" name="Rectangle 3"/>
          <p:cNvSpPr>
            <a:spLocks noGrp="1" noChangeArrowheads="1"/>
          </p:cNvSpPr>
          <p:nvPr>
            <p:ph type="body" idx="1"/>
          </p:nvPr>
        </p:nvSpPr>
        <p:spPr>
          <a:xfrm>
            <a:off x="1524000" y="1676400"/>
            <a:ext cx="2743200" cy="4525963"/>
          </a:xfrm>
        </p:spPr>
        <p:txBody>
          <a:bodyPr/>
          <a:lstStyle/>
          <a:p>
            <a:pPr eaLnBrk="1" hangingPunct="1">
              <a:lnSpc>
                <a:spcPct val="90000"/>
              </a:lnSpc>
            </a:pPr>
            <a:r>
              <a:rPr lang="en-US">
                <a:solidFill>
                  <a:schemeClr val="bg1"/>
                </a:solidFill>
                <a:latin typeface="Arial" charset="0"/>
              </a:rPr>
              <a:t>Hymn</a:t>
            </a:r>
          </a:p>
          <a:p>
            <a:pPr eaLnBrk="1" hangingPunct="1">
              <a:lnSpc>
                <a:spcPct val="90000"/>
              </a:lnSpc>
            </a:pPr>
            <a:r>
              <a:rPr lang="en-US">
                <a:solidFill>
                  <a:schemeClr val="bg1"/>
                </a:solidFill>
                <a:latin typeface="Arial" charset="0"/>
              </a:rPr>
              <a:t>Penitential</a:t>
            </a:r>
          </a:p>
          <a:p>
            <a:pPr eaLnBrk="1" hangingPunct="1">
              <a:lnSpc>
                <a:spcPct val="90000"/>
              </a:lnSpc>
            </a:pPr>
            <a:r>
              <a:rPr lang="en-US">
                <a:solidFill>
                  <a:schemeClr val="bg1"/>
                </a:solidFill>
                <a:latin typeface="Arial" charset="0"/>
              </a:rPr>
              <a:t>Wisdom</a:t>
            </a:r>
          </a:p>
          <a:p>
            <a:pPr eaLnBrk="1" hangingPunct="1">
              <a:lnSpc>
                <a:spcPct val="90000"/>
              </a:lnSpc>
            </a:pPr>
            <a:r>
              <a:rPr lang="en-US">
                <a:solidFill>
                  <a:schemeClr val="bg1"/>
                </a:solidFill>
                <a:latin typeface="Arial" charset="0"/>
              </a:rPr>
              <a:t>Royal</a:t>
            </a:r>
          </a:p>
          <a:p>
            <a:pPr eaLnBrk="1" hangingPunct="1">
              <a:lnSpc>
                <a:spcPct val="90000"/>
              </a:lnSpc>
            </a:pPr>
            <a:r>
              <a:rPr lang="en-US">
                <a:solidFill>
                  <a:schemeClr val="bg1"/>
                </a:solidFill>
                <a:latin typeface="Arial" charset="0"/>
              </a:rPr>
              <a:t>Messianic</a:t>
            </a:r>
          </a:p>
          <a:p>
            <a:pPr eaLnBrk="1" hangingPunct="1">
              <a:lnSpc>
                <a:spcPct val="90000"/>
              </a:lnSpc>
            </a:pPr>
            <a:r>
              <a:rPr lang="en-US">
                <a:solidFill>
                  <a:schemeClr val="bg1"/>
                </a:solidFill>
                <a:latin typeface="Arial" charset="0"/>
              </a:rPr>
              <a:t>Lament</a:t>
            </a:r>
          </a:p>
          <a:p>
            <a:pPr eaLnBrk="1" hangingPunct="1">
              <a:lnSpc>
                <a:spcPct val="90000"/>
              </a:lnSpc>
            </a:pPr>
            <a:r>
              <a:rPr lang="en-US">
                <a:solidFill>
                  <a:schemeClr val="bg1"/>
                </a:solidFill>
                <a:latin typeface="Arial" charset="0"/>
              </a:rPr>
              <a:t>Imprecatory</a:t>
            </a:r>
          </a:p>
          <a:p>
            <a:pPr eaLnBrk="1" hangingPunct="1">
              <a:lnSpc>
                <a:spcPct val="90000"/>
              </a:lnSpc>
            </a:pPr>
            <a:r>
              <a:rPr lang="en-US" b="1">
                <a:solidFill>
                  <a:srgbClr val="FFFF00"/>
                </a:solidFill>
                <a:latin typeface="Arial" charset="0"/>
              </a:rPr>
              <a:t>Sejarah</a:t>
            </a:r>
          </a:p>
        </p:txBody>
      </p:sp>
      <p:sp>
        <p:nvSpPr>
          <p:cNvPr id="230403" name="Text Box 4"/>
          <p:cNvSpPr txBox="1">
            <a:spLocks noChangeArrowheads="1"/>
          </p:cNvSpPr>
          <p:nvPr/>
        </p:nvSpPr>
        <p:spPr bwMode="auto">
          <a:xfrm>
            <a:off x="4114800" y="19050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70693" name="Text Box 5"/>
          <p:cNvSpPr txBox="1">
            <a:spLocks noChangeArrowheads="1"/>
          </p:cNvSpPr>
          <p:nvPr/>
        </p:nvSpPr>
        <p:spPr bwMode="auto">
          <a:xfrm>
            <a:off x="914400" y="1608138"/>
            <a:ext cx="7239000" cy="3802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i="1">
                <a:solidFill>
                  <a:srgbClr val="FFFF66"/>
                </a:solidFill>
              </a:rPr>
              <a:t>Di hadapan nenek moyang mereka dilakukan-Nya keajaiban-keajaiban, di tanah Mesir, di padang Zoan; dibelah-Nya laut, diseberangkan-Nya mereka; didirikan-Nya air sebagai bendungan,				       			</a:t>
            </a:r>
          </a:p>
          <a:p>
            <a:pPr eaLnBrk="1" hangingPunct="1">
              <a:spcBef>
                <a:spcPct val="50000"/>
              </a:spcBef>
            </a:pPr>
            <a:r>
              <a:rPr lang="en-US" sz="2800" i="1">
                <a:solidFill>
                  <a:srgbClr val="FFFF66"/>
                </a:solidFill>
              </a:rPr>
              <a:t>				(Mzm. 78:12-13)</a:t>
            </a:r>
          </a:p>
        </p:txBody>
      </p:sp>
      <p:sp>
        <p:nvSpPr>
          <p:cNvPr id="230405" name="Text Box 6"/>
          <p:cNvSpPr txBox="1">
            <a:spLocks noChangeArrowheads="1"/>
          </p:cNvSpPr>
          <p:nvPr/>
        </p:nvSpPr>
        <p:spPr bwMode="auto">
          <a:xfrm>
            <a:off x="2590800" y="441325"/>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4000">
                <a:solidFill>
                  <a:schemeClr val="tx2"/>
                </a:solidFill>
              </a:rPr>
              <a:t>Types of Psalms</a:t>
            </a:r>
          </a:p>
        </p:txBody>
      </p:sp>
      <p:sp>
        <p:nvSpPr>
          <p:cNvPr id="230406" name="Rectangle 7"/>
          <p:cNvSpPr>
            <a:spLocks noGrp="1" noChangeArrowheads="1"/>
          </p:cNvSpPr>
          <p:nvPr>
            <p:ph type="title"/>
          </p:nvPr>
        </p:nvSpPr>
        <p:spPr/>
        <p:txBody>
          <a:bodyPr/>
          <a:lstStyle/>
          <a:p>
            <a:pPr eaLnBrk="1" hangingPunct="1"/>
            <a:r>
              <a:rPr lang="en-US" sz="4000">
                <a:solidFill>
                  <a:schemeClr val="bg1"/>
                </a:solidFill>
                <a:latin typeface="Arial" charset="0"/>
              </a:rPr>
              <a:t>Jenis-jenis Mazmur</a:t>
            </a:r>
          </a:p>
        </p:txBody>
      </p:sp>
      <p:sp>
        <p:nvSpPr>
          <p:cNvPr id="370696" name="Text Box 8"/>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70693"/>
                                        </p:tgtEl>
                                        <p:attrNameLst>
                                          <p:attrName>style.visibility</p:attrName>
                                        </p:attrNameLst>
                                      </p:cBhvr>
                                      <p:to>
                                        <p:strVal val="visible"/>
                                      </p:to>
                                    </p:set>
                                    <p:anim calcmode="lin" valueType="num">
                                      <p:cBhvr>
                                        <p:cTn id="7" dur="2000" fill="hold"/>
                                        <p:tgtEl>
                                          <p:spTgt spid="370693"/>
                                        </p:tgtEl>
                                        <p:attrNameLst>
                                          <p:attrName>ppt_w</p:attrName>
                                        </p:attrNameLst>
                                      </p:cBhvr>
                                      <p:tavLst>
                                        <p:tav tm="0" fmla="#ppt_w*sin(2.5*pi*$)">
                                          <p:val>
                                            <p:fltVal val="0"/>
                                          </p:val>
                                        </p:tav>
                                        <p:tav tm="100000">
                                          <p:val>
                                            <p:fltVal val="1"/>
                                          </p:val>
                                        </p:tav>
                                      </p:tavLst>
                                    </p:anim>
                                    <p:anim calcmode="lin" valueType="num">
                                      <p:cBhvr>
                                        <p:cTn id="8" dur="2000" fill="hold"/>
                                        <p:tgtEl>
                                          <p:spTgt spid="3706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p:nvPr>
        </p:nvSpPr>
        <p:spPr>
          <a:xfrm>
            <a:off x="533400" y="228600"/>
            <a:ext cx="7772400" cy="1230313"/>
          </a:xfrm>
        </p:spPr>
        <p:txBody>
          <a:bodyPr/>
          <a:lstStyle/>
          <a:p>
            <a:pPr eaLnBrk="1" hangingPunct="1"/>
            <a:r>
              <a:rPr lang="en-US" sz="3600">
                <a:latin typeface="Arial Black" charset="0"/>
              </a:rPr>
              <a:t>Nubuatan Mesianik yang digenapi dlm Kitab Mazmur</a:t>
            </a:r>
          </a:p>
        </p:txBody>
      </p:sp>
      <p:graphicFrame>
        <p:nvGraphicFramePr>
          <p:cNvPr id="147503" name="Group 47"/>
          <p:cNvGraphicFramePr>
            <a:graphicFrameLocks noGrp="1"/>
          </p:cNvGraphicFramePr>
          <p:nvPr>
            <p:ph idx="1"/>
          </p:nvPr>
        </p:nvGraphicFramePr>
        <p:xfrm>
          <a:off x="457200" y="1600200"/>
          <a:ext cx="8458200" cy="5200651"/>
        </p:xfrm>
        <a:graphic>
          <a:graphicData uri="http://schemas.openxmlformats.org/drawingml/2006/table">
            <a:tbl>
              <a:tblPr/>
              <a:tblGrid>
                <a:gridCol w="990600"/>
                <a:gridCol w="5029200"/>
                <a:gridCol w="2438400"/>
              </a:tblGrid>
              <a:tr h="7874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Mzm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Referensi kepada Kristus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Penggenapan </a:t>
                      </a:r>
                    </a:p>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PB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2:7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Messias akan menjadi Anak Allah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16:10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akan bangkit dari kematian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Markus 16:6-7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22:15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Tangan dan kaki-Nya akan diremukkan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Yohanes 20:25,27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45:7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Takhta-Nya untuk seterusnya dan selamanya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adalah anak Daud dan anak Allah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Matius 22:44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110:4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Dia adalah imam raja untuk selama-lamanya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000" b="0" i="0" u="none" strike="noStrike" cap="none" normalizeH="0" baseline="0">
                          <a:ln>
                            <a:noFill/>
                          </a:ln>
                          <a:solidFill>
                            <a:schemeClr val="tx1"/>
                          </a:solidFill>
                          <a:effectLst/>
                          <a:latin typeface="Arial Black" pitchFamily="-107" charset="0"/>
                          <a:ea typeface="Arial" pitchFamily="-107" charset="0"/>
                          <a:cs typeface="Arial" pitchFamily="-107" charset="0"/>
                        </a:rPr>
                        <a:t>Ibrani 6:20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2484" name="Text Box 45"/>
          <p:cNvSpPr txBox="1">
            <a:spLocks noChangeArrowheads="1"/>
          </p:cNvSpPr>
          <p:nvPr/>
        </p:nvSpPr>
        <p:spPr bwMode="auto">
          <a:xfrm>
            <a:off x="82994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rPr>
              <a:t>388</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381000"/>
            <a:ext cx="8153400" cy="455613"/>
          </a:xfrm>
        </p:spPr>
        <p:txBody>
          <a:bodyPr/>
          <a:lstStyle/>
          <a:p>
            <a:pPr eaLnBrk="1" hangingPunct="1">
              <a:defRPr/>
            </a:pPr>
            <a:r>
              <a:rPr lang="en-US" sz="4000">
                <a:latin typeface="Arial" charset="0"/>
                <a:cs typeface="Arial" charset="0"/>
              </a:rPr>
              <a:t>Review</a:t>
            </a:r>
          </a:p>
        </p:txBody>
      </p:sp>
      <p:sp>
        <p:nvSpPr>
          <p:cNvPr id="168963" name="Rectangle 3"/>
          <p:cNvSpPr>
            <a:spLocks noGrp="1" noChangeArrowheads="1"/>
          </p:cNvSpPr>
          <p:nvPr>
            <p:ph type="body" idx="1"/>
          </p:nvPr>
        </p:nvSpPr>
        <p:spPr>
          <a:xfrm>
            <a:off x="304800" y="1066800"/>
            <a:ext cx="8839200" cy="5562600"/>
          </a:xfrm>
          <a:effectLst>
            <a:outerShdw blurRad="63500" dist="38099" dir="2700000" algn="ctr" rotWithShape="0">
              <a:srgbClr val="100D00">
                <a:alpha val="74998"/>
              </a:srgbClr>
            </a:outerShdw>
          </a:effectLst>
        </p:spPr>
        <p:txBody>
          <a:bodyPr/>
          <a:lstStyle/>
          <a:p>
            <a:pPr eaLnBrk="1" hangingPunct="1">
              <a:tabLst>
                <a:tab pos="2801938" algn="l"/>
              </a:tabLst>
              <a:defRPr/>
            </a:pPr>
            <a:r>
              <a:rPr lang="en-US" sz="2800">
                <a:solidFill>
                  <a:srgbClr val="FFFFFF"/>
                </a:solidFill>
                <a:latin typeface="Verdana" charset="0"/>
                <a:cs typeface="Arial" charset="0"/>
              </a:rPr>
              <a:t>Kata Kunci	:Pujian</a:t>
            </a:r>
          </a:p>
          <a:p>
            <a:pPr eaLnBrk="1" hangingPunct="1">
              <a:tabLst>
                <a:tab pos="2801938" algn="l"/>
              </a:tabLst>
              <a:defRPr/>
            </a:pPr>
            <a:r>
              <a:rPr lang="en-US" sz="2800">
                <a:solidFill>
                  <a:srgbClr val="FFFFFF"/>
                </a:solidFill>
                <a:latin typeface="Verdana" charset="0"/>
                <a:cs typeface="Arial" charset="0"/>
              </a:rPr>
              <a:t>Ayat Kunci 	:Mzm 111:1</a:t>
            </a:r>
          </a:p>
          <a:p>
            <a:pPr eaLnBrk="1" hangingPunct="1">
              <a:tabLst>
                <a:tab pos="2801938" algn="l"/>
              </a:tabLst>
              <a:defRPr/>
            </a:pPr>
            <a:r>
              <a:rPr lang="en-US" sz="2800">
                <a:solidFill>
                  <a:srgbClr val="FFFFFF"/>
                </a:solidFill>
                <a:latin typeface="Verdana" charset="0"/>
                <a:cs typeface="Arial" charset="0"/>
              </a:rPr>
              <a:t>Frase	:Pujian &amp; Penyembahan kepada 	Tuhan</a:t>
            </a:r>
          </a:p>
          <a:p>
            <a:pPr eaLnBrk="1" hangingPunct="1">
              <a:tabLst>
                <a:tab pos="2801938" algn="l"/>
              </a:tabLst>
              <a:defRPr/>
            </a:pPr>
            <a:r>
              <a:rPr lang="en-US" sz="2800">
                <a:solidFill>
                  <a:srgbClr val="FFFFFF"/>
                </a:solidFill>
                <a:latin typeface="Verdana" charset="0"/>
                <a:cs typeface="Arial" charset="0"/>
              </a:rPr>
              <a:t>Ringkasan Pernyataan:</a:t>
            </a:r>
          </a:p>
          <a:p>
            <a:pPr eaLnBrk="1" hangingPunct="1">
              <a:buFont typeface="Wingdings" charset="0"/>
              <a:buNone/>
              <a:tabLst>
                <a:tab pos="2801938" algn="l"/>
              </a:tabLst>
              <a:defRPr/>
            </a:pPr>
            <a:r>
              <a:rPr lang="en-US" sz="2800">
                <a:solidFill>
                  <a:srgbClr val="FFFFFF"/>
                </a:solidFill>
                <a:latin typeface="Verdana" charset="0"/>
                <a:cs typeface="Arial" charset="0"/>
              </a:rPr>
              <a:t>	Pujian  and penyembahan kepada Tuhan tentang siapa Dia dan apa yang Dia lakukan dalam memberikan hikmat, perlindungan dan pemenuhan Mesianis dan FirmanNya sehingga manusia merendahkan diri dihadapanNya dalam percaya dan ucapan syukur.</a:t>
            </a:r>
          </a:p>
        </p:txBody>
      </p:sp>
      <p:sp>
        <p:nvSpPr>
          <p:cNvPr id="168964" name="Text Box 4"/>
          <p:cNvSpPr txBox="1">
            <a:spLocks noChangeArrowheads="1"/>
          </p:cNvSpPr>
          <p:nvPr/>
        </p:nvSpPr>
        <p:spPr bwMode="auto">
          <a:xfrm>
            <a:off x="8299450" y="76200"/>
            <a:ext cx="692150"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b="1" smtClean="0">
                <a:effectLst>
                  <a:outerShdw blurRad="38100" dist="38100" dir="2700000" algn="tl">
                    <a:srgbClr val="000000"/>
                  </a:outerShdw>
                </a:effectLst>
              </a:rPr>
              <a:t>382</a:t>
            </a:r>
            <a:endParaRPr lang="en-US" b="1"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89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89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89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B12143"/>
        </a:solidFill>
        <a:effectLst/>
      </p:bgPr>
    </p:bg>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3">
            <a:lum bright="40000" contrast="-64000"/>
            <a:extLst>
              <a:ext uri="{28A0092B-C50C-407E-A947-70E740481C1C}">
                <a14:useLocalDpi xmlns:a14="http://schemas.microsoft.com/office/drawing/2010/main" val="0"/>
              </a:ext>
            </a:extLst>
          </a:blip>
          <a:srcRect b="6580"/>
          <a:stretch>
            <a:fillRect/>
          </a:stretch>
        </p:blipFill>
        <p:spPr bwMode="auto">
          <a:xfrm>
            <a:off x="0" y="1219200"/>
            <a:ext cx="91440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7" name="Rectangle 3"/>
          <p:cNvSpPr>
            <a:spLocks noGrp="1" noChangeArrowheads="1"/>
          </p:cNvSpPr>
          <p:nvPr>
            <p:ph type="title"/>
          </p:nvPr>
        </p:nvSpPr>
        <p:spPr>
          <a:xfrm>
            <a:off x="457200" y="152400"/>
            <a:ext cx="8229600" cy="1143000"/>
          </a:xfrm>
          <a:noFill/>
        </p:spPr>
        <p:txBody>
          <a:bodyPr/>
          <a:lstStyle/>
          <a:p>
            <a:pPr eaLnBrk="1" hangingPunct="1"/>
            <a:r>
              <a:rPr lang="en-US" sz="5400" b="1">
                <a:solidFill>
                  <a:schemeClr val="accent1"/>
                </a:solidFill>
                <a:latin typeface="Arial" charset="0"/>
              </a:rPr>
              <a:t>Garis Besar</a:t>
            </a:r>
          </a:p>
        </p:txBody>
      </p:sp>
      <p:sp>
        <p:nvSpPr>
          <p:cNvPr id="372740" name="Rectangle 4"/>
          <p:cNvSpPr>
            <a:spLocks noGrp="1" noChangeArrowheads="1"/>
          </p:cNvSpPr>
          <p:nvPr>
            <p:ph type="body" idx="1"/>
          </p:nvPr>
        </p:nvSpPr>
        <p:spPr>
          <a:xfrm>
            <a:off x="457200" y="1828800"/>
            <a:ext cx="8229600" cy="3886200"/>
          </a:xfrm>
        </p:spPr>
        <p:txBody>
          <a:bodyPr/>
          <a:lstStyle/>
          <a:p>
            <a:pPr eaLnBrk="1" hangingPunct="1"/>
            <a:r>
              <a:rPr lang="en-US" b="1">
                <a:solidFill>
                  <a:srgbClr val="B12143"/>
                </a:solidFill>
                <a:latin typeface="Arial" charset="0"/>
              </a:rPr>
              <a:t>Perkenalan</a:t>
            </a:r>
          </a:p>
          <a:p>
            <a:pPr eaLnBrk="1" hangingPunct="1"/>
            <a:r>
              <a:rPr lang="en-US" b="1">
                <a:solidFill>
                  <a:srgbClr val="B12143"/>
                </a:solidFill>
                <a:latin typeface="Arial" charset="0"/>
              </a:rPr>
              <a:t>Dimanakah posisi Kitab Mazmur pada masa Perjanjian Lama?</a:t>
            </a:r>
          </a:p>
          <a:p>
            <a:pPr eaLnBrk="1" hangingPunct="1"/>
            <a:r>
              <a:rPr lang="en-US" b="1">
                <a:solidFill>
                  <a:srgbClr val="B12143"/>
                </a:solidFill>
                <a:latin typeface="Arial" charset="0"/>
              </a:rPr>
              <a:t>Bagaimana bangsa Israel menyembah Tuhan lewat kitab Mazmur?</a:t>
            </a:r>
          </a:p>
          <a:p>
            <a:pPr eaLnBrk="1" hangingPunct="1"/>
            <a:r>
              <a:rPr lang="en-US" b="1">
                <a:solidFill>
                  <a:srgbClr val="B12143"/>
                </a:solidFill>
                <a:latin typeface="Arial" charset="0"/>
              </a:rPr>
              <a:t>Apa relevansi Kitab Mazmur bagi orang Kristen saat ini?</a:t>
            </a:r>
            <a:endParaRPr lang="en-GB" b="1">
              <a:solidFill>
                <a:srgbClr val="B12143"/>
              </a:solidFill>
              <a:latin typeface="Arial" charset="0"/>
            </a:endParaRPr>
          </a:p>
        </p:txBody>
      </p:sp>
      <p:sp>
        <p:nvSpPr>
          <p:cNvPr id="372741" name="Text Box 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72740">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3">
            <a:lum bright="2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4" name="Rectangle 3"/>
          <p:cNvSpPr>
            <a:spLocks noGrp="1" noChangeArrowheads="1"/>
          </p:cNvSpPr>
          <p:nvPr>
            <p:ph type="title"/>
          </p:nvPr>
        </p:nvSpPr>
        <p:spPr>
          <a:xfrm>
            <a:off x="457200" y="609600"/>
            <a:ext cx="8382000" cy="1524000"/>
          </a:xfrm>
          <a:noFill/>
        </p:spPr>
        <p:txBody>
          <a:bodyPr/>
          <a:lstStyle/>
          <a:p>
            <a:pPr eaLnBrk="1" hangingPunct="1"/>
            <a:r>
              <a:rPr lang="en-GB" altLang="zh-CN" b="1">
                <a:latin typeface="Arial" charset="0"/>
                <a:ea typeface="SimSun" charset="0"/>
                <a:cs typeface="SimSun" charset="0"/>
              </a:rPr>
              <a:t>Apa relevansi Kitab Mazmur bagi Orang Kristen saat ini?</a:t>
            </a:r>
            <a:endParaRPr lang="en-GB" sz="4000" b="1">
              <a:latin typeface="Arial" charset="0"/>
            </a:endParaRPr>
          </a:p>
        </p:txBody>
      </p:sp>
      <p:sp>
        <p:nvSpPr>
          <p:cNvPr id="374788" name="Rectangle 4"/>
          <p:cNvSpPr>
            <a:spLocks noGrp="1" noChangeArrowheads="1"/>
          </p:cNvSpPr>
          <p:nvPr>
            <p:ph type="body" idx="1"/>
          </p:nvPr>
        </p:nvSpPr>
        <p:spPr>
          <a:xfrm>
            <a:off x="762000" y="2332038"/>
            <a:ext cx="8229600" cy="4221162"/>
          </a:xfrm>
        </p:spPr>
        <p:txBody>
          <a:bodyPr/>
          <a:lstStyle/>
          <a:p>
            <a:pPr marL="609600" indent="-609600" eaLnBrk="1" hangingPunct="1">
              <a:lnSpc>
                <a:spcPct val="90000"/>
              </a:lnSpc>
            </a:pPr>
            <a:r>
              <a:rPr lang="en-US" altLang="zh-CN" sz="2800" b="1">
                <a:latin typeface="Arial" charset="0"/>
                <a:ea typeface="SimSun" charset="0"/>
                <a:cs typeface="SimSun" charset="0"/>
              </a:rPr>
              <a:t>Penyembahan di bawah Perjanjian yang baru</a:t>
            </a:r>
          </a:p>
          <a:p>
            <a:pPr marL="609600" indent="-609600" eaLnBrk="1" hangingPunct="1">
              <a:lnSpc>
                <a:spcPct val="90000"/>
              </a:lnSpc>
            </a:pPr>
            <a:r>
              <a:rPr lang="en-GB" sz="2800" b="1">
                <a:latin typeface="Arial" charset="0"/>
              </a:rPr>
              <a:t>Nilai-nilai Kitab Mazmur bagi Orang Kristen</a:t>
            </a:r>
          </a:p>
          <a:p>
            <a:pPr marL="609600" indent="-609600" eaLnBrk="1" hangingPunct="1">
              <a:lnSpc>
                <a:spcPct val="90000"/>
              </a:lnSpc>
            </a:pPr>
            <a:r>
              <a:rPr lang="en-GB" sz="2800" b="1">
                <a:latin typeface="Arial" charset="0"/>
              </a:rPr>
              <a:t>Perbandingan antara Kitab Mazmur dan Himne-Himne </a:t>
            </a:r>
          </a:p>
          <a:p>
            <a:pPr marL="609600" indent="-609600" eaLnBrk="1" hangingPunct="1">
              <a:lnSpc>
                <a:spcPct val="90000"/>
              </a:lnSpc>
            </a:pPr>
            <a:r>
              <a:rPr lang="en-GB" sz="2800" b="1">
                <a:latin typeface="Arial" charset="0"/>
              </a:rPr>
              <a:t>Kontras antara Kitab Mazmur dengan lagu-lagu Kontemporer</a:t>
            </a:r>
          </a:p>
          <a:p>
            <a:pPr marL="609600" indent="-609600" eaLnBrk="1" hangingPunct="1">
              <a:lnSpc>
                <a:spcPct val="90000"/>
              </a:lnSpc>
            </a:pPr>
            <a:r>
              <a:rPr lang="en-GB" sz="2800" b="1">
                <a:latin typeface="Arial" charset="0"/>
              </a:rPr>
              <a:t>Penyembahan dan Kitab Mazmur</a:t>
            </a:r>
          </a:p>
          <a:p>
            <a:pPr marL="609600" indent="-609600" eaLnBrk="1" hangingPunct="1">
              <a:lnSpc>
                <a:spcPct val="90000"/>
              </a:lnSpc>
            </a:pPr>
            <a:r>
              <a:rPr lang="en-GB" sz="2800" b="1">
                <a:latin typeface="Arial" charset="0"/>
              </a:rPr>
              <a:t>Kesimpulan </a:t>
            </a:r>
          </a:p>
        </p:txBody>
      </p:sp>
      <p:sp>
        <p:nvSpPr>
          <p:cNvPr id="374789" name="Text Box 5"/>
          <p:cNvSpPr txBox="1">
            <a:spLocks noChangeArrowheads="1"/>
          </p:cNvSpPr>
          <p:nvPr/>
        </p:nvSpPr>
        <p:spPr bwMode="auto">
          <a:xfrm>
            <a:off x="828198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4788">
                                            <p:txEl>
                                              <p:pRg st="1" end="1"/>
                                            </p:txEl>
                                          </p:spTgt>
                                        </p:tgtEl>
                                        <p:attrNameLst>
                                          <p:attrName>style.visibility</p:attrName>
                                        </p:attrNameLst>
                                      </p:cBhvr>
                                      <p:to>
                                        <p:strVal val="visible"/>
                                      </p:to>
                                    </p:set>
                                    <p:anim calcmode="lin" valueType="num">
                                      <p:cBhvr additive="base">
                                        <p:cTn id="7" dur="500" fill="hold"/>
                                        <p:tgtEl>
                                          <p:spTgt spid="37478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47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4788">
                                            <p:txEl>
                                              <p:pRg st="0" end="0"/>
                                            </p:txEl>
                                          </p:spTgt>
                                        </p:tgtEl>
                                        <p:attrNameLst>
                                          <p:attrName>style.visibility</p:attrName>
                                        </p:attrNameLst>
                                      </p:cBhvr>
                                      <p:to>
                                        <p:strVal val="visible"/>
                                      </p:to>
                                    </p:set>
                                    <p:anim calcmode="lin" valueType="num">
                                      <p:cBhvr additive="base">
                                        <p:cTn id="13" dur="500" fill="hold"/>
                                        <p:tgtEl>
                                          <p:spTgt spid="37478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47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74788">
                                            <p:txEl>
                                              <p:pRg st="2" end="2"/>
                                            </p:txEl>
                                          </p:spTgt>
                                        </p:tgtEl>
                                        <p:attrNameLst>
                                          <p:attrName>style.visibility</p:attrName>
                                        </p:attrNameLst>
                                      </p:cBhvr>
                                      <p:to>
                                        <p:strVal val="visible"/>
                                      </p:to>
                                    </p:set>
                                    <p:animEffect transition="in" filter="fade">
                                      <p:cBhvr>
                                        <p:cTn id="19" dur="2000"/>
                                        <p:tgtEl>
                                          <p:spTgt spid="374788">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374788">
                                            <p:txEl>
                                              <p:pRg st="3" end="3"/>
                                            </p:txEl>
                                          </p:spTgt>
                                        </p:tgtEl>
                                        <p:attrNameLst>
                                          <p:attrName>style.visibility</p:attrName>
                                        </p:attrNameLst>
                                      </p:cBhvr>
                                      <p:to>
                                        <p:strVal val="visible"/>
                                      </p:to>
                                    </p:set>
                                    <p:anim calcmode="lin" valueType="num">
                                      <p:cBhvr>
                                        <p:cTn id="24" dur="500" fill="hold"/>
                                        <p:tgtEl>
                                          <p:spTgt spid="37478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74788">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7478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374788">
                                            <p:txEl>
                                              <p:pRg st="4" end="4"/>
                                            </p:txEl>
                                          </p:spTgt>
                                        </p:tgtEl>
                                        <p:attrNameLst>
                                          <p:attrName>style.visibility</p:attrName>
                                        </p:attrNameLst>
                                      </p:cBhvr>
                                      <p:to>
                                        <p:strVal val="visible"/>
                                      </p:to>
                                    </p:set>
                                    <p:anim calcmode="lin" valueType="num">
                                      <p:cBhvr>
                                        <p:cTn id="31" dur="500" fill="hold"/>
                                        <p:tgtEl>
                                          <p:spTgt spid="37478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74788">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74788">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374788">
                                            <p:txEl>
                                              <p:pRg st="5" end="5"/>
                                            </p:txEl>
                                          </p:spTgt>
                                        </p:tgtEl>
                                        <p:attrNameLst>
                                          <p:attrName>style.visibility</p:attrName>
                                        </p:attrNameLst>
                                      </p:cBhvr>
                                      <p:to>
                                        <p:strVal val="visible"/>
                                      </p:to>
                                    </p:set>
                                    <p:anim calcmode="lin" valueType="num">
                                      <p:cBhvr>
                                        <p:cTn id="38" dur="500" fill="hold"/>
                                        <p:tgtEl>
                                          <p:spTgt spid="374788">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74788">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747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p:cNvPicPr>
            <a:picLocks noChangeAspect="1" noChangeArrowheads="1"/>
          </p:cNvPicPr>
          <p:nvPr/>
        </p:nvPicPr>
        <p:blipFill>
          <a:blip r:embed="rId3">
            <a:lum bright="5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5" name="Rectangle 3"/>
          <p:cNvSpPr>
            <a:spLocks noGrp="1" noChangeArrowheads="1"/>
          </p:cNvSpPr>
          <p:nvPr>
            <p:ph type="title"/>
          </p:nvPr>
        </p:nvSpPr>
        <p:spPr>
          <a:xfrm>
            <a:off x="0" y="381000"/>
            <a:ext cx="8763000" cy="1143000"/>
          </a:xfrm>
          <a:noFill/>
        </p:spPr>
        <p:txBody>
          <a:bodyPr/>
          <a:lstStyle/>
          <a:p>
            <a:pPr marL="838200" indent="-838200" eaLnBrk="1" hangingPunct="1"/>
            <a:r>
              <a:rPr lang="en-US" altLang="zh-CN" sz="4000" b="1">
                <a:latin typeface="Arial" charset="0"/>
                <a:ea typeface="SimSun" charset="0"/>
                <a:cs typeface="SimSun" charset="0"/>
              </a:rPr>
              <a:t>Penyembahan di bawah perjanjian (covenant) yang baru</a:t>
            </a:r>
            <a:endParaRPr lang="en-US" sz="4000" b="1">
              <a:latin typeface="Arial" charset="0"/>
            </a:endParaRPr>
          </a:p>
        </p:txBody>
      </p:sp>
      <p:sp>
        <p:nvSpPr>
          <p:cNvPr id="376836" name="Rectangle 4"/>
          <p:cNvSpPr>
            <a:spLocks noGrp="1" noChangeArrowheads="1"/>
          </p:cNvSpPr>
          <p:nvPr>
            <p:ph type="body" idx="1"/>
          </p:nvPr>
        </p:nvSpPr>
        <p:spPr/>
        <p:txBody>
          <a:bodyPr/>
          <a:lstStyle/>
          <a:p>
            <a:pPr eaLnBrk="1" hangingPunct="1">
              <a:buFontTx/>
              <a:buNone/>
            </a:pPr>
            <a:r>
              <a:rPr lang="en-US" altLang="zh-CN" sz="2800" b="1">
                <a:latin typeface="Arial" charset="0"/>
                <a:ea typeface="SimSun" charset="0"/>
                <a:cs typeface="SimSun" charset="0"/>
              </a:rPr>
              <a:t>   “Perjanjian Lama membuka jalan bagi ……. keimaman Kristus, korban dan syafaat menggantikan seluruh Hukum Musa untuk penghapusan dosa…</a:t>
            </a:r>
          </a:p>
          <a:p>
            <a:pPr eaLnBrk="1" hangingPunct="1">
              <a:buFontTx/>
              <a:buNone/>
            </a:pPr>
            <a:r>
              <a:rPr lang="en-US" altLang="zh-CN" sz="2800" b="1">
                <a:latin typeface="Arial" charset="0"/>
                <a:ea typeface="SimSun" charset="0"/>
                <a:cs typeface="SimSun" charset="0"/>
              </a:rPr>
              <a:t>	Perubahan2 ini sangat penting, namun pola pujian, ucapan syukur, kerinduan, rasa percaya, kekudusan dan pelayanan yang membangun penyembahan yang sejati terus berlanjut dan tidak berubah sampai hari ini.”</a:t>
            </a:r>
            <a:endParaRPr lang="en-US" altLang="zh-CN" sz="2800" b="1">
              <a:solidFill>
                <a:srgbClr val="FF3300"/>
              </a:solidFill>
              <a:latin typeface="Arial" charset="0"/>
              <a:ea typeface="SimSun" charset="0"/>
              <a:cs typeface="SimSun" charset="0"/>
            </a:endParaRPr>
          </a:p>
        </p:txBody>
      </p:sp>
      <p:sp>
        <p:nvSpPr>
          <p:cNvPr id="376837" name="Text Box 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6835"/>
                                        </p:tgtEl>
                                        <p:attrNameLst>
                                          <p:attrName>style.visibility</p:attrName>
                                        </p:attrNameLst>
                                      </p:cBhvr>
                                      <p:to>
                                        <p:strVal val="visible"/>
                                      </p:to>
                                    </p:set>
                                    <p:anim calcmode="lin" valueType="num">
                                      <p:cBhvr additive="base">
                                        <p:cTn id="7" dur="500" fill="hold"/>
                                        <p:tgtEl>
                                          <p:spTgt spid="376835"/>
                                        </p:tgtEl>
                                        <p:attrNameLst>
                                          <p:attrName>ppt_x</p:attrName>
                                        </p:attrNameLst>
                                      </p:cBhvr>
                                      <p:tavLst>
                                        <p:tav tm="0">
                                          <p:val>
                                            <p:strVal val="#ppt_x"/>
                                          </p:val>
                                        </p:tav>
                                        <p:tav tm="100000">
                                          <p:val>
                                            <p:strVal val="#ppt_x"/>
                                          </p:val>
                                        </p:tav>
                                      </p:tavLst>
                                    </p:anim>
                                    <p:anim calcmode="lin" valueType="num">
                                      <p:cBhvr additive="base">
                                        <p:cTn id="8" dur="500" fill="hold"/>
                                        <p:tgtEl>
                                          <p:spTgt spid="3768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376836">
                                            <p:txEl>
                                              <p:pRg st="0" end="0"/>
                                            </p:txEl>
                                          </p:spTgt>
                                        </p:tgtEl>
                                        <p:attrNameLst>
                                          <p:attrName>style.visibility</p:attrName>
                                        </p:attrNameLst>
                                      </p:cBhvr>
                                      <p:to>
                                        <p:strVal val="visible"/>
                                      </p:to>
                                    </p:set>
                                    <p:anim calcmode="lin" valueType="num">
                                      <p:cBhvr>
                                        <p:cTn id="13" dur="1000" fill="hold"/>
                                        <p:tgtEl>
                                          <p:spTgt spid="376836">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76836">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7683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nodeType="clickEffect">
                                  <p:stCondLst>
                                    <p:cond delay="0"/>
                                  </p:stCondLst>
                                  <p:childTnLst>
                                    <p:set>
                                      <p:cBhvr>
                                        <p:cTn id="19" dur="1" fill="hold">
                                          <p:stCondLst>
                                            <p:cond delay="0"/>
                                          </p:stCondLst>
                                        </p:cTn>
                                        <p:tgtEl>
                                          <p:spTgt spid="376836">
                                            <p:txEl>
                                              <p:pRg st="1" end="1"/>
                                            </p:txEl>
                                          </p:spTgt>
                                        </p:tgtEl>
                                        <p:attrNameLst>
                                          <p:attrName>style.visibility</p:attrName>
                                        </p:attrNameLst>
                                      </p:cBhvr>
                                      <p:to>
                                        <p:strVal val="visible"/>
                                      </p:to>
                                    </p:set>
                                    <p:anim calcmode="lin" valueType="num">
                                      <p:cBhvr>
                                        <p:cTn id="20" dur="1000" fill="hold"/>
                                        <p:tgtEl>
                                          <p:spTgt spid="376836">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76836">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768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2"/>
          <p:cNvPicPr>
            <a:picLocks noChangeAspect="1" noChangeArrowheads="1"/>
          </p:cNvPicPr>
          <p:nvPr/>
        </p:nvPicPr>
        <p:blipFill>
          <a:blip r:embed="rId3">
            <a:lum bright="58000" contrast="-70000"/>
            <a:extLst>
              <a:ext uri="{28A0092B-C50C-407E-A947-70E740481C1C}">
                <a14:useLocalDpi xmlns:a14="http://schemas.microsoft.com/office/drawing/2010/main" val="0"/>
              </a:ext>
            </a:extLst>
          </a:blip>
          <a:srcRect r="26071" b="5518"/>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83" name="Rectangle 3"/>
          <p:cNvSpPr>
            <a:spLocks noGrp="1" noChangeArrowheads="1"/>
          </p:cNvSpPr>
          <p:nvPr>
            <p:ph type="title"/>
          </p:nvPr>
        </p:nvSpPr>
        <p:spPr>
          <a:xfrm>
            <a:off x="457200" y="609600"/>
            <a:ext cx="8229600" cy="1143000"/>
          </a:xfrm>
          <a:noFill/>
        </p:spPr>
        <p:txBody>
          <a:bodyPr/>
          <a:lstStyle/>
          <a:p>
            <a:pPr eaLnBrk="1" hangingPunct="1"/>
            <a:r>
              <a:rPr lang="en-US" sz="4000" b="1">
                <a:latin typeface="Arial" charset="0"/>
              </a:rPr>
              <a:t>Nilai dalam Kitab Mazmur</a:t>
            </a:r>
          </a:p>
        </p:txBody>
      </p:sp>
      <p:sp>
        <p:nvSpPr>
          <p:cNvPr id="378884" name="Rectangle 4"/>
          <p:cNvSpPr>
            <a:spLocks noGrp="1" noChangeArrowheads="1"/>
          </p:cNvSpPr>
          <p:nvPr>
            <p:ph type="body" idx="1"/>
          </p:nvPr>
        </p:nvSpPr>
        <p:spPr>
          <a:xfrm>
            <a:off x="762000" y="1905000"/>
            <a:ext cx="7924800" cy="4419600"/>
          </a:xfrm>
        </p:spPr>
        <p:txBody>
          <a:bodyPr/>
          <a:lstStyle/>
          <a:p>
            <a:pPr marL="609600" indent="-609600" eaLnBrk="1" hangingPunct="1">
              <a:lnSpc>
                <a:spcPct val="90000"/>
              </a:lnSpc>
              <a:spcBef>
                <a:spcPct val="70000"/>
              </a:spcBef>
              <a:buFontTx/>
              <a:buAutoNum type="arabicPeriod"/>
            </a:pPr>
            <a:r>
              <a:rPr lang="en-US" b="1">
                <a:latin typeface="Arial" charset="0"/>
              </a:rPr>
              <a:t>Mengingatkan kita akan kasih dan kesetiaan perjanjianTuhan. </a:t>
            </a:r>
          </a:p>
          <a:p>
            <a:pPr marL="609600" indent="-609600" eaLnBrk="1" hangingPunct="1">
              <a:lnSpc>
                <a:spcPct val="90000"/>
              </a:lnSpc>
              <a:spcBef>
                <a:spcPct val="70000"/>
              </a:spcBef>
              <a:buFontTx/>
              <a:buAutoNum type="arabicPeriod"/>
            </a:pPr>
            <a:r>
              <a:rPr lang="en-US" b="1">
                <a:latin typeface="Arial" charset="0"/>
              </a:rPr>
              <a:t>Menginspirasi orang-orang percaya dengan pengharapan akan Kerajaan Allah.</a:t>
            </a:r>
          </a:p>
          <a:p>
            <a:pPr marL="609600" indent="-609600" eaLnBrk="1" hangingPunct="1">
              <a:lnSpc>
                <a:spcPct val="90000"/>
              </a:lnSpc>
              <a:spcBef>
                <a:spcPct val="70000"/>
              </a:spcBef>
              <a:buFontTx/>
              <a:buAutoNum type="arabicPeriod"/>
            </a:pPr>
            <a:r>
              <a:rPr lang="en-US" b="1">
                <a:latin typeface="Arial" charset="0"/>
              </a:rPr>
              <a:t>Merefleksikan iman dalam mengingat pengalaman-pengalaman umat Allah.</a:t>
            </a:r>
            <a:endParaRPr lang="en-US" sz="2000" b="1">
              <a:latin typeface="Arial" charset="0"/>
            </a:endParaRPr>
          </a:p>
        </p:txBody>
      </p:sp>
      <p:sp>
        <p:nvSpPr>
          <p:cNvPr id="378885" name="Text Box 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883"/>
                                        </p:tgtEl>
                                        <p:attrNameLst>
                                          <p:attrName>style.visibility</p:attrName>
                                        </p:attrNameLst>
                                      </p:cBhvr>
                                      <p:to>
                                        <p:strVal val="visible"/>
                                      </p:to>
                                    </p:set>
                                    <p:animEffect transition="in" filter="box(in)">
                                      <p:cBhvr>
                                        <p:cTn id="7" dur="500"/>
                                        <p:tgtEl>
                                          <p:spTgt spid="378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78884">
                                            <p:txEl>
                                              <p:pRg st="0" end="0"/>
                                            </p:txEl>
                                          </p:spTgt>
                                        </p:tgtEl>
                                        <p:attrNameLst>
                                          <p:attrName>style.visibility</p:attrName>
                                        </p:attrNameLst>
                                      </p:cBhvr>
                                      <p:to>
                                        <p:strVal val="visible"/>
                                      </p:to>
                                    </p:set>
                                    <p:anim calcmode="lin" valueType="num">
                                      <p:cBhvr>
                                        <p:cTn id="12" dur="500" fill="hold"/>
                                        <p:tgtEl>
                                          <p:spTgt spid="37888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888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78884">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78884">
                                            <p:txEl>
                                              <p:pRg st="1" end="1"/>
                                            </p:txEl>
                                          </p:spTgt>
                                        </p:tgtEl>
                                        <p:attrNameLst>
                                          <p:attrName>style.visibility</p:attrName>
                                        </p:attrNameLst>
                                      </p:cBhvr>
                                      <p:to>
                                        <p:strVal val="visible"/>
                                      </p:to>
                                    </p:set>
                                    <p:anim calcmode="lin" valueType="num">
                                      <p:cBhvr>
                                        <p:cTn id="19" dur="500" fill="hold"/>
                                        <p:tgtEl>
                                          <p:spTgt spid="37888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7888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78884">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78884">
                                            <p:txEl>
                                              <p:pRg st="2" end="2"/>
                                            </p:txEl>
                                          </p:spTgt>
                                        </p:tgtEl>
                                        <p:attrNameLst>
                                          <p:attrName>style.visibility</p:attrName>
                                        </p:attrNameLst>
                                      </p:cBhvr>
                                      <p:to>
                                        <p:strVal val="visible"/>
                                      </p:to>
                                    </p:set>
                                    <p:anim calcmode="lin" valueType="num">
                                      <p:cBhvr>
                                        <p:cTn id="26" dur="500" fill="hold"/>
                                        <p:tgtEl>
                                          <p:spTgt spid="378884">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78884">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788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7"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1" name="Rectangle 3"/>
          <p:cNvSpPr>
            <a:spLocks noGrp="1" noChangeArrowheads="1"/>
          </p:cNvSpPr>
          <p:nvPr>
            <p:ph type="ctrTitle"/>
          </p:nvPr>
        </p:nvSpPr>
        <p:spPr>
          <a:xfrm>
            <a:off x="533400" y="228600"/>
            <a:ext cx="7772400" cy="1470025"/>
          </a:xfrm>
          <a:noFill/>
        </p:spPr>
        <p:txBody>
          <a:bodyPr/>
          <a:lstStyle/>
          <a:p>
            <a:pPr eaLnBrk="1" hangingPunct="1"/>
            <a:r>
              <a:rPr lang="en-US" sz="4000" b="1">
                <a:latin typeface="Arial" charset="0"/>
              </a:rPr>
              <a:t>Perbandingan antara Kitab Mazmur dan Hymne </a:t>
            </a:r>
            <a:br>
              <a:rPr lang="en-US" sz="4000" b="1">
                <a:latin typeface="Arial" charset="0"/>
              </a:rPr>
            </a:br>
            <a:endParaRPr lang="en-US" sz="4000" b="1">
              <a:latin typeface="Arial" charset="0"/>
            </a:endParaRPr>
          </a:p>
        </p:txBody>
      </p:sp>
      <p:graphicFrame>
        <p:nvGraphicFramePr>
          <p:cNvPr id="380978" name="Group 50"/>
          <p:cNvGraphicFramePr>
            <a:graphicFrameLocks noGrp="1"/>
          </p:cNvGraphicFramePr>
          <p:nvPr/>
        </p:nvGraphicFramePr>
        <p:xfrm>
          <a:off x="152400" y="1828800"/>
          <a:ext cx="8686800" cy="4783138"/>
        </p:xfrm>
        <a:graphic>
          <a:graphicData uri="http://schemas.openxmlformats.org/drawingml/2006/table">
            <a:tbl>
              <a:tblPr/>
              <a:tblGrid>
                <a:gridCol w="2066925"/>
                <a:gridCol w="3171825"/>
                <a:gridCol w="3448050"/>
              </a:tblGrid>
              <a:tr h="6334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Referensi</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Mazmur</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Hymne</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8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Mazmur 92</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Pujian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Panggilan utk menyembah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Alasan mengapa Tuhan patut dipuji</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Pujian kepada Allah yang bertahta diatas</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0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Mazmur 51</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Ratapan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Pengakuan dosa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ＭＳ Ｐゴシック" charset="0"/>
                          <a:cs typeface="Arial" charset="0"/>
                        </a:rPr>
                        <a:t>Permintaan tolong kpd Tuhan</a:t>
                      </a: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Sebagaimana Adaku</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0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Mazmur 78</a:t>
                      </a:r>
                    </a:p>
                  </a:txBody>
                  <a:tcPr marT="45721" marB="4572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Peringatan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r>
                        <a:rPr kumimoji="0" lang="en-US" sz="1800" b="1" i="0" u="none" strike="noStrike" cap="none" normalizeH="0" baseline="0">
                          <a:ln>
                            <a:noFill/>
                          </a:ln>
                          <a:solidFill>
                            <a:schemeClr val="tx1"/>
                          </a:solidFill>
                          <a:effectLst/>
                          <a:latin typeface="Arial" charset="0"/>
                          <a:ea typeface="ＭＳ Ｐゴシック" charset="0"/>
                          <a:cs typeface="Arial" charset="0"/>
                        </a:rPr>
                        <a:t>Perbuatan2 ajaib Tuhan</a:t>
                      </a:r>
                      <a:r>
                        <a:rPr kumimoji="0" lang="ja-JP" altLang="en-US" sz="1800" b="1" i="0" u="none" strike="noStrike" cap="none" normalizeH="0" baseline="0">
                          <a:ln>
                            <a:noFill/>
                          </a:ln>
                          <a:solidFill>
                            <a:schemeClr val="tx1"/>
                          </a:solidFill>
                          <a:effectLst/>
                          <a:latin typeface="Arial" charset="0"/>
                          <a:ea typeface="ＭＳ Ｐゴシック" charset="0"/>
                          <a:cs typeface="Arial" charset="0"/>
                        </a:rPr>
                        <a:t>”</a:t>
                      </a:r>
                      <a:endParaRPr kumimoji="0" lang="en-US" sz="1800" b="1" i="0" u="none" strike="noStrike" cap="none" normalizeH="0" baseline="0">
                        <a:ln>
                          <a:noFill/>
                        </a:ln>
                        <a:solidFill>
                          <a:schemeClr val="tx1"/>
                        </a:solidFill>
                        <a:effectLst/>
                        <a:latin typeface="Arial" charset="0"/>
                        <a:ea typeface="ＭＳ Ｐゴシック" charset="0"/>
                        <a:cs typeface="Arial" charset="0"/>
                      </a:endParaRPr>
                    </a:p>
                  </a:txBody>
                  <a:tcPr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ea typeface="ＭＳ Ｐゴシック" charset="0"/>
                          <a:cs typeface="Arial" charset="0"/>
                        </a:rPr>
                        <a:t>Sungguh Besar Kau Allahku</a:t>
                      </a:r>
                    </a:p>
                  </a:txBody>
                  <a:tcPr marT="45721" marB="4572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0954" name="Text Box 26"/>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09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80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79" name="Rectangle 3"/>
          <p:cNvSpPr>
            <a:spLocks noGrp="1" noChangeArrowheads="1"/>
          </p:cNvSpPr>
          <p:nvPr>
            <p:ph type="title"/>
          </p:nvPr>
        </p:nvSpPr>
        <p:spPr>
          <a:xfrm>
            <a:off x="419100" y="274638"/>
            <a:ext cx="8229600" cy="1143000"/>
          </a:xfrm>
          <a:noFill/>
        </p:spPr>
        <p:txBody>
          <a:bodyPr/>
          <a:lstStyle/>
          <a:p>
            <a:pPr eaLnBrk="1" hangingPunct="1"/>
            <a:r>
              <a:rPr lang="en-US" sz="4000" b="1">
                <a:latin typeface="Arial" charset="0"/>
              </a:rPr>
              <a:t>Kontras antara Kitab Mazmur dan Lagu-lagu Kontemporer</a:t>
            </a:r>
            <a:endParaRPr lang="en-GB" sz="4000" b="1">
              <a:latin typeface="Arial" charset="0"/>
            </a:endParaRPr>
          </a:p>
        </p:txBody>
      </p:sp>
      <p:graphicFrame>
        <p:nvGraphicFramePr>
          <p:cNvPr id="383026" name="Group 50"/>
          <p:cNvGraphicFramePr>
            <a:graphicFrameLocks noGrp="1"/>
          </p:cNvGraphicFramePr>
          <p:nvPr>
            <p:ph idx="1"/>
          </p:nvPr>
        </p:nvGraphicFramePr>
        <p:xfrm>
          <a:off x="0" y="1371600"/>
          <a:ext cx="8877300" cy="5242321"/>
        </p:xfrm>
        <a:graphic>
          <a:graphicData uri="http://schemas.openxmlformats.org/drawingml/2006/table">
            <a:tbl>
              <a:tblPr/>
              <a:tblGrid>
                <a:gridCol w="4205288"/>
                <a:gridCol w="4672012"/>
              </a:tblGrid>
              <a:tr h="6095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Mazmur</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Lagu-lagu Kontemporer</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Penekanan pd pesan</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Penekanan pd mood/melodi </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Fokus lbh kpd teologi</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Fokus lbh pada </a:t>
                      </a:r>
                      <a:r>
                        <a:rPr kumimoji="0" lang="en-US" sz="2700" b="1" i="0" u="none" strike="noStrike" cap="none" normalizeH="0" baseline="0">
                          <a:ln>
                            <a:noFill/>
                          </a:ln>
                          <a:solidFill>
                            <a:schemeClr val="tx1"/>
                          </a:solidFill>
                          <a:effectLst/>
                          <a:latin typeface="Arial" charset="0"/>
                          <a:ea typeface="ＭＳ Ｐゴシック" charset="0"/>
                          <a:cs typeface="Arial" charset="0"/>
                        </a:rPr>
                        <a:t>antropologi</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Pujian kepada Allah atas siapa Dia dan segala hal yang dikerjakanNya dalam berbagai situasi</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700" b="1" i="0" u="none" strike="noStrike" cap="none" normalizeH="0" baseline="0">
                          <a:ln>
                            <a:noFill/>
                          </a:ln>
                          <a:solidFill>
                            <a:schemeClr val="tx1"/>
                          </a:solidFill>
                          <a:effectLst/>
                          <a:latin typeface="Arial" charset="0"/>
                          <a:ea typeface="ＭＳ Ｐゴシック" charset="0"/>
                          <a:cs typeface="Arial" charset="0"/>
                        </a:rPr>
                        <a:t>Pujian kepada Allah atas segala hal baik yang dikerjakanNya / situasi kemenangan</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Lebih jelas tentang pengalaman kehidupan</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chemeClr val="tx1"/>
                          </a:solidFill>
                          <a:effectLst/>
                          <a:latin typeface="Arial" charset="0"/>
                          <a:ea typeface="ＭＳ Ｐゴシック" charset="0"/>
                          <a:cs typeface="Arial" charset="0"/>
                        </a:rPr>
                        <a:t>Lebih kabur tentang pengalaman hidup</a:t>
                      </a:r>
                      <a:endParaRPr kumimoji="0" lang="en-GB" sz="2700" b="1" i="0" u="none" strike="noStrike" cap="none" normalizeH="0" baseline="0">
                        <a:ln>
                          <a:noFill/>
                        </a:ln>
                        <a:solidFill>
                          <a:schemeClr val="tx1"/>
                        </a:solidFill>
                        <a:effectLst/>
                        <a:latin typeface="Arial" charset="0"/>
                        <a:ea typeface="ＭＳ Ｐゴシック" charset="0"/>
                        <a:cs typeface="Arial"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3001" name="Text Box 25"/>
          <p:cNvSpPr txBox="1">
            <a:spLocks noChangeArrowheads="1"/>
          </p:cNvSpPr>
          <p:nvPr/>
        </p:nvSpPr>
        <p:spPr bwMode="auto">
          <a:xfrm>
            <a:off x="8275638" y="0"/>
            <a:ext cx="862012" cy="457200"/>
          </a:xfrm>
          <a:prstGeom prst="rect">
            <a:avLst/>
          </a:prstGeom>
          <a:solidFill>
            <a:schemeClr val="hlink"/>
          </a:solid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388c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blinds(horizontal)">
                                      <p:cBhvr>
                                        <p:cTn id="7" dur="500"/>
                                        <p:tgtEl>
                                          <p:spTgt spid="382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83026"/>
                                        </p:tgtEl>
                                        <p:attrNameLst>
                                          <p:attrName>style.visibility</p:attrName>
                                        </p:attrNameLst>
                                      </p:cBhvr>
                                      <p:to>
                                        <p:strVal val="visible"/>
                                      </p:to>
                                    </p:set>
                                    <p:animEffect transition="in" filter="slide(fromBottom)">
                                      <p:cBhvr>
                                        <p:cTn id="12" dur="500"/>
                                        <p:tgtEl>
                                          <p:spTgt spid="38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7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p:cNvPicPr>
            <a:picLocks noChangeAspect="1" noChangeArrowheads="1"/>
          </p:cNvPicPr>
          <p:nvPr/>
        </p:nvPicPr>
        <p:blipFill>
          <a:blip r:embed="rId3">
            <a:lum bright="76000" contrast="-76000"/>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4" name="Text Box 3"/>
          <p:cNvSpPr txBox="1">
            <a:spLocks noChangeArrowheads="1"/>
          </p:cNvSpPr>
          <p:nvPr/>
        </p:nvSpPr>
        <p:spPr bwMode="auto">
          <a:xfrm>
            <a:off x="6096000" y="27432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248835" name="Text Box 4"/>
          <p:cNvSpPr txBox="1">
            <a:spLocks noChangeArrowheads="1"/>
          </p:cNvSpPr>
          <p:nvPr/>
        </p:nvSpPr>
        <p:spPr bwMode="auto">
          <a:xfrm>
            <a:off x="6096000" y="2743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248836" name="Rectangle 5"/>
          <p:cNvSpPr>
            <a:spLocks noGrp="1" noChangeArrowheads="1"/>
          </p:cNvSpPr>
          <p:nvPr>
            <p:ph type="title"/>
          </p:nvPr>
        </p:nvSpPr>
        <p:spPr>
          <a:xfrm>
            <a:off x="228600" y="381000"/>
            <a:ext cx="8382000" cy="685800"/>
          </a:xfrm>
          <a:noFill/>
        </p:spPr>
        <p:txBody>
          <a:bodyPr/>
          <a:lstStyle/>
          <a:p>
            <a:pPr eaLnBrk="1" hangingPunct="1"/>
            <a:r>
              <a:rPr lang="en-US" sz="4000">
                <a:latin typeface="Arial" charset="0"/>
              </a:rPr>
              <a:t>Mazmur membantu kita menyembah secara utuh</a:t>
            </a:r>
            <a:endParaRPr lang="en-US">
              <a:latin typeface="Arial" charset="0"/>
            </a:endParaRPr>
          </a:p>
        </p:txBody>
      </p:sp>
      <p:sp>
        <p:nvSpPr>
          <p:cNvPr id="385030" name="Text Box 6"/>
          <p:cNvSpPr txBox="1">
            <a:spLocks noChangeArrowheads="1"/>
          </p:cNvSpPr>
          <p:nvPr/>
        </p:nvSpPr>
        <p:spPr bwMode="auto">
          <a:xfrm>
            <a:off x="5715000" y="5486400"/>
            <a:ext cx="3505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solidFill>
                  <a:srgbClr val="0033CC"/>
                </a:solidFill>
              </a:rPr>
              <a:t>Menyukakan pikiran kita</a:t>
            </a:r>
            <a:r>
              <a:rPr lang="en-US" b="1"/>
              <a:t> </a:t>
            </a:r>
            <a:r>
              <a:rPr lang="en-US" sz="2000" b="1"/>
              <a:t>(Memberikan respon secara tepat dlm situasi yg berbeda)</a:t>
            </a:r>
          </a:p>
        </p:txBody>
      </p:sp>
      <p:sp>
        <p:nvSpPr>
          <p:cNvPr id="385031" name="Text Box 7"/>
          <p:cNvSpPr txBox="1">
            <a:spLocks noChangeArrowheads="1"/>
          </p:cNvSpPr>
          <p:nvPr/>
        </p:nvSpPr>
        <p:spPr bwMode="auto">
          <a:xfrm>
            <a:off x="1828800" y="1219200"/>
            <a:ext cx="541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a:t>   </a:t>
            </a:r>
            <a:r>
              <a:rPr lang="en-US" b="1">
                <a:solidFill>
                  <a:srgbClr val="0000FF"/>
                </a:solidFill>
              </a:rPr>
              <a:t>Memberitahu pikiran kita</a:t>
            </a:r>
            <a:r>
              <a:rPr lang="en-US" b="1"/>
              <a:t> (Siapa Tuhan itu dan apa yang Dia telah perbuat)</a:t>
            </a:r>
          </a:p>
        </p:txBody>
      </p:sp>
      <p:sp>
        <p:nvSpPr>
          <p:cNvPr id="385032" name="Text Box 8"/>
          <p:cNvSpPr txBox="1">
            <a:spLocks noChangeArrowheads="1"/>
          </p:cNvSpPr>
          <p:nvPr/>
        </p:nvSpPr>
        <p:spPr bwMode="auto">
          <a:xfrm>
            <a:off x="-76200" y="5654675"/>
            <a:ext cx="3581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b="1">
                <a:solidFill>
                  <a:srgbClr val="0033CC"/>
                </a:solidFill>
              </a:rPr>
              <a:t>Mengarahkan kehendak kita</a:t>
            </a:r>
          </a:p>
          <a:p>
            <a:pPr algn="r" eaLnBrk="1" hangingPunct="1"/>
            <a:r>
              <a:rPr lang="en-US" b="1"/>
              <a:t>(Patuh sepenuh hati)</a:t>
            </a:r>
          </a:p>
        </p:txBody>
      </p:sp>
      <p:grpSp>
        <p:nvGrpSpPr>
          <p:cNvPr id="2" name="Group 9"/>
          <p:cNvGrpSpPr>
            <a:grpSpLocks/>
          </p:cNvGrpSpPr>
          <p:nvPr/>
        </p:nvGrpSpPr>
        <p:grpSpPr bwMode="auto">
          <a:xfrm>
            <a:off x="2209800" y="2209800"/>
            <a:ext cx="4267200" cy="3124200"/>
            <a:chOff x="1248" y="1200"/>
            <a:chExt cx="2688" cy="2400"/>
          </a:xfrm>
        </p:grpSpPr>
        <p:sp>
          <p:nvSpPr>
            <p:cNvPr id="248844" name="Line 10"/>
            <p:cNvSpPr>
              <a:spLocks noChangeShapeType="1"/>
            </p:cNvSpPr>
            <p:nvPr/>
          </p:nvSpPr>
          <p:spPr bwMode="auto">
            <a:xfrm flipH="1">
              <a:off x="1248" y="1200"/>
              <a:ext cx="1344" cy="24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5" name="Line 11"/>
            <p:cNvSpPr>
              <a:spLocks noChangeShapeType="1"/>
            </p:cNvSpPr>
            <p:nvPr/>
          </p:nvSpPr>
          <p:spPr bwMode="auto">
            <a:xfrm>
              <a:off x="2592" y="1200"/>
              <a:ext cx="1344" cy="240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8846" name="Line 12"/>
            <p:cNvSpPr>
              <a:spLocks noChangeShapeType="1"/>
            </p:cNvSpPr>
            <p:nvPr/>
          </p:nvSpPr>
          <p:spPr bwMode="auto">
            <a:xfrm>
              <a:off x="1248" y="3600"/>
              <a:ext cx="2688" cy="0"/>
            </a:xfrm>
            <a:prstGeom prst="line">
              <a:avLst/>
            </a:prstGeom>
            <a:noFill/>
            <a:ln w="76200">
              <a:solidFill>
                <a:srgbClr val="336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5037" name="Text Box 13"/>
          <p:cNvSpPr txBox="1">
            <a:spLocks noChangeArrowheads="1"/>
          </p:cNvSpPr>
          <p:nvPr/>
        </p:nvSpPr>
        <p:spPr bwMode="auto">
          <a:xfrm>
            <a:off x="6172200" y="2514600"/>
            <a:ext cx="2971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rgbClr val="0033CC"/>
                </a:solidFill>
              </a:rPr>
              <a:t>Tuhan adalah Roh dan penyembah-penyembahNya harus menyembah dalam Roh dan kebenaran (Yohanes 4:24)</a:t>
            </a:r>
          </a:p>
        </p:txBody>
      </p:sp>
      <p:sp>
        <p:nvSpPr>
          <p:cNvPr id="385038" name="Text Box 14"/>
          <p:cNvSpPr txBox="1">
            <a:spLocks noChangeArrowheads="1"/>
          </p:cNvSpPr>
          <p:nvPr/>
        </p:nvSpPr>
        <p:spPr bwMode="auto">
          <a:xfrm>
            <a:off x="2895600" y="3657600"/>
            <a:ext cx="2819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t>Efek membaca kitab Mazmur pada keutuhan seseorang</a:t>
            </a:r>
          </a:p>
        </p:txBody>
      </p:sp>
      <p:sp>
        <p:nvSpPr>
          <p:cNvPr id="248843" name="Text Box 15"/>
          <p:cNvSpPr txBox="1">
            <a:spLocks noChangeArrowheads="1"/>
          </p:cNvSpPr>
          <p:nvPr/>
        </p:nvSpPr>
        <p:spPr bwMode="auto">
          <a:xfrm>
            <a:off x="8229600" y="76200"/>
            <a:ext cx="87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t>388d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5038"/>
                                        </p:tgtEl>
                                        <p:attrNameLst>
                                          <p:attrName>style.visibility</p:attrName>
                                        </p:attrNameLst>
                                      </p:cBhvr>
                                      <p:to>
                                        <p:strVal val="visible"/>
                                      </p:to>
                                    </p:set>
                                    <p:animEffect transition="in" filter="fade">
                                      <p:cBhvr>
                                        <p:cTn id="12" dur="1000"/>
                                        <p:tgtEl>
                                          <p:spTgt spid="3850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5031"/>
                                        </p:tgtEl>
                                        <p:attrNameLst>
                                          <p:attrName>style.visibility</p:attrName>
                                        </p:attrNameLst>
                                      </p:cBhvr>
                                      <p:to>
                                        <p:strVal val="visible"/>
                                      </p:to>
                                    </p:set>
                                    <p:animEffect transition="in" filter="fade">
                                      <p:cBhvr>
                                        <p:cTn id="17" dur="1000"/>
                                        <p:tgtEl>
                                          <p:spTgt spid="385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5032"/>
                                        </p:tgtEl>
                                        <p:attrNameLst>
                                          <p:attrName>style.visibility</p:attrName>
                                        </p:attrNameLst>
                                      </p:cBhvr>
                                      <p:to>
                                        <p:strVal val="visible"/>
                                      </p:to>
                                    </p:set>
                                    <p:animEffect transition="in" filter="fade">
                                      <p:cBhvr>
                                        <p:cTn id="22" dur="1000"/>
                                        <p:tgtEl>
                                          <p:spTgt spid="38503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5030"/>
                                        </p:tgtEl>
                                        <p:attrNameLst>
                                          <p:attrName>style.visibility</p:attrName>
                                        </p:attrNameLst>
                                      </p:cBhvr>
                                      <p:to>
                                        <p:strVal val="visible"/>
                                      </p:to>
                                    </p:set>
                                    <p:animEffect transition="in" filter="fade">
                                      <p:cBhvr>
                                        <p:cTn id="27" dur="1000"/>
                                        <p:tgtEl>
                                          <p:spTgt spid="385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5037"/>
                                        </p:tgtEl>
                                        <p:attrNameLst>
                                          <p:attrName>style.visibility</p:attrName>
                                        </p:attrNameLst>
                                      </p:cBhvr>
                                      <p:to>
                                        <p:strVal val="visible"/>
                                      </p:to>
                                    </p:set>
                                    <p:animEffect transition="in" filter="fade">
                                      <p:cBhvr>
                                        <p:cTn id="32" dur="1000"/>
                                        <p:tgtEl>
                                          <p:spTgt spid="385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30" grpId="0"/>
      <p:bldP spid="385031" grpId="0"/>
      <p:bldP spid="385032" grpId="0"/>
      <p:bldP spid="385037" grpId="0"/>
      <p:bldP spid="3850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aphicFrame>
        <p:nvGraphicFramePr>
          <p:cNvPr id="299045" name="Group 37"/>
          <p:cNvGraphicFramePr>
            <a:graphicFrameLocks noGrp="1"/>
          </p:cNvGraphicFramePr>
          <p:nvPr>
            <p:ph type="tbl" idx="1"/>
          </p:nvPr>
        </p:nvGraphicFramePr>
        <p:xfrm>
          <a:off x="228600" y="762000"/>
          <a:ext cx="8915400" cy="3314700"/>
        </p:xfrm>
        <a:graphic>
          <a:graphicData uri="http://schemas.openxmlformats.org/drawingml/2006/table">
            <a:tbl>
              <a:tblPr/>
              <a:tblGrid>
                <a:gridCol w="1447800"/>
                <a:gridCol w="2057400"/>
                <a:gridCol w="5410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Ibrani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Tehilim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Buku Puji-Pujian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Yunani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Psalmoi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Puisi yg dinyanyikan dengan iringan alat-alat musik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Latin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Liber Psalmorum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Kitab Mazmur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1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Inggris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Psalms, </a:t>
                      </a:r>
                      <a:b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b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The Psalter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pitchFamily="-107" charset="0"/>
                          <a:ea typeface="Arial" pitchFamily="-107" charset="0"/>
                          <a:cs typeface="Arial" pitchFamily="-107" charset="0"/>
                        </a:rPr>
                        <a:t>Judul menyatakan tipe lagu-lagu</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03448" name="Group 20"/>
          <p:cNvGrpSpPr>
            <a:grpSpLocks/>
          </p:cNvGrpSpPr>
          <p:nvPr/>
        </p:nvGrpSpPr>
        <p:grpSpPr bwMode="auto">
          <a:xfrm>
            <a:off x="0" y="3989388"/>
            <a:ext cx="9144000" cy="2944812"/>
            <a:chOff x="0" y="2465"/>
            <a:chExt cx="5472" cy="1855"/>
          </a:xfrm>
        </p:grpSpPr>
        <p:pic>
          <p:nvPicPr>
            <p:cNvPr id="103451" name="Picture 21"/>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0"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52" name="Picture 22"/>
            <p:cNvPicPr>
              <a:picLocks noChangeAspect="1" noChangeArrowheads="1"/>
            </p:cNvPicPr>
            <p:nvPr/>
          </p:nvPicPr>
          <p:blipFill>
            <a:blip r:embed="rId4">
              <a:extLst>
                <a:ext uri="{28A0092B-C50C-407E-A947-70E740481C1C}">
                  <a14:useLocalDpi xmlns:a14="http://schemas.microsoft.com/office/drawing/2010/main" val="0"/>
                </a:ext>
              </a:extLst>
            </a:blip>
            <a:srcRect l="8594" r="8594"/>
            <a:stretch>
              <a:fillRect/>
            </a:stretch>
          </p:blipFill>
          <p:spPr bwMode="auto">
            <a:xfrm>
              <a:off x="2736" y="2465"/>
              <a:ext cx="2736" cy="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9031" name="Rectangle 23"/>
          <p:cNvSpPr>
            <a:spLocks noGrp="1" noChangeArrowheads="1"/>
          </p:cNvSpPr>
          <p:nvPr>
            <p:ph type="title"/>
          </p:nvPr>
        </p:nvSpPr>
        <p:spPr>
          <a:xfrm>
            <a:off x="457200" y="152400"/>
            <a:ext cx="8229600" cy="609600"/>
          </a:xfrm>
          <a:effectLst>
            <a:outerShdw blurRad="63500" dist="35921" dir="2700000" algn="ctr" rotWithShape="0">
              <a:schemeClr val="tx2">
                <a:alpha val="74998"/>
              </a:schemeClr>
            </a:outerShdw>
          </a:effectLst>
        </p:spPr>
        <p:txBody>
          <a:bodyPr/>
          <a:lstStyle/>
          <a:p>
            <a:pPr eaLnBrk="1" hangingPunct="1">
              <a:defRPr/>
            </a:pPr>
            <a:r>
              <a:rPr lang="en-US" sz="4000" b="1">
                <a:solidFill>
                  <a:schemeClr val="bg1"/>
                </a:solidFill>
                <a:latin typeface="Arial" charset="0"/>
                <a:cs typeface="Arial" charset="0"/>
              </a:rPr>
              <a:t>NAMA-NAMA UNTUK KITAB INI</a:t>
            </a:r>
            <a:endParaRPr lang="en-US" b="1">
              <a:solidFill>
                <a:schemeClr val="accent2"/>
              </a:solidFill>
              <a:latin typeface="Arial" charset="0"/>
              <a:cs typeface="Arial" charset="0"/>
            </a:endParaRPr>
          </a:p>
        </p:txBody>
      </p:sp>
      <p:sp>
        <p:nvSpPr>
          <p:cNvPr id="299032" name="Text Box 24"/>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wrap="none">
            <a:spAutoFit/>
          </a:bodyPr>
          <a:lstStyle/>
          <a:p>
            <a:pPr>
              <a:defRPr/>
            </a:pPr>
            <a:r>
              <a:rPr lang="en-US" b="1">
                <a:solidFill>
                  <a:schemeClr val="bg1"/>
                </a:solidFill>
                <a:latin typeface="Arial" pitchFamily="-107" charset="0"/>
                <a:ea typeface="Arial" pitchFamily="-107" charset="0"/>
                <a:cs typeface="Arial" pitchFamily="-107" charset="0"/>
              </a:rPr>
              <a:t>381</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9031"/>
                                        </p:tgtEl>
                                        <p:attrNameLst>
                                          <p:attrName>style.visibility</p:attrName>
                                        </p:attrNameLst>
                                      </p:cBhvr>
                                      <p:to>
                                        <p:strVal val="visible"/>
                                      </p:to>
                                    </p:set>
                                    <p:animEffect transition="in" filter="fade">
                                      <p:cBhvr>
                                        <p:cTn id="7" dur="1000"/>
                                        <p:tgtEl>
                                          <p:spTgt spid="299031"/>
                                        </p:tgtEl>
                                      </p:cBhvr>
                                    </p:animEffect>
                                    <p:anim calcmode="lin" valueType="num">
                                      <p:cBhvr>
                                        <p:cTn id="8" dur="1000" fill="hold"/>
                                        <p:tgtEl>
                                          <p:spTgt spid="299031"/>
                                        </p:tgtEl>
                                        <p:attrNameLst>
                                          <p:attrName>ppt_x</p:attrName>
                                        </p:attrNameLst>
                                      </p:cBhvr>
                                      <p:tavLst>
                                        <p:tav tm="0">
                                          <p:val>
                                            <p:strVal val="#ppt_x"/>
                                          </p:val>
                                        </p:tav>
                                        <p:tav tm="100000">
                                          <p:val>
                                            <p:strVal val="#ppt_x"/>
                                          </p:val>
                                        </p:tav>
                                      </p:tavLst>
                                    </p:anim>
                                    <p:anim calcmode="lin" valueType="num">
                                      <p:cBhvr>
                                        <p:cTn id="9" dur="1000" fill="hold"/>
                                        <p:tgtEl>
                                          <p:spTgt spid="299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31"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304800" y="76200"/>
            <a:ext cx="8229600" cy="838200"/>
          </a:xfrm>
        </p:spPr>
        <p:txBody>
          <a:bodyPr/>
          <a:lstStyle/>
          <a:p>
            <a:pPr eaLnBrk="1" hangingPunct="1"/>
            <a:r>
              <a:rPr lang="en-US" sz="3200" b="1" u="sng">
                <a:solidFill>
                  <a:srgbClr val="100D00"/>
                </a:solidFill>
                <a:latin typeface="Arial" charset="0"/>
              </a:rPr>
              <a:t>Tips untuk menafsirkan kitab Mazmur</a:t>
            </a:r>
          </a:p>
        </p:txBody>
      </p:sp>
      <p:sp>
        <p:nvSpPr>
          <p:cNvPr id="49155" name="Rectangle 3"/>
          <p:cNvSpPr>
            <a:spLocks noGrp="1" noChangeArrowheads="1"/>
          </p:cNvSpPr>
          <p:nvPr>
            <p:ph type="body" idx="1"/>
          </p:nvPr>
        </p:nvSpPr>
        <p:spPr>
          <a:xfrm>
            <a:off x="304800" y="914400"/>
            <a:ext cx="8686800" cy="5410200"/>
          </a:xfrm>
        </p:spPr>
        <p:txBody>
          <a:bodyPr/>
          <a:lstStyle/>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Perhatikan strukturnya</a:t>
            </a:r>
          </a:p>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Ringkas mazmur tsb dalam sebuah kalimat (perluas hlm. 387)</a:t>
            </a:r>
          </a:p>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Perhatikan judul dan informasi latar belakang pd bagian awal</a:t>
            </a:r>
            <a:r>
              <a:rPr lang="en-US" sz="2400" b="1">
                <a:latin typeface="Arial" charset="0"/>
              </a:rPr>
              <a:t> </a:t>
            </a:r>
          </a:p>
          <a:p>
            <a:pPr marL="609600" indent="-609600" eaLnBrk="1" hangingPunct="1">
              <a:lnSpc>
                <a:spcPct val="80000"/>
              </a:lnSpc>
              <a:spcBef>
                <a:spcPct val="50000"/>
              </a:spcBef>
              <a:buClr>
                <a:srgbClr val="100D00"/>
              </a:buClr>
              <a:buFontTx/>
              <a:buAutoNum type="alphaUcPeriod"/>
            </a:pPr>
            <a:r>
              <a:rPr lang="en-US" sz="2400" b="1">
                <a:latin typeface="Arial" charset="0"/>
              </a:rPr>
              <a:t>Klasifikasikan mazmur tsb menggunakan Lindsey</a:t>
            </a:r>
            <a:r>
              <a:rPr lang="ja-JP" altLang="en-US" sz="2400" b="1">
                <a:latin typeface="Arial" charset="0"/>
              </a:rPr>
              <a:t>’</a:t>
            </a:r>
            <a:r>
              <a:rPr lang="en-US" altLang="ja-JP" sz="2400" b="1">
                <a:latin typeface="Arial" charset="0"/>
              </a:rPr>
              <a:t>s hlm. 386</a:t>
            </a:r>
          </a:p>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Tafsirkan mazmur dalam terang pernyataan PB untuk menafsirkan secara tepat teologi yang tidak utuh (cont: Mzm. 51:11)</a:t>
            </a:r>
          </a:p>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Tuliskan dengan bahasa sendiri kata-kata kiasan dan paralelisme ke dalam bahasa sehari-hari</a:t>
            </a:r>
          </a:p>
          <a:p>
            <a:pPr marL="609600" indent="-609600" eaLnBrk="1" hangingPunct="1">
              <a:lnSpc>
                <a:spcPct val="80000"/>
              </a:lnSpc>
              <a:spcBef>
                <a:spcPct val="50000"/>
              </a:spcBef>
              <a:buClr>
                <a:srgbClr val="100D00"/>
              </a:buClr>
              <a:buFontTx/>
              <a:buAutoNum type="alphaUcPeriod"/>
            </a:pPr>
            <a:r>
              <a:rPr lang="en-US" sz="2400" b="1">
                <a:solidFill>
                  <a:srgbClr val="100D00"/>
                </a:solidFill>
                <a:latin typeface="Arial" charset="0"/>
              </a:rPr>
              <a:t>Gunakan apa yg scr tdk langsung ditulis dlm PB dan kutipan-kutipan PB namun jangan membacanya kembali ke dalam teks apa yang penulis PL tidak pahami (cont: Mzm. 16:10 diperluas di Kis 2:25-31)</a:t>
            </a:r>
          </a:p>
        </p:txBody>
      </p:sp>
      <p:sp>
        <p:nvSpPr>
          <p:cNvPr id="49158" name="Text Box 6"/>
          <p:cNvSpPr txBox="1">
            <a:spLocks noChangeArrowheads="1"/>
          </p:cNvSpPr>
          <p:nvPr/>
        </p:nvSpPr>
        <p:spPr bwMode="auto">
          <a:xfrm>
            <a:off x="8375650" y="76200"/>
            <a:ext cx="692150" cy="457200"/>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p>
            <a:pPr>
              <a:defRPr/>
            </a:pPr>
            <a:r>
              <a:rPr lang="en-US" b="1">
                <a:solidFill>
                  <a:srgbClr val="100D00"/>
                </a:solidFill>
                <a:latin typeface="Arial" pitchFamily="-107" charset="0"/>
                <a:ea typeface="Arial" pitchFamily="-107" charset="0"/>
                <a:cs typeface="Arial" pitchFamily="-107" charset="0"/>
              </a:rPr>
              <a:t>391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to="" calcmode="lin" valueType="num">
                                      <p:cBhvr>
                                        <p:cTn id="17" dur="1" fill="hold"/>
                                        <p:tgtEl>
                                          <p:spTgt spid="49155">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 to="" calcmode="lin" valueType="num">
                                      <p:cBhvr>
                                        <p:cTn id="22" dur="1" fill="hold"/>
                                        <p:tgtEl>
                                          <p:spTgt spid="49155">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 to="" calcmode="lin" valueType="num">
                                      <p:cBhvr>
                                        <p:cTn id="27" dur="1" fill="hold"/>
                                        <p:tgtEl>
                                          <p:spTgt spid="49155">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 to="" calcmode="lin" valueType="num">
                                      <p:cBhvr>
                                        <p:cTn id="32" dur="1" fill="hold"/>
                                        <p:tgtEl>
                                          <p:spTgt spid="49155">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49155">
                                            <p:txEl>
                                              <p:pRg st="6" end="6"/>
                                            </p:txEl>
                                          </p:spTgt>
                                        </p:tgtEl>
                                        <p:attrNameLst>
                                          <p:attrName>style.visibility</p:attrName>
                                        </p:attrNameLst>
                                      </p:cBhvr>
                                      <p:to>
                                        <p:strVal val="visible"/>
                                      </p:to>
                                    </p:set>
                                    <p:anim to="" calcmode="lin" valueType="num">
                                      <p:cBhvr>
                                        <p:cTn id="37" dur="1" fill="hold"/>
                                        <p:tgtEl>
                                          <p:spTgt spid="4915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152400" y="685800"/>
            <a:ext cx="8229600" cy="1143000"/>
          </a:xfrm>
          <a:noFill/>
        </p:spPr>
        <p:txBody>
          <a:bodyPr/>
          <a:lstStyle/>
          <a:p>
            <a:pPr eaLnBrk="1" hangingPunct="1"/>
            <a:r>
              <a:rPr lang="en-US" sz="6000" b="1">
                <a:solidFill>
                  <a:schemeClr val="tx1"/>
                </a:solidFill>
                <a:latin typeface="Arial" charset="0"/>
              </a:rPr>
              <a:t>KESIMPULAN</a:t>
            </a:r>
          </a:p>
        </p:txBody>
      </p:sp>
      <p:sp>
        <p:nvSpPr>
          <p:cNvPr id="387075" name="Rectangle 3"/>
          <p:cNvSpPr>
            <a:spLocks noGrp="1" noChangeArrowheads="1"/>
          </p:cNvSpPr>
          <p:nvPr>
            <p:ph type="body" idx="1"/>
          </p:nvPr>
        </p:nvSpPr>
        <p:spPr>
          <a:xfrm>
            <a:off x="457200" y="2057400"/>
            <a:ext cx="6553200" cy="4191000"/>
          </a:xfrm>
        </p:spPr>
        <p:txBody>
          <a:bodyPr/>
          <a:lstStyle/>
          <a:p>
            <a:pPr marL="0" indent="0" eaLnBrk="1" hangingPunct="1">
              <a:buFontTx/>
              <a:buNone/>
            </a:pPr>
            <a:r>
              <a:rPr lang="en-US" sz="2600" b="1">
                <a:latin typeface="Arial" charset="0"/>
              </a:rPr>
              <a:t>James McClendon:</a:t>
            </a:r>
          </a:p>
          <a:p>
            <a:pPr marL="0" indent="0" eaLnBrk="1" hangingPunct="1">
              <a:buFontTx/>
              <a:buNone/>
            </a:pPr>
            <a:r>
              <a:rPr lang="ja-JP" altLang="en-US" sz="2600" b="1">
                <a:latin typeface="Arial" charset="0"/>
              </a:rPr>
              <a:t>“</a:t>
            </a:r>
            <a:r>
              <a:rPr lang="en-US" altLang="ja-JP" sz="2600" b="1">
                <a:latin typeface="Arial" charset="0"/>
              </a:rPr>
              <a:t>Penyembahan adl praktek dari respon makhluk ciptaan yg interaktif terhadap apa yang Tuhan lakukan dan minta dan janjikan: hal ini bukanlah manipulasi manusia ataupun kuasa magis Tuhan, tapi ini adl percakapan dua sisi, dialog dengan Tuhan yang penuh rahmat.</a:t>
            </a:r>
            <a:r>
              <a:rPr lang="ja-JP" altLang="en-US" sz="2600" b="1">
                <a:latin typeface="Arial" charset="0"/>
              </a:rPr>
              <a:t>”</a:t>
            </a:r>
            <a:endParaRPr lang="en-US" sz="2600" b="1">
              <a:latin typeface="Arial" charset="0"/>
            </a:endParaRPr>
          </a:p>
        </p:txBody>
      </p:sp>
      <p:grpSp>
        <p:nvGrpSpPr>
          <p:cNvPr id="252932" name="Group 4"/>
          <p:cNvGrpSpPr>
            <a:grpSpLocks/>
          </p:cNvGrpSpPr>
          <p:nvPr/>
        </p:nvGrpSpPr>
        <p:grpSpPr bwMode="auto">
          <a:xfrm>
            <a:off x="7315200" y="0"/>
            <a:ext cx="1828800" cy="6858000"/>
            <a:chOff x="4608" y="0"/>
            <a:chExt cx="1152" cy="4320"/>
          </a:xfrm>
        </p:grpSpPr>
        <p:pic>
          <p:nvPicPr>
            <p:cNvPr id="252933"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0"/>
              <a:ext cx="115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4"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2064"/>
              <a:ext cx="115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7074"/>
                                        </p:tgtEl>
                                        <p:attrNameLst>
                                          <p:attrName>style.visibility</p:attrName>
                                        </p:attrNameLst>
                                      </p:cBhvr>
                                      <p:to>
                                        <p:strVal val="visible"/>
                                      </p:to>
                                    </p:set>
                                    <p:animEffect transition="in" filter="box(in)">
                                      <p:cBhvr>
                                        <p:cTn id="7" dur="500"/>
                                        <p:tgtEl>
                                          <p:spTgt spid="387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87075">
                                            <p:txEl>
                                              <p:pRg st="0" end="0"/>
                                            </p:txEl>
                                          </p:spTgt>
                                        </p:tgtEl>
                                        <p:attrNameLst>
                                          <p:attrName>style.visibility</p:attrName>
                                        </p:attrNameLst>
                                      </p:cBhvr>
                                      <p:to>
                                        <p:strVal val="visible"/>
                                      </p:to>
                                    </p:set>
                                    <p:anim calcmode="lin" valueType="num">
                                      <p:cBhvr>
                                        <p:cTn id="12" dur="500" fill="hold"/>
                                        <p:tgtEl>
                                          <p:spTgt spid="387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7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8707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387075">
                                            <p:txEl>
                                              <p:pRg st="1" end="1"/>
                                            </p:txEl>
                                          </p:spTgt>
                                        </p:tgtEl>
                                        <p:attrNameLst>
                                          <p:attrName>style.visibility</p:attrName>
                                        </p:attrNameLst>
                                      </p:cBhvr>
                                      <p:to>
                                        <p:strVal val="visible"/>
                                      </p:to>
                                    </p:set>
                                    <p:anim calcmode="lin" valueType="num">
                                      <p:cBhvr>
                                        <p:cTn id="19" dur="500" fill="hold"/>
                                        <p:tgtEl>
                                          <p:spTgt spid="38707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8707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87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4"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ctrTitle"/>
          </p:nvPr>
        </p:nvSpPr>
        <p:spPr>
          <a:xfrm>
            <a:off x="1524000" y="609600"/>
            <a:ext cx="6553200" cy="1143000"/>
          </a:xfrm>
          <a:noFill/>
        </p:spPr>
        <p:txBody>
          <a:bodyPr/>
          <a:lstStyle/>
          <a:p>
            <a:pPr algn="l" eaLnBrk="1" hangingPunct="1"/>
            <a:r>
              <a:rPr lang="en-US" sz="4000" b="1">
                <a:latin typeface="Arial" charset="0"/>
              </a:rPr>
              <a:t>Kualitas yg menarik dari Kitab Mazmur</a:t>
            </a:r>
            <a:endParaRPr lang="en-GB" sz="4000">
              <a:latin typeface="Arial" charset="0"/>
            </a:endParaRPr>
          </a:p>
        </p:txBody>
      </p:sp>
      <p:sp>
        <p:nvSpPr>
          <p:cNvPr id="389123" name="Rectangle 3"/>
          <p:cNvSpPr>
            <a:spLocks noGrp="1" noChangeArrowheads="1"/>
          </p:cNvSpPr>
          <p:nvPr>
            <p:ph type="subTitle" idx="1"/>
          </p:nvPr>
        </p:nvSpPr>
        <p:spPr>
          <a:xfrm>
            <a:off x="1066800" y="1905000"/>
            <a:ext cx="7696200" cy="3124200"/>
          </a:xfrm>
        </p:spPr>
        <p:txBody>
          <a:bodyPr/>
          <a:lstStyle/>
          <a:p>
            <a:pPr marL="990600" lvl="1" indent="-533400" algn="l" eaLnBrk="1" hangingPunct="1">
              <a:lnSpc>
                <a:spcPct val="90000"/>
              </a:lnSpc>
            </a:pPr>
            <a:r>
              <a:rPr lang="en-US" sz="3200" b="1">
                <a:latin typeface="Arial" charset="0"/>
                <a:ea typeface="Arial" charset="0"/>
                <a:cs typeface="Arial" charset="0"/>
              </a:rPr>
              <a:t>Mazmur-mazmur ini adl puisi:</a:t>
            </a:r>
          </a:p>
          <a:p>
            <a:pPr marL="990600" lvl="1" indent="-533400" algn="l" eaLnBrk="1" hangingPunct="1">
              <a:lnSpc>
                <a:spcPct val="90000"/>
              </a:lnSpc>
              <a:buFontTx/>
              <a:buChar char="–"/>
            </a:pPr>
            <a:r>
              <a:rPr lang="en-US" sz="3200" b="1">
                <a:latin typeface="Arial" charset="0"/>
                <a:ea typeface="Arial" charset="0"/>
                <a:cs typeface="Arial" charset="0"/>
              </a:rPr>
              <a:t>Suatu jenis seni</a:t>
            </a:r>
          </a:p>
          <a:p>
            <a:pPr marL="990600" lvl="1" indent="-533400" algn="l" eaLnBrk="1" hangingPunct="1">
              <a:lnSpc>
                <a:spcPct val="90000"/>
              </a:lnSpc>
              <a:buFontTx/>
              <a:buChar char="–"/>
            </a:pPr>
            <a:r>
              <a:rPr lang="en-US" sz="3200" b="1">
                <a:latin typeface="Arial" charset="0"/>
                <a:ea typeface="Arial" charset="0"/>
                <a:cs typeface="Arial" charset="0"/>
              </a:rPr>
              <a:t>Menyenangkan (dpt dinikmati)</a:t>
            </a:r>
          </a:p>
          <a:p>
            <a:pPr marL="990600" lvl="1" indent="-533400" algn="l" eaLnBrk="1" hangingPunct="1">
              <a:lnSpc>
                <a:spcPct val="90000"/>
              </a:lnSpc>
              <a:buFontTx/>
              <a:buChar char="–"/>
            </a:pPr>
            <a:r>
              <a:rPr lang="en-US" sz="3200" b="1">
                <a:latin typeface="Arial" charset="0"/>
                <a:ea typeface="Arial" charset="0"/>
                <a:cs typeface="Arial" charset="0"/>
              </a:rPr>
              <a:t>Ditujukan secara langsung kepada keutuhan manusia atau perkumpulan jemaat</a:t>
            </a:r>
            <a:endParaRPr lang="en-GB" sz="3200" b="1">
              <a:latin typeface="Arial" charset="0"/>
              <a:ea typeface="Arial" charset="0"/>
              <a:cs typeface="Arial" charset="0"/>
            </a:endParaRPr>
          </a:p>
        </p:txBody>
      </p:sp>
      <p:pic>
        <p:nvPicPr>
          <p:cNvPr id="254980" name="Picture 4"/>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1"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182880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2"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365760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3" name="Picture 7"/>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548640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4" name="Picture 8"/>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7315200" y="5105400"/>
            <a:ext cx="1828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22"/>
                                        </p:tgtEl>
                                        <p:attrNameLst>
                                          <p:attrName>style.visibility</p:attrName>
                                        </p:attrNameLst>
                                      </p:cBhvr>
                                      <p:to>
                                        <p:strVal val="visible"/>
                                      </p:to>
                                    </p:set>
                                    <p:anim calcmode="lin" valueType="num">
                                      <p:cBhvr additive="base">
                                        <p:cTn id="7" dur="500" fill="hold"/>
                                        <p:tgtEl>
                                          <p:spTgt spid="389122"/>
                                        </p:tgtEl>
                                        <p:attrNameLst>
                                          <p:attrName>ppt_x</p:attrName>
                                        </p:attrNameLst>
                                      </p:cBhvr>
                                      <p:tavLst>
                                        <p:tav tm="0">
                                          <p:val>
                                            <p:strVal val="#ppt_x"/>
                                          </p:val>
                                        </p:tav>
                                        <p:tav tm="100000">
                                          <p:val>
                                            <p:strVal val="#ppt_x"/>
                                          </p:val>
                                        </p:tav>
                                      </p:tavLst>
                                    </p:anim>
                                    <p:anim calcmode="lin" valueType="num">
                                      <p:cBhvr additive="base">
                                        <p:cTn id="8" dur="500" fill="hold"/>
                                        <p:tgtEl>
                                          <p:spTgt spid="3891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389123">
                                            <p:txEl>
                                              <p:pRg st="0" end="0"/>
                                            </p:txEl>
                                          </p:spTgt>
                                        </p:tgtEl>
                                        <p:attrNameLst>
                                          <p:attrName>style.visibility</p:attrName>
                                        </p:attrNameLst>
                                      </p:cBhvr>
                                      <p:to>
                                        <p:strVal val="visible"/>
                                      </p:to>
                                    </p:set>
                                    <p:animEffect transition="in" filter="slide(fromBottom)">
                                      <p:cBhvr>
                                        <p:cTn id="13" dur="500"/>
                                        <p:tgtEl>
                                          <p:spTgt spid="38912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389123">
                                            <p:txEl>
                                              <p:pRg st="1" end="1"/>
                                            </p:txEl>
                                          </p:spTgt>
                                        </p:tgtEl>
                                        <p:attrNameLst>
                                          <p:attrName>style.visibility</p:attrName>
                                        </p:attrNameLst>
                                      </p:cBhvr>
                                      <p:to>
                                        <p:strVal val="visible"/>
                                      </p:to>
                                    </p:set>
                                    <p:animEffect transition="in" filter="slide(fromBottom)">
                                      <p:cBhvr>
                                        <p:cTn id="18" dur="500"/>
                                        <p:tgtEl>
                                          <p:spTgt spid="38912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389123">
                                            <p:txEl>
                                              <p:pRg st="2" end="2"/>
                                            </p:txEl>
                                          </p:spTgt>
                                        </p:tgtEl>
                                        <p:attrNameLst>
                                          <p:attrName>style.visibility</p:attrName>
                                        </p:attrNameLst>
                                      </p:cBhvr>
                                      <p:to>
                                        <p:strVal val="visible"/>
                                      </p:to>
                                    </p:set>
                                    <p:animEffect transition="in" filter="slide(fromBottom)">
                                      <p:cBhvr>
                                        <p:cTn id="23" dur="500"/>
                                        <p:tgtEl>
                                          <p:spTgt spid="389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389123">
                                            <p:txEl>
                                              <p:pRg st="3" end="3"/>
                                            </p:txEl>
                                          </p:spTgt>
                                        </p:tgtEl>
                                        <p:attrNameLst>
                                          <p:attrName>style.visibility</p:attrName>
                                        </p:attrNameLst>
                                      </p:cBhvr>
                                      <p:to>
                                        <p:strVal val="visible"/>
                                      </p:to>
                                    </p:set>
                                    <p:anim calcmode="lin" valueType="num">
                                      <p:cBhvr>
                                        <p:cTn id="28" dur="1000" fill="hold"/>
                                        <p:tgtEl>
                                          <p:spTgt spid="3891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891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89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2"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381000" y="427038"/>
            <a:ext cx="3733800" cy="715962"/>
          </a:xfrm>
          <a:noFill/>
        </p:spPr>
        <p:txBody>
          <a:bodyPr/>
          <a:lstStyle/>
          <a:p>
            <a:pPr algn="l" eaLnBrk="1" hangingPunct="1"/>
            <a:r>
              <a:rPr lang="en-US" sz="4000">
                <a:latin typeface="Arial" charset="0"/>
              </a:rPr>
              <a:t>Aplikasi</a:t>
            </a:r>
          </a:p>
        </p:txBody>
      </p:sp>
      <p:sp>
        <p:nvSpPr>
          <p:cNvPr id="391171" name="Rectangle 3"/>
          <p:cNvSpPr>
            <a:spLocks noGrp="1" noChangeArrowheads="1"/>
          </p:cNvSpPr>
          <p:nvPr>
            <p:ph type="body" idx="1"/>
          </p:nvPr>
        </p:nvSpPr>
        <p:spPr>
          <a:xfrm>
            <a:off x="152400" y="1600200"/>
            <a:ext cx="7086600" cy="4525963"/>
          </a:xfrm>
        </p:spPr>
        <p:txBody>
          <a:bodyPr/>
          <a:lstStyle/>
          <a:p>
            <a:pPr marL="609600" indent="-609600" eaLnBrk="1" hangingPunct="1">
              <a:lnSpc>
                <a:spcPct val="90000"/>
              </a:lnSpc>
              <a:buFontTx/>
              <a:buNone/>
            </a:pPr>
            <a:r>
              <a:rPr lang="en-US" sz="2400" b="1">
                <a:latin typeface="Arial" charset="0"/>
              </a:rPr>
              <a:t>Catatan:</a:t>
            </a:r>
          </a:p>
          <a:p>
            <a:pPr marL="609600" indent="-609600" eaLnBrk="1" hangingPunct="1">
              <a:lnSpc>
                <a:spcPct val="90000"/>
              </a:lnSpc>
              <a:buFontTx/>
              <a:buAutoNum type="arabicPeriod"/>
            </a:pPr>
            <a:r>
              <a:rPr lang="en-US" sz="2400" b="1">
                <a:latin typeface="Arial" charset="0"/>
              </a:rPr>
              <a:t>Seting (tempat, waktu)</a:t>
            </a:r>
          </a:p>
          <a:p>
            <a:pPr marL="609600" indent="-609600" eaLnBrk="1" hangingPunct="1">
              <a:lnSpc>
                <a:spcPct val="90000"/>
              </a:lnSpc>
              <a:buFontTx/>
              <a:buAutoNum type="arabicPeriod"/>
            </a:pPr>
            <a:r>
              <a:rPr lang="en-US" sz="2400" b="1">
                <a:latin typeface="Arial" charset="0"/>
              </a:rPr>
              <a:t>Pelaku atau jenis</a:t>
            </a:r>
          </a:p>
          <a:p>
            <a:pPr marL="609600" indent="-609600" eaLnBrk="1" hangingPunct="1">
              <a:lnSpc>
                <a:spcPct val="90000"/>
              </a:lnSpc>
              <a:buFontTx/>
              <a:buAutoNum type="arabicPeriod"/>
            </a:pPr>
            <a:r>
              <a:rPr lang="en-US" sz="2400" b="1">
                <a:latin typeface="Arial" charset="0"/>
              </a:rPr>
              <a:t>Struktur</a:t>
            </a:r>
          </a:p>
          <a:p>
            <a:pPr marL="609600" indent="-609600" eaLnBrk="1" hangingPunct="1">
              <a:lnSpc>
                <a:spcPct val="90000"/>
              </a:lnSpc>
              <a:buFontTx/>
              <a:buNone/>
            </a:pPr>
            <a:r>
              <a:rPr lang="en-US" sz="2400" b="1">
                <a:latin typeface="Arial" charset="0"/>
              </a:rPr>
              <a:t> </a:t>
            </a:r>
          </a:p>
          <a:p>
            <a:pPr marL="609600" indent="-609600" eaLnBrk="1" hangingPunct="1">
              <a:lnSpc>
                <a:spcPct val="90000"/>
              </a:lnSpc>
              <a:buFontTx/>
              <a:buNone/>
            </a:pPr>
            <a:r>
              <a:rPr lang="en-US" sz="2400" b="1">
                <a:latin typeface="Arial" charset="0"/>
              </a:rPr>
              <a:t>Ketahui siapa Tuhan itu dan apa yang Dia telah perbuat</a:t>
            </a:r>
          </a:p>
          <a:p>
            <a:pPr marL="609600" indent="-609600" eaLnBrk="1" hangingPunct="1">
              <a:lnSpc>
                <a:spcPct val="90000"/>
              </a:lnSpc>
              <a:buFontTx/>
              <a:buNone/>
            </a:pPr>
            <a:endParaRPr lang="en-US" sz="2400" b="1">
              <a:latin typeface="Arial" charset="0"/>
            </a:endParaRPr>
          </a:p>
          <a:p>
            <a:pPr marL="609600" indent="-609600" eaLnBrk="1" hangingPunct="1">
              <a:lnSpc>
                <a:spcPct val="90000"/>
              </a:lnSpc>
              <a:buFontTx/>
              <a:buNone/>
            </a:pPr>
            <a:r>
              <a:rPr lang="en-US" sz="2400" b="1">
                <a:latin typeface="Arial" charset="0"/>
              </a:rPr>
              <a:t>Respon kita (berdasarkan pd kitab  Roma 12:1):</a:t>
            </a:r>
          </a:p>
          <a:p>
            <a:pPr marL="609600" indent="-609600" eaLnBrk="1" hangingPunct="1">
              <a:lnSpc>
                <a:spcPct val="90000"/>
              </a:lnSpc>
              <a:buFontTx/>
              <a:buAutoNum type="arabicPeriod"/>
            </a:pPr>
            <a:r>
              <a:rPr lang="en-US" sz="2400" b="1">
                <a:latin typeface="Arial" charset="0"/>
              </a:rPr>
              <a:t>Pengorbanan </a:t>
            </a:r>
          </a:p>
          <a:p>
            <a:pPr marL="609600" indent="-609600" eaLnBrk="1" hangingPunct="1">
              <a:lnSpc>
                <a:spcPct val="90000"/>
              </a:lnSpc>
              <a:buFontTx/>
              <a:buAutoNum type="arabicPeriod"/>
            </a:pPr>
            <a:r>
              <a:rPr lang="en-US" sz="2400" b="1">
                <a:latin typeface="Arial" charset="0"/>
              </a:rPr>
              <a:t>Pelayanan </a:t>
            </a:r>
          </a:p>
          <a:p>
            <a:pPr marL="609600" indent="-609600" eaLnBrk="1" hangingPunct="1">
              <a:lnSpc>
                <a:spcPct val="90000"/>
              </a:lnSpc>
              <a:buFontTx/>
              <a:buNone/>
            </a:pPr>
            <a:endParaRPr lang="en-US" sz="2400" b="1">
              <a:latin typeface="Arial" charset="0"/>
            </a:endParaRPr>
          </a:p>
        </p:txBody>
      </p:sp>
      <p:grpSp>
        <p:nvGrpSpPr>
          <p:cNvPr id="257028" name="Group 4"/>
          <p:cNvGrpSpPr>
            <a:grpSpLocks/>
          </p:cNvGrpSpPr>
          <p:nvPr/>
        </p:nvGrpSpPr>
        <p:grpSpPr bwMode="auto">
          <a:xfrm>
            <a:off x="7315200" y="0"/>
            <a:ext cx="1828800" cy="6858000"/>
            <a:chOff x="4608" y="0"/>
            <a:chExt cx="1152" cy="4320"/>
          </a:xfrm>
        </p:grpSpPr>
        <p:pic>
          <p:nvPicPr>
            <p:cNvPr id="257029" name="Picture 5"/>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0"/>
              <a:ext cx="115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30" name="Picture 6"/>
            <p:cNvPicPr>
              <a:picLocks noChangeAspect="1" noChangeArrowheads="1"/>
            </p:cNvPicPr>
            <p:nvPr/>
          </p:nvPicPr>
          <p:blipFill>
            <a:blip r:embed="rId3">
              <a:extLst>
                <a:ext uri="{28A0092B-C50C-407E-A947-70E740481C1C}">
                  <a14:useLocalDpi xmlns:a14="http://schemas.microsoft.com/office/drawing/2010/main" val="0"/>
                </a:ext>
              </a:extLst>
            </a:blip>
            <a:srcRect l="20000" r="39999" b="11446"/>
            <a:stretch>
              <a:fillRect/>
            </a:stretch>
          </p:blipFill>
          <p:spPr bwMode="auto">
            <a:xfrm>
              <a:off x="4608" y="2064"/>
              <a:ext cx="115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1170"/>
                                        </p:tgtEl>
                                        <p:attrNameLst>
                                          <p:attrName>style.visibility</p:attrName>
                                        </p:attrNameLst>
                                      </p:cBhvr>
                                      <p:to>
                                        <p:strVal val="visible"/>
                                      </p:to>
                                    </p:set>
                                    <p:animEffect transition="in" filter="strips(downRight)">
                                      <p:cBhvr>
                                        <p:cTn id="7" dur="1000"/>
                                        <p:tgtEl>
                                          <p:spTgt spid="391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Effect transition="in" filter="box(in)">
                                      <p:cBhvr>
                                        <p:cTn id="12" dur="500"/>
                                        <p:tgtEl>
                                          <p:spTgt spid="391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91171">
                                            <p:txEl>
                                              <p:pRg st="1" end="1"/>
                                            </p:txEl>
                                          </p:spTgt>
                                        </p:tgtEl>
                                        <p:attrNameLst>
                                          <p:attrName>style.visibility</p:attrName>
                                        </p:attrNameLst>
                                      </p:cBhvr>
                                      <p:to>
                                        <p:strVal val="visible"/>
                                      </p:to>
                                    </p:set>
                                    <p:anim calcmode="lin" valueType="num">
                                      <p:cBhvr>
                                        <p:cTn id="17" dur="1000" fill="hold"/>
                                        <p:tgtEl>
                                          <p:spTgt spid="391171">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9117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91171">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391171">
                                            <p:txEl>
                                              <p:pRg st="2" end="2"/>
                                            </p:txEl>
                                          </p:spTgt>
                                        </p:tgtEl>
                                        <p:attrNameLst>
                                          <p:attrName>style.visibility</p:attrName>
                                        </p:attrNameLst>
                                      </p:cBhvr>
                                      <p:to>
                                        <p:strVal val="visible"/>
                                      </p:to>
                                    </p:set>
                                    <p:anim calcmode="lin" valueType="num">
                                      <p:cBhvr>
                                        <p:cTn id="24" dur="1000" fill="hold"/>
                                        <p:tgtEl>
                                          <p:spTgt spid="391171">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91171">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9117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1171">
                                            <p:txEl>
                                              <p:pRg st="3" end="3"/>
                                            </p:txEl>
                                          </p:spTgt>
                                        </p:tgtEl>
                                        <p:attrNameLst>
                                          <p:attrName>style.visibility</p:attrName>
                                        </p:attrNameLst>
                                      </p:cBhvr>
                                      <p:to>
                                        <p:strVal val="visible"/>
                                      </p:to>
                                    </p:set>
                                    <p:animEffect transition="in" filter="fade">
                                      <p:cBhvr>
                                        <p:cTn id="31" dur="2000"/>
                                        <p:tgtEl>
                                          <p:spTgt spid="391171">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391171">
                                            <p:txEl>
                                              <p:pRg st="5" end="5"/>
                                            </p:txEl>
                                          </p:spTgt>
                                        </p:tgtEl>
                                        <p:attrNameLst>
                                          <p:attrName>style.visibility</p:attrName>
                                        </p:attrNameLst>
                                      </p:cBhvr>
                                      <p:to>
                                        <p:strVal val="visible"/>
                                      </p:to>
                                    </p:set>
                                    <p:anim calcmode="lin" valueType="num">
                                      <p:cBhvr>
                                        <p:cTn id="36" dur="1000" fill="hold"/>
                                        <p:tgtEl>
                                          <p:spTgt spid="39117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9117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91171">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91171">
                                            <p:txEl>
                                              <p:pRg st="7" end="7"/>
                                            </p:txEl>
                                          </p:spTgt>
                                        </p:tgtEl>
                                        <p:attrNameLst>
                                          <p:attrName>style.visibility</p:attrName>
                                        </p:attrNameLst>
                                      </p:cBhvr>
                                      <p:to>
                                        <p:strVal val="visible"/>
                                      </p:to>
                                    </p:set>
                                    <p:animEffect transition="in" filter="box(in)">
                                      <p:cBhvr>
                                        <p:cTn id="43" dur="500"/>
                                        <p:tgtEl>
                                          <p:spTgt spid="391171">
                                            <p:txEl>
                                              <p:pRg st="7" end="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91171">
                                            <p:txEl>
                                              <p:pRg st="8" end="8"/>
                                            </p:txEl>
                                          </p:spTgt>
                                        </p:tgtEl>
                                        <p:attrNameLst>
                                          <p:attrName>style.visibility</p:attrName>
                                        </p:attrNameLst>
                                      </p:cBhvr>
                                      <p:to>
                                        <p:strVal val="visible"/>
                                      </p:to>
                                    </p:set>
                                    <p:animEffect transition="in" filter="box(in)">
                                      <p:cBhvr>
                                        <p:cTn id="48" dur="500"/>
                                        <p:tgtEl>
                                          <p:spTgt spid="391171">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91171">
                                            <p:txEl>
                                              <p:pRg st="9" end="9"/>
                                            </p:txEl>
                                          </p:spTgt>
                                        </p:tgtEl>
                                        <p:attrNameLst>
                                          <p:attrName>style.visibility</p:attrName>
                                        </p:attrNameLst>
                                      </p:cBhvr>
                                      <p:to>
                                        <p:strVal val="visible"/>
                                      </p:to>
                                    </p:set>
                                    <p:animEffect transition="in" filter="box(in)">
                                      <p:cBhvr>
                                        <p:cTn id="53" dur="500"/>
                                        <p:tgtEl>
                                          <p:spTgt spid="391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0" grpId="0"/>
      <p:bldP spid="391171"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E5F8FB"/>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503238"/>
            <a:ext cx="5791200" cy="6202362"/>
          </a:xfrm>
          <a:noFill/>
        </p:spPr>
        <p:txBody>
          <a:bodyPr/>
          <a:lstStyle/>
          <a:p>
            <a:pPr eaLnBrk="1" hangingPunct="1"/>
            <a:r>
              <a:rPr lang="en-GB" sz="3200" b="1">
                <a:latin typeface="Arial" charset="0"/>
              </a:rPr>
              <a:t>Dia Girangkanku </a:t>
            </a:r>
            <a:br>
              <a:rPr lang="en-GB" sz="3200" b="1">
                <a:latin typeface="Arial" charset="0"/>
              </a:rPr>
            </a:br>
            <a:r>
              <a:rPr lang="en-GB" sz="3200" b="1">
                <a:latin typeface="Arial" charset="0"/>
              </a:rPr>
              <a:t>(Mazmur 119:24)</a:t>
            </a:r>
            <a:br>
              <a:rPr lang="en-GB" sz="3200" b="1">
                <a:latin typeface="Arial" charset="0"/>
              </a:rPr>
            </a:br>
            <a:r>
              <a:rPr lang="en-GB" sz="2800">
                <a:latin typeface="Arial" charset="0"/>
              </a:rPr>
              <a:t/>
            </a:r>
            <a:br>
              <a:rPr lang="en-GB" sz="2800">
                <a:latin typeface="Arial" charset="0"/>
              </a:rPr>
            </a:br>
            <a:r>
              <a:rPr lang="en-GB" sz="2800">
                <a:latin typeface="Arial" charset="0"/>
              </a:rPr>
              <a:t>Kumasuki gerbangNya dengan hati bersyukur,</a:t>
            </a:r>
            <a:br>
              <a:rPr lang="en-GB" sz="2800">
                <a:latin typeface="Arial" charset="0"/>
              </a:rPr>
            </a:br>
            <a:r>
              <a:rPr lang="en-GB" sz="2800">
                <a:latin typeface="Arial" charset="0"/>
              </a:rPr>
              <a:t>HalamanNya dengan pujian. </a:t>
            </a:r>
            <a:br>
              <a:rPr lang="en-GB" sz="2800">
                <a:latin typeface="Arial" charset="0"/>
              </a:rPr>
            </a:br>
            <a:r>
              <a:rPr lang="en-GB" sz="2800">
                <a:latin typeface="Arial" charset="0"/>
              </a:rPr>
              <a:t>Kataku hari ini hari buat Tuhan,</a:t>
            </a:r>
            <a:br>
              <a:rPr lang="en-GB" sz="2800">
                <a:latin typeface="Arial" charset="0"/>
              </a:rPr>
            </a:br>
            <a:r>
              <a:rPr lang="en-GB" sz="2800">
                <a:latin typeface="Arial" charset="0"/>
              </a:rPr>
              <a:t>Kubersuka s’bab Dia girangkanku. </a:t>
            </a:r>
            <a:br>
              <a:rPr lang="en-GB" sz="2800">
                <a:latin typeface="Arial" charset="0"/>
              </a:rPr>
            </a:br>
            <a:r>
              <a:rPr lang="en-GB" sz="2800">
                <a:latin typeface="Arial" charset="0"/>
              </a:rPr>
              <a:t>Dia girangkanku Dia girangkanku,</a:t>
            </a:r>
            <a:br>
              <a:rPr lang="en-GB" sz="2800">
                <a:latin typeface="Arial" charset="0"/>
              </a:rPr>
            </a:br>
            <a:r>
              <a:rPr lang="en-GB" sz="2800">
                <a:latin typeface="Arial" charset="0"/>
              </a:rPr>
              <a:t>Kubersuka s’bab Dia girangkanku</a:t>
            </a:r>
            <a:br>
              <a:rPr lang="en-GB" sz="2800">
                <a:latin typeface="Arial" charset="0"/>
              </a:rPr>
            </a:br>
            <a:r>
              <a:rPr lang="en-GB" sz="2800">
                <a:latin typeface="Arial" charset="0"/>
              </a:rPr>
              <a:t>Dia girangkanku,</a:t>
            </a:r>
            <a:br>
              <a:rPr lang="en-GB" sz="2800">
                <a:latin typeface="Arial" charset="0"/>
              </a:rPr>
            </a:br>
            <a:r>
              <a:rPr lang="en-GB" sz="2800">
                <a:latin typeface="Arial" charset="0"/>
              </a:rPr>
              <a:t>Dia girangkanku,</a:t>
            </a:r>
            <a:br>
              <a:rPr lang="en-GB" sz="2800">
                <a:latin typeface="Arial" charset="0"/>
              </a:rPr>
            </a:br>
            <a:r>
              <a:rPr lang="en-GB" sz="2800">
                <a:latin typeface="Arial" charset="0"/>
              </a:rPr>
              <a:t>Kubersuka s’bab Dia girangkanku. </a:t>
            </a:r>
            <a:endParaRPr lang="en-US" sz="4800">
              <a:latin typeface="Arial" charset="0"/>
            </a:endParaRPr>
          </a:p>
        </p:txBody>
      </p:sp>
      <p:pic>
        <p:nvPicPr>
          <p:cNvPr id="259075" name="Picture 3" descr="020400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38" y="2590800"/>
            <a:ext cx="28368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4"/>
          <p:cNvSpPr>
            <a:spLocks noChangeArrowheads="1"/>
          </p:cNvSpPr>
          <p:nvPr/>
        </p:nvSpPr>
        <p:spPr bwMode="auto">
          <a:xfrm>
            <a:off x="1066800" y="1219200"/>
            <a:ext cx="69342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a:t>O Tuhanku, Allahku, mengapa Engkau mengijinkan hal ini terjadi kepadaku? </a:t>
            </a:r>
          </a:p>
          <a:p>
            <a:pPr algn="ctr"/>
            <a:endParaRPr lang="en-US" sz="4000" b="1"/>
          </a:p>
          <a:p>
            <a:pPr algn="ctr"/>
            <a:r>
              <a:rPr lang="en-US" sz="4000" b="1"/>
              <a:t>Mengapa Engkau tidak menyelamatkanku, tidak mendengar seruan keluh kesahku?</a:t>
            </a:r>
          </a:p>
          <a:p>
            <a:pPr algn="ctr"/>
            <a:endParaRPr lang="en-US" sz="4000" b="1"/>
          </a:p>
        </p:txBody>
      </p:sp>
      <p:sp>
        <p:nvSpPr>
          <p:cNvPr id="124933" name="Rectangle 5"/>
          <p:cNvSpPr>
            <a:spLocks noGrp="1" noChangeArrowheads="1"/>
          </p:cNvSpPr>
          <p:nvPr>
            <p:ph type="title" idx="4294967295"/>
          </p:nvPr>
        </p:nvSpPr>
        <p:spPr/>
        <p:txBody>
          <a:bodyPr/>
          <a:lstStyle/>
          <a:p>
            <a:pPr eaLnBrk="1" hangingPunct="1">
              <a:defRPr/>
            </a:pPr>
            <a:r>
              <a:rPr lang="en-US">
                <a:latin typeface="Tahoma" charset="0"/>
                <a:cs typeface="Arial" charset="0"/>
              </a:rPr>
              <a:t>Ratapan</a:t>
            </a: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4"/>
          <p:cNvSpPr>
            <a:spLocks noChangeArrowheads="1"/>
          </p:cNvSpPr>
          <p:nvPr/>
        </p:nvSpPr>
        <p:spPr bwMode="auto">
          <a:xfrm>
            <a:off x="533400" y="1447800"/>
            <a:ext cx="83058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t>Tuhan, dengarkanlah doaku,</a:t>
            </a:r>
          </a:p>
          <a:p>
            <a:pPr algn="ctr"/>
            <a:r>
              <a:rPr lang="en-US" sz="3600" b="1"/>
              <a:t>Dan biarlah teriakku minta tolong sampai kepadaMu.</a:t>
            </a:r>
          </a:p>
          <a:p>
            <a:pPr algn="ctr"/>
            <a:r>
              <a:rPr lang="en-US" sz="3600" b="1"/>
              <a:t>Janganlah sembunyikan wajahMu terhadap aku pada hari aku tersesak.</a:t>
            </a:r>
          </a:p>
          <a:p>
            <a:pPr algn="ctr"/>
            <a:r>
              <a:rPr lang="en-US" sz="3600" b="1"/>
              <a:t>Sendengkanlah telingaMu kepadaku pada hari aku berseru, segeralah menjawab aku!</a:t>
            </a:r>
          </a:p>
          <a:p>
            <a:pPr algn="ctr"/>
            <a:r>
              <a:rPr lang="en-US" sz="3600" b="1"/>
              <a:t>Mazmur 102:2-3</a:t>
            </a:r>
          </a:p>
        </p:txBody>
      </p:sp>
      <p:sp>
        <p:nvSpPr>
          <p:cNvPr id="125957" name="Rectangle 5"/>
          <p:cNvSpPr>
            <a:spLocks noGrp="1" noChangeArrowheads="1"/>
          </p:cNvSpPr>
          <p:nvPr>
            <p:ph type="title" idx="4294967295"/>
          </p:nvPr>
        </p:nvSpPr>
        <p:spPr/>
        <p:txBody>
          <a:bodyPr/>
          <a:lstStyle/>
          <a:p>
            <a:pPr eaLnBrk="1" hangingPunct="1">
              <a:defRPr/>
            </a:pPr>
            <a:r>
              <a:rPr lang="en-US">
                <a:latin typeface="Tahoma" charset="0"/>
                <a:cs typeface="Arial" charset="0"/>
              </a:rPr>
              <a:t>Ratapan</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title" idx="4294967295"/>
          </p:nvPr>
        </p:nvSpPr>
        <p:spPr>
          <a:xfrm>
            <a:off x="457200" y="277813"/>
            <a:ext cx="8229600" cy="712787"/>
          </a:xfrm>
        </p:spPr>
        <p:txBody>
          <a:bodyPr/>
          <a:lstStyle/>
          <a:p>
            <a:pPr eaLnBrk="1" hangingPunct="1">
              <a:defRPr/>
            </a:pPr>
            <a:r>
              <a:rPr lang="en-US" sz="3800">
                <a:latin typeface="Tahoma" charset="0"/>
                <a:cs typeface="Arial" charset="0"/>
              </a:rPr>
              <a:t>Pujian </a:t>
            </a:r>
          </a:p>
        </p:txBody>
      </p:sp>
      <p:sp>
        <p:nvSpPr>
          <p:cNvPr id="265218" name="Text Box 4"/>
          <p:cNvSpPr txBox="1">
            <a:spLocks noChangeArrowheads="1"/>
          </p:cNvSpPr>
          <p:nvPr/>
        </p:nvSpPr>
        <p:spPr bwMode="auto">
          <a:xfrm>
            <a:off x="533400" y="1219200"/>
            <a:ext cx="8077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t>Bersorak-sorailah, hai orang-orang benar, dalam Tuhan!</a:t>
            </a:r>
          </a:p>
          <a:p>
            <a:pPr eaLnBrk="1" hangingPunct="1"/>
            <a:r>
              <a:rPr lang="en-US" sz="2800"/>
              <a:t>Sebab memuji-muji itu layak bagi orang- orang jujur.</a:t>
            </a:r>
          </a:p>
          <a:p>
            <a:pPr eaLnBrk="1" hangingPunct="1"/>
            <a:r>
              <a:rPr lang="en-US" sz="2800"/>
              <a:t>Bersyukurlah kepada Tuhan dengan kecapi,</a:t>
            </a:r>
          </a:p>
          <a:p>
            <a:pPr eaLnBrk="1" hangingPunct="1"/>
            <a:r>
              <a:rPr lang="en-US" sz="2800"/>
              <a:t>Bermazmurlah bagiNya dengan gambus sepuluh tali!</a:t>
            </a:r>
          </a:p>
          <a:p>
            <a:pPr eaLnBrk="1" hangingPunct="1"/>
            <a:r>
              <a:rPr lang="en-US" sz="2800"/>
              <a:t>Nyanyikanlah bagiNya nyanyian baru; petiklah kecapi </a:t>
            </a:r>
          </a:p>
          <a:p>
            <a:pPr eaLnBrk="1" hangingPunct="1"/>
            <a:r>
              <a:rPr lang="en-US" sz="2800"/>
              <a:t>Baik-baik dengan sorak sorai!</a:t>
            </a:r>
          </a:p>
          <a:p>
            <a:pPr eaLnBrk="1" hangingPunct="1"/>
            <a:endParaRPr lang="en-US" sz="2800"/>
          </a:p>
          <a:p>
            <a:pPr algn="ctr" eaLnBrk="1" hangingPunct="1"/>
            <a:r>
              <a:rPr lang="en-US" sz="2800"/>
              <a:t>Mazmur 33:1-3</a:t>
            </a: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4"/>
          <p:cNvSpPr>
            <a:spLocks noChangeArrowheads="1"/>
          </p:cNvSpPr>
          <p:nvPr/>
        </p:nvSpPr>
        <p:spPr bwMode="auto">
          <a:xfrm>
            <a:off x="533400" y="914400"/>
            <a:ext cx="8229600"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t>Mengapa engkau memegahkan diri dengan kejahatan, hai pahlawan, terhadap orang yang dikasihi Allah sepanjang hari?</a:t>
            </a:r>
          </a:p>
          <a:p>
            <a:pPr algn="ctr"/>
            <a:r>
              <a:rPr lang="en-US" sz="3200" b="1"/>
              <a:t>Engkau merancangkan penghancuran, lidahmu seperti pisau cukur yang diasah, hai engkau, penipu!</a:t>
            </a:r>
          </a:p>
          <a:p>
            <a:pPr algn="ctr"/>
            <a:r>
              <a:rPr lang="en-US" sz="3200" b="1"/>
              <a:t>Engkau mencintai yang jahat lebih daripada yang baik, dan dusta lebih daripada perkataan yang benar. </a:t>
            </a:r>
          </a:p>
          <a:p>
            <a:pPr algn="ctr"/>
            <a:r>
              <a:rPr lang="en-US" sz="3200" b="1"/>
              <a:t>Mazmur 52:3-5</a:t>
            </a:r>
          </a:p>
        </p:txBody>
      </p:sp>
      <p:sp>
        <p:nvSpPr>
          <p:cNvPr id="126981" name="Rectangle 5"/>
          <p:cNvSpPr>
            <a:spLocks noGrp="1" noChangeArrowheads="1"/>
          </p:cNvSpPr>
          <p:nvPr>
            <p:ph type="title" idx="4294967295"/>
          </p:nvPr>
        </p:nvSpPr>
        <p:spPr>
          <a:xfrm>
            <a:off x="457200" y="277813"/>
            <a:ext cx="8229600" cy="560387"/>
          </a:xfrm>
        </p:spPr>
        <p:txBody>
          <a:bodyPr/>
          <a:lstStyle/>
          <a:p>
            <a:pPr eaLnBrk="1" hangingPunct="1">
              <a:defRPr/>
            </a:pPr>
            <a:r>
              <a:rPr lang="en-US" sz="3800">
                <a:latin typeface="Tahoma" charset="0"/>
                <a:cs typeface="Arial" charset="0"/>
              </a:rPr>
              <a:t>Peringatan</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4"/>
          <p:cNvSpPr>
            <a:spLocks noChangeArrowheads="1"/>
          </p:cNvSpPr>
          <p:nvPr/>
        </p:nvSpPr>
        <p:spPr bwMode="auto">
          <a:xfrm>
            <a:off x="838200" y="1752600"/>
            <a:ext cx="75438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a:t>Berbahagialah manusia, yang kesalahannya tidak diperhitungkan Tuhan, </a:t>
            </a:r>
          </a:p>
          <a:p>
            <a:pPr algn="ctr"/>
            <a:r>
              <a:rPr lang="en-US" sz="4000" b="1"/>
              <a:t>Dan yang tidak berjiwa penipu!</a:t>
            </a:r>
          </a:p>
          <a:p>
            <a:pPr algn="ctr"/>
            <a:r>
              <a:rPr lang="en-US" sz="3600" b="1"/>
              <a:t>Mazmur 32:2</a:t>
            </a:r>
          </a:p>
        </p:txBody>
      </p:sp>
      <p:sp>
        <p:nvSpPr>
          <p:cNvPr id="128005" name="Rectangle 5"/>
          <p:cNvSpPr>
            <a:spLocks noGrp="1" noChangeArrowheads="1"/>
          </p:cNvSpPr>
          <p:nvPr>
            <p:ph type="title" idx="4294967295"/>
          </p:nvPr>
        </p:nvSpPr>
        <p:spPr/>
        <p:txBody>
          <a:bodyPr/>
          <a:lstStyle/>
          <a:p>
            <a:pPr eaLnBrk="1" hangingPunct="1">
              <a:defRPr/>
            </a:pPr>
            <a:r>
              <a:rPr lang="en-US">
                <a:latin typeface="Tahoma" charset="0"/>
                <a:cs typeface="Arial" charset="0"/>
              </a:rPr>
              <a:t>Berkat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5473" name="Picture 4" descr="Scenery 2"/>
          <p:cNvPicPr>
            <a:picLocks noChangeAspect="1" noChangeArrowheads="1"/>
          </p:cNvPicPr>
          <p:nvPr>
            <p:ph sz="half" idx="2"/>
          </p:nvPr>
        </p:nvPicPr>
        <p:blipFill>
          <a:blip r:embed="rId3">
            <a:lum bright="-18000"/>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Lst>
        </p:spPr>
      </p:pic>
      <p:sp>
        <p:nvSpPr>
          <p:cNvPr id="87042" name="Rectangle 2"/>
          <p:cNvSpPr>
            <a:spLocks noGrp="1" noChangeArrowheads="1"/>
          </p:cNvSpPr>
          <p:nvPr>
            <p:ph type="title"/>
          </p:nvPr>
        </p:nvSpPr>
        <p:spPr>
          <a:effectLst>
            <a:outerShdw blurRad="63500" dist="53882" dir="2700000" algn="ctr" rotWithShape="0">
              <a:srgbClr val="100D00">
                <a:alpha val="74998"/>
              </a:srgbClr>
            </a:outerShdw>
          </a:effectLst>
        </p:spPr>
        <p:txBody>
          <a:bodyPr/>
          <a:lstStyle/>
          <a:p>
            <a:pPr eaLnBrk="1" hangingPunct="1">
              <a:defRPr/>
            </a:pPr>
            <a:r>
              <a:rPr lang="en-US" b="1">
                <a:solidFill>
                  <a:srgbClr val="FFFFFF"/>
                </a:solidFill>
                <a:latin typeface="Arial" charset="0"/>
                <a:cs typeface="Arial" charset="0"/>
              </a:rPr>
              <a:t>Tujuan</a:t>
            </a:r>
          </a:p>
        </p:txBody>
      </p:sp>
      <p:sp>
        <p:nvSpPr>
          <p:cNvPr id="87043" name="Rectangle 3"/>
          <p:cNvSpPr>
            <a:spLocks noGrp="1" noChangeArrowheads="1"/>
          </p:cNvSpPr>
          <p:nvPr>
            <p:ph type="body" sz="half" idx="1"/>
          </p:nvPr>
        </p:nvSpPr>
        <p:spPr>
          <a:xfrm>
            <a:off x="457200" y="1600200"/>
            <a:ext cx="8153400" cy="4530725"/>
          </a:xfrm>
          <a:effectLst>
            <a:outerShdw blurRad="63500" dist="53882" dir="2700000" algn="ctr" rotWithShape="0">
              <a:srgbClr val="100D00">
                <a:alpha val="74998"/>
              </a:srgbClr>
            </a:outerShdw>
          </a:effectLst>
        </p:spPr>
        <p:txBody>
          <a:bodyPr/>
          <a:lstStyle/>
          <a:p>
            <a:pPr eaLnBrk="1" hangingPunct="1">
              <a:lnSpc>
                <a:spcPct val="90000"/>
              </a:lnSpc>
              <a:defRPr/>
            </a:pPr>
            <a:r>
              <a:rPr lang="en-US" sz="2800" b="1">
                <a:solidFill>
                  <a:srgbClr val="FFFFFF"/>
                </a:solidFill>
                <a:latin typeface="Verdana" charset="0"/>
                <a:cs typeface="Arial" charset="0"/>
              </a:rPr>
              <a:t>Kitab Mazmur terdiri dari himne-himne umat Israel yag dipakai sbg sarana pujian dan penyembahan kepada Tuhan</a:t>
            </a:r>
          </a:p>
          <a:p>
            <a:pPr eaLnBrk="1" hangingPunct="1">
              <a:lnSpc>
                <a:spcPct val="90000"/>
              </a:lnSpc>
              <a:defRPr/>
            </a:pPr>
            <a:endParaRPr lang="en-US" sz="2800" b="1">
              <a:solidFill>
                <a:srgbClr val="FFFFFF"/>
              </a:solidFill>
              <a:latin typeface="Verdana" charset="0"/>
              <a:cs typeface="Arial" charset="0"/>
            </a:endParaRPr>
          </a:p>
          <a:p>
            <a:pPr eaLnBrk="1" hangingPunct="1">
              <a:lnSpc>
                <a:spcPct val="90000"/>
              </a:lnSpc>
              <a:defRPr/>
            </a:pPr>
            <a:r>
              <a:rPr lang="en-US" sz="2800" b="1">
                <a:solidFill>
                  <a:srgbClr val="FFFFFF"/>
                </a:solidFill>
                <a:latin typeface="Verdana" charset="0"/>
                <a:cs typeface="Arial" charset="0"/>
              </a:rPr>
              <a:t>Kitab Mazmur membantu umat Tuhan menemukan sarana yang tepat melalui beragam pengalaman hidup (berfungsi sebagai pernyataan perasaan manusia)</a:t>
            </a:r>
          </a:p>
        </p:txBody>
      </p:sp>
      <p:sp>
        <p:nvSpPr>
          <p:cNvPr id="87046" name="Text Box 6"/>
          <p:cNvSpPr txBox="1">
            <a:spLocks noChangeArrowheads="1"/>
          </p:cNvSpPr>
          <p:nvPr/>
        </p:nvSpPr>
        <p:spPr bwMode="auto">
          <a:xfrm>
            <a:off x="8299450" y="76200"/>
            <a:ext cx="692150" cy="457200"/>
          </a:xfrm>
          <a:prstGeom prst="rect">
            <a:avLst/>
          </a:prstGeom>
          <a:noFill/>
          <a:ln w="9525">
            <a:noFill/>
            <a:miter lim="800000"/>
            <a:headEnd/>
            <a:tailEnd/>
          </a:ln>
          <a:effectLst>
            <a:outerShdw blurRad="63500" dist="38099" dir="2700000" algn="ctr" rotWithShape="0">
              <a:srgbClr val="100D00">
                <a:alpha val="74998"/>
              </a:srgbClr>
            </a:outerShdw>
          </a:effectLst>
        </p:spPr>
        <p:txBody>
          <a:bodyPr wrap="none">
            <a:spAutoFit/>
          </a:bodyPr>
          <a:lstStyle/>
          <a:p>
            <a:pPr>
              <a:defRPr/>
            </a:pPr>
            <a:r>
              <a:rPr lang="en-US" b="1">
                <a:latin typeface="Arial" pitchFamily="-107" charset="0"/>
                <a:ea typeface="Arial" pitchFamily="-107" charset="0"/>
                <a:cs typeface="Arial" pitchFamily="-107" charset="0"/>
              </a:rPr>
              <a:t>381</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randombar(horizontal)">
                                      <p:cBhvr>
                                        <p:cTn id="7" dur="600">
                                          <p:stCondLst>
                                            <p:cond delay="0"/>
                                          </p:stCondLst>
                                        </p:cTn>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randombar(horizontal)">
                                      <p:cBhvr>
                                        <p:cTn id="12" dur="500"/>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randombar(horizontal)">
                                      <p:cBhvr>
                                        <p:cTn id="17"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4"/>
          <p:cNvSpPr>
            <a:spLocks noChangeArrowheads="1"/>
          </p:cNvSpPr>
          <p:nvPr/>
        </p:nvSpPr>
        <p:spPr bwMode="auto">
          <a:xfrm>
            <a:off x="914400" y="1219200"/>
            <a:ext cx="7239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000" b="1">
              <a:sym typeface="Symbol" charset="0"/>
            </a:endParaRPr>
          </a:p>
          <a:p>
            <a:pPr algn="ctr"/>
            <a:r>
              <a:rPr lang="en-US" sz="4000" b="1">
                <a:sym typeface="Symbol" charset="0"/>
              </a:rPr>
              <a:t>Berilah keadilan kepadaku, ya Allah, dan perjuangkanlah perkaraku terhadap kaum yang tidak saleh!</a:t>
            </a:r>
          </a:p>
          <a:p>
            <a:pPr algn="ctr"/>
            <a:r>
              <a:rPr lang="en-US" sz="4000" b="1">
                <a:sym typeface="Symbol" charset="0"/>
              </a:rPr>
              <a:t>Luputkanlah aku dari orang penipu dan orang curang!</a:t>
            </a:r>
          </a:p>
          <a:p>
            <a:pPr algn="ctr"/>
            <a:r>
              <a:rPr lang="en-US" sz="3600" b="1">
                <a:sym typeface="Symbol" charset="0"/>
              </a:rPr>
              <a:t>Mazmur 43:1</a:t>
            </a:r>
          </a:p>
        </p:txBody>
      </p:sp>
      <p:sp>
        <p:nvSpPr>
          <p:cNvPr id="130053" name="Rectangle 5"/>
          <p:cNvSpPr>
            <a:spLocks noGrp="1" noChangeArrowheads="1"/>
          </p:cNvSpPr>
          <p:nvPr>
            <p:ph type="title" idx="4294967295"/>
          </p:nvPr>
        </p:nvSpPr>
        <p:spPr/>
        <p:txBody>
          <a:bodyPr/>
          <a:lstStyle/>
          <a:p>
            <a:pPr eaLnBrk="1" hangingPunct="1">
              <a:defRPr/>
            </a:pPr>
            <a:r>
              <a:rPr lang="en-US">
                <a:latin typeface="Tahoma" charset="0"/>
                <a:cs typeface="Arial" charset="0"/>
              </a:rPr>
              <a:t>Permohonan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4"/>
          <p:cNvSpPr>
            <a:spLocks noChangeArrowheads="1"/>
          </p:cNvSpPr>
          <p:nvPr/>
        </p:nvSpPr>
        <p:spPr bwMode="auto">
          <a:xfrm>
            <a:off x="609600" y="1412875"/>
            <a:ext cx="8077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a:sym typeface="Symbol" charset="0"/>
              </a:rPr>
              <a:t>Mengapa engkau tertekan, hai jiwaku, dan mengapa engkau gelisah di dalam diriku?</a:t>
            </a:r>
          </a:p>
          <a:p>
            <a:pPr algn="ctr"/>
            <a:r>
              <a:rPr lang="en-US" sz="3600" b="1">
                <a:sym typeface="Symbol" charset="0"/>
              </a:rPr>
              <a:t>Berharaplah kepada Allah! Sebab aku bersyukur lagi kepada-Nya, penolongku dan Allahku!</a:t>
            </a:r>
          </a:p>
          <a:p>
            <a:pPr algn="ctr"/>
            <a:endParaRPr lang="en-US" sz="3600" b="1">
              <a:sym typeface="Symbol" charset="0"/>
            </a:endParaRPr>
          </a:p>
          <a:p>
            <a:pPr algn="ctr"/>
            <a:r>
              <a:rPr lang="en-US" sz="3600" b="1">
                <a:sym typeface="Symbol" charset="0"/>
              </a:rPr>
              <a:t>Mazmur 43:5</a:t>
            </a:r>
          </a:p>
        </p:txBody>
      </p:sp>
      <p:sp>
        <p:nvSpPr>
          <p:cNvPr id="131077" name="Rectangle 5"/>
          <p:cNvSpPr>
            <a:spLocks noGrp="1" noChangeArrowheads="1"/>
          </p:cNvSpPr>
          <p:nvPr>
            <p:ph type="title" idx="4294967295"/>
          </p:nvPr>
        </p:nvSpPr>
        <p:spPr/>
        <p:txBody>
          <a:bodyPr/>
          <a:lstStyle/>
          <a:p>
            <a:pPr eaLnBrk="1" hangingPunct="1">
              <a:defRPr/>
            </a:pPr>
            <a:r>
              <a:rPr lang="en-US">
                <a:latin typeface="Tahoma" charset="0"/>
                <a:cs typeface="Arial" charset="0"/>
              </a:rPr>
              <a:t>Nyanyian Kepercayaan pd Tuhan</a:t>
            </a:r>
          </a:p>
        </p:txBody>
      </p:sp>
    </p:spTree>
  </p:cSld>
  <p:clrMapOvr>
    <a:overrideClrMapping bg1="dk2" tx1="lt1" bg2="dk1" tx2="lt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2" descr="5019"/>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1" name="Rectangle 3"/>
          <p:cNvSpPr>
            <a:spLocks noChangeArrowheads="1"/>
          </p:cNvSpPr>
          <p:nvPr/>
        </p:nvSpPr>
        <p:spPr bwMode="auto">
          <a:xfrm>
            <a:off x="457200" y="1524000"/>
            <a:ext cx="8229600" cy="3916363"/>
          </a:xfrm>
          <a:prstGeom prst="rect">
            <a:avLst/>
          </a:prstGeom>
          <a:noFill/>
          <a:ln w="9525">
            <a:noFill/>
            <a:miter lim="800000"/>
            <a:headEnd/>
            <a:tailEnd/>
          </a:ln>
          <a:effectLst>
            <a:outerShdw blurRad="63500" dist="38099" dir="2700000" algn="ctr" rotWithShape="0">
              <a:srgbClr val="100D00">
                <a:alpha val="74998"/>
              </a:srgbClr>
            </a:outerShdw>
          </a:effectLst>
        </p:spPr>
        <p:txBody>
          <a:bodyPr/>
          <a:lstStyle/>
          <a:p>
            <a:pPr marL="342900" indent="-342900" algn="ctr">
              <a:spcBef>
                <a:spcPct val="20000"/>
              </a:spcBef>
              <a:buClr>
                <a:schemeClr val="hlink"/>
              </a:buClr>
              <a:buSzPct val="70000"/>
              <a:buFont typeface="Wingdings" charset="0"/>
              <a:buChar char="u"/>
              <a:defRPr/>
            </a:pPr>
            <a:r>
              <a:rPr lang="en-US" sz="4400" b="1">
                <a:solidFill>
                  <a:srgbClr val="FFFFFF"/>
                </a:solidFill>
                <a:effectLst>
                  <a:outerShdw blurRad="38100" dist="38100" dir="2700000" algn="tl">
                    <a:srgbClr val="000000"/>
                  </a:outerShdw>
                </a:effectLst>
                <a:latin typeface="Verdana" charset="0"/>
                <a:cs typeface="Arial" charset="0"/>
              </a:rPr>
              <a:t>Doa dan penyembahan </a:t>
            </a:r>
          </a:p>
          <a:p>
            <a:pPr marL="342900" indent="-342900" algn="ctr">
              <a:spcBef>
                <a:spcPct val="20000"/>
              </a:spcBef>
              <a:buClr>
                <a:schemeClr val="hlink"/>
              </a:buClr>
              <a:buSzPct val="70000"/>
              <a:buFont typeface="Wingdings" charset="0"/>
              <a:buNone/>
              <a:defRPr/>
            </a:pPr>
            <a:r>
              <a:rPr lang="ja-JP" altLang="en-US" sz="4400" b="1">
                <a:solidFill>
                  <a:srgbClr val="FFFFFF"/>
                </a:solidFill>
                <a:effectLst>
                  <a:outerShdw blurRad="38100" dist="38100" dir="2700000" algn="tl">
                    <a:srgbClr val="000000"/>
                  </a:outerShdw>
                </a:effectLst>
                <a:latin typeface="Verdana" charset="0"/>
                <a:cs typeface="Arial" charset="0"/>
              </a:rPr>
              <a:t>“</a:t>
            </a:r>
            <a:r>
              <a:rPr lang="en-US" sz="4400" b="1">
                <a:solidFill>
                  <a:srgbClr val="FFFFFF"/>
                </a:solidFill>
                <a:effectLst>
                  <a:outerShdw blurRad="38100" dist="38100" dir="2700000" algn="tl">
                    <a:srgbClr val="000000"/>
                  </a:outerShdw>
                </a:effectLst>
                <a:latin typeface="Verdana" charset="0"/>
                <a:cs typeface="Arial" charset="0"/>
              </a:rPr>
              <a:t>merupakan penawar bagi hidup yang menyembah berhala</a:t>
            </a:r>
            <a:r>
              <a:rPr lang="ja-JP" altLang="en-US" sz="4400" b="1">
                <a:solidFill>
                  <a:srgbClr val="FFFFFF"/>
                </a:solidFill>
                <a:effectLst>
                  <a:outerShdw blurRad="38100" dist="38100" dir="2700000" algn="tl">
                    <a:srgbClr val="000000"/>
                  </a:outerShdw>
                </a:effectLst>
                <a:latin typeface="Verdana" charset="0"/>
                <a:cs typeface="Arial" charset="0"/>
              </a:rPr>
              <a:t>”</a:t>
            </a:r>
            <a:endParaRPr lang="en-US" sz="4400" b="1">
              <a:solidFill>
                <a:srgbClr val="FFFFFF"/>
              </a:solidFill>
              <a:effectLst>
                <a:outerShdw blurRad="38100" dist="38100" dir="2700000" algn="tl">
                  <a:srgbClr val="000000"/>
                </a:outerShdw>
              </a:effectLst>
              <a:latin typeface="Verdana" charset="0"/>
              <a:cs typeface="Arial" charset="0"/>
            </a:endParaRPr>
          </a:p>
          <a:p>
            <a:pPr marL="342900" indent="-342900" algn="ctr">
              <a:spcBef>
                <a:spcPct val="20000"/>
              </a:spcBef>
              <a:buClr>
                <a:schemeClr val="hlink"/>
              </a:buClr>
              <a:buSzPct val="70000"/>
              <a:buFont typeface="Wingdings" charset="0"/>
              <a:buChar char="u"/>
              <a:defRPr/>
            </a:pPr>
            <a:endParaRPr lang="en-US" sz="4400" b="1">
              <a:solidFill>
                <a:srgbClr val="FFFFFF"/>
              </a:solidFill>
              <a:effectLst>
                <a:outerShdw blurRad="38100" dist="38100" dir="2700000" algn="tl">
                  <a:srgbClr val="000000"/>
                </a:outerShdw>
              </a:effectLst>
              <a:latin typeface="Verdana" charset="0"/>
              <a:cs typeface="Arial" charset="0"/>
            </a:endParaRPr>
          </a:p>
          <a:p>
            <a:pPr marL="342900" indent="-342900" algn="ctr">
              <a:spcBef>
                <a:spcPct val="20000"/>
              </a:spcBef>
              <a:buClr>
                <a:schemeClr val="hlink"/>
              </a:buClr>
              <a:buSzPct val="70000"/>
              <a:buFont typeface="Wingdings" charset="0"/>
              <a:buNone/>
              <a:defRPr/>
            </a:pPr>
            <a:r>
              <a:rPr lang="en-US" sz="2800" b="1">
                <a:solidFill>
                  <a:srgbClr val="FFFFFF"/>
                </a:solidFill>
                <a:effectLst>
                  <a:outerShdw blurRad="38100" dist="38100" dir="2700000" algn="tl">
                    <a:srgbClr val="000000"/>
                  </a:outerShdw>
                </a:effectLst>
                <a:latin typeface="Verdana" charset="0"/>
                <a:cs typeface="Arial" charset="0"/>
              </a:rPr>
              <a:t>~ Dr. Ho Chiao Ek</a:t>
            </a:r>
          </a:p>
          <a:p>
            <a:pPr marL="342900" indent="-342900" algn="ctr">
              <a:spcBef>
                <a:spcPct val="20000"/>
              </a:spcBef>
              <a:buClr>
                <a:schemeClr val="hlink"/>
              </a:buClr>
              <a:buSzPct val="70000"/>
              <a:buFont typeface="Wingdings" charset="0"/>
              <a:buNone/>
              <a:defRPr/>
            </a:pPr>
            <a:r>
              <a:rPr lang="en-US" sz="2800" b="1">
                <a:solidFill>
                  <a:srgbClr val="FFFFFF"/>
                </a:solidFill>
                <a:effectLst>
                  <a:outerShdw blurRad="38100" dist="38100" dir="2700000" algn="tl">
                    <a:srgbClr val="000000"/>
                  </a:outerShdw>
                </a:effectLst>
                <a:latin typeface="Verdana" charset="0"/>
                <a:cs typeface="Arial" charset="0"/>
              </a:rPr>
              <a:t>(East Asia School of Theology)</a:t>
            </a:r>
            <a:endParaRPr lang="en-US" b="1">
              <a:solidFill>
                <a:srgbClr val="FFFFFF"/>
              </a:solidFill>
              <a:effectLst>
                <a:outerShdw blurRad="38100" dist="38100" dir="2700000" algn="tl">
                  <a:srgbClr val="000000"/>
                </a:outerShdw>
              </a:effectLst>
              <a:latin typeface="Verdana" charset="0"/>
              <a:cs typeface="Arial" charset="0"/>
            </a:endParaRPr>
          </a:p>
        </p:txBody>
      </p:sp>
      <p:sp>
        <p:nvSpPr>
          <p:cNvPr id="114692" name="Rectangle 4"/>
          <p:cNvSpPr>
            <a:spLocks noGrp="1" noChangeArrowheads="1"/>
          </p:cNvSpPr>
          <p:nvPr>
            <p:ph type="title" idx="4294967295"/>
          </p:nvPr>
        </p:nvSpPr>
        <p:spPr/>
        <p:txBody>
          <a:bodyPr/>
          <a:lstStyle/>
          <a:p>
            <a:pPr eaLnBrk="1" hangingPunct="1">
              <a:defRPr/>
            </a:pPr>
            <a:r>
              <a:rPr lang="en-US">
                <a:latin typeface="Arial" charset="0"/>
                <a:cs typeface="Arial" charset="0"/>
              </a:rPr>
              <a:t>Relevansi Kitab Mazmur</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descr="coast8"/>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defRPr/>
            </a:pPr>
            <a:endParaRPr lang="en-US" sz="4400" b="1">
              <a:effectLst>
                <a:outerShdw blurRad="38100" dist="38100" dir="2700000" algn="tl">
                  <a:srgbClr val="000000"/>
                </a:outerShdw>
              </a:effectLst>
              <a:latin typeface="Arial" pitchFamily="-107" charset="0"/>
              <a:ea typeface="Arial" pitchFamily="-107" charset="0"/>
              <a:cs typeface="Arial" pitchFamily="-107" charset="0"/>
            </a:endParaRPr>
          </a:p>
        </p:txBody>
      </p:sp>
      <p:sp>
        <p:nvSpPr>
          <p:cNvPr id="110597" name="Rectangle 5"/>
          <p:cNvSpPr>
            <a:spLocks noChangeArrowheads="1"/>
          </p:cNvSpPr>
          <p:nvPr/>
        </p:nvSpPr>
        <p:spPr bwMode="auto">
          <a:xfrm>
            <a:off x="381000" y="1219200"/>
            <a:ext cx="8229600" cy="45259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Hatiku merindukanMu, Penyelamatku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Aku akan mengikutiMu, Tuhanku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Kebaikan dan kasihMu selebar langit</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KesetiaanMu tak berkesudahan</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Tuhanku dan Rajaku, kunyanyikan kebesaran NamaMu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Kubawa persembahan pujian kepadaMu</a:t>
            </a:r>
          </a:p>
        </p:txBody>
      </p:sp>
      <p:sp>
        <p:nvSpPr>
          <p:cNvPr id="110598" name="Rectangle 6"/>
          <p:cNvSpPr>
            <a:spLocks noGrp="1" noChangeArrowheads="1"/>
          </p:cNvSpPr>
          <p:nvPr>
            <p:ph type="title" idx="4294967295"/>
          </p:nvPr>
        </p:nvSpPr>
        <p:spPr/>
        <p:txBody>
          <a:bodyPr/>
          <a:lstStyle/>
          <a:p>
            <a:pPr eaLnBrk="1" hangingPunct="1">
              <a:defRPr/>
            </a:pPr>
            <a:r>
              <a:rPr lang="en-US" b="1">
                <a:solidFill>
                  <a:schemeClr val="tx1"/>
                </a:solidFill>
                <a:latin typeface="Arial" charset="0"/>
                <a:cs typeface="Arial" charset="0"/>
              </a:rPr>
              <a:t>Hatiku MerindukanMu</a:t>
            </a:r>
            <a:endParaRPr lang="en-US">
              <a:latin typeface="Arial" charset="0"/>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3" descr="coast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4"/>
          <p:cNvSpPr>
            <a:spLocks noChangeArrowheads="1"/>
          </p:cNvSpPr>
          <p:nvPr/>
        </p:nvSpPr>
        <p:spPr bwMode="auto">
          <a:xfrm>
            <a:off x="457200" y="990600"/>
            <a:ext cx="8229600" cy="51355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Yesus, O Yesus, Kuserahkan hidupku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Yesus, O Yesus, Kuserahkan hidupku </a:t>
            </a:r>
          </a:p>
        </p:txBody>
      </p:sp>
      <p:sp>
        <p:nvSpPr>
          <p:cNvPr id="107525" name="Rectangle 5"/>
          <p:cNvSpPr>
            <a:spLocks noGrp="1" noChangeArrowheads="1"/>
          </p:cNvSpPr>
          <p:nvPr>
            <p:ph type="title" idx="4294967295"/>
          </p:nvPr>
        </p:nvSpPr>
        <p:spPr>
          <a:xfrm>
            <a:off x="4191000" y="6324600"/>
            <a:ext cx="4876800" cy="533400"/>
          </a:xfrm>
        </p:spPr>
        <p:txBody>
          <a:bodyPr/>
          <a:lstStyle/>
          <a:p>
            <a:pPr algn="r" eaLnBrk="1" hangingPunct="1">
              <a:defRPr/>
            </a:pPr>
            <a:r>
              <a:rPr lang="en-US" sz="2400" b="1">
                <a:solidFill>
                  <a:schemeClr val="tx1"/>
                </a:solidFill>
                <a:latin typeface="Arial" charset="0"/>
                <a:cs typeface="Arial" charset="0"/>
              </a:rPr>
              <a:t>Hatiku MerindukanMu - 2</a:t>
            </a:r>
            <a:endParaRPr lang="en-US" sz="2400">
              <a:latin typeface="Arial" charset="0"/>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coast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ctangle 3"/>
          <p:cNvSpPr>
            <a:spLocks noChangeArrowheads="1"/>
          </p:cNvSpPr>
          <p:nvPr/>
        </p:nvSpPr>
        <p:spPr bwMode="auto">
          <a:xfrm>
            <a:off x="457200" y="533400"/>
            <a:ext cx="8229600" cy="55927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Jiwaku merenungkan kemuliaanMu</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 menyembah dalam keterpesonaan yang kudus</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Dalam keteduhan dan hati yang percaya teguh</a:t>
            </a:r>
          </a:p>
          <a:p>
            <a:pPr marL="342900" indent="-342900">
              <a:spcBef>
                <a:spcPct val="20000"/>
              </a:spcBef>
              <a:buClr>
                <a:schemeClr val="hlink"/>
              </a:buClr>
              <a:buSzPct val="70000"/>
              <a:buFont typeface="Wingdings" charset="0"/>
              <a:buNone/>
              <a:defRPr/>
            </a:pPr>
            <a:r>
              <a:rPr lang="en-US" sz="3200" b="1">
                <a:effectLst>
                  <a:outerShdw blurRad="38100" dist="38100" dir="2700000" algn="tl">
                    <a:srgbClr val="000000"/>
                  </a:outerShdw>
                </a:effectLst>
                <a:latin typeface="Verdana" charset="0"/>
                <a:cs typeface="Arial" charset="0"/>
              </a:rPr>
              <a:t>Ku berdiam di dalam kebesaran diriMu</a:t>
            </a:r>
          </a:p>
          <a:p>
            <a:pPr marL="342900" indent="-342900">
              <a:spcBef>
                <a:spcPct val="20000"/>
              </a:spcBef>
              <a:buClr>
                <a:schemeClr val="hlink"/>
              </a:buClr>
              <a:buSzPct val="70000"/>
              <a:buFont typeface="Wingdings" charset="0"/>
              <a:buNone/>
              <a:defRPr/>
            </a:pPr>
            <a:r>
              <a:rPr lang="en-US" sz="3200" b="1">
                <a:solidFill>
                  <a:srgbClr val="FFFFFF"/>
                </a:solidFill>
                <a:effectLst>
                  <a:outerShdw blurRad="38100" dist="38100" dir="2700000" algn="tl">
                    <a:srgbClr val="000000"/>
                  </a:outerShdw>
                </a:effectLst>
                <a:latin typeface="Verdana" charset="0"/>
                <a:cs typeface="Arial" charset="0"/>
              </a:rPr>
              <a:t>Ku</a:t>
            </a:r>
            <a:r>
              <a:rPr lang="ja-JP" altLang="en-US" sz="3200" b="1">
                <a:solidFill>
                  <a:srgbClr val="FFFFFF"/>
                </a:solidFill>
                <a:effectLst>
                  <a:outerShdw blurRad="38100" dist="38100" dir="2700000" algn="tl">
                    <a:srgbClr val="000000"/>
                  </a:outerShdw>
                </a:effectLst>
                <a:latin typeface="Verdana" charset="0"/>
                <a:cs typeface="Arial" charset="0"/>
              </a:rPr>
              <a:t>’</a:t>
            </a:r>
            <a:r>
              <a:rPr lang="en-US" sz="3200" b="1">
                <a:solidFill>
                  <a:srgbClr val="FFFFFF"/>
                </a:solidFill>
                <a:effectLst>
                  <a:outerShdw blurRad="38100" dist="38100" dir="2700000" algn="tl">
                    <a:srgbClr val="000000"/>
                  </a:outerShdw>
                </a:effectLst>
                <a:latin typeface="Verdana" charset="0"/>
                <a:cs typeface="Arial" charset="0"/>
              </a:rPr>
              <a:t> kan nyanyikan kepada dunia, kasih dan anugerahMu</a:t>
            </a:r>
          </a:p>
          <a:p>
            <a:pPr marL="342900" indent="-342900">
              <a:spcBef>
                <a:spcPct val="20000"/>
              </a:spcBef>
              <a:buClr>
                <a:schemeClr val="hlink"/>
              </a:buClr>
              <a:buSzPct val="70000"/>
              <a:buFont typeface="Wingdings" charset="0"/>
              <a:buNone/>
              <a:defRPr/>
            </a:pPr>
            <a:r>
              <a:rPr lang="en-US" sz="3200" b="1">
                <a:solidFill>
                  <a:srgbClr val="FFFFFF"/>
                </a:solidFill>
                <a:effectLst>
                  <a:outerShdw blurRad="38100" dist="38100" dir="2700000" algn="tl">
                    <a:srgbClr val="000000"/>
                  </a:outerShdw>
                </a:effectLst>
                <a:latin typeface="Verdana" charset="0"/>
                <a:cs typeface="Arial" charset="0"/>
              </a:rPr>
              <a:t>Sampai ku berjumpa wajahMu </a:t>
            </a:r>
          </a:p>
          <a:p>
            <a:pPr marL="342900" indent="-342900">
              <a:spcBef>
                <a:spcPct val="20000"/>
              </a:spcBef>
              <a:buClr>
                <a:schemeClr val="hlink"/>
              </a:buClr>
              <a:buSzPct val="70000"/>
              <a:buFont typeface="Wingdings" charset="0"/>
              <a:buNone/>
              <a:defRPr/>
            </a:pPr>
            <a:endParaRPr lang="en-US" sz="3200" b="1">
              <a:solidFill>
                <a:srgbClr val="FF0000"/>
              </a:solidFill>
              <a:effectLst>
                <a:outerShdw blurRad="38100" dist="38100" dir="2700000" algn="tl">
                  <a:srgbClr val="000000"/>
                </a:outerShdw>
              </a:effectLst>
              <a:latin typeface="Verdana" charset="0"/>
              <a:cs typeface="Arial" charset="0"/>
            </a:endParaRPr>
          </a:p>
        </p:txBody>
      </p:sp>
      <p:sp>
        <p:nvSpPr>
          <p:cNvPr id="111620" name="Rectangle 4"/>
          <p:cNvSpPr>
            <a:spLocks noGrp="1" noChangeArrowheads="1"/>
          </p:cNvSpPr>
          <p:nvPr>
            <p:ph type="title" idx="4294967295"/>
          </p:nvPr>
        </p:nvSpPr>
        <p:spPr>
          <a:xfrm>
            <a:off x="4800600" y="6324600"/>
            <a:ext cx="4343400" cy="533400"/>
          </a:xfrm>
        </p:spPr>
        <p:txBody>
          <a:bodyPr/>
          <a:lstStyle/>
          <a:p>
            <a:pPr algn="r" eaLnBrk="1" hangingPunct="1">
              <a:defRPr/>
            </a:pPr>
            <a:r>
              <a:rPr lang="en-US" sz="2400" b="1">
                <a:solidFill>
                  <a:schemeClr val="tx1"/>
                </a:solidFill>
                <a:latin typeface="Arial" charset="0"/>
                <a:cs typeface="Arial" charset="0"/>
              </a:rPr>
              <a:t>Hatiku MerindukanMu - 3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2964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3650" name="Rectangle 71"/>
          <p:cNvSpPr>
            <a:spLocks noGrp="1" noChangeArrowheads="1"/>
          </p:cNvSpPr>
          <p:nvPr>
            <p:ph type="title" idx="4294967295"/>
          </p:nvPr>
        </p:nvSpPr>
        <p:spPr/>
        <p:txBody>
          <a:bodyPr/>
          <a:lstStyle/>
          <a:p>
            <a:pPr eaLnBrk="1" hangingPunct="1"/>
            <a:r>
              <a:rPr lang="en-US">
                <a:latin typeface="Arial" charset="0"/>
              </a:rPr>
              <a:t>Book Chart</a:t>
            </a:r>
          </a:p>
        </p:txBody>
      </p:sp>
      <p:graphicFrame>
        <p:nvGraphicFramePr>
          <p:cNvPr id="117847" name="Group 87"/>
          <p:cNvGraphicFramePr>
            <a:graphicFrameLocks noGrp="1"/>
          </p:cNvGraphicFramePr>
          <p:nvPr/>
        </p:nvGraphicFramePr>
        <p:xfrm>
          <a:off x="76200" y="0"/>
          <a:ext cx="9144000" cy="7021712"/>
        </p:xfrm>
        <a:graphic>
          <a:graphicData uri="http://schemas.openxmlformats.org/drawingml/2006/table">
            <a:tbl>
              <a:tblPr/>
              <a:tblGrid>
                <a:gridCol w="1524000"/>
                <a:gridCol w="1524000"/>
                <a:gridCol w="1524000"/>
                <a:gridCol w="1524000"/>
                <a:gridCol w="1524000"/>
                <a:gridCol w="1524000"/>
              </a:tblGrid>
              <a:tr h="728569">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0" i="1" u="none" strike="noStrike" cap="none" normalizeH="0" baseline="0">
                          <a:ln>
                            <a:noFill/>
                          </a:ln>
                          <a:solidFill>
                            <a:srgbClr val="FFFF66"/>
                          </a:solidFill>
                          <a:effectLst/>
                          <a:latin typeface="Arial" pitchFamily="-107" charset="0"/>
                          <a:ea typeface="Arial" pitchFamily="-107" charset="0"/>
                          <a:cs typeface="Arial" pitchFamily="-107" charset="0"/>
                        </a:rPr>
                        <a:t>Mazmur:</a:t>
                      </a:r>
                      <a:r>
                        <a:rPr kumimoji="0" lang="en-US" sz="3600" b="0" i="0" u="none" strike="noStrike" cap="none" normalizeH="0" baseline="0">
                          <a:ln>
                            <a:noFill/>
                          </a:ln>
                          <a:solidFill>
                            <a:srgbClr val="FFFF66"/>
                          </a:solidFill>
                          <a:effectLst/>
                          <a:latin typeface="Arial" pitchFamily="-107" charset="0"/>
                          <a:ea typeface="Arial" pitchFamily="-107" charset="0"/>
                          <a:cs typeface="Arial" pitchFamily="-107" charset="0"/>
                        </a:rPr>
                        <a:t> </a:t>
                      </a:r>
                      <a:r>
                        <a:rPr kumimoji="0" lang="en-US" sz="3200" b="0" i="0" u="none" strike="noStrike" cap="none" normalizeH="0" baseline="0">
                          <a:ln>
                            <a:noFill/>
                          </a:ln>
                          <a:solidFill>
                            <a:srgbClr val="FFFF66"/>
                          </a:solidFill>
                          <a:effectLst/>
                          <a:latin typeface="Arial" pitchFamily="-107" charset="0"/>
                          <a:ea typeface="Arial" pitchFamily="-107" charset="0"/>
                          <a:cs typeface="Arial" pitchFamily="-107" charset="0"/>
                        </a:rPr>
                        <a:t>Pujian dan Permohonan kpd Allah</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60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(42-72)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(73-89)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(90-106)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Buku 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(107-150)</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396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Nomor</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31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17</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5056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Pengarang dan jumlah mzm yg dikarang</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Daud-37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N.N-4</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N.N-4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Asaf-11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Korah-3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Ethan-1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Heman-1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FF66"/>
                          </a:solidFill>
                          <a:effectLst/>
                          <a:latin typeface="Arial" pitchFamily="-107" charset="0"/>
                          <a:ea typeface="Arial" pitchFamily="-107" charset="0"/>
                          <a:cs typeface="Arial" pitchFamily="-107" charset="0"/>
                        </a:rPr>
                        <a:t>Daud-1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N.N-14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Musa-1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N.N-28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Daud-15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Salomo-1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2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Jenis utama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Ratapan-21</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Ratapan-9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Pujian-12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Pujian-22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Doksologi penutup</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41:13</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72:18-19</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89:52</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106:48</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150:1-6</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00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Pengumpul yg mngkin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Daud</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Hezekia or Yosia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FF66"/>
                          </a:solidFill>
                          <a:effectLst/>
                          <a:latin typeface="Arial" pitchFamily="-107" charset="0"/>
                          <a:ea typeface="Arial" pitchFamily="-107" charset="0"/>
                          <a:cs typeface="Arial" pitchFamily="-107" charset="0"/>
                        </a:rPr>
                        <a:t>Ezra or Nehemia</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914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rgbClr val="FFFF66"/>
                          </a:solidFill>
                          <a:effectLst/>
                          <a:latin typeface="Arial" pitchFamily="-107" charset="0"/>
                          <a:ea typeface="Arial" pitchFamily="-107" charset="0"/>
                          <a:cs typeface="Arial" pitchFamily="-107" charset="0"/>
                        </a:rPr>
                        <a:t>Kemgknan wkt pngumpulan</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1020-970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FF66"/>
                          </a:solidFill>
                          <a:effectLst/>
                          <a:latin typeface="Arial" pitchFamily="-107" charset="0"/>
                          <a:ea typeface="Arial" pitchFamily="-107" charset="0"/>
                          <a:cs typeface="Arial" pitchFamily="-107" charset="0"/>
                        </a:rPr>
                        <a:t>c. 970-610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Until </a:t>
                      </a:r>
                      <a:r>
                        <a:rPr kumimoji="0" lang="en-US" sz="20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000" b="0" i="0" u="none" strike="noStrike" cap="none" normalizeH="0" baseline="0" dirty="0">
                          <a:ln>
                            <a:noFill/>
                          </a:ln>
                          <a:solidFill>
                            <a:srgbClr val="FFFF66"/>
                          </a:solidFill>
                          <a:effectLst/>
                          <a:latin typeface="Arial" pitchFamily="-107" charset="0"/>
                          <a:ea typeface="Arial" pitchFamily="-107" charset="0"/>
                          <a:cs typeface="Arial" pitchFamily="-107" charset="0"/>
                        </a:rPr>
                        <a:t>. 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728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Jangka</a:t>
                      </a:r>
                      <a:r>
                        <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rPr>
                        <a:t> </a:t>
                      </a:r>
                      <a:r>
                        <a:rPr kumimoji="0" lang="en-US" sz="1800" b="0" i="0" u="none" strike="noStrike" cap="none" normalizeH="0" baseline="0" dirty="0" err="1">
                          <a:ln>
                            <a:noFill/>
                          </a:ln>
                          <a:solidFill>
                            <a:srgbClr val="FFFF66"/>
                          </a:solidFill>
                          <a:effectLst/>
                          <a:latin typeface="Arial" pitchFamily="-107" charset="0"/>
                          <a:ea typeface="Arial" pitchFamily="-107" charset="0"/>
                          <a:cs typeface="Arial" pitchFamily="-107" charset="0"/>
                        </a:rPr>
                        <a:t>penulisan</a:t>
                      </a:r>
                      <a:endParaRPr kumimoji="0" lang="en-US" sz="1800" b="0" i="0" u="none" strike="noStrike" cap="none" normalizeH="0" baseline="0" dirty="0">
                        <a:ln>
                          <a:noFill/>
                        </a:ln>
                        <a:solidFill>
                          <a:srgbClr val="FFFF66"/>
                        </a:solidFill>
                        <a:effectLst/>
                        <a:latin typeface="Arial" pitchFamily="-107" charset="0"/>
                        <a:ea typeface="Arial" pitchFamily="-107" charset="0"/>
                        <a:cs typeface="Arial" pitchFamily="-107"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About 1000 Years (</a:t>
                      </a:r>
                      <a:r>
                        <a:rPr kumimoji="0" lang="en-US" sz="2400" b="0" i="0" u="none" strike="noStrike" cap="none" normalizeH="0" baseline="0" dirty="0" err="1">
                          <a:ln>
                            <a:noFill/>
                          </a:ln>
                          <a:solidFill>
                            <a:srgbClr val="FFFF66"/>
                          </a:solidFill>
                          <a:effectLst/>
                          <a:latin typeface="Arial" pitchFamily="-107" charset="0"/>
                          <a:ea typeface="Arial" pitchFamily="-107" charset="0"/>
                          <a:cs typeface="Arial" pitchFamily="-107" charset="0"/>
                        </a:rPr>
                        <a:t>c</a:t>
                      </a:r>
                      <a:r>
                        <a:rPr kumimoji="0" lang="en-US" sz="2400" b="0" i="0" u="none" strike="noStrike" cap="none" normalizeH="0" baseline="0" dirty="0">
                          <a:ln>
                            <a:noFill/>
                          </a:ln>
                          <a:solidFill>
                            <a:srgbClr val="FFFF66"/>
                          </a:solidFill>
                          <a:effectLst/>
                          <a:latin typeface="Arial" pitchFamily="-107" charset="0"/>
                          <a:ea typeface="Arial" pitchFamily="-107" charset="0"/>
                          <a:cs typeface="Arial" pitchFamily="-107" charset="0"/>
                        </a:rPr>
                        <a:t>. 1410-430 SM)</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83710" name="Rectangle 62"/>
          <p:cNvSpPr>
            <a:spLocks noChangeArrowheads="1"/>
          </p:cNvSpPr>
          <p:nvPr/>
        </p:nvSpPr>
        <p:spPr bwMode="auto">
          <a:xfrm>
            <a:off x="0" y="7010400"/>
            <a:ext cx="9144000" cy="2362200"/>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3711" name="Text Box 63"/>
          <p:cNvSpPr txBox="1">
            <a:spLocks noChangeArrowheads="1"/>
          </p:cNvSpPr>
          <p:nvPr/>
        </p:nvSpPr>
        <p:spPr bwMode="auto">
          <a:xfrm>
            <a:off x="8534400" y="0"/>
            <a:ext cx="6858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rPr>
              <a:t>380</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83815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t>Perjanjian </a:t>
            </a:r>
            <a:r>
              <a:rPr lang="en-US" sz="2800" b="1" dirty="0" smtClean="0"/>
              <a:t>Lama — </a:t>
            </a:r>
            <a:r>
              <a:rPr lang="en-US" sz="2800" b="1" dirty="0" smtClean="0">
                <a:solidFill>
                  <a:srgbClr val="FFFFFF"/>
                </a:solidFill>
                <a:latin typeface="Arial" charset="0"/>
                <a:ea typeface="MS PGothic" charset="0"/>
              </a:rPr>
              <a:t>biblestudydownloads.com</a:t>
            </a:r>
            <a:endParaRPr lang="en-US" sz="1000" b="1" dirty="0">
              <a:solidFill>
                <a:srgbClr val="FFFFFF"/>
              </a:solidFill>
              <a:latin typeface="Arial" charset="0"/>
              <a:ea typeface="MS PGothic" charset="0"/>
            </a:endParaRPr>
          </a:p>
        </p:txBody>
      </p:sp>
      <p:pic>
        <p:nvPicPr>
          <p:cNvPr id="69635"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668338" y="288925"/>
            <a:ext cx="786447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a:r>
              <a:rPr lang="en-US" sz="4000" b="1" smtClean="0">
                <a:solidFill>
                  <a:srgbClr val="FFFFFF"/>
                </a:solidFill>
              </a:rPr>
              <a:t>Dapatkan slide ini tanpa biaya</a:t>
            </a:r>
            <a:endParaRPr lang="en-US" sz="1400" b="1" smtClean="0">
              <a:solidFill>
                <a:srgbClr val="FFFFFF"/>
              </a:solidFill>
            </a:endParaRPr>
          </a:p>
        </p:txBody>
      </p:sp>
    </p:spTree>
    <p:extLst>
      <p:ext uri="{BB962C8B-B14F-4D97-AF65-F5344CB8AC3E}">
        <p14:creationId xmlns:p14="http://schemas.microsoft.com/office/powerpoint/2010/main" val="14172471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Arial"/>
        <a:cs typeface="Arial"/>
      </a:majorFont>
      <a:minorFont>
        <a:latin typeface="Arial Black"/>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ppt/theme/themeOverride2.xml><?xml version="1.0" encoding="utf-8"?>
<a:themeOverride xmlns:a="http://schemas.openxmlformats.org/drawingml/2006/main">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themeOverride>
</file>

<file path=docProps/app.xml><?xml version="1.0" encoding="utf-8"?>
<Properties xmlns="http://schemas.openxmlformats.org/officeDocument/2006/extended-properties" xmlns:vt="http://schemas.openxmlformats.org/officeDocument/2006/docPropsVTypes">
  <Template>Cliff</Template>
  <TotalTime>2412</TotalTime>
  <Words>3907</Words>
  <Application>Microsoft Macintosh PowerPoint</Application>
  <PresentationFormat>On-screen Show (4:3)</PresentationFormat>
  <Paragraphs>1068</Paragraphs>
  <Slides>98</Slides>
  <Notes>96</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98</vt:i4>
      </vt:variant>
    </vt:vector>
  </HeadingPairs>
  <TitlesOfParts>
    <vt:vector size="120" baseType="lpstr">
      <vt:lpstr>Arial</vt:lpstr>
      <vt:lpstr>ＭＳ Ｐゴシック</vt:lpstr>
      <vt:lpstr>Wingdings</vt:lpstr>
      <vt:lpstr>Times New Roman</vt:lpstr>
      <vt:lpstr>Tahoma</vt:lpstr>
      <vt:lpstr>Arial Black</vt:lpstr>
      <vt:lpstr>Verdana</vt:lpstr>
      <vt:lpstr>Blackmoor LET</vt:lpstr>
      <vt:lpstr>Bwhebb</vt:lpstr>
      <vt:lpstr>MS PGothic</vt:lpstr>
      <vt:lpstr>Monotype Corsiva</vt:lpstr>
      <vt:lpstr>SimSun</vt:lpstr>
      <vt:lpstr>Symbol</vt:lpstr>
      <vt:lpstr>Ripple</vt:lpstr>
      <vt:lpstr>Refined</vt:lpstr>
      <vt:lpstr>Clouds</vt:lpstr>
      <vt:lpstr>Curtain Call</vt:lpstr>
      <vt:lpstr>Fireworks</vt:lpstr>
      <vt:lpstr>Cliff</vt:lpstr>
      <vt:lpstr>Default Design</vt:lpstr>
      <vt:lpstr>4_Default Design</vt:lpstr>
      <vt:lpstr>1_Orbit</vt:lpstr>
      <vt:lpstr>Mazmur</vt:lpstr>
      <vt:lpstr>Title Slide</vt:lpstr>
      <vt:lpstr>Dari terbitnya matahari</vt:lpstr>
      <vt:lpstr>MAZMUR:</vt:lpstr>
      <vt:lpstr>Kilasan </vt:lpstr>
      <vt:lpstr>Tahukah Anda?</vt:lpstr>
      <vt:lpstr>Dimanakah letak kitab Mazmur paling tepat?</vt:lpstr>
      <vt:lpstr>NAMA-NAMA UNTUK KITAB INI</vt:lpstr>
      <vt:lpstr>Tujuan</vt:lpstr>
      <vt:lpstr>Kata Kunci </vt:lpstr>
      <vt:lpstr>Ayat Kunci</vt:lpstr>
      <vt:lpstr>Lokasi Penulisan Kitab Mazmur:  Tanah Israel</vt:lpstr>
      <vt:lpstr>Ringkasan Pernyataan </vt:lpstr>
      <vt:lpstr>Book Chart</vt:lpstr>
      <vt:lpstr>Tokoh Utama:  Daud &amp; Asaf</vt:lpstr>
      <vt:lpstr>Penulisan</vt:lpstr>
      <vt:lpstr>Penulisan</vt:lpstr>
      <vt:lpstr>PENULISAN</vt:lpstr>
      <vt:lpstr>Tentang para penulis</vt:lpstr>
      <vt:lpstr>Which David?</vt:lpstr>
      <vt:lpstr>Tentang para penulis</vt:lpstr>
      <vt:lpstr>Tentang para penulis</vt:lpstr>
      <vt:lpstr>Tentang para penulis</vt:lpstr>
      <vt:lpstr>Para pembaca/ penerima</vt:lpstr>
      <vt:lpstr>Peristiwa</vt:lpstr>
      <vt:lpstr>Peristiwa</vt:lpstr>
      <vt:lpstr>Peristiwa</vt:lpstr>
      <vt:lpstr>The Nevel</vt:lpstr>
      <vt:lpstr>The Shofar</vt:lpstr>
      <vt:lpstr>Kitab Mazmur mencakup 1000 Tahun</vt:lpstr>
      <vt:lpstr>TAHUN PENYUSUNAN</vt:lpstr>
      <vt:lpstr>Klasifikasi Kitab</vt:lpstr>
      <vt:lpstr>Alasan Klasifikasi</vt:lpstr>
      <vt:lpstr>KOMPILASI/ PENGGABUNGAN</vt:lpstr>
      <vt:lpstr>Alasan Klasifikasi</vt:lpstr>
      <vt:lpstr>Hubungan Perjanjian dengan Allah</vt:lpstr>
      <vt:lpstr>LIMA BAGIAN DALAM SATU</vt:lpstr>
      <vt:lpstr>Nama-nama Allah </vt:lpstr>
      <vt:lpstr>Alasan Klasifikasi</vt:lpstr>
      <vt:lpstr>Mazmur2 Terpisah Terklasifikasikan secara Umum</vt:lpstr>
      <vt:lpstr>Doa melalui Mazmur2</vt:lpstr>
      <vt:lpstr>Pujian ada di tiap Mazmur!</vt:lpstr>
      <vt:lpstr>Para seniman dan biduan</vt:lpstr>
      <vt:lpstr>Penulisan</vt:lpstr>
      <vt:lpstr>Alat-alat Musik</vt:lpstr>
      <vt:lpstr>Judul Nyanyian</vt:lpstr>
      <vt:lpstr>Judul Nyanyian</vt:lpstr>
      <vt:lpstr>Judul Nyanyian</vt:lpstr>
      <vt:lpstr>Penanda2 Melodi</vt:lpstr>
      <vt:lpstr>The Shema</vt:lpstr>
      <vt:lpstr>Hari ke-1: Mazmur 24</vt:lpstr>
      <vt:lpstr>Festival Tabernakel:  Mazmur 29</vt:lpstr>
      <vt:lpstr>Prosesi: Mazmur 68</vt:lpstr>
      <vt:lpstr>Julukan Allah</vt:lpstr>
      <vt:lpstr>Pengharapan setelah kehidupan di bumi</vt:lpstr>
      <vt:lpstr>Karakteristik Puisi Ibrani</vt:lpstr>
      <vt:lpstr>PARALELISME</vt:lpstr>
      <vt:lpstr>PENGGAMBARAN</vt:lpstr>
      <vt:lpstr>Jenis-jenis Mazmur</vt:lpstr>
      <vt:lpstr>Kategori Mazmur </vt:lpstr>
      <vt:lpstr>Jenis-jenis Mazmur</vt:lpstr>
      <vt:lpstr>Jenis-jenis Mazmur</vt:lpstr>
      <vt:lpstr>Jenis-jenis Mazmur</vt:lpstr>
      <vt:lpstr>Jenis-jenis Mazmur</vt:lpstr>
      <vt:lpstr>Jenis-jenis Mazmur</vt:lpstr>
      <vt:lpstr>Jenis-jenis Mazmur</vt:lpstr>
      <vt:lpstr>Jenis-jenis Mazmur</vt:lpstr>
      <vt:lpstr>Jenis-jenis Mazmur</vt:lpstr>
      <vt:lpstr>Jenis-jenis Mazmur</vt:lpstr>
      <vt:lpstr>Jenis-jenis Mazmur</vt:lpstr>
      <vt:lpstr>Nubuatan Mesianik yang digenapi dlm Kitab Mazmur</vt:lpstr>
      <vt:lpstr>Review</vt:lpstr>
      <vt:lpstr>Garis Besar</vt:lpstr>
      <vt:lpstr>Apa relevansi Kitab Mazmur bagi Orang Kristen saat ini?</vt:lpstr>
      <vt:lpstr>Penyembahan di bawah perjanjian (covenant) yang baru</vt:lpstr>
      <vt:lpstr>Nilai dalam Kitab Mazmur</vt:lpstr>
      <vt:lpstr>Perbandingan antara Kitab Mazmur dan Hymne  </vt:lpstr>
      <vt:lpstr>Kontras antara Kitab Mazmur dan Lagu-lagu Kontemporer</vt:lpstr>
      <vt:lpstr>Mazmur membantu kita menyembah secara utuh</vt:lpstr>
      <vt:lpstr>Tips untuk menafsirkan kitab Mazmur</vt:lpstr>
      <vt:lpstr>KESIMPULAN</vt:lpstr>
      <vt:lpstr>Kualitas yg menarik dari Kitab Mazmur</vt:lpstr>
      <vt:lpstr>Aplikasi</vt:lpstr>
      <vt:lpstr>Dia Girangkanku  (Mazmur 119:24)  Kumasuki gerbangNya dengan hati bersyukur, HalamanNya dengan pujian.  Kataku hari ini hari buat Tuhan, Kubersuka s’bab Dia girangkanku.  Dia girangkanku Dia girangkanku, Kubersuka s’bab Dia girangkanku Dia girangkanku, Dia girangkanku, Kubersuka s’bab Dia girangkanku. </vt:lpstr>
      <vt:lpstr>Ratapan</vt:lpstr>
      <vt:lpstr>Ratapan</vt:lpstr>
      <vt:lpstr>Pujian </vt:lpstr>
      <vt:lpstr>Peringatan</vt:lpstr>
      <vt:lpstr>Berkat</vt:lpstr>
      <vt:lpstr>Permohonan </vt:lpstr>
      <vt:lpstr>Nyanyian Kepercayaan pd Tuhan</vt:lpstr>
      <vt:lpstr>Relevansi Kitab Mazmur</vt:lpstr>
      <vt:lpstr>Hatiku MerindukanMu</vt:lpstr>
      <vt:lpstr>Hatiku MerindukanMu - 2</vt:lpstr>
      <vt:lpstr>Hatiku MerindukanMu - 3</vt:lpstr>
      <vt:lpstr>Book Chart</vt:lpstr>
      <vt:lpstr>PowerPoint Presentation</vt:lpstr>
      <vt:lpstr>Perjanjian Lama — biblestudydownloads.com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Psalms</dc:title>
  <dc:creator>Lishan</dc:creator>
  <cp:lastModifiedBy>Rick Griffith</cp:lastModifiedBy>
  <cp:revision>207</cp:revision>
  <dcterms:created xsi:type="dcterms:W3CDTF">2003-10-03T08:57:47Z</dcterms:created>
  <dcterms:modified xsi:type="dcterms:W3CDTF">2015-07-17T07:44:33Z</dcterms:modified>
</cp:coreProperties>
</file>