
<file path=[Content_Types].xml><?xml version="1.0" encoding="utf-8"?>
<Types xmlns="http://schemas.openxmlformats.org/package/2006/content-types">
  <Default Extension="png" ContentType="image/png"/>
  <Default Extension="bin" ContentType="audio/unknown"/>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0.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1.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3.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4.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5.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6.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7.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8.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9.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0.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1.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2.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3.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4.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5.xml" ContentType="application/vnd.openxmlformats-officedocument.theme+xml"/>
  <Override PartName="/ppt/theme/themeOverride1.xml" ContentType="application/vnd.openxmlformats-officedocument.themeOverrid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6.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7.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8.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9.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0.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1.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4.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5.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6.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7.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8.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heme/themeOverride9.xml" ContentType="application/vnd.openxmlformats-officedocument.themeOverride+xml"/>
  <Override PartName="/ppt/notesSlides/notesSlide87.xml" ContentType="application/vnd.openxmlformats-officedocument.presentationml.notesSlide+xml"/>
  <Override PartName="/ppt/theme/themeOverride10.xml" ContentType="application/vnd.openxmlformats-officedocument.themeOverr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heme/themeOverride11.xml" ContentType="application/vnd.openxmlformats-officedocument.themeOverr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55" r:id="rId2"/>
    <p:sldMasterId id="2147483657" r:id="rId3"/>
    <p:sldMasterId id="2147483662" r:id="rId4"/>
    <p:sldMasterId id="2147483666" r:id="rId5"/>
    <p:sldMasterId id="2147483848" r:id="rId6"/>
    <p:sldMasterId id="2147483853" r:id="rId7"/>
    <p:sldMasterId id="2147483931" r:id="rId8"/>
    <p:sldMasterId id="2147484237" r:id="rId9"/>
    <p:sldMasterId id="2147485593" r:id="rId10"/>
    <p:sldMasterId id="2147485605" r:id="rId11"/>
    <p:sldMasterId id="2147485617" r:id="rId12"/>
    <p:sldMasterId id="2147485629" r:id="rId13"/>
    <p:sldMasterId id="2147485641" r:id="rId14"/>
    <p:sldMasterId id="2147485653" r:id="rId15"/>
    <p:sldMasterId id="2147485665" r:id="rId16"/>
    <p:sldMasterId id="2147485679" r:id="rId17"/>
    <p:sldMasterId id="2147485732" r:id="rId18"/>
    <p:sldMasterId id="2147485744" r:id="rId19"/>
    <p:sldMasterId id="2147485756" r:id="rId20"/>
    <p:sldMasterId id="2147485768" r:id="rId21"/>
    <p:sldMasterId id="2147485782" r:id="rId22"/>
    <p:sldMasterId id="2147485794" r:id="rId23"/>
    <p:sldMasterId id="2147485806" r:id="rId24"/>
    <p:sldMasterId id="2147485819" r:id="rId25"/>
    <p:sldMasterId id="2147485831" r:id="rId26"/>
    <p:sldMasterId id="2147485843" r:id="rId27"/>
    <p:sldMasterId id="2147485855" r:id="rId28"/>
    <p:sldMasterId id="2147485859" r:id="rId29"/>
    <p:sldMasterId id="2147485873" r:id="rId30"/>
    <p:sldMasterId id="2147485885" r:id="rId31"/>
    <p:sldMasterId id="2147485897" r:id="rId32"/>
  </p:sldMasterIdLst>
  <p:notesMasterIdLst>
    <p:notesMasterId r:id="rId263"/>
  </p:notesMasterIdLst>
  <p:sldIdLst>
    <p:sldId id="460" r:id="rId33"/>
    <p:sldId id="461" r:id="rId34"/>
    <p:sldId id="462" r:id="rId35"/>
    <p:sldId id="463" r:id="rId36"/>
    <p:sldId id="464" r:id="rId37"/>
    <p:sldId id="465" r:id="rId38"/>
    <p:sldId id="466" r:id="rId39"/>
    <p:sldId id="467" r:id="rId40"/>
    <p:sldId id="468" r:id="rId41"/>
    <p:sldId id="561" r:id="rId42"/>
    <p:sldId id="470" r:id="rId43"/>
    <p:sldId id="502" r:id="rId44"/>
    <p:sldId id="504" r:id="rId45"/>
    <p:sldId id="510" r:id="rId46"/>
    <p:sldId id="507" r:id="rId47"/>
    <p:sldId id="508" r:id="rId48"/>
    <p:sldId id="519" r:id="rId49"/>
    <p:sldId id="518" r:id="rId50"/>
    <p:sldId id="520" r:id="rId51"/>
    <p:sldId id="521" r:id="rId52"/>
    <p:sldId id="321" r:id="rId53"/>
    <p:sldId id="322" r:id="rId54"/>
    <p:sldId id="324" r:id="rId55"/>
    <p:sldId id="458" r:id="rId56"/>
    <p:sldId id="263" r:id="rId57"/>
    <p:sldId id="264" r:id="rId58"/>
    <p:sldId id="265" r:id="rId59"/>
    <p:sldId id="266" r:id="rId60"/>
    <p:sldId id="267" r:id="rId61"/>
    <p:sldId id="524" r:id="rId62"/>
    <p:sldId id="525" r:id="rId63"/>
    <p:sldId id="526" r:id="rId64"/>
    <p:sldId id="527" r:id="rId65"/>
    <p:sldId id="528" r:id="rId66"/>
    <p:sldId id="529" r:id="rId67"/>
    <p:sldId id="530" r:id="rId68"/>
    <p:sldId id="531" r:id="rId69"/>
    <p:sldId id="532" r:id="rId70"/>
    <p:sldId id="533" r:id="rId71"/>
    <p:sldId id="534" r:id="rId72"/>
    <p:sldId id="535" r:id="rId73"/>
    <p:sldId id="536" r:id="rId74"/>
    <p:sldId id="537" r:id="rId75"/>
    <p:sldId id="538" r:id="rId76"/>
    <p:sldId id="268" r:id="rId77"/>
    <p:sldId id="269" r:id="rId78"/>
    <p:sldId id="337" r:id="rId79"/>
    <p:sldId id="602" r:id="rId80"/>
    <p:sldId id="319" r:id="rId81"/>
    <p:sldId id="539" r:id="rId82"/>
    <p:sldId id="540" r:id="rId83"/>
    <p:sldId id="541" r:id="rId84"/>
    <p:sldId id="542" r:id="rId85"/>
    <p:sldId id="543" r:id="rId86"/>
    <p:sldId id="544" r:id="rId87"/>
    <p:sldId id="545" r:id="rId88"/>
    <p:sldId id="546" r:id="rId89"/>
    <p:sldId id="547" r:id="rId90"/>
    <p:sldId id="548" r:id="rId91"/>
    <p:sldId id="549" r:id="rId92"/>
    <p:sldId id="550" r:id="rId93"/>
    <p:sldId id="603" r:id="rId94"/>
    <p:sldId id="552" r:id="rId95"/>
    <p:sldId id="397" r:id="rId96"/>
    <p:sldId id="301" r:id="rId97"/>
    <p:sldId id="564" r:id="rId98"/>
    <p:sldId id="398" r:id="rId99"/>
    <p:sldId id="335" r:id="rId100"/>
    <p:sldId id="399" r:id="rId101"/>
    <p:sldId id="285" r:id="rId102"/>
    <p:sldId id="400" r:id="rId103"/>
    <p:sldId id="565" r:id="rId104"/>
    <p:sldId id="401" r:id="rId105"/>
    <p:sldId id="566" r:id="rId106"/>
    <p:sldId id="402" r:id="rId107"/>
    <p:sldId id="567" r:id="rId108"/>
    <p:sldId id="404" r:id="rId109"/>
    <p:sldId id="274" r:id="rId110"/>
    <p:sldId id="405" r:id="rId111"/>
    <p:sldId id="568" r:id="rId112"/>
    <p:sldId id="406" r:id="rId113"/>
    <p:sldId id="569" r:id="rId114"/>
    <p:sldId id="459" r:id="rId115"/>
    <p:sldId id="411" r:id="rId116"/>
    <p:sldId id="276" r:id="rId117"/>
    <p:sldId id="412" r:id="rId118"/>
    <p:sldId id="306" r:id="rId119"/>
    <p:sldId id="307" r:id="rId120"/>
    <p:sldId id="413" r:id="rId121"/>
    <p:sldId id="409" r:id="rId122"/>
    <p:sldId id="415" r:id="rId123"/>
    <p:sldId id="570" r:id="rId124"/>
    <p:sldId id="416" r:id="rId125"/>
    <p:sldId id="596" r:id="rId126"/>
    <p:sldId id="417" r:id="rId127"/>
    <p:sldId id="571" r:id="rId128"/>
    <p:sldId id="418" r:id="rId129"/>
    <p:sldId id="423" r:id="rId130"/>
    <p:sldId id="419" r:id="rId131"/>
    <p:sldId id="572" r:id="rId132"/>
    <p:sldId id="420" r:id="rId133"/>
    <p:sldId id="284" r:id="rId134"/>
    <p:sldId id="427" r:id="rId135"/>
    <p:sldId id="410" r:id="rId136"/>
    <p:sldId id="428" r:id="rId137"/>
    <p:sldId id="573" r:id="rId138"/>
    <p:sldId id="429" r:id="rId139"/>
    <p:sldId id="604" r:id="rId140"/>
    <p:sldId id="430" r:id="rId141"/>
    <p:sldId id="574" r:id="rId142"/>
    <p:sldId id="431" r:id="rId143"/>
    <p:sldId id="432" r:id="rId144"/>
    <p:sldId id="553" r:id="rId145"/>
    <p:sldId id="433" r:id="rId146"/>
    <p:sldId id="597" r:id="rId147"/>
    <p:sldId id="434" r:id="rId148"/>
    <p:sldId id="435" r:id="rId149"/>
    <p:sldId id="436" r:id="rId150"/>
    <p:sldId id="554" r:id="rId151"/>
    <p:sldId id="555" r:id="rId152"/>
    <p:sldId id="279" r:id="rId153"/>
    <p:sldId id="438" r:id="rId154"/>
    <p:sldId id="277" r:id="rId155"/>
    <p:sldId id="424" r:id="rId156"/>
    <p:sldId id="287" r:id="rId157"/>
    <p:sldId id="440" r:id="rId158"/>
    <p:sldId id="577" r:id="rId159"/>
    <p:sldId id="441" r:id="rId160"/>
    <p:sldId id="578" r:id="rId161"/>
    <p:sldId id="442" r:id="rId162"/>
    <p:sldId id="286" r:id="rId163"/>
    <p:sldId id="443" r:id="rId164"/>
    <p:sldId id="259" r:id="rId165"/>
    <p:sldId id="522" r:id="rId166"/>
    <p:sldId id="523" r:id="rId167"/>
    <p:sldId id="444" r:id="rId168"/>
    <p:sldId id="315" r:id="rId169"/>
    <p:sldId id="579" r:id="rId170"/>
    <p:sldId id="605" r:id="rId171"/>
    <p:sldId id="445" r:id="rId172"/>
    <p:sldId id="289" r:id="rId173"/>
    <p:sldId id="448" r:id="rId174"/>
    <p:sldId id="580" r:id="rId175"/>
    <p:sldId id="360" r:id="rId176"/>
    <p:sldId id="365" r:id="rId177"/>
    <p:sldId id="366" r:id="rId178"/>
    <p:sldId id="601" r:id="rId179"/>
    <p:sldId id="352" r:id="rId180"/>
    <p:sldId id="292" r:id="rId181"/>
    <p:sldId id="357" r:id="rId182"/>
    <p:sldId id="291" r:id="rId183"/>
    <p:sldId id="358" r:id="rId184"/>
    <p:sldId id="381" r:id="rId185"/>
    <p:sldId id="382" r:id="rId186"/>
    <p:sldId id="380" r:id="rId187"/>
    <p:sldId id="325" r:id="rId188"/>
    <p:sldId id="355" r:id="rId189"/>
    <p:sldId id="378" r:id="rId190"/>
    <p:sldId id="379" r:id="rId191"/>
    <p:sldId id="293" r:id="rId192"/>
    <p:sldId id="347" r:id="rId193"/>
    <p:sldId id="348" r:id="rId194"/>
    <p:sldId id="349" r:id="rId195"/>
    <p:sldId id="350" r:id="rId196"/>
    <p:sldId id="312" r:id="rId197"/>
    <p:sldId id="351" r:id="rId198"/>
    <p:sldId id="449" r:id="rId199"/>
    <p:sldId id="320" r:id="rId200"/>
    <p:sldId id="367" r:id="rId201"/>
    <p:sldId id="368" r:id="rId202"/>
    <p:sldId id="369" r:id="rId203"/>
    <p:sldId id="370" r:id="rId204"/>
    <p:sldId id="371" r:id="rId205"/>
    <p:sldId id="372" r:id="rId206"/>
    <p:sldId id="373" r:id="rId207"/>
    <p:sldId id="374" r:id="rId208"/>
    <p:sldId id="375" r:id="rId209"/>
    <p:sldId id="376" r:id="rId210"/>
    <p:sldId id="377" r:id="rId211"/>
    <p:sldId id="294" r:id="rId212"/>
    <p:sldId id="346" r:id="rId213"/>
    <p:sldId id="295" r:id="rId214"/>
    <p:sldId id="383" r:id="rId215"/>
    <p:sldId id="345" r:id="rId216"/>
    <p:sldId id="384" r:id="rId217"/>
    <p:sldId id="296" r:id="rId218"/>
    <p:sldId id="311" r:id="rId219"/>
    <p:sldId id="354" r:id="rId220"/>
    <p:sldId id="385" r:id="rId221"/>
    <p:sldId id="353" r:id="rId222"/>
    <p:sldId id="326" r:id="rId223"/>
    <p:sldId id="343" r:id="rId224"/>
    <p:sldId id="327" r:id="rId225"/>
    <p:sldId id="328" r:id="rId226"/>
    <p:sldId id="329" r:id="rId227"/>
    <p:sldId id="607" r:id="rId228"/>
    <p:sldId id="590" r:id="rId229"/>
    <p:sldId id="586" r:id="rId230"/>
    <p:sldId id="587" r:id="rId231"/>
    <p:sldId id="588" r:id="rId232"/>
    <p:sldId id="450" r:id="rId233"/>
    <p:sldId id="275" r:id="rId234"/>
    <p:sldId id="281" r:id="rId235"/>
    <p:sldId id="308" r:id="rId236"/>
    <p:sldId id="309" r:id="rId237"/>
    <p:sldId id="310" r:id="rId238"/>
    <p:sldId id="598" r:id="rId239"/>
    <p:sldId id="599" r:id="rId240"/>
    <p:sldId id="313" r:id="rId241"/>
    <p:sldId id="559" r:id="rId242"/>
    <p:sldId id="600" r:id="rId243"/>
    <p:sldId id="591" r:id="rId244"/>
    <p:sldId id="592" r:id="rId245"/>
    <p:sldId id="593" r:id="rId246"/>
    <p:sldId id="594" r:id="rId247"/>
    <p:sldId id="499" r:id="rId248"/>
    <p:sldId id="451" r:id="rId249"/>
    <p:sldId id="454" r:id="rId250"/>
    <p:sldId id="558" r:id="rId251"/>
    <p:sldId id="556" r:id="rId252"/>
    <p:sldId id="557" r:id="rId253"/>
    <p:sldId id="500" r:id="rId254"/>
    <p:sldId id="606" r:id="rId255"/>
    <p:sldId id="452" r:id="rId256"/>
    <p:sldId id="453" r:id="rId257"/>
    <p:sldId id="455" r:id="rId258"/>
    <p:sldId id="585" r:id="rId259"/>
    <p:sldId id="584" r:id="rId260"/>
    <p:sldId id="333" r:id="rId261"/>
    <p:sldId id="390" r:id="rId262"/>
  </p:sldIdLst>
  <p:sldSz cx="9144000" cy="6858000" type="screen4x3"/>
  <p:notesSz cx="6858000" cy="9144000"/>
  <p:defaultTextStyle>
    <a:defPPr>
      <a:defRPr lang="en-US"/>
    </a:defPPr>
    <a:lvl1pPr algn="l" rtl="0" fontAlgn="base">
      <a:lnSpc>
        <a:spcPct val="80000"/>
      </a:lnSpc>
      <a:spcBef>
        <a:spcPct val="0"/>
      </a:spcBef>
      <a:spcAft>
        <a:spcPct val="0"/>
      </a:spcAft>
      <a:defRPr sz="2000" kern="1200">
        <a:solidFill>
          <a:srgbClr val="000000"/>
        </a:solidFill>
        <a:latin typeface="Arial Narrow" charset="0"/>
        <a:ea typeface="ＭＳ Ｐゴシック" charset="0"/>
        <a:cs typeface="ＭＳ Ｐゴシック" charset="0"/>
      </a:defRPr>
    </a:lvl1pPr>
    <a:lvl2pPr marL="457200" algn="l" rtl="0" fontAlgn="base">
      <a:lnSpc>
        <a:spcPct val="80000"/>
      </a:lnSpc>
      <a:spcBef>
        <a:spcPct val="0"/>
      </a:spcBef>
      <a:spcAft>
        <a:spcPct val="0"/>
      </a:spcAft>
      <a:defRPr sz="2000" kern="1200">
        <a:solidFill>
          <a:srgbClr val="000000"/>
        </a:solidFill>
        <a:latin typeface="Arial Narrow" charset="0"/>
        <a:ea typeface="ＭＳ Ｐゴシック" charset="0"/>
        <a:cs typeface="ＭＳ Ｐゴシック" charset="0"/>
      </a:defRPr>
    </a:lvl2pPr>
    <a:lvl3pPr marL="914400" algn="l" rtl="0" fontAlgn="base">
      <a:lnSpc>
        <a:spcPct val="80000"/>
      </a:lnSpc>
      <a:spcBef>
        <a:spcPct val="0"/>
      </a:spcBef>
      <a:spcAft>
        <a:spcPct val="0"/>
      </a:spcAft>
      <a:defRPr sz="2000" kern="1200">
        <a:solidFill>
          <a:srgbClr val="000000"/>
        </a:solidFill>
        <a:latin typeface="Arial Narrow" charset="0"/>
        <a:ea typeface="ＭＳ Ｐゴシック" charset="0"/>
        <a:cs typeface="ＭＳ Ｐゴシック" charset="0"/>
      </a:defRPr>
    </a:lvl3pPr>
    <a:lvl4pPr marL="1371600" algn="l" rtl="0" fontAlgn="base">
      <a:lnSpc>
        <a:spcPct val="80000"/>
      </a:lnSpc>
      <a:spcBef>
        <a:spcPct val="0"/>
      </a:spcBef>
      <a:spcAft>
        <a:spcPct val="0"/>
      </a:spcAft>
      <a:defRPr sz="2000" kern="1200">
        <a:solidFill>
          <a:srgbClr val="000000"/>
        </a:solidFill>
        <a:latin typeface="Arial Narrow" charset="0"/>
        <a:ea typeface="ＭＳ Ｐゴシック" charset="0"/>
        <a:cs typeface="ＭＳ Ｐゴシック" charset="0"/>
      </a:defRPr>
    </a:lvl4pPr>
    <a:lvl5pPr marL="1828800" algn="l" rtl="0" fontAlgn="base">
      <a:lnSpc>
        <a:spcPct val="80000"/>
      </a:lnSpc>
      <a:spcBef>
        <a:spcPct val="0"/>
      </a:spcBef>
      <a:spcAft>
        <a:spcPct val="0"/>
      </a:spcAft>
      <a:defRPr sz="2000" kern="1200">
        <a:solidFill>
          <a:srgbClr val="000000"/>
        </a:solidFill>
        <a:latin typeface="Arial Narrow" charset="0"/>
        <a:ea typeface="ＭＳ Ｐゴシック" charset="0"/>
        <a:cs typeface="ＭＳ Ｐゴシック" charset="0"/>
      </a:defRPr>
    </a:lvl5pPr>
    <a:lvl6pPr marL="2286000" algn="l" defTabSz="457200" rtl="0" eaLnBrk="1" latinLnBrk="0" hangingPunct="1">
      <a:defRPr sz="2000" kern="1200">
        <a:solidFill>
          <a:srgbClr val="000000"/>
        </a:solidFill>
        <a:latin typeface="Arial Narrow" charset="0"/>
        <a:ea typeface="ＭＳ Ｐゴシック" charset="0"/>
        <a:cs typeface="ＭＳ Ｐゴシック" charset="0"/>
      </a:defRPr>
    </a:lvl6pPr>
    <a:lvl7pPr marL="2743200" algn="l" defTabSz="457200" rtl="0" eaLnBrk="1" latinLnBrk="0" hangingPunct="1">
      <a:defRPr sz="2000" kern="1200">
        <a:solidFill>
          <a:srgbClr val="000000"/>
        </a:solidFill>
        <a:latin typeface="Arial Narrow" charset="0"/>
        <a:ea typeface="ＭＳ Ｐゴシック" charset="0"/>
        <a:cs typeface="ＭＳ Ｐゴシック" charset="0"/>
      </a:defRPr>
    </a:lvl7pPr>
    <a:lvl8pPr marL="3200400" algn="l" defTabSz="457200" rtl="0" eaLnBrk="1" latinLnBrk="0" hangingPunct="1">
      <a:defRPr sz="2000" kern="1200">
        <a:solidFill>
          <a:srgbClr val="000000"/>
        </a:solidFill>
        <a:latin typeface="Arial Narrow" charset="0"/>
        <a:ea typeface="ＭＳ Ｐゴシック" charset="0"/>
        <a:cs typeface="ＭＳ Ｐゴシック" charset="0"/>
      </a:defRPr>
    </a:lvl8pPr>
    <a:lvl9pPr marL="3657600" algn="l" defTabSz="457200" rtl="0" eaLnBrk="1" latinLnBrk="0" hangingPunct="1">
      <a:defRPr sz="2000" kern="1200">
        <a:solidFill>
          <a:srgbClr val="000000"/>
        </a:solidFill>
        <a:latin typeface="Arial Narrow" charset="0"/>
        <a:ea typeface="ＭＳ Ｐゴシック" charset="0"/>
        <a:cs typeface="ＭＳ Ｐゴシック" charset="0"/>
      </a:defRPr>
    </a:lvl9pPr>
  </p:defaultTextStyle>
  <p:extLst>
    <p:ext uri="{521415D9-36F7-43E2-AB2F-B90AF26B5E84}">
      <p14:sectionLst xmlns:p14="http://schemas.microsoft.com/office/powerpoint/2010/main">
        <p14:section name="Overview" id="{95883BE8-F015-D749-8B82-964E6D13FFFD}">
          <p14:sldIdLst>
            <p14:sldId id="460"/>
            <p14:sldId id="461"/>
            <p14:sldId id="462"/>
            <p14:sldId id="463"/>
            <p14:sldId id="464"/>
            <p14:sldId id="465"/>
            <p14:sldId id="466"/>
            <p14:sldId id="467"/>
            <p14:sldId id="468"/>
            <p14:sldId id="561"/>
            <p14:sldId id="470"/>
            <p14:sldId id="502"/>
            <p14:sldId id="504"/>
            <p14:sldId id="510"/>
            <p14:sldId id="507"/>
            <p14:sldId id="508"/>
            <p14:sldId id="519"/>
            <p14:sldId id="518"/>
            <p14:sldId id="520"/>
            <p14:sldId id="521"/>
          </p14:sldIdLst>
        </p14:section>
        <p14:section name="Introduction" id="{9F7C0559-877B-AE4F-9500-CD03CFAFB99E}">
          <p14:sldIdLst>
            <p14:sldId id="321"/>
            <p14:sldId id="322"/>
            <p14:sldId id="324"/>
            <p14:sldId id="458"/>
            <p14:sldId id="263"/>
            <p14:sldId id="264"/>
            <p14:sldId id="265"/>
            <p14:sldId id="266"/>
            <p14:sldId id="267"/>
          </p14:sldIdLst>
        </p14:section>
        <p14:section name="Sermon" id="{F1A2DA63-77FA-0646-85F2-11CCEDA04614}">
          <p14:sldIdLst>
            <p14:sldId id="524"/>
            <p14:sldId id="525"/>
            <p14:sldId id="526"/>
            <p14:sldId id="527"/>
            <p14:sldId id="528"/>
            <p14:sldId id="529"/>
            <p14:sldId id="530"/>
            <p14:sldId id="531"/>
            <p14:sldId id="532"/>
          </p14:sldIdLst>
        </p14:section>
        <p14:section name="Chapters" id="{4AA294CD-A8FC-C247-9F56-3C12495BEE75}">
          <p14:sldIdLst>
            <p14:sldId id="533"/>
            <p14:sldId id="534"/>
            <p14:sldId id="535"/>
            <p14:sldId id="536"/>
            <p14:sldId id="537"/>
            <p14:sldId id="538"/>
            <p14:sldId id="268"/>
            <p14:sldId id="269"/>
            <p14:sldId id="337"/>
            <p14:sldId id="602"/>
            <p14:sldId id="319"/>
            <p14:sldId id="539"/>
            <p14:sldId id="540"/>
            <p14:sldId id="541"/>
            <p14:sldId id="542"/>
            <p14:sldId id="543"/>
            <p14:sldId id="544"/>
            <p14:sldId id="545"/>
            <p14:sldId id="546"/>
            <p14:sldId id="547"/>
            <p14:sldId id="548"/>
            <p14:sldId id="549"/>
            <p14:sldId id="550"/>
            <p14:sldId id="603"/>
            <p14:sldId id="552"/>
            <p14:sldId id="397"/>
            <p14:sldId id="301"/>
            <p14:sldId id="564"/>
            <p14:sldId id="398"/>
            <p14:sldId id="335"/>
            <p14:sldId id="399"/>
            <p14:sldId id="285"/>
            <p14:sldId id="400"/>
            <p14:sldId id="565"/>
            <p14:sldId id="401"/>
            <p14:sldId id="566"/>
            <p14:sldId id="402"/>
            <p14:sldId id="567"/>
            <p14:sldId id="404"/>
            <p14:sldId id="274"/>
            <p14:sldId id="405"/>
            <p14:sldId id="568"/>
            <p14:sldId id="406"/>
            <p14:sldId id="569"/>
            <p14:sldId id="459"/>
            <p14:sldId id="411"/>
            <p14:sldId id="276"/>
            <p14:sldId id="412"/>
            <p14:sldId id="306"/>
            <p14:sldId id="307"/>
            <p14:sldId id="413"/>
            <p14:sldId id="409"/>
            <p14:sldId id="415"/>
            <p14:sldId id="570"/>
            <p14:sldId id="416"/>
            <p14:sldId id="596"/>
            <p14:sldId id="417"/>
            <p14:sldId id="571"/>
            <p14:sldId id="418"/>
            <p14:sldId id="423"/>
            <p14:sldId id="419"/>
            <p14:sldId id="572"/>
            <p14:sldId id="420"/>
            <p14:sldId id="284"/>
            <p14:sldId id="427"/>
            <p14:sldId id="410"/>
            <p14:sldId id="428"/>
            <p14:sldId id="573"/>
            <p14:sldId id="429"/>
            <p14:sldId id="604"/>
            <p14:sldId id="430"/>
            <p14:sldId id="574"/>
            <p14:sldId id="431"/>
            <p14:sldId id="432"/>
            <p14:sldId id="553"/>
            <p14:sldId id="433"/>
            <p14:sldId id="597"/>
            <p14:sldId id="434"/>
            <p14:sldId id="435"/>
            <p14:sldId id="436"/>
            <p14:sldId id="554"/>
            <p14:sldId id="555"/>
            <p14:sldId id="279"/>
            <p14:sldId id="438"/>
            <p14:sldId id="277"/>
            <p14:sldId id="424"/>
            <p14:sldId id="287"/>
            <p14:sldId id="440"/>
            <p14:sldId id="577"/>
            <p14:sldId id="441"/>
            <p14:sldId id="578"/>
            <p14:sldId id="442"/>
            <p14:sldId id="286"/>
            <p14:sldId id="443"/>
            <p14:sldId id="259"/>
            <p14:sldId id="522"/>
            <p14:sldId id="523"/>
            <p14:sldId id="444"/>
            <p14:sldId id="315"/>
            <p14:sldId id="579"/>
            <p14:sldId id="605"/>
            <p14:sldId id="445"/>
            <p14:sldId id="289"/>
            <p14:sldId id="448"/>
            <p14:sldId id="580"/>
            <p14:sldId id="360"/>
            <p14:sldId id="365"/>
            <p14:sldId id="366"/>
            <p14:sldId id="601"/>
            <p14:sldId id="352"/>
            <p14:sldId id="292"/>
            <p14:sldId id="357"/>
            <p14:sldId id="291"/>
            <p14:sldId id="358"/>
            <p14:sldId id="381"/>
            <p14:sldId id="382"/>
            <p14:sldId id="380"/>
            <p14:sldId id="325"/>
            <p14:sldId id="355"/>
            <p14:sldId id="378"/>
            <p14:sldId id="379"/>
            <p14:sldId id="293"/>
            <p14:sldId id="347"/>
            <p14:sldId id="348"/>
            <p14:sldId id="349"/>
            <p14:sldId id="350"/>
            <p14:sldId id="312"/>
            <p14:sldId id="351"/>
            <p14:sldId id="449"/>
            <p14:sldId id="320"/>
            <p14:sldId id="367"/>
            <p14:sldId id="368"/>
            <p14:sldId id="369"/>
            <p14:sldId id="370"/>
            <p14:sldId id="371"/>
            <p14:sldId id="372"/>
            <p14:sldId id="373"/>
            <p14:sldId id="374"/>
            <p14:sldId id="375"/>
            <p14:sldId id="376"/>
            <p14:sldId id="377"/>
            <p14:sldId id="294"/>
            <p14:sldId id="346"/>
            <p14:sldId id="295"/>
            <p14:sldId id="383"/>
            <p14:sldId id="345"/>
            <p14:sldId id="384"/>
            <p14:sldId id="296"/>
            <p14:sldId id="311"/>
            <p14:sldId id="354"/>
            <p14:sldId id="385"/>
            <p14:sldId id="353"/>
            <p14:sldId id="326"/>
            <p14:sldId id="343"/>
            <p14:sldId id="327"/>
            <p14:sldId id="328"/>
            <p14:sldId id="329"/>
            <p14:sldId id="607"/>
            <p14:sldId id="590"/>
            <p14:sldId id="586"/>
            <p14:sldId id="587"/>
            <p14:sldId id="588"/>
            <p14:sldId id="450"/>
            <p14:sldId id="275"/>
            <p14:sldId id="281"/>
            <p14:sldId id="308"/>
            <p14:sldId id="309"/>
            <p14:sldId id="310"/>
            <p14:sldId id="598"/>
            <p14:sldId id="599"/>
            <p14:sldId id="313"/>
            <p14:sldId id="559"/>
          </p14:sldIdLst>
        </p14:section>
        <p14:section name="Conclusion" id="{43AD0C81-58FC-6848-B8EF-F77D9D44C24E}">
          <p14:sldIdLst>
            <p14:sldId id="600"/>
            <p14:sldId id="591"/>
            <p14:sldId id="592"/>
            <p14:sldId id="593"/>
            <p14:sldId id="594"/>
            <p14:sldId id="499"/>
            <p14:sldId id="451"/>
            <p14:sldId id="454"/>
            <p14:sldId id="558"/>
            <p14:sldId id="556"/>
            <p14:sldId id="557"/>
            <p14:sldId id="500"/>
            <p14:sldId id="606"/>
            <p14:sldId id="452"/>
            <p14:sldId id="453"/>
            <p14:sldId id="455"/>
            <p14:sldId id="585"/>
            <p14:sldId id="584"/>
            <p14:sldId id="333"/>
            <p14:sldId id="3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E0E3"/>
    <a:srgbClr val="FFFFFF"/>
    <a:srgbClr val="EAEAEA"/>
    <a:srgbClr val="A9C0C8"/>
    <a:srgbClr val="283B42"/>
    <a:srgbClr val="804000"/>
    <a:srgbClr val="004B00"/>
    <a:srgbClr val="660033"/>
    <a:srgbClr val="FF00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55" autoAdjust="0"/>
    <p:restoredTop sz="78835" autoAdjust="0"/>
  </p:normalViewPr>
  <p:slideViewPr>
    <p:cSldViewPr>
      <p:cViewPr varScale="1">
        <p:scale>
          <a:sx n="114" d="100"/>
          <a:sy n="114" d="100"/>
        </p:scale>
        <p:origin x="1952" y="176"/>
      </p:cViewPr>
      <p:guideLst>
        <p:guide orient="horz" pos="2160"/>
        <p:guide pos="2880"/>
      </p:guideLst>
    </p:cSldViewPr>
  </p:slideViewPr>
  <p:outlineViewPr>
    <p:cViewPr>
      <p:scale>
        <a:sx n="33" d="100"/>
        <a:sy n="33" d="100"/>
      </p:scale>
      <p:origin x="0" y="10784"/>
    </p:cViewPr>
  </p:outlineViewPr>
  <p:notesTextViewPr>
    <p:cViewPr>
      <p:scale>
        <a:sx n="100" d="100"/>
        <a:sy n="100" d="100"/>
      </p:scale>
      <p:origin x="0" y="0"/>
    </p:cViewPr>
  </p:notesTextViewPr>
  <p:sorterViewPr>
    <p:cViewPr varScale="1">
      <p:scale>
        <a:sx n="1" d="1"/>
        <a:sy n="1" d="1"/>
      </p:scale>
      <p:origin x="0" y="-7984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5.xml"/><Relationship Id="rId21" Type="http://schemas.openxmlformats.org/officeDocument/2006/relationships/slideMaster" Target="slideMasters/slideMaster21.xml"/><Relationship Id="rId63" Type="http://schemas.openxmlformats.org/officeDocument/2006/relationships/slide" Target="slides/slide31.xml"/><Relationship Id="rId159" Type="http://schemas.openxmlformats.org/officeDocument/2006/relationships/slide" Target="slides/slide127.xml"/><Relationship Id="rId170" Type="http://schemas.openxmlformats.org/officeDocument/2006/relationships/slide" Target="slides/slide138.xml"/><Relationship Id="rId226" Type="http://schemas.openxmlformats.org/officeDocument/2006/relationships/slide" Target="slides/slide194.xml"/><Relationship Id="rId107" Type="http://schemas.openxmlformats.org/officeDocument/2006/relationships/slide" Target="slides/slide7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21.xml"/><Relationship Id="rId74" Type="http://schemas.openxmlformats.org/officeDocument/2006/relationships/slide" Target="slides/slide42.xml"/><Relationship Id="rId128" Type="http://schemas.openxmlformats.org/officeDocument/2006/relationships/slide" Target="slides/slide96.xml"/><Relationship Id="rId149" Type="http://schemas.openxmlformats.org/officeDocument/2006/relationships/slide" Target="slides/slide117.xml"/><Relationship Id="rId5" Type="http://schemas.openxmlformats.org/officeDocument/2006/relationships/slideMaster" Target="slideMasters/slideMaster5.xml"/><Relationship Id="rId95" Type="http://schemas.openxmlformats.org/officeDocument/2006/relationships/slide" Target="slides/slide63.xml"/><Relationship Id="rId160" Type="http://schemas.openxmlformats.org/officeDocument/2006/relationships/slide" Target="slides/slide128.xml"/><Relationship Id="rId181" Type="http://schemas.openxmlformats.org/officeDocument/2006/relationships/slide" Target="slides/slide149.xml"/><Relationship Id="rId216" Type="http://schemas.openxmlformats.org/officeDocument/2006/relationships/slide" Target="slides/slide184.xml"/><Relationship Id="rId237" Type="http://schemas.openxmlformats.org/officeDocument/2006/relationships/slide" Target="slides/slide205.xml"/><Relationship Id="rId258" Type="http://schemas.openxmlformats.org/officeDocument/2006/relationships/slide" Target="slides/slide226.xml"/><Relationship Id="rId22" Type="http://schemas.openxmlformats.org/officeDocument/2006/relationships/slideMaster" Target="slideMasters/slideMaster22.xml"/><Relationship Id="rId43" Type="http://schemas.openxmlformats.org/officeDocument/2006/relationships/slide" Target="slides/slide11.xml"/><Relationship Id="rId64" Type="http://schemas.openxmlformats.org/officeDocument/2006/relationships/slide" Target="slides/slide32.xml"/><Relationship Id="rId118" Type="http://schemas.openxmlformats.org/officeDocument/2006/relationships/slide" Target="slides/slide86.xml"/><Relationship Id="rId139" Type="http://schemas.openxmlformats.org/officeDocument/2006/relationships/slide" Target="slides/slide107.xml"/><Relationship Id="rId85" Type="http://schemas.openxmlformats.org/officeDocument/2006/relationships/slide" Target="slides/slide53.xml"/><Relationship Id="rId150" Type="http://schemas.openxmlformats.org/officeDocument/2006/relationships/slide" Target="slides/slide118.xml"/><Relationship Id="rId171" Type="http://schemas.openxmlformats.org/officeDocument/2006/relationships/slide" Target="slides/slide139.xml"/><Relationship Id="rId192" Type="http://schemas.openxmlformats.org/officeDocument/2006/relationships/slide" Target="slides/slide160.xml"/><Relationship Id="rId206" Type="http://schemas.openxmlformats.org/officeDocument/2006/relationships/slide" Target="slides/slide174.xml"/><Relationship Id="rId227" Type="http://schemas.openxmlformats.org/officeDocument/2006/relationships/slide" Target="slides/slide195.xml"/><Relationship Id="rId248" Type="http://schemas.openxmlformats.org/officeDocument/2006/relationships/slide" Target="slides/slide216.xml"/><Relationship Id="rId12" Type="http://schemas.openxmlformats.org/officeDocument/2006/relationships/slideMaster" Target="slideMasters/slideMaster12.xml"/><Relationship Id="rId33" Type="http://schemas.openxmlformats.org/officeDocument/2006/relationships/slide" Target="slides/slide1.xml"/><Relationship Id="rId108" Type="http://schemas.openxmlformats.org/officeDocument/2006/relationships/slide" Target="slides/slide76.xml"/><Relationship Id="rId129" Type="http://schemas.openxmlformats.org/officeDocument/2006/relationships/slide" Target="slides/slide97.xml"/><Relationship Id="rId54" Type="http://schemas.openxmlformats.org/officeDocument/2006/relationships/slide" Target="slides/slide22.xml"/><Relationship Id="rId75" Type="http://schemas.openxmlformats.org/officeDocument/2006/relationships/slide" Target="slides/slide43.xml"/><Relationship Id="rId96" Type="http://schemas.openxmlformats.org/officeDocument/2006/relationships/slide" Target="slides/slide64.xml"/><Relationship Id="rId140" Type="http://schemas.openxmlformats.org/officeDocument/2006/relationships/slide" Target="slides/slide108.xml"/><Relationship Id="rId161" Type="http://schemas.openxmlformats.org/officeDocument/2006/relationships/slide" Target="slides/slide129.xml"/><Relationship Id="rId182" Type="http://schemas.openxmlformats.org/officeDocument/2006/relationships/slide" Target="slides/slide150.xml"/><Relationship Id="rId217" Type="http://schemas.openxmlformats.org/officeDocument/2006/relationships/slide" Target="slides/slide185.xml"/><Relationship Id="rId6" Type="http://schemas.openxmlformats.org/officeDocument/2006/relationships/slideMaster" Target="slideMasters/slideMaster6.xml"/><Relationship Id="rId238" Type="http://schemas.openxmlformats.org/officeDocument/2006/relationships/slide" Target="slides/slide206.xml"/><Relationship Id="rId259" Type="http://schemas.openxmlformats.org/officeDocument/2006/relationships/slide" Target="slides/slide227.xml"/><Relationship Id="rId23" Type="http://schemas.openxmlformats.org/officeDocument/2006/relationships/slideMaster" Target="slideMasters/slideMaster23.xml"/><Relationship Id="rId119" Type="http://schemas.openxmlformats.org/officeDocument/2006/relationships/slide" Target="slides/slide87.xml"/><Relationship Id="rId44" Type="http://schemas.openxmlformats.org/officeDocument/2006/relationships/slide" Target="slides/slide12.xml"/><Relationship Id="rId65" Type="http://schemas.openxmlformats.org/officeDocument/2006/relationships/slide" Target="slides/slide33.xml"/><Relationship Id="rId86" Type="http://schemas.openxmlformats.org/officeDocument/2006/relationships/slide" Target="slides/slide54.xml"/><Relationship Id="rId130" Type="http://schemas.openxmlformats.org/officeDocument/2006/relationships/slide" Target="slides/slide98.xml"/><Relationship Id="rId151" Type="http://schemas.openxmlformats.org/officeDocument/2006/relationships/slide" Target="slides/slide119.xml"/><Relationship Id="rId172" Type="http://schemas.openxmlformats.org/officeDocument/2006/relationships/slide" Target="slides/slide140.xml"/><Relationship Id="rId193" Type="http://schemas.openxmlformats.org/officeDocument/2006/relationships/slide" Target="slides/slide161.xml"/><Relationship Id="rId207" Type="http://schemas.openxmlformats.org/officeDocument/2006/relationships/slide" Target="slides/slide175.xml"/><Relationship Id="rId228" Type="http://schemas.openxmlformats.org/officeDocument/2006/relationships/slide" Target="slides/slide196.xml"/><Relationship Id="rId249" Type="http://schemas.openxmlformats.org/officeDocument/2006/relationships/slide" Target="slides/slide217.xml"/><Relationship Id="rId13" Type="http://schemas.openxmlformats.org/officeDocument/2006/relationships/slideMaster" Target="slideMasters/slideMaster13.xml"/><Relationship Id="rId109" Type="http://schemas.openxmlformats.org/officeDocument/2006/relationships/slide" Target="slides/slide77.xml"/><Relationship Id="rId260" Type="http://schemas.openxmlformats.org/officeDocument/2006/relationships/slide" Target="slides/slide228.xml"/><Relationship Id="rId34" Type="http://schemas.openxmlformats.org/officeDocument/2006/relationships/slide" Target="slides/slide2.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120" Type="http://schemas.openxmlformats.org/officeDocument/2006/relationships/slide" Target="slides/slide88.xml"/><Relationship Id="rId141" Type="http://schemas.openxmlformats.org/officeDocument/2006/relationships/slide" Target="slides/slide109.xml"/><Relationship Id="rId7" Type="http://schemas.openxmlformats.org/officeDocument/2006/relationships/slideMaster" Target="slideMasters/slideMaster7.xml"/><Relationship Id="rId162" Type="http://schemas.openxmlformats.org/officeDocument/2006/relationships/slide" Target="slides/slide130.xml"/><Relationship Id="rId183" Type="http://schemas.openxmlformats.org/officeDocument/2006/relationships/slide" Target="slides/slide151.xml"/><Relationship Id="rId218" Type="http://schemas.openxmlformats.org/officeDocument/2006/relationships/slide" Target="slides/slide186.xml"/><Relationship Id="rId239" Type="http://schemas.openxmlformats.org/officeDocument/2006/relationships/slide" Target="slides/slide207.xml"/><Relationship Id="rId250" Type="http://schemas.openxmlformats.org/officeDocument/2006/relationships/slide" Target="slides/slide218.xml"/><Relationship Id="rId24" Type="http://schemas.openxmlformats.org/officeDocument/2006/relationships/slideMaster" Target="slideMasters/slideMaster24.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110" Type="http://schemas.openxmlformats.org/officeDocument/2006/relationships/slide" Target="slides/slide78.xml"/><Relationship Id="rId131" Type="http://schemas.openxmlformats.org/officeDocument/2006/relationships/slide" Target="slides/slide99.xml"/><Relationship Id="rId152" Type="http://schemas.openxmlformats.org/officeDocument/2006/relationships/slide" Target="slides/slide120.xml"/><Relationship Id="rId173" Type="http://schemas.openxmlformats.org/officeDocument/2006/relationships/slide" Target="slides/slide141.xml"/><Relationship Id="rId194" Type="http://schemas.openxmlformats.org/officeDocument/2006/relationships/slide" Target="slides/slide162.xml"/><Relationship Id="rId208" Type="http://schemas.openxmlformats.org/officeDocument/2006/relationships/slide" Target="slides/slide176.xml"/><Relationship Id="rId229" Type="http://schemas.openxmlformats.org/officeDocument/2006/relationships/slide" Target="slides/slide197.xml"/><Relationship Id="rId240" Type="http://schemas.openxmlformats.org/officeDocument/2006/relationships/slide" Target="slides/slide208.xml"/><Relationship Id="rId261" Type="http://schemas.openxmlformats.org/officeDocument/2006/relationships/slide" Target="slides/slide229.xml"/><Relationship Id="rId14" Type="http://schemas.openxmlformats.org/officeDocument/2006/relationships/slideMaster" Target="slideMasters/slideMaster14.xml"/><Relationship Id="rId35" Type="http://schemas.openxmlformats.org/officeDocument/2006/relationships/slide" Target="slides/slide3.xml"/><Relationship Id="rId56" Type="http://schemas.openxmlformats.org/officeDocument/2006/relationships/slide" Target="slides/slide24.xml"/><Relationship Id="rId77" Type="http://schemas.openxmlformats.org/officeDocument/2006/relationships/slide" Target="slides/slide45.xml"/><Relationship Id="rId100" Type="http://schemas.openxmlformats.org/officeDocument/2006/relationships/slide" Target="slides/slide68.xml"/><Relationship Id="rId8" Type="http://schemas.openxmlformats.org/officeDocument/2006/relationships/slideMaster" Target="slideMasters/slideMaster8.xml"/><Relationship Id="rId98" Type="http://schemas.openxmlformats.org/officeDocument/2006/relationships/slide" Target="slides/slide66.xml"/><Relationship Id="rId121" Type="http://schemas.openxmlformats.org/officeDocument/2006/relationships/slide" Target="slides/slide89.xml"/><Relationship Id="rId142" Type="http://schemas.openxmlformats.org/officeDocument/2006/relationships/slide" Target="slides/slide110.xml"/><Relationship Id="rId163" Type="http://schemas.openxmlformats.org/officeDocument/2006/relationships/slide" Target="slides/slide131.xml"/><Relationship Id="rId184" Type="http://schemas.openxmlformats.org/officeDocument/2006/relationships/slide" Target="slides/slide152.xml"/><Relationship Id="rId219" Type="http://schemas.openxmlformats.org/officeDocument/2006/relationships/slide" Target="slides/slide187.xml"/><Relationship Id="rId230" Type="http://schemas.openxmlformats.org/officeDocument/2006/relationships/slide" Target="slides/slide198.xml"/><Relationship Id="rId251" Type="http://schemas.openxmlformats.org/officeDocument/2006/relationships/slide" Target="slides/slide219.xml"/><Relationship Id="rId25" Type="http://schemas.openxmlformats.org/officeDocument/2006/relationships/slideMaster" Target="slideMasters/slideMaster25.xml"/><Relationship Id="rId46" Type="http://schemas.openxmlformats.org/officeDocument/2006/relationships/slide" Target="slides/slide14.xml"/><Relationship Id="rId67" Type="http://schemas.openxmlformats.org/officeDocument/2006/relationships/slide" Target="slides/slide35.xml"/><Relationship Id="rId88" Type="http://schemas.openxmlformats.org/officeDocument/2006/relationships/slide" Target="slides/slide56.xml"/><Relationship Id="rId111" Type="http://schemas.openxmlformats.org/officeDocument/2006/relationships/slide" Target="slides/slide79.xml"/><Relationship Id="rId132" Type="http://schemas.openxmlformats.org/officeDocument/2006/relationships/slide" Target="slides/slide100.xml"/><Relationship Id="rId153" Type="http://schemas.openxmlformats.org/officeDocument/2006/relationships/slide" Target="slides/slide121.xml"/><Relationship Id="rId174" Type="http://schemas.openxmlformats.org/officeDocument/2006/relationships/slide" Target="slides/slide142.xml"/><Relationship Id="rId195" Type="http://schemas.openxmlformats.org/officeDocument/2006/relationships/slide" Target="slides/slide163.xml"/><Relationship Id="rId209" Type="http://schemas.openxmlformats.org/officeDocument/2006/relationships/slide" Target="slides/slide177.xml"/><Relationship Id="rId220" Type="http://schemas.openxmlformats.org/officeDocument/2006/relationships/slide" Target="slides/slide188.xml"/><Relationship Id="rId241" Type="http://schemas.openxmlformats.org/officeDocument/2006/relationships/slide" Target="slides/slide209.xml"/><Relationship Id="rId15" Type="http://schemas.openxmlformats.org/officeDocument/2006/relationships/slideMaster" Target="slideMasters/slideMaster15.xml"/><Relationship Id="rId36" Type="http://schemas.openxmlformats.org/officeDocument/2006/relationships/slide" Target="slides/slide4.xml"/><Relationship Id="rId57" Type="http://schemas.openxmlformats.org/officeDocument/2006/relationships/slide" Target="slides/slide25.xml"/><Relationship Id="rId262" Type="http://schemas.openxmlformats.org/officeDocument/2006/relationships/slide" Target="slides/slide230.xml"/><Relationship Id="rId78" Type="http://schemas.openxmlformats.org/officeDocument/2006/relationships/slide" Target="slides/slide46.xml"/><Relationship Id="rId99" Type="http://schemas.openxmlformats.org/officeDocument/2006/relationships/slide" Target="slides/slide67.xml"/><Relationship Id="rId101" Type="http://schemas.openxmlformats.org/officeDocument/2006/relationships/slide" Target="slides/slide69.xml"/><Relationship Id="rId122" Type="http://schemas.openxmlformats.org/officeDocument/2006/relationships/slide" Target="slides/slide90.xml"/><Relationship Id="rId143" Type="http://schemas.openxmlformats.org/officeDocument/2006/relationships/slide" Target="slides/slide111.xml"/><Relationship Id="rId164" Type="http://schemas.openxmlformats.org/officeDocument/2006/relationships/slide" Target="slides/slide132.xml"/><Relationship Id="rId185" Type="http://schemas.openxmlformats.org/officeDocument/2006/relationships/slide" Target="slides/slide153.xml"/><Relationship Id="rId9" Type="http://schemas.openxmlformats.org/officeDocument/2006/relationships/slideMaster" Target="slideMasters/slideMaster9.xml"/><Relationship Id="rId210" Type="http://schemas.openxmlformats.org/officeDocument/2006/relationships/slide" Target="slides/slide178.xml"/><Relationship Id="rId26" Type="http://schemas.openxmlformats.org/officeDocument/2006/relationships/slideMaster" Target="slideMasters/slideMaster26.xml"/><Relationship Id="rId231" Type="http://schemas.openxmlformats.org/officeDocument/2006/relationships/slide" Target="slides/slide199.xml"/><Relationship Id="rId252" Type="http://schemas.openxmlformats.org/officeDocument/2006/relationships/slide" Target="slides/slide220.xml"/><Relationship Id="rId47" Type="http://schemas.openxmlformats.org/officeDocument/2006/relationships/slide" Target="slides/slide15.xml"/><Relationship Id="rId68" Type="http://schemas.openxmlformats.org/officeDocument/2006/relationships/slide" Target="slides/slide36.xml"/><Relationship Id="rId89" Type="http://schemas.openxmlformats.org/officeDocument/2006/relationships/slide" Target="slides/slide57.xml"/><Relationship Id="rId112" Type="http://schemas.openxmlformats.org/officeDocument/2006/relationships/slide" Target="slides/slide80.xml"/><Relationship Id="rId133" Type="http://schemas.openxmlformats.org/officeDocument/2006/relationships/slide" Target="slides/slide101.xml"/><Relationship Id="rId154" Type="http://schemas.openxmlformats.org/officeDocument/2006/relationships/slide" Target="slides/slide122.xml"/><Relationship Id="rId175" Type="http://schemas.openxmlformats.org/officeDocument/2006/relationships/slide" Target="slides/slide143.xml"/><Relationship Id="rId196" Type="http://schemas.openxmlformats.org/officeDocument/2006/relationships/slide" Target="slides/slide164.xml"/><Relationship Id="rId200" Type="http://schemas.openxmlformats.org/officeDocument/2006/relationships/slide" Target="slides/slide168.xml"/><Relationship Id="rId16" Type="http://schemas.openxmlformats.org/officeDocument/2006/relationships/slideMaster" Target="slideMasters/slideMaster16.xml"/><Relationship Id="rId221" Type="http://schemas.openxmlformats.org/officeDocument/2006/relationships/slide" Target="slides/slide189.xml"/><Relationship Id="rId242" Type="http://schemas.openxmlformats.org/officeDocument/2006/relationships/slide" Target="slides/slide210.xml"/><Relationship Id="rId263" Type="http://schemas.openxmlformats.org/officeDocument/2006/relationships/notesMaster" Target="notesMasters/notesMaster1.xml"/><Relationship Id="rId37" Type="http://schemas.openxmlformats.org/officeDocument/2006/relationships/slide" Target="slides/slide5.xml"/><Relationship Id="rId58" Type="http://schemas.openxmlformats.org/officeDocument/2006/relationships/slide" Target="slides/slide26.xml"/><Relationship Id="rId79" Type="http://schemas.openxmlformats.org/officeDocument/2006/relationships/slide" Target="slides/slide47.xml"/><Relationship Id="rId102" Type="http://schemas.openxmlformats.org/officeDocument/2006/relationships/slide" Target="slides/slide70.xml"/><Relationship Id="rId123" Type="http://schemas.openxmlformats.org/officeDocument/2006/relationships/slide" Target="slides/slide91.xml"/><Relationship Id="rId144" Type="http://schemas.openxmlformats.org/officeDocument/2006/relationships/slide" Target="slides/slide112.xml"/><Relationship Id="rId90" Type="http://schemas.openxmlformats.org/officeDocument/2006/relationships/slide" Target="slides/slide58.xml"/><Relationship Id="rId165" Type="http://schemas.openxmlformats.org/officeDocument/2006/relationships/slide" Target="slides/slide133.xml"/><Relationship Id="rId186" Type="http://schemas.openxmlformats.org/officeDocument/2006/relationships/slide" Target="slides/slide154.xml"/><Relationship Id="rId211" Type="http://schemas.openxmlformats.org/officeDocument/2006/relationships/slide" Target="slides/slide179.xml"/><Relationship Id="rId232" Type="http://schemas.openxmlformats.org/officeDocument/2006/relationships/slide" Target="slides/slide200.xml"/><Relationship Id="rId253" Type="http://schemas.openxmlformats.org/officeDocument/2006/relationships/slide" Target="slides/slide221.xml"/><Relationship Id="rId27" Type="http://schemas.openxmlformats.org/officeDocument/2006/relationships/slideMaster" Target="slideMasters/slideMaster27.xml"/><Relationship Id="rId48" Type="http://schemas.openxmlformats.org/officeDocument/2006/relationships/slide" Target="slides/slide16.xml"/><Relationship Id="rId69" Type="http://schemas.openxmlformats.org/officeDocument/2006/relationships/slide" Target="slides/slide37.xml"/><Relationship Id="rId113" Type="http://schemas.openxmlformats.org/officeDocument/2006/relationships/slide" Target="slides/slide81.xml"/><Relationship Id="rId134" Type="http://schemas.openxmlformats.org/officeDocument/2006/relationships/slide" Target="slides/slide102.xml"/><Relationship Id="rId80" Type="http://schemas.openxmlformats.org/officeDocument/2006/relationships/slide" Target="slides/slide48.xml"/><Relationship Id="rId155" Type="http://schemas.openxmlformats.org/officeDocument/2006/relationships/slide" Target="slides/slide123.xml"/><Relationship Id="rId176" Type="http://schemas.openxmlformats.org/officeDocument/2006/relationships/slide" Target="slides/slide144.xml"/><Relationship Id="rId197" Type="http://schemas.openxmlformats.org/officeDocument/2006/relationships/slide" Target="slides/slide165.xml"/><Relationship Id="rId201" Type="http://schemas.openxmlformats.org/officeDocument/2006/relationships/slide" Target="slides/slide169.xml"/><Relationship Id="rId222" Type="http://schemas.openxmlformats.org/officeDocument/2006/relationships/slide" Target="slides/slide190.xml"/><Relationship Id="rId243" Type="http://schemas.openxmlformats.org/officeDocument/2006/relationships/slide" Target="slides/slide211.xml"/><Relationship Id="rId264" Type="http://schemas.openxmlformats.org/officeDocument/2006/relationships/presProps" Target="presProps.xml"/><Relationship Id="rId17" Type="http://schemas.openxmlformats.org/officeDocument/2006/relationships/slideMaster" Target="slideMasters/slideMaster17.xml"/><Relationship Id="rId38" Type="http://schemas.openxmlformats.org/officeDocument/2006/relationships/slide" Target="slides/slide6.xml"/><Relationship Id="rId59" Type="http://schemas.openxmlformats.org/officeDocument/2006/relationships/slide" Target="slides/slide27.xml"/><Relationship Id="rId103" Type="http://schemas.openxmlformats.org/officeDocument/2006/relationships/slide" Target="slides/slide71.xml"/><Relationship Id="rId124" Type="http://schemas.openxmlformats.org/officeDocument/2006/relationships/slide" Target="slides/slide92.xml"/><Relationship Id="rId70" Type="http://schemas.openxmlformats.org/officeDocument/2006/relationships/slide" Target="slides/slide38.xml"/><Relationship Id="rId91" Type="http://schemas.openxmlformats.org/officeDocument/2006/relationships/slide" Target="slides/slide59.xml"/><Relationship Id="rId145" Type="http://schemas.openxmlformats.org/officeDocument/2006/relationships/slide" Target="slides/slide113.xml"/><Relationship Id="rId166" Type="http://schemas.openxmlformats.org/officeDocument/2006/relationships/slide" Target="slides/slide134.xml"/><Relationship Id="rId187" Type="http://schemas.openxmlformats.org/officeDocument/2006/relationships/slide" Target="slides/slide155.xml"/><Relationship Id="rId1" Type="http://schemas.openxmlformats.org/officeDocument/2006/relationships/slideMaster" Target="slideMasters/slideMaster1.xml"/><Relationship Id="rId212" Type="http://schemas.openxmlformats.org/officeDocument/2006/relationships/slide" Target="slides/slide180.xml"/><Relationship Id="rId233" Type="http://schemas.openxmlformats.org/officeDocument/2006/relationships/slide" Target="slides/slide201.xml"/><Relationship Id="rId254" Type="http://schemas.openxmlformats.org/officeDocument/2006/relationships/slide" Target="slides/slide222.xml"/><Relationship Id="rId28" Type="http://schemas.openxmlformats.org/officeDocument/2006/relationships/slideMaster" Target="slideMasters/slideMaster28.xml"/><Relationship Id="rId49" Type="http://schemas.openxmlformats.org/officeDocument/2006/relationships/slide" Target="slides/slide17.xml"/><Relationship Id="rId114" Type="http://schemas.openxmlformats.org/officeDocument/2006/relationships/slide" Target="slides/slide82.xml"/><Relationship Id="rId60" Type="http://schemas.openxmlformats.org/officeDocument/2006/relationships/slide" Target="slides/slide28.xml"/><Relationship Id="rId81" Type="http://schemas.openxmlformats.org/officeDocument/2006/relationships/slide" Target="slides/slide49.xml"/><Relationship Id="rId135" Type="http://schemas.openxmlformats.org/officeDocument/2006/relationships/slide" Target="slides/slide103.xml"/><Relationship Id="rId156" Type="http://schemas.openxmlformats.org/officeDocument/2006/relationships/slide" Target="slides/slide124.xml"/><Relationship Id="rId177" Type="http://schemas.openxmlformats.org/officeDocument/2006/relationships/slide" Target="slides/slide145.xml"/><Relationship Id="rId198" Type="http://schemas.openxmlformats.org/officeDocument/2006/relationships/slide" Target="slides/slide166.xml"/><Relationship Id="rId202" Type="http://schemas.openxmlformats.org/officeDocument/2006/relationships/slide" Target="slides/slide170.xml"/><Relationship Id="rId223" Type="http://schemas.openxmlformats.org/officeDocument/2006/relationships/slide" Target="slides/slide191.xml"/><Relationship Id="rId244" Type="http://schemas.openxmlformats.org/officeDocument/2006/relationships/slide" Target="slides/slide212.xml"/><Relationship Id="rId18" Type="http://schemas.openxmlformats.org/officeDocument/2006/relationships/slideMaster" Target="slideMasters/slideMaster18.xml"/><Relationship Id="rId39" Type="http://schemas.openxmlformats.org/officeDocument/2006/relationships/slide" Target="slides/slide7.xml"/><Relationship Id="rId265" Type="http://schemas.openxmlformats.org/officeDocument/2006/relationships/viewProps" Target="viewProps.xml"/><Relationship Id="rId50" Type="http://schemas.openxmlformats.org/officeDocument/2006/relationships/slide" Target="slides/slide18.xml"/><Relationship Id="rId104" Type="http://schemas.openxmlformats.org/officeDocument/2006/relationships/slide" Target="slides/slide72.xml"/><Relationship Id="rId125" Type="http://schemas.openxmlformats.org/officeDocument/2006/relationships/slide" Target="slides/slide93.xml"/><Relationship Id="rId146" Type="http://schemas.openxmlformats.org/officeDocument/2006/relationships/slide" Target="slides/slide114.xml"/><Relationship Id="rId167" Type="http://schemas.openxmlformats.org/officeDocument/2006/relationships/slide" Target="slides/slide135.xml"/><Relationship Id="rId188" Type="http://schemas.openxmlformats.org/officeDocument/2006/relationships/slide" Target="slides/slide156.xml"/><Relationship Id="rId71" Type="http://schemas.openxmlformats.org/officeDocument/2006/relationships/slide" Target="slides/slide39.xml"/><Relationship Id="rId92" Type="http://schemas.openxmlformats.org/officeDocument/2006/relationships/slide" Target="slides/slide60.xml"/><Relationship Id="rId213" Type="http://schemas.openxmlformats.org/officeDocument/2006/relationships/slide" Target="slides/slide181.xml"/><Relationship Id="rId234" Type="http://schemas.openxmlformats.org/officeDocument/2006/relationships/slide" Target="slides/slide20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3.xml"/><Relationship Id="rId40" Type="http://schemas.openxmlformats.org/officeDocument/2006/relationships/slide" Target="slides/slide8.xml"/><Relationship Id="rId115" Type="http://schemas.openxmlformats.org/officeDocument/2006/relationships/slide" Target="slides/slide83.xml"/><Relationship Id="rId136" Type="http://schemas.openxmlformats.org/officeDocument/2006/relationships/slide" Target="slides/slide104.xml"/><Relationship Id="rId157" Type="http://schemas.openxmlformats.org/officeDocument/2006/relationships/slide" Target="slides/slide125.xml"/><Relationship Id="rId178" Type="http://schemas.openxmlformats.org/officeDocument/2006/relationships/slide" Target="slides/slide146.xml"/><Relationship Id="rId61" Type="http://schemas.openxmlformats.org/officeDocument/2006/relationships/slide" Target="slides/slide29.xml"/><Relationship Id="rId82" Type="http://schemas.openxmlformats.org/officeDocument/2006/relationships/slide" Target="slides/slide50.xml"/><Relationship Id="rId199" Type="http://schemas.openxmlformats.org/officeDocument/2006/relationships/slide" Target="slides/slide167.xml"/><Relationship Id="rId203" Type="http://schemas.openxmlformats.org/officeDocument/2006/relationships/slide" Target="slides/slide171.xml"/><Relationship Id="rId19" Type="http://schemas.openxmlformats.org/officeDocument/2006/relationships/slideMaster" Target="slideMasters/slideMaster19.xml"/><Relationship Id="rId224" Type="http://schemas.openxmlformats.org/officeDocument/2006/relationships/slide" Target="slides/slide192.xml"/><Relationship Id="rId245" Type="http://schemas.openxmlformats.org/officeDocument/2006/relationships/slide" Target="slides/slide213.xml"/><Relationship Id="rId266" Type="http://schemas.openxmlformats.org/officeDocument/2006/relationships/theme" Target="theme/theme1.xml"/><Relationship Id="rId30" Type="http://schemas.openxmlformats.org/officeDocument/2006/relationships/slideMaster" Target="slideMasters/slideMaster30.xml"/><Relationship Id="rId105" Type="http://schemas.openxmlformats.org/officeDocument/2006/relationships/slide" Target="slides/slide73.xml"/><Relationship Id="rId126" Type="http://schemas.openxmlformats.org/officeDocument/2006/relationships/slide" Target="slides/slide94.xml"/><Relationship Id="rId147" Type="http://schemas.openxmlformats.org/officeDocument/2006/relationships/slide" Target="slides/slide115.xml"/><Relationship Id="rId168" Type="http://schemas.openxmlformats.org/officeDocument/2006/relationships/slide" Target="slides/slide136.xml"/><Relationship Id="rId51" Type="http://schemas.openxmlformats.org/officeDocument/2006/relationships/slide" Target="slides/slide19.xml"/><Relationship Id="rId72" Type="http://schemas.openxmlformats.org/officeDocument/2006/relationships/slide" Target="slides/slide40.xml"/><Relationship Id="rId93" Type="http://schemas.openxmlformats.org/officeDocument/2006/relationships/slide" Target="slides/slide61.xml"/><Relationship Id="rId189" Type="http://schemas.openxmlformats.org/officeDocument/2006/relationships/slide" Target="slides/slide157.xml"/><Relationship Id="rId3" Type="http://schemas.openxmlformats.org/officeDocument/2006/relationships/slideMaster" Target="slideMasters/slideMaster3.xml"/><Relationship Id="rId214" Type="http://schemas.openxmlformats.org/officeDocument/2006/relationships/slide" Target="slides/slide182.xml"/><Relationship Id="rId235" Type="http://schemas.openxmlformats.org/officeDocument/2006/relationships/slide" Target="slides/slide203.xml"/><Relationship Id="rId256" Type="http://schemas.openxmlformats.org/officeDocument/2006/relationships/slide" Target="slides/slide224.xml"/><Relationship Id="rId116" Type="http://schemas.openxmlformats.org/officeDocument/2006/relationships/slide" Target="slides/slide84.xml"/><Relationship Id="rId137" Type="http://schemas.openxmlformats.org/officeDocument/2006/relationships/slide" Target="slides/slide105.xml"/><Relationship Id="rId158" Type="http://schemas.openxmlformats.org/officeDocument/2006/relationships/slide" Target="slides/slide126.xml"/><Relationship Id="rId20" Type="http://schemas.openxmlformats.org/officeDocument/2006/relationships/slideMaster" Target="slideMasters/slideMaster20.xml"/><Relationship Id="rId41" Type="http://schemas.openxmlformats.org/officeDocument/2006/relationships/slide" Target="slides/slide9.xml"/><Relationship Id="rId62" Type="http://schemas.openxmlformats.org/officeDocument/2006/relationships/slide" Target="slides/slide30.xml"/><Relationship Id="rId83" Type="http://schemas.openxmlformats.org/officeDocument/2006/relationships/slide" Target="slides/slide51.xml"/><Relationship Id="rId179" Type="http://schemas.openxmlformats.org/officeDocument/2006/relationships/slide" Target="slides/slide147.xml"/><Relationship Id="rId190" Type="http://schemas.openxmlformats.org/officeDocument/2006/relationships/slide" Target="slides/slide158.xml"/><Relationship Id="rId204" Type="http://schemas.openxmlformats.org/officeDocument/2006/relationships/slide" Target="slides/slide172.xml"/><Relationship Id="rId225" Type="http://schemas.openxmlformats.org/officeDocument/2006/relationships/slide" Target="slides/slide193.xml"/><Relationship Id="rId246" Type="http://schemas.openxmlformats.org/officeDocument/2006/relationships/slide" Target="slides/slide214.xml"/><Relationship Id="rId267" Type="http://schemas.openxmlformats.org/officeDocument/2006/relationships/tableStyles" Target="tableStyles.xml"/><Relationship Id="rId106" Type="http://schemas.openxmlformats.org/officeDocument/2006/relationships/slide" Target="slides/slide74.xml"/><Relationship Id="rId127"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0.xml"/><Relationship Id="rId73" Type="http://schemas.openxmlformats.org/officeDocument/2006/relationships/slide" Target="slides/slide41.xml"/><Relationship Id="rId94" Type="http://schemas.openxmlformats.org/officeDocument/2006/relationships/slide" Target="slides/slide62.xml"/><Relationship Id="rId148" Type="http://schemas.openxmlformats.org/officeDocument/2006/relationships/slide" Target="slides/slide116.xml"/><Relationship Id="rId169" Type="http://schemas.openxmlformats.org/officeDocument/2006/relationships/slide" Target="slides/slide137.xml"/><Relationship Id="rId4" Type="http://schemas.openxmlformats.org/officeDocument/2006/relationships/slideMaster" Target="slideMasters/slideMaster4.xml"/><Relationship Id="rId180" Type="http://schemas.openxmlformats.org/officeDocument/2006/relationships/slide" Target="slides/slide148.xml"/><Relationship Id="rId215" Type="http://schemas.openxmlformats.org/officeDocument/2006/relationships/slide" Target="slides/slide183.xml"/><Relationship Id="rId236" Type="http://schemas.openxmlformats.org/officeDocument/2006/relationships/slide" Target="slides/slide204.xml"/><Relationship Id="rId257" Type="http://schemas.openxmlformats.org/officeDocument/2006/relationships/slide" Target="slides/slide225.xml"/><Relationship Id="rId42" Type="http://schemas.openxmlformats.org/officeDocument/2006/relationships/slide" Target="slides/slide10.xml"/><Relationship Id="rId84" Type="http://schemas.openxmlformats.org/officeDocument/2006/relationships/slide" Target="slides/slide52.xml"/><Relationship Id="rId138" Type="http://schemas.openxmlformats.org/officeDocument/2006/relationships/slide" Target="slides/slide106.xml"/><Relationship Id="rId191" Type="http://schemas.openxmlformats.org/officeDocument/2006/relationships/slide" Target="slides/slide159.xml"/><Relationship Id="rId205" Type="http://schemas.openxmlformats.org/officeDocument/2006/relationships/slide" Target="slides/slide173.xml"/><Relationship Id="rId247" Type="http://schemas.openxmlformats.org/officeDocument/2006/relationships/slide" Target="slides/slide2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2971800" cy="457200"/>
          </a:xfrm>
          <a:prstGeom prst="rect">
            <a:avLst/>
          </a:prstGeom>
          <a:noFill/>
          <a:ln w="12700" cap="sq">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a:latin typeface="Arial Narrow" pitchFamily="-105" charset="0"/>
                <a:ea typeface="Times New Roman" pitchFamily="-105" charset="0"/>
                <a:cs typeface="Times New Roman" pitchFamily="-105" charset="0"/>
              </a:defRPr>
            </a:lvl1pPr>
          </a:lstStyle>
          <a:p>
            <a:pPr>
              <a:defRPr/>
            </a:pPr>
            <a:endParaRPr lang="en-US"/>
          </a:p>
        </p:txBody>
      </p:sp>
      <p:sp>
        <p:nvSpPr>
          <p:cNvPr id="126979" name="Rectangle 3"/>
          <p:cNvSpPr>
            <a:spLocks noGrp="1" noChangeArrowheads="1"/>
          </p:cNvSpPr>
          <p:nvPr>
            <p:ph type="dt" idx="1"/>
          </p:nvPr>
        </p:nvSpPr>
        <p:spPr bwMode="auto">
          <a:xfrm>
            <a:off x="3886200" y="0"/>
            <a:ext cx="2971800" cy="457200"/>
          </a:xfrm>
          <a:prstGeom prst="rect">
            <a:avLst/>
          </a:prstGeom>
          <a:noFill/>
          <a:ln w="12700" cap="sq">
            <a:noFill/>
            <a:miter lim="800000"/>
            <a:headEnd/>
            <a:tailEnd/>
          </a:ln>
          <a:effectLst/>
        </p:spPr>
        <p:txBody>
          <a:bodyPr vert="horz" wrap="square" lIns="91440" tIns="45720" rIns="91440" bIns="45720" numCol="1" anchor="t" anchorCtr="0" compatLnSpc="1">
            <a:prstTxWarp prst="textNoShape">
              <a:avLst/>
            </a:prstTxWarp>
            <a:spAutoFit/>
          </a:bodyPr>
          <a:lstStyle>
            <a:lvl1pPr algn="r">
              <a:defRPr sz="1200">
                <a:latin typeface="Arial Narrow" pitchFamily="-105" charset="0"/>
                <a:ea typeface="Times New Roman" pitchFamily="-105" charset="0"/>
                <a:cs typeface="Times New Roman" pitchFamily="-105" charset="0"/>
              </a:defRPr>
            </a:lvl1pPr>
          </a:lstStyle>
          <a:p>
            <a:pPr>
              <a:defRPr/>
            </a:pPr>
            <a:endParaRPr lang="en-US"/>
          </a:p>
        </p:txBody>
      </p:sp>
      <p:sp>
        <p:nvSpPr>
          <p:cNvPr id="104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6981" name="Rectangle 5"/>
          <p:cNvSpPr>
            <a:spLocks noGrp="1" noChangeArrowheads="1"/>
          </p:cNvSpPr>
          <p:nvPr>
            <p:ph type="body" sz="quarter" idx="3"/>
          </p:nvPr>
        </p:nvSpPr>
        <p:spPr bwMode="auto">
          <a:xfrm>
            <a:off x="914400" y="4343400"/>
            <a:ext cx="5029200" cy="1227138"/>
          </a:xfrm>
          <a:prstGeom prst="rect">
            <a:avLst/>
          </a:prstGeom>
          <a:noFill/>
          <a:ln w="12700" cap="sq">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698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a:tailEnd/>
          </a:ln>
          <a:effectLst/>
        </p:spPr>
        <p:txBody>
          <a:bodyPr vert="horz" wrap="square" lIns="91440" tIns="45720" rIns="91440" bIns="45720" numCol="1" anchor="b" anchorCtr="0" compatLnSpc="1">
            <a:prstTxWarp prst="textNoShape">
              <a:avLst/>
            </a:prstTxWarp>
            <a:spAutoFit/>
          </a:bodyPr>
          <a:lstStyle>
            <a:lvl1pPr>
              <a:defRPr sz="1200">
                <a:latin typeface="Arial Narrow" pitchFamily="-105" charset="0"/>
                <a:ea typeface="Times New Roman" pitchFamily="-105" charset="0"/>
                <a:cs typeface="Times New Roman" pitchFamily="-105" charset="0"/>
              </a:defRPr>
            </a:lvl1pPr>
          </a:lstStyle>
          <a:p>
            <a:pPr>
              <a:defRPr/>
            </a:pPr>
            <a:endParaRPr lang="en-US"/>
          </a:p>
        </p:txBody>
      </p:sp>
      <p:sp>
        <p:nvSpPr>
          <p:cNvPr id="12698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200">
                <a:cs typeface="Times New Roman" charset="0"/>
              </a:defRPr>
            </a:lvl1pPr>
          </a:lstStyle>
          <a:p>
            <a:pPr>
              <a:defRPr/>
            </a:pPr>
            <a:fld id="{A650FD30-C446-FA4F-9B38-783EC8AA97A2}" type="slidenum">
              <a:rPr lang="en-US"/>
              <a:pPr>
                <a:defRPr/>
              </a:pPr>
              <a:t>‹#›</a:t>
            </a:fld>
            <a:endParaRPr lang="en-US"/>
          </a:p>
        </p:txBody>
      </p:sp>
    </p:spTree>
    <p:extLst>
      <p:ext uri="{BB962C8B-B14F-4D97-AF65-F5344CB8AC3E}">
        <p14:creationId xmlns:p14="http://schemas.microsoft.com/office/powerpoint/2010/main" val="15790464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translator used on these slides:</a:t>
            </a:r>
          </a:p>
          <a:p>
            <a:r>
              <a:rPr lang="en-US" dirty="0"/>
              <a:t>32 </a:t>
            </a:r>
            <a:r>
              <a:rPr lang="en-SG" dirty="0" err="1"/>
              <a:t>Ketika</a:t>
            </a:r>
            <a:r>
              <a:rPr lang="en-SG" dirty="0"/>
              <a:t> Hal-Hal </a:t>
            </a:r>
            <a:r>
              <a:rPr lang="en-SG" dirty="0" err="1"/>
              <a:t>Buruk</a:t>
            </a:r>
            <a:r>
              <a:rPr lang="en-SG" dirty="0"/>
              <a:t> </a:t>
            </a:r>
            <a:r>
              <a:rPr lang="en-SG" dirty="0" err="1"/>
              <a:t>Terjadi</a:t>
            </a:r>
            <a:r>
              <a:rPr lang="en-SG" dirty="0"/>
              <a:t> </a:t>
            </a:r>
            <a:r>
              <a:rPr lang="en-SG" dirty="0" err="1"/>
              <a:t>pada</a:t>
            </a:r>
            <a:r>
              <a:rPr lang="en-SG" dirty="0"/>
              <a:t> Orang yang BAIK for “Why Bad Things Happen to Good People”</a:t>
            </a:r>
          </a:p>
          <a:p>
            <a:r>
              <a:rPr lang="en-US" dirty="0"/>
              <a:t>108 </a:t>
            </a:r>
            <a:r>
              <a:rPr lang="en-US" dirty="0" err="1"/>
              <a:t>Putaran</a:t>
            </a:r>
            <a:r>
              <a:rPr lang="en-US" dirty="0"/>
              <a:t> for “cycle” in Job</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223 </a:t>
            </a:r>
            <a:r>
              <a:rPr lang="en-US" dirty="0"/>
              <a:t>OT Preaching called Link </a:t>
            </a:r>
            <a:r>
              <a:rPr lang="en-US" dirty="0" err="1"/>
              <a:t>khotbah</a:t>
            </a:r>
            <a:r>
              <a:rPr lang="en-US" dirty="0"/>
              <a:t> PL di BibleStudyDownloads.org</a:t>
            </a:r>
          </a:p>
        </p:txBody>
      </p:sp>
      <p:sp>
        <p:nvSpPr>
          <p:cNvPr id="4" name="Slide Number Placeholder 3"/>
          <p:cNvSpPr>
            <a:spLocks noGrp="1"/>
          </p:cNvSpPr>
          <p:nvPr>
            <p:ph type="sldNum" sz="quarter" idx="5"/>
          </p:nvPr>
        </p:nvSpPr>
        <p:spPr/>
        <p:txBody>
          <a:bodyPr/>
          <a:lstStyle/>
          <a:p>
            <a:pPr>
              <a:defRPr/>
            </a:pPr>
            <a:fld id="{A650FD30-C446-FA4F-9B38-783EC8AA97A2}" type="slidenum">
              <a:rPr lang="en-US" smtClean="0"/>
              <a:pPr>
                <a:defRPr/>
              </a:pPr>
              <a:t>1</a:t>
            </a:fld>
            <a:endParaRPr lang="en-US"/>
          </a:p>
        </p:txBody>
      </p:sp>
    </p:spTree>
    <p:extLst>
      <p:ext uri="{BB962C8B-B14F-4D97-AF65-F5344CB8AC3E}">
        <p14:creationId xmlns:p14="http://schemas.microsoft.com/office/powerpoint/2010/main" val="3522403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Yield to the L</a:t>
            </a:r>
            <a:r>
              <a:rPr lang="en-US" sz="1100">
                <a:latin typeface="Arial"/>
                <a:cs typeface="Arial"/>
              </a:rPr>
              <a:t>ORD</a:t>
            </a:r>
            <a:r>
              <a:rPr lang="en-US" baseline="0">
                <a:latin typeface="Arial"/>
                <a:cs typeface="Arial"/>
              </a:rPr>
              <a:t> by recognizing that he is under no obligation to tell you his purposes in difficulty.</a:t>
            </a:r>
            <a:endParaRPr lang="en-US">
              <a:latin typeface="Arial"/>
              <a:cs typeface="Arial"/>
            </a:endParaRPr>
          </a:p>
          <a:p>
            <a:endParaRPr lang="en-US">
              <a:latin typeface="Arial"/>
              <a:cs typeface="Aria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We should surrender to the Lord rather than fight him.</a:t>
            </a:r>
          </a:p>
          <a:p>
            <a:endParaRPr lang="en-US">
              <a:latin typeface="Arial"/>
              <a:cs typeface="Arial"/>
            </a:endParaRPr>
          </a:p>
        </p:txBody>
      </p:sp>
    </p:spTree>
    <p:extLst>
      <p:ext uri="{BB962C8B-B14F-4D97-AF65-F5344CB8AC3E}">
        <p14:creationId xmlns:p14="http://schemas.microsoft.com/office/powerpoint/2010/main" val="180145996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Job by Bonnat from Wikipedia</a:t>
            </a:r>
          </a:p>
        </p:txBody>
      </p:sp>
      <p:sp>
        <p:nvSpPr>
          <p:cNvPr id="1290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0FFD1D3E-D1BB-4945-9E11-4E3F82BB63D9}" type="slidenum">
              <a:rPr lang="en-US" sz="1200">
                <a:cs typeface="Times New Roman" charset="0"/>
              </a:rPr>
              <a:pPr eaLnBrk="1" hangingPunct="1"/>
              <a:t>211</a:t>
            </a:fld>
            <a:endParaRPr lang="en-US" sz="1200">
              <a:cs typeface="Times New Roman" charset="0"/>
            </a:endParaRPr>
          </a:p>
        </p:txBody>
      </p:sp>
    </p:spTree>
    <p:extLst>
      <p:ext uri="{BB962C8B-B14F-4D97-AF65-F5344CB8AC3E}">
        <p14:creationId xmlns:p14="http://schemas.microsoft.com/office/powerpoint/2010/main" val="248440689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How should we act when we can't figure out</a:t>
            </a:r>
            <a:r>
              <a:rPr lang="en-US" baseline="0">
                <a:latin typeface="Arial"/>
                <a:cs typeface="Arial"/>
              </a:rPr>
              <a:t> seemingly undeserved difficulty?</a:t>
            </a:r>
            <a:endParaRPr lang="en-US">
              <a:latin typeface="Arial"/>
              <a:cs typeface="Arial"/>
            </a:endParaRPr>
          </a:p>
          <a:p>
            <a:endParaRPr lang="en-US">
              <a:cs typeface="ＭＳ Ｐゴシック" charset="0"/>
            </a:endParaRPr>
          </a:p>
        </p:txBody>
      </p:sp>
    </p:spTree>
    <p:extLst>
      <p:ext uri="{BB962C8B-B14F-4D97-AF65-F5344CB8AC3E}">
        <p14:creationId xmlns:p14="http://schemas.microsoft.com/office/powerpoint/2010/main" val="14910692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We haven’t deserved it, but at times pain comes nonetheless. </a:t>
            </a:r>
          </a:p>
        </p:txBody>
      </p:sp>
    </p:spTree>
    <p:extLst>
      <p:ext uri="{BB962C8B-B14F-4D97-AF65-F5344CB8AC3E}">
        <p14:creationId xmlns:p14="http://schemas.microsoft.com/office/powerpoint/2010/main" val="301187035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Wrestling with the reason for pain is natural until God says he won't tell.</a:t>
            </a:r>
          </a:p>
        </p:txBody>
      </p:sp>
    </p:spTree>
    <p:extLst>
      <p:ext uri="{BB962C8B-B14F-4D97-AF65-F5344CB8AC3E}">
        <p14:creationId xmlns:p14="http://schemas.microsoft.com/office/powerpoint/2010/main" val="8115138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We should surrender to the Lord rather than fight him.</a:t>
            </a:r>
          </a:p>
          <a:p>
            <a:endParaRPr lang="en-US">
              <a:latin typeface="Arial"/>
              <a:cs typeface="Arial"/>
            </a:endParaRPr>
          </a:p>
        </p:txBody>
      </p:sp>
    </p:spTree>
    <p:extLst>
      <p:ext uri="{BB962C8B-B14F-4D97-AF65-F5344CB8AC3E}">
        <p14:creationId xmlns:p14="http://schemas.microsoft.com/office/powerpoint/2010/main" val="398322457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Yield to the L</a:t>
            </a:r>
            <a:r>
              <a:rPr lang="en-US" sz="1100">
                <a:latin typeface="Arial"/>
                <a:cs typeface="Arial"/>
              </a:rPr>
              <a:t>ORD</a:t>
            </a:r>
            <a:r>
              <a:rPr lang="en-US" baseline="0">
                <a:latin typeface="Arial"/>
                <a:cs typeface="Arial"/>
              </a:rPr>
              <a:t> by recognizing that he is under no obligation to tell you his purposes in difficulty.</a:t>
            </a:r>
            <a:endParaRPr lang="en-US">
              <a:latin typeface="Arial"/>
              <a:cs typeface="Arial"/>
            </a:endParaRPr>
          </a:p>
          <a:p>
            <a:endParaRPr lang="en-US">
              <a:latin typeface="Arial"/>
              <a:cs typeface="Aria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276999"/>
          </a:xfrm>
        </p:spPr>
        <p:txBody>
          <a:bodyPr/>
          <a:lstStyle/>
          <a:p>
            <a:r>
              <a:rPr lang="en-US" dirty="0">
                <a:effectLst/>
              </a:rPr>
              <a:t>James </a:t>
            </a:r>
            <a:r>
              <a:rPr lang="en-US" dirty="0" err="1">
                <a:effectLst/>
              </a:rPr>
              <a:t>Tissot</a:t>
            </a:r>
            <a:r>
              <a:rPr lang="en-US" dirty="0">
                <a:effectLst/>
              </a:rPr>
              <a:t>, </a:t>
            </a:r>
            <a:r>
              <a:rPr lang="ru-RU" dirty="0">
                <a:effectLst/>
              </a:rPr>
              <a:t>"</a:t>
            </a:r>
            <a:r>
              <a:rPr lang="en-US" dirty="0">
                <a:effectLst/>
              </a:rPr>
              <a:t>Job and His Three Friends.</a:t>
            </a:r>
            <a:r>
              <a:rPr lang="ru-RU" dirty="0">
                <a:effectLst/>
              </a:rPr>
              <a:t>"</a:t>
            </a:r>
            <a:endParaRPr lang="en-US" dirty="0"/>
          </a:p>
        </p:txBody>
      </p:sp>
      <p:sp>
        <p:nvSpPr>
          <p:cNvPr id="4" name="Slide Number Placeholder 3"/>
          <p:cNvSpPr>
            <a:spLocks noGrp="1"/>
          </p:cNvSpPr>
          <p:nvPr>
            <p:ph type="sldNum" sz="quarter" idx="10"/>
          </p:nvPr>
        </p:nvSpPr>
        <p:spPr/>
        <p:txBody>
          <a:bodyPr/>
          <a:lstStyle/>
          <a:p>
            <a:pPr>
              <a:defRPr/>
            </a:pPr>
            <a:fld id="{A650FD30-C446-FA4F-9B38-783EC8AA97A2}" type="slidenum">
              <a:rPr lang="en-US" smtClean="0"/>
              <a:pPr>
                <a:defRPr/>
              </a:pPr>
              <a:t>217</a:t>
            </a:fld>
            <a:endParaRPr lang="en-US"/>
          </a:p>
        </p:txBody>
      </p:sp>
    </p:spTree>
    <p:extLst>
      <p:ext uri="{BB962C8B-B14F-4D97-AF65-F5344CB8AC3E}">
        <p14:creationId xmlns:p14="http://schemas.microsoft.com/office/powerpoint/2010/main" val="24568753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What issue are you going through now?</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Is your pain really righteous suffering?</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If you need to repent, please go ahead.</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If you don’t need to repent, don’t pretend you do.</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How are you trying to figure your suffering out? </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“If only I knew…” assumes that if you knew right, you would act right.</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Are you finding the advice of friends about as helpful as the counsel of Job’s friends?</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How can you submit to God by trusting in God’s wisdom? </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 </a:t>
            </a:r>
            <a:endParaRPr lang="en-SG" sz="1200" kern="1200">
              <a:solidFill>
                <a:schemeClr val="tx1"/>
              </a:solidFill>
              <a:effectLst/>
              <a:latin typeface="Arial"/>
              <a:ea typeface="+mn-ea"/>
              <a:cs typeface="Arial"/>
            </a:endParaRPr>
          </a:p>
          <a:p>
            <a:endParaRPr lang="en-US">
              <a:latin typeface="Arial"/>
              <a:cs typeface="Arial"/>
            </a:endParaRPr>
          </a:p>
        </p:txBody>
      </p:sp>
      <p:sp>
        <p:nvSpPr>
          <p:cNvPr id="4" name="Slide Number Placeholder 3"/>
          <p:cNvSpPr>
            <a:spLocks noGrp="1"/>
          </p:cNvSpPr>
          <p:nvPr>
            <p:ph type="sldNum" sz="quarter" idx="10"/>
          </p:nvPr>
        </p:nvSpPr>
        <p:spPr/>
        <p:txBody>
          <a:bodyPr/>
          <a:lstStyle/>
          <a:p>
            <a:fld id="{AFC49E87-8867-46CB-A3E1-AA5A63E335F4}" type="slidenum">
              <a:rPr lang="en-GB" smtClean="0"/>
              <a:t>219</a:t>
            </a:fld>
            <a:endParaRPr lang="en-GB"/>
          </a:p>
        </p:txBody>
      </p:sp>
    </p:spTree>
    <p:extLst>
      <p:ext uri="{BB962C8B-B14F-4D97-AF65-F5344CB8AC3E}">
        <p14:creationId xmlns:p14="http://schemas.microsoft.com/office/powerpoint/2010/main" val="126718432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249C4FAF-901B-2C41-8E2D-BAAD3ABEB3CC}" type="slidenum">
              <a:rPr lang="en-US" sz="1200"/>
              <a:pPr eaLnBrk="1" hangingPunct="1"/>
              <a:t>22</a:t>
            </a:fld>
            <a:endParaRPr lang="en-US" sz="1200"/>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The 5 poetic books show where the people of the historical books obey or disobey the exhortations of the prophetical books.</a:t>
            </a:r>
          </a:p>
          <a:p>
            <a:r>
              <a:rPr lang="en-US">
                <a:latin typeface="Times New Roman" charset="0"/>
                <a:ea typeface="ＭＳ Ｐゴシック" charset="0"/>
                <a:cs typeface="ＭＳ Ｐゴシック" charset="0"/>
              </a:rPr>
              <a:t>In English, the 5 books progressively have longer names.</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96D03E7-B778-E240-9311-46576B088DBF}" type="slidenum">
              <a:rPr lang="en-GB" sz="1200">
                <a:solidFill>
                  <a:srgbClr val="FFFFFF"/>
                </a:solidFill>
                <a:latin typeface="Comic Sans MS" charset="0"/>
              </a:rPr>
              <a:pPr eaLnBrk="1" hangingPunct="1"/>
              <a:t>221</a:t>
            </a:fld>
            <a:endParaRPr lang="en-GB" sz="1200">
              <a:solidFill>
                <a:srgbClr val="FFFFFF"/>
              </a:solidFill>
              <a:latin typeface="Comic Sans MS" charset="0"/>
            </a:endParaRPr>
          </a:p>
        </p:txBody>
      </p:sp>
      <p:sp>
        <p:nvSpPr>
          <p:cNvPr id="467970" name="Rectangle 1026"/>
          <p:cNvSpPr>
            <a:spLocks noGrp="1" noRot="1" noChangeAspect="1" noChangeArrowheads="1"/>
          </p:cNvSpPr>
          <p:nvPr>
            <p:ph type="sldImg"/>
          </p:nvPr>
        </p:nvSpPr>
        <p:spPr>
          <a:xfrm>
            <a:off x="1143000" y="685800"/>
            <a:ext cx="4572000" cy="3429000"/>
          </a:xfrm>
          <a:solidFill>
            <a:srgbClr val="FFFFFF"/>
          </a:solidFill>
          <a:ln/>
        </p:spPr>
      </p:sp>
      <p:sp>
        <p:nvSpPr>
          <p:cNvPr id="467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cs typeface="ＭＳ Ｐゴシック" charset="0"/>
            </a:endParaRPr>
          </a:p>
          <a:p>
            <a:r>
              <a:rPr lang="en-US">
                <a:latin typeface="Arial" charset="0"/>
                <a:cs typeface="ＭＳ Ｐゴシック" charset="0"/>
              </a:rPr>
              <a:t>Other translations say, "Cease striving</a:t>
            </a:r>
            <a:r>
              <a:rPr lang="mr-IN">
                <a:latin typeface="Arial" charset="0"/>
                <a:cs typeface="ＭＳ Ｐゴシック" charset="0"/>
              </a:rPr>
              <a:t>…</a:t>
            </a:r>
            <a:r>
              <a:rPr lang="en-US">
                <a:latin typeface="Arial" charset="0"/>
                <a:cs typeface="ＭＳ Ｐゴシック" charset="0"/>
              </a:rPr>
              <a:t>"</a:t>
            </a:r>
          </a:p>
          <a:p>
            <a:r>
              <a:rPr lang="en-US">
                <a:latin typeface="Arial" charset="0"/>
                <a:cs typeface="ＭＳ Ｐゴシック" charset="0"/>
              </a:rPr>
              <a:t>Only when we stop to listen will we hear from God.</a:t>
            </a:r>
          </a:p>
          <a:p>
            <a:r>
              <a:rPr lang="en-US">
                <a:latin typeface="Arial" charset="0"/>
                <a:cs typeface="ＭＳ Ｐゴシック" charset="0"/>
              </a:rPr>
              <a:t>Only when we hear from God—even hear God's silence—that we will know him as he truly is.</a:t>
            </a:r>
          </a:p>
          <a:p>
            <a:r>
              <a:rPr lang="en-US">
                <a:latin typeface="Arial" charset="0"/>
                <a:cs typeface="ＭＳ Ｐゴシック" charset="0"/>
              </a:rPr>
              <a:t>He is God. We are not. This is one of the basic rules of living in his universe.</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9619AE77-C400-7F4B-97E2-A74A02F54CA0}"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1776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MS PGothic" charset="0"/>
              </a:rPr>
              <a:t>Old Testament Preaching PPT in Bahasa Indonesia</a:t>
            </a:r>
          </a:p>
        </p:txBody>
      </p:sp>
    </p:spTree>
    <p:extLst>
      <p:ext uri="{BB962C8B-B14F-4D97-AF65-F5344CB8AC3E}">
        <p14:creationId xmlns:p14="http://schemas.microsoft.com/office/powerpoint/2010/main" val="281643451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3AD63748-20AB-0B49-8382-705374B3CF17}" type="slidenum">
              <a:rPr lang="en-US" sz="1200"/>
              <a:pPr eaLnBrk="1" hangingPunct="1"/>
              <a:t>226</a:t>
            </a:fld>
            <a:endParaRPr lang="en-US" sz="120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CE23D223-992F-9248-8E02-6EEDB72276C2}" type="slidenum">
              <a:rPr lang="en-US" sz="1200"/>
              <a:pPr eaLnBrk="1" hangingPunct="1"/>
              <a:t>227</a:t>
            </a:fld>
            <a:endParaRPr lang="en-US" sz="1200"/>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3345332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230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19952D26-01D2-C841-B881-8492A04B6765}" type="slidenum">
              <a:rPr lang="en-US" sz="1200"/>
              <a:pPr eaLnBrk="1" hangingPunct="1"/>
              <a:t>23</a:t>
            </a:fld>
            <a:endParaRPr lang="en-US" sz="120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1031"/>
          <p:cNvSpPr>
            <a:spLocks noGrp="1" noChangeArrowheads="1"/>
          </p:cNvSpPr>
          <p:nvPr>
            <p:ph type="sldNum" sz="quarter" idx="5"/>
          </p:nvPr>
        </p:nvSpPr>
        <p:spPr>
          <a:xfrm>
            <a:off x="3884613" y="8685213"/>
            <a:ext cx="29718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206CF55-3294-BF4A-AF47-F29EDE62A294}" type="slidenum">
              <a:rPr lang="en-US" sz="1200">
                <a:solidFill>
                  <a:srgbClr val="99CCFF"/>
                </a:solidFill>
              </a:rPr>
              <a:pPr eaLnBrk="1" hangingPunct="1"/>
              <a:t>24</a:t>
            </a:fld>
            <a:endParaRPr lang="en-US" sz="1200">
              <a:solidFill>
                <a:srgbClr val="99CCFF"/>
              </a:solidFill>
            </a:endParaRPr>
          </a:p>
        </p:txBody>
      </p:sp>
      <p:sp>
        <p:nvSpPr>
          <p:cNvPr id="798722" name="Rectangle 2"/>
          <p:cNvSpPr>
            <a:spLocks noGrp="1" noRot="1" noChangeAspect="1" noChangeArrowheads="1" noTextEdit="1"/>
          </p:cNvSpPr>
          <p:nvPr>
            <p:ph type="sldImg"/>
          </p:nvPr>
        </p:nvSpPr>
        <p:spPr>
          <a:xfrm>
            <a:off x="1150938" y="692150"/>
            <a:ext cx="4556125" cy="3416300"/>
          </a:xfrm>
          <a:ln/>
        </p:spPr>
      </p:sp>
      <p:sp>
        <p:nvSpPr>
          <p:cNvPr id="798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AB77FC26-2D83-394F-AA25-8183F3DD6127}" type="slidenum">
              <a:rPr lang="en-US" sz="1200"/>
              <a:pPr eaLnBrk="1" hangingPunct="1"/>
              <a:t>26</a:t>
            </a:fld>
            <a:endParaRPr lang="en-US" sz="120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a:ln/>
        </p:spPr>
      </p:sp>
      <p:sp>
        <p:nvSpPr>
          <p:cNvPr id="11264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p>
            <a:endParaRPr lang="en-US">
              <a:latin typeface="Arial"/>
              <a:ea typeface="ＭＳ Ｐゴシック" charset="0"/>
              <a:cs typeface="Arial"/>
            </a:endParaRPr>
          </a:p>
          <a:p>
            <a:r>
              <a:rPr lang="en-US">
                <a:latin typeface="Arial"/>
                <a:ea typeface="ＭＳ Ｐゴシック" charset="0"/>
                <a:cs typeface="Arial"/>
              </a:rPr>
              <a:t>Rabbi Kushner was a Jewish rabbi who cared for his congregation. His people had the same kinds of issues we all face––</a:t>
            </a:r>
          </a:p>
        </p:txBody>
      </p:sp>
      <p:sp>
        <p:nvSpPr>
          <p:cNvPr id="11264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CC35DCA6-7F68-B64C-A730-A41B04D72EDA}" type="slidenum">
              <a:rPr lang="en-US" sz="1200">
                <a:cs typeface="Times New Roman" charset="0"/>
              </a:rPr>
              <a:pPr eaLnBrk="1" hangingPunct="1"/>
              <a:t>31</a:t>
            </a:fld>
            <a:endParaRPr lang="en-US" sz="1200">
              <a:cs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a:ln/>
        </p:spPr>
      </p:sp>
      <p:sp>
        <p:nvSpPr>
          <p:cNvPr id="114690" name="Notes Placeholder 2"/>
          <p:cNvSpPr>
            <a:spLocks noGrp="1"/>
          </p:cNvSpPr>
          <p:nvPr>
            <p:ph type="body" idx="1"/>
          </p:nvPr>
        </p:nvSpPr>
        <p:spPr>
          <a:xfrm>
            <a:off x="914400" y="4343400"/>
            <a:ext cx="5029200" cy="2843213"/>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p>
            <a:r>
              <a:rPr lang="en-US" dirty="0">
                <a:latin typeface="Arial"/>
                <a:ea typeface="ＭＳ Ｐゴシック" charset="0"/>
                <a:cs typeface="Arial"/>
              </a:rPr>
              <a:t>—natural disasters, sickness, divorce, death, problems with children, etc.  In 1981 this led him to write the book </a:t>
            </a:r>
            <a:r>
              <a:rPr lang="en-US" i="1" dirty="0">
                <a:latin typeface="Arial"/>
                <a:ea typeface="ＭＳ Ｐゴシック" charset="0"/>
                <a:cs typeface="Arial"/>
              </a:rPr>
              <a:t>When Bad Things Happen to Good People</a:t>
            </a:r>
            <a:r>
              <a:rPr lang="en-US" dirty="0">
                <a:latin typeface="Arial"/>
                <a:ea typeface="ＭＳ Ｐゴシック" charset="0"/>
                <a:cs typeface="Arial"/>
              </a:rPr>
              <a:t>.  </a:t>
            </a:r>
          </a:p>
          <a:p>
            <a:r>
              <a:rPr lang="en-US" dirty="0">
                <a:latin typeface="Arial"/>
                <a:ea typeface="ＭＳ Ｐゴシック" charset="0"/>
                <a:cs typeface="Arial"/>
              </a:rPr>
              <a:t>Random House says of this book, </a:t>
            </a:r>
            <a:r>
              <a:rPr lang="ru-RU" dirty="0">
                <a:latin typeface="Arial"/>
                <a:ea typeface="ＭＳ Ｐゴシック" charset="0"/>
                <a:cs typeface="Arial"/>
              </a:rPr>
              <a:t>"</a:t>
            </a:r>
            <a:r>
              <a:rPr lang="en-US" dirty="0">
                <a:latin typeface="Arial"/>
                <a:ea typeface="ＭＳ Ｐゴシック" charset="0"/>
                <a:cs typeface="Arial"/>
              </a:rPr>
              <a:t>When Harold Kushner</a:t>
            </a:r>
            <a:r>
              <a:rPr lang="uk-UA" dirty="0">
                <a:latin typeface="Arial"/>
                <a:ea typeface="ＭＳ Ｐゴシック" charset="0"/>
                <a:cs typeface="Arial"/>
              </a:rPr>
              <a:t>'</a:t>
            </a:r>
            <a:r>
              <a:rPr lang="en-US" dirty="0">
                <a:latin typeface="Arial"/>
                <a:ea typeface="ＭＳ Ｐゴシック" charset="0"/>
                <a:cs typeface="Arial"/>
              </a:rPr>
              <a:t>s three-year-old son was diagnosed with a degenerative disease and that he would only live until his early teens, he was faced with one of life</a:t>
            </a:r>
            <a:r>
              <a:rPr lang="uk-UA" dirty="0">
                <a:latin typeface="Arial"/>
                <a:ea typeface="ＭＳ Ｐゴシック" charset="0"/>
                <a:cs typeface="Arial"/>
              </a:rPr>
              <a:t>'</a:t>
            </a:r>
            <a:r>
              <a:rPr lang="en-US" dirty="0">
                <a:latin typeface="Arial"/>
                <a:ea typeface="ＭＳ Ｐゴシック" charset="0"/>
                <a:cs typeface="Arial"/>
              </a:rPr>
              <a:t>s most difficult questions: Why, God? Years later, Rabbi Kushner wrote this straightforward, elegant contemplation of the doubts and fears that arise when tragedy strikes. Kushner shares his wisdom as a rabbi, a parent, a reader, and a human being. Often imitated but never superseded, </a:t>
            </a:r>
            <a:r>
              <a:rPr lang="en-US" b="1" dirty="0">
                <a:latin typeface="Arial"/>
                <a:ea typeface="ＭＳ Ｐゴシック" charset="0"/>
                <a:cs typeface="Arial"/>
              </a:rPr>
              <a:t>When Bad Things Happen to Good People</a:t>
            </a:r>
            <a:r>
              <a:rPr lang="en-US" dirty="0">
                <a:latin typeface="Arial"/>
                <a:ea typeface="ＭＳ Ｐゴシック" charset="0"/>
                <a:cs typeface="Arial"/>
              </a:rPr>
              <a:t> is a classic that offers clear thinking and consolation in times of sorrow.</a:t>
            </a:r>
            <a:r>
              <a:rPr lang="ru-RU" dirty="0">
                <a:latin typeface="Arial"/>
                <a:ea typeface="ＭＳ Ｐゴシック" charset="0"/>
                <a:cs typeface="Arial"/>
              </a:rPr>
              <a:t>"</a:t>
            </a:r>
            <a:r>
              <a:rPr lang="en-US" dirty="0">
                <a:latin typeface="Arial"/>
                <a:ea typeface="ＭＳ Ｐゴシック" charset="0"/>
                <a:cs typeface="Arial"/>
              </a:rPr>
              <a:t> </a:t>
            </a:r>
          </a:p>
          <a:p>
            <a:r>
              <a:rPr lang="en-US" dirty="0">
                <a:latin typeface="Arial"/>
                <a:ea typeface="ＭＳ Ｐゴシック" charset="0"/>
                <a:cs typeface="Arial"/>
              </a:rPr>
              <a:t>So what is his </a:t>
            </a:r>
            <a:r>
              <a:rPr lang="ru-RU" dirty="0">
                <a:latin typeface="Arial"/>
                <a:ea typeface="ＭＳ Ｐゴシック" charset="0"/>
                <a:cs typeface="Arial"/>
              </a:rPr>
              <a:t>"</a:t>
            </a:r>
            <a:r>
              <a:rPr lang="en-US" dirty="0">
                <a:latin typeface="Arial"/>
                <a:ea typeface="ＭＳ Ｐゴシック" charset="0"/>
                <a:cs typeface="Arial"/>
              </a:rPr>
              <a:t>clear thinking</a:t>
            </a:r>
            <a:r>
              <a:rPr lang="ru-RU" dirty="0">
                <a:latin typeface="Arial"/>
                <a:ea typeface="ＭＳ Ｐゴシック" charset="0"/>
                <a:cs typeface="Arial"/>
              </a:rPr>
              <a:t>"</a:t>
            </a:r>
            <a:r>
              <a:rPr lang="en-US" dirty="0">
                <a:latin typeface="Arial"/>
                <a:ea typeface="ＭＳ Ｐゴシック" charset="0"/>
                <a:cs typeface="Arial"/>
              </a:rPr>
              <a:t>?  His thesis is that God is doing all He can to help people, but he can only do so much!  Try to understand that God </a:t>
            </a:r>
            <a:r>
              <a:rPr lang="en-US" i="1" dirty="0">
                <a:latin typeface="Arial"/>
                <a:ea typeface="ＭＳ Ｐゴシック" charset="0"/>
                <a:cs typeface="Arial"/>
              </a:rPr>
              <a:t>could</a:t>
            </a:r>
            <a:r>
              <a:rPr lang="en-US" dirty="0">
                <a:latin typeface="Arial"/>
                <a:ea typeface="ＭＳ Ｐゴシック" charset="0"/>
                <a:cs typeface="Arial"/>
              </a:rPr>
              <a:t> solve your problem if he was only </a:t>
            </a:r>
            <a:r>
              <a:rPr lang="en-US" i="1" dirty="0">
                <a:latin typeface="Arial"/>
                <a:ea typeface="ＭＳ Ｐゴシック" charset="0"/>
                <a:cs typeface="Arial"/>
              </a:rPr>
              <a:t>able</a:t>
            </a:r>
            <a:r>
              <a:rPr lang="en-US" dirty="0">
                <a:latin typeface="Arial"/>
                <a:ea typeface="ＭＳ Ｐゴシック" charset="0"/>
                <a:cs typeface="Arial"/>
              </a:rPr>
              <a:t> to do it.</a:t>
            </a:r>
          </a:p>
          <a:p>
            <a:r>
              <a:rPr lang="en-US" dirty="0">
                <a:latin typeface="Arial"/>
                <a:ea typeface="ＭＳ Ｐゴシック" charset="0"/>
                <a:cs typeface="Arial"/>
              </a:rPr>
              <a:t>Let</a:t>
            </a:r>
            <a:r>
              <a:rPr lang="uk-UA" dirty="0">
                <a:latin typeface="Arial"/>
                <a:ea typeface="ＭＳ Ｐゴシック" charset="0"/>
                <a:cs typeface="Arial"/>
              </a:rPr>
              <a:t>'</a:t>
            </a:r>
            <a:r>
              <a:rPr lang="en-US" dirty="0">
                <a:latin typeface="Arial"/>
                <a:ea typeface="ＭＳ Ｐゴシック" charset="0"/>
                <a:cs typeface="Arial"/>
              </a:rPr>
              <a:t>s not get duped into thinking that He is just not able to help you!</a:t>
            </a:r>
          </a:p>
        </p:txBody>
      </p:sp>
      <p:sp>
        <p:nvSpPr>
          <p:cNvPr id="11469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C2CE1924-E984-5B44-9985-2B856C2BF77F}" type="slidenum">
              <a:rPr lang="en-US" sz="1200">
                <a:cs typeface="Times New Roman" charset="0"/>
              </a:rPr>
              <a:pPr eaLnBrk="1" hangingPunct="1"/>
              <a:t>32</a:t>
            </a:fld>
            <a:endParaRPr lang="en-US" sz="1200">
              <a:cs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Think about how pain may hit you despite your innocence.</a:t>
            </a:r>
          </a:p>
          <a:p>
            <a:r>
              <a:rPr lang="en-US">
                <a:latin typeface="Arial"/>
                <a:cs typeface="Arial"/>
              </a:rPr>
              <a:t>What righteous suffering have you experienced in the past?</a:t>
            </a:r>
          </a:p>
          <a:p>
            <a:r>
              <a:rPr lang="en-US">
                <a:latin typeface="Arial"/>
                <a:cs typeface="Arial"/>
              </a:rPr>
              <a:t>What issue are you going through now though it is undeserved?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How should we act when we can't figure out</a:t>
            </a:r>
            <a:r>
              <a:rPr lang="en-US" baseline="0">
                <a:latin typeface="Arial"/>
                <a:cs typeface="Arial"/>
              </a:rPr>
              <a:t> seemingly undeserved difficulty?</a:t>
            </a:r>
            <a:endParaRPr lang="en-US">
              <a:latin typeface="Arial"/>
              <a:cs typeface="Arial"/>
            </a:endParaRPr>
          </a:p>
          <a:p>
            <a:endParaRPr lang="en-US">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a:ea typeface="Times New Roman"/>
                <a:cs typeface="Arial"/>
              </a:rPr>
              <a:t>In Job’s day the common belief was that suffering was always caused by sin but godliness that led to blessing. Therefore, the right response to suffering was simply to repent from sin. But is that the proper response to righteous suffering?</a:t>
            </a:r>
            <a:r>
              <a:rPr lang="en-SG">
                <a:effectLst/>
                <a:latin typeface="Arial"/>
                <a:cs typeface="Arial"/>
              </a:rPr>
              <a:t> </a:t>
            </a:r>
            <a:endParaRPr lang="en-US" dirty="0">
              <a:latin typeface="Arial"/>
              <a:cs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mn-ea"/>
                <a:cs typeface="Arial"/>
              </a:rPr>
              <a:t>Today we’ll see three steps to answer this question: the setting, the debate and the resolution to this problem of righteous suffering</a:t>
            </a:r>
            <a:r>
              <a:rPr lang="en-SG" sz="1200" kern="120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We haven’t deserved it, but at times pain comes nonetheless.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setting regarding God's sovereignty over righteous suffering was where Job, unaware of Satan’s plot, innocently suffered great losses (Job 1–2).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3187737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God blessed Job's character of righteousness with great possessions to show his sovereign blessing on his life (1:1-5).</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____________</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Job by Bonnat from Wikipedia</a:t>
            </a:r>
          </a:p>
        </p:txBody>
      </p:sp>
      <p:sp>
        <p:nvSpPr>
          <p:cNvPr id="1290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0FFD1D3E-D1BB-4945-9E11-4E3F82BB63D9}" type="slidenum">
              <a:rPr lang="en-US" sz="1200">
                <a:cs typeface="Times New Roman" charset="0"/>
              </a:rPr>
              <a:pPr eaLnBrk="1" hangingPunct="1"/>
              <a:t>40</a:t>
            </a:fld>
            <a:endParaRPr lang="en-US" sz="1200">
              <a:cs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Satan assaulted Job twice but he remained true to God as background for his friends' accusations against his character (1:6–2:10).</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557548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p>
            <a:endParaRPr lang="en-US">
              <a:latin typeface="Arial"/>
              <a:ea typeface="ＭＳ Ｐゴシック" charset="0"/>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Satan's first assault against Job under God's sovereign limitations takes all his possessions and children, but Job responds righteously (1:6-22).</a:t>
            </a:r>
            <a:r>
              <a:rPr lang="en-SG">
                <a:effectLst/>
              </a:rPr>
              <a:t> </a:t>
            </a:r>
            <a:endParaRPr lang="en-SG">
              <a:effectLst/>
              <a:latin typeface="Arial"/>
              <a:cs typeface="Arial"/>
            </a:endParaRPr>
          </a:p>
          <a:p>
            <a:endParaRPr lang="en-US"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Scene 2 (Heaven): Satan’s limitations are contrasted with God’s sovereignty as he tests Job, as Satan attributes his righteousness to material blessing (1:6-12).</a:t>
            </a:r>
            <a:r>
              <a:rPr lang="en-SG">
                <a:effectLst/>
                <a:latin typeface="Arial"/>
                <a:cs typeface="Arial"/>
              </a:rPr>
              <a:t> </a:t>
            </a:r>
            <a:endParaRPr lang="en-SG">
              <a:effectLst/>
              <a:latin typeface="Arial"/>
              <a:ea typeface="ＭＳ Ｐゴシック" charset="0"/>
              <a:cs typeface="Arial"/>
            </a:endParaRPr>
          </a:p>
          <a:p>
            <a:r>
              <a:rPr lang="en-SG">
                <a:effectLst/>
                <a:latin typeface="Arial"/>
                <a:ea typeface="ＭＳ Ｐゴシック" charset="0"/>
                <a:cs typeface="Arial"/>
              </a:rPr>
              <a:t>_______</a:t>
            </a:r>
          </a:p>
          <a:p>
            <a:endParaRPr lang="en-SG">
              <a:effectLst/>
              <a:latin typeface="Arial"/>
              <a:ea typeface="ＭＳ Ｐゴシック" charset="0"/>
              <a:cs typeface="Arial"/>
            </a:endParaRPr>
          </a:p>
          <a:p>
            <a:r>
              <a:rPr lang="en-US">
                <a:latin typeface="Arial"/>
                <a:ea typeface="ＭＳ Ｐゴシック" charset="0"/>
                <a:cs typeface="Arial"/>
              </a:rPr>
              <a:t>Job by Bonnat from Wikipedia</a:t>
            </a:r>
          </a:p>
        </p:txBody>
      </p:sp>
      <p:sp>
        <p:nvSpPr>
          <p:cNvPr id="1290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0FFD1D3E-D1BB-4945-9E11-4E3F82BB63D9}" type="slidenum">
              <a:rPr lang="en-US" sz="1200">
                <a:cs typeface="Times New Roman" charset="0"/>
              </a:rPr>
              <a:pPr eaLnBrk="1" hangingPunct="1"/>
              <a:t>42</a:t>
            </a:fld>
            <a:endParaRPr lang="en-US" sz="1200">
              <a:cs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Scene 3 (Uz): Satan responds to God's permission by taking all of Job's possessions and children, but is rebuked by Job's righteous response (1:13-22).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1661041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Job by Bonnat from Wikipedia</a:t>
            </a:r>
          </a:p>
        </p:txBody>
      </p:sp>
      <p:sp>
        <p:nvSpPr>
          <p:cNvPr id="1290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0FFD1D3E-D1BB-4945-9E11-4E3F82BB63D9}" type="slidenum">
              <a:rPr lang="en-US" sz="1200">
                <a:cs typeface="Times New Roman" charset="0"/>
              </a:rPr>
              <a:pPr eaLnBrk="1" hangingPunct="1"/>
              <a:t>47</a:t>
            </a:fld>
            <a:endParaRPr lang="en-US" sz="1200">
              <a:cs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11516AAB-A2F7-AF41-8342-94B4118CBE7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47202" name="Rectangle 2"/>
          <p:cNvSpPr>
            <a:spLocks noGrp="1" noRot="1" noChangeAspect="1" noChangeArrowheads="1" noTextEdit="1"/>
          </p:cNvSpPr>
          <p:nvPr>
            <p:ph type="sldImg"/>
          </p:nvPr>
        </p:nvSpPr>
        <p:spPr>
          <a:ln/>
        </p:spPr>
      </p:sp>
      <p:sp>
        <p:nvSpPr>
          <p:cNvPr id="94720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78728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a:ea typeface="Times New Roman"/>
                <a:cs typeface="Arial"/>
              </a:rPr>
              <a:t>Satan's second assault against Job under God's sovereign limitations takes his health, but again Job responds righteously (2:1-10).</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50</a:t>
            </a:fld>
            <a:endParaRPr lang="en-US">
              <a:solidFill>
                <a:prstClr val="black"/>
              </a:solidFill>
              <a:latin typeface="Calibri"/>
            </a:endParaRPr>
          </a:p>
        </p:txBody>
      </p:sp>
    </p:spTree>
    <p:extLst>
      <p:ext uri="{BB962C8B-B14F-4D97-AF65-F5344CB8AC3E}">
        <p14:creationId xmlns:p14="http://schemas.microsoft.com/office/powerpoint/2010/main" val="19519913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Scene 4 (Heaven): Satan attributes Job's righteous response to God's gift of health, so God lets Satan test Job to contrast Satan's limits with God's sovereignty (2:1-6).</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51</a:t>
            </a:fld>
            <a:endParaRPr lang="en-US">
              <a:solidFill>
                <a:prstClr val="black"/>
              </a:solidFill>
              <a:latin typeface="Calibri"/>
            </a:endParaRPr>
          </a:p>
        </p:txBody>
      </p:sp>
    </p:spTree>
    <p:extLst>
      <p:ext uri="{BB962C8B-B14F-4D97-AF65-F5344CB8AC3E}">
        <p14:creationId xmlns:p14="http://schemas.microsoft.com/office/powerpoint/2010/main" val="28089059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Scene 5 (Uz): Satan responds to God's permission by hurting Job with sores and a merciless wife, yet Job again responds righteously (2:7-10).</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52</a:t>
            </a:fld>
            <a:endParaRPr lang="en-US">
              <a:solidFill>
                <a:prstClr val="black"/>
              </a:solidFill>
              <a:latin typeface="Calibri"/>
            </a:endParaRPr>
          </a:p>
        </p:txBody>
      </p:sp>
    </p:spTree>
    <p:extLst>
      <p:ext uri="{BB962C8B-B14F-4D97-AF65-F5344CB8AC3E}">
        <p14:creationId xmlns:p14="http://schemas.microsoft.com/office/powerpoint/2010/main" val="30082895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3AD63748-20AB-0B49-8382-705374B3CF17}" type="slidenum">
              <a:rPr lang="en-US" sz="1200"/>
              <a:pPr eaLnBrk="1" hangingPunct="1"/>
              <a:t>53</a:t>
            </a:fld>
            <a:endParaRPr lang="en-US" sz="120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Eliphaz the Temanite, Bildad the Shuhite, and Zophar the Naamathite, sat in silence with Job for a week in the custom of the day so Job could first express his grief (2:11-13).</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11265403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Maybe you also are living right but experiencing pain.</a:t>
            </a:r>
          </a:p>
          <a:p>
            <a:r>
              <a:rPr lang="en-US">
                <a:latin typeface="Arial"/>
                <a:cs typeface="Arial"/>
              </a:rPr>
              <a:t>Many times suffering comes from sin (break the law, hurt people you love).</a:t>
            </a:r>
          </a:p>
          <a:p>
            <a:r>
              <a:rPr lang="en-US">
                <a:latin typeface="Arial"/>
                <a:cs typeface="Arial"/>
              </a:rPr>
              <a:t>But perhaps you have done nothing to deserve your suffering (living</a:t>
            </a:r>
            <a:r>
              <a:rPr lang="en-US" baseline="0">
                <a:latin typeface="Arial"/>
                <a:cs typeface="Arial"/>
              </a:rPr>
              <a:t> for others, loving God and people</a:t>
            </a:r>
            <a:r>
              <a:rPr lang="en-US">
                <a:latin typeface="Arial"/>
                <a:cs typeface="Arial"/>
              </a:rPr>
              <a:t>). </a:t>
            </a:r>
            <a:endParaRPr lang="en-US">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How should we act when we can't figure out</a:t>
            </a:r>
            <a:r>
              <a:rPr lang="en-US" baseline="0">
                <a:latin typeface="Arial"/>
                <a:cs typeface="Arial"/>
              </a:rPr>
              <a:t> seemingly undeserved difficulty?</a:t>
            </a:r>
            <a:endParaRPr lang="en-US">
              <a:latin typeface="Arial"/>
              <a:cs typeface="Arial"/>
            </a:endParaRPr>
          </a:p>
          <a:p>
            <a:endParaRPr lang="en-US">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We haven’t deserved it, but at times pain comes nonetheless.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Wrestling with the reason for pain is natural until God says he won't tell.</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shut down debate by saying that this reason for righteous suffering shouldn’t be asked due to his incomprehensibility and sovereignty (Job 3–41).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60</a:t>
            </a:fld>
            <a:endParaRPr lang="en-US">
              <a:solidFill>
                <a:prstClr val="black"/>
              </a:solidFill>
              <a:latin typeface="Calibri"/>
            </a:endParaRPr>
          </a:p>
        </p:txBody>
      </p:sp>
    </p:spTree>
    <p:extLst>
      <p:ext uri="{BB962C8B-B14F-4D97-AF65-F5344CB8AC3E}">
        <p14:creationId xmlns:p14="http://schemas.microsoft.com/office/powerpoint/2010/main" val="2806599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516AAB-A2F7-AF41-8342-94B4118CBE73}" type="slidenum">
              <a:rPr lang="en-US" sz="1200">
                <a:solidFill>
                  <a:srgbClr val="000000"/>
                </a:solidFill>
              </a:rPr>
              <a:pPr eaLnBrk="1" hangingPunct="1"/>
              <a:t>10</a:t>
            </a:fld>
            <a:endParaRPr lang="en-US" sz="1200">
              <a:solidFill>
                <a:srgbClr val="000000"/>
              </a:solidFill>
            </a:endParaRPr>
          </a:p>
        </p:txBody>
      </p:sp>
      <p:sp>
        <p:nvSpPr>
          <p:cNvPr id="947202" name="Rectangle 2"/>
          <p:cNvSpPr>
            <a:spLocks noGrp="1" noRot="1" noChangeAspect="1" noChangeArrowheads="1" noTextEdit="1"/>
          </p:cNvSpPr>
          <p:nvPr>
            <p:ph type="sldImg"/>
          </p:nvPr>
        </p:nvSpPr>
        <p:spPr>
          <a:ln/>
        </p:spPr>
      </p:sp>
      <p:sp>
        <p:nvSpPr>
          <p:cNvPr id="94720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Job and his three friends debated in three cycles the reason for his suffering, each time getting more heated and specific, but not knowing why he suffered (Job 3–26).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61</a:t>
            </a:fld>
            <a:endParaRPr lang="en-US">
              <a:solidFill>
                <a:prstClr val="black"/>
              </a:solidFill>
              <a:latin typeface="Calibri"/>
            </a:endParaRPr>
          </a:p>
        </p:txBody>
      </p:sp>
    </p:spTree>
    <p:extLst>
      <p:ext uri="{BB962C8B-B14F-4D97-AF65-F5344CB8AC3E}">
        <p14:creationId xmlns:p14="http://schemas.microsoft.com/office/powerpoint/2010/main" val="11265403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11516AAB-A2F7-AF41-8342-94B4118CBE7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47202" name="Rectangle 2"/>
          <p:cNvSpPr>
            <a:spLocks noGrp="1" noRot="1" noChangeAspect="1" noChangeArrowheads="1" noTextEdit="1"/>
          </p:cNvSpPr>
          <p:nvPr>
            <p:ph type="sldImg"/>
          </p:nvPr>
        </p:nvSpPr>
        <p:spPr>
          <a:ln/>
        </p:spPr>
      </p:sp>
      <p:sp>
        <p:nvSpPr>
          <p:cNvPr id="94720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045844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11405E8C-6757-6C48-938F-AD1612C1F2C6}" type="slidenum">
              <a:rPr lang="en-US" sz="1200"/>
              <a:pPr eaLnBrk="1" hangingPunct="1"/>
              <a:t>65</a:t>
            </a:fld>
            <a:endParaRPr lang="en-US" sz="120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3AD63748-20AB-0B49-8382-705374B3CF17}" type="slidenum">
              <a:rPr lang="en-US" sz="1200"/>
              <a:pPr eaLnBrk="1" hangingPunct="1"/>
              <a:t>66</a:t>
            </a:fld>
            <a:endParaRPr lang="en-US" sz="120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626665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11405E8C-6757-6C48-938F-AD1612C1F2C6}" type="slidenum">
              <a:rPr lang="en-US" sz="1200"/>
              <a:pPr eaLnBrk="1" hangingPunct="1"/>
              <a:t>74</a:t>
            </a:fld>
            <a:endParaRPr lang="en-US" sz="120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213169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11405E8C-6757-6C48-938F-AD1612C1F2C6}" type="slidenum">
              <a:rPr lang="en-US" sz="1200"/>
              <a:pPr eaLnBrk="1" hangingPunct="1"/>
              <a:t>80</a:t>
            </a:fld>
            <a:endParaRPr lang="en-US" sz="120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538103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DC7251F7-333F-094D-90FE-444528780AF9}" type="slidenum">
              <a:rPr lang="en-US" sz="1200"/>
              <a:pPr eaLnBrk="1" hangingPunct="1"/>
              <a:t>87</a:t>
            </a:fld>
            <a:endParaRPr lang="en-US" sz="1200"/>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67CCEEB8-6D19-E24C-9DF5-1A15AF4B5EBE}" type="slidenum">
              <a:rPr lang="en-US" sz="1200"/>
              <a:pPr eaLnBrk="1" hangingPunct="1"/>
              <a:t>88</a:t>
            </a:fld>
            <a:endParaRPr lang="en-US" sz="1200"/>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6BB425AE-906E-014B-952F-9EF9422A30B8}" type="slidenum">
              <a:rPr lang="en-US" sz="1200"/>
              <a:pPr eaLnBrk="1" hangingPunct="1"/>
              <a:t>90</a:t>
            </a:fld>
            <a:endParaRPr lang="en-US" sz="1200"/>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11405E8C-6757-6C48-938F-AD1612C1F2C6}" type="slidenum">
              <a:rPr lang="en-US" sz="1200"/>
              <a:pPr eaLnBrk="1" hangingPunct="1"/>
              <a:t>96</a:t>
            </a:fld>
            <a:endParaRPr lang="en-US" sz="120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350918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CE23D223-992F-9248-8E02-6EEDB72276C2}" type="slidenum">
              <a:rPr lang="en-US" sz="1200"/>
              <a:pPr eaLnBrk="1" hangingPunct="1"/>
              <a:t>98</a:t>
            </a:fld>
            <a:endParaRPr lang="en-US" sz="1200"/>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11405E8C-6757-6C48-938F-AD1612C1F2C6}" type="slidenum">
              <a:rPr lang="en-US" sz="1200"/>
              <a:pPr eaLnBrk="1" hangingPunct="1"/>
              <a:t>100</a:t>
            </a:fld>
            <a:endParaRPr lang="en-US" sz="120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164504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4AAC1D80-C4BA-3149-B925-B70F098BBCF2}" type="slidenum">
              <a:rPr lang="en-US" sz="1200"/>
              <a:pPr eaLnBrk="1" hangingPunct="1"/>
              <a:t>104</a:t>
            </a:fld>
            <a:endParaRPr lang="en-US" sz="1200"/>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2C8D4B1E-AAF5-164B-88D0-5A1A3E8AABBB}"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360941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4AAC1D80-C4BA-3149-B925-B70F098BBCF2}" type="slidenum">
              <a:rPr lang="en-US" sz="1200"/>
              <a:pPr eaLnBrk="1" hangingPunct="1"/>
              <a:t>110</a:t>
            </a:fld>
            <a:endParaRPr lang="en-US" sz="1200"/>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202887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CD9C771-BB62-D742-A425-8F34D8F61E01}" type="slidenum">
              <a:rPr lang="en-US" sz="1200"/>
              <a:pPr eaLnBrk="1" hangingPunct="1"/>
              <a:t>113</a:t>
            </a:fld>
            <a:endParaRPr lang="en-US" sz="120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Elihu angrily rebuked Job and his friends saying that God need not reveal the purpose for Job's suffering although He is speaking to Job through his pain (Job 32–37).</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119</a:t>
            </a:fld>
            <a:endParaRPr lang="en-US">
              <a:solidFill>
                <a:prstClr val="black"/>
              </a:solidFill>
              <a:latin typeface="Calibri"/>
            </a:endParaRPr>
          </a:p>
        </p:txBody>
      </p:sp>
    </p:spTree>
    <p:extLst>
      <p:ext uri="{BB962C8B-B14F-4D97-AF65-F5344CB8AC3E}">
        <p14:creationId xmlns:p14="http://schemas.microsoft.com/office/powerpoint/2010/main" val="8438117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8EDBF59B-EE2B-DD44-BAB2-C3A06A84DDD2}" type="slidenum">
              <a:rPr lang="en-US" sz="1200"/>
              <a:pPr eaLnBrk="1" hangingPunct="1"/>
              <a:t>120</a:t>
            </a:fld>
            <a:endParaRPr lang="en-US" sz="1200"/>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D76C8B-F4B5-5D4F-98CA-F133E11400ED}" type="slidenum">
              <a:rPr lang="en-US" sz="1200"/>
              <a:pPr eaLnBrk="1" hangingPunct="1"/>
              <a:t>131</a:t>
            </a:fld>
            <a:endParaRPr lang="en-US" sz="1200"/>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How should we act when we can't figure out</a:t>
            </a:r>
            <a:r>
              <a:rPr lang="en-US" baseline="0">
                <a:latin typeface="Arial"/>
                <a:cs typeface="Arial"/>
              </a:rPr>
              <a:t> seemingly undeserved difficulty?</a:t>
            </a:r>
            <a:endParaRPr lang="en-US">
              <a:latin typeface="Arial"/>
              <a:cs typeface="Arial"/>
            </a:endParaRPr>
          </a:p>
          <a:p>
            <a:endParaRPr lang="en-US">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8D04B428-94DC-FA4F-BEA6-268A74C946D6}" type="slidenum">
              <a:rPr lang="en-US" sz="1200"/>
              <a:pPr eaLnBrk="1" hangingPunct="1"/>
              <a:t>137</a:t>
            </a:fld>
            <a:endParaRPr lang="en-US" sz="120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xfrm>
            <a:off x="914400" y="4343400"/>
            <a:ext cx="5029200" cy="646113"/>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Job probably thought God was giving him a FINAL EXAM—but he </a:t>
            </a:r>
            <a:r>
              <a:rPr lang="en-US" dirty="0" err="1">
                <a:latin typeface="Times New Roman" charset="0"/>
                <a:ea typeface="ＭＳ Ｐゴシック" charset="0"/>
                <a:cs typeface="ＭＳ Ｐゴシック" charset="0"/>
              </a:rPr>
              <a:t>didn</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t know that, even though he miserably failed this exam, he would live 140 years after it (42:16).</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a:ln/>
        </p:spPr>
      </p:sp>
      <p:sp>
        <p:nvSpPr>
          <p:cNvPr id="18432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8432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D0B046D4-A922-044E-ABD6-E86003052222}" type="slidenum">
              <a:rPr lang="en-US" sz="1200">
                <a:cs typeface="Times New Roman" charset="0"/>
              </a:rPr>
              <a:pPr eaLnBrk="1" hangingPunct="1"/>
              <a:t>141</a:t>
            </a:fld>
            <a:endParaRPr lang="en-US" sz="1200">
              <a:cs typeface="Times New Roman"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8D04B428-94DC-FA4F-BEA6-268A74C946D6}" type="slidenum">
              <a:rPr lang="en-US" sz="1200"/>
              <a:pPr eaLnBrk="1" hangingPunct="1"/>
              <a:t>143</a:t>
            </a:fld>
            <a:endParaRPr lang="en-US" sz="120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xfrm>
            <a:off x="914400" y="4343400"/>
            <a:ext cx="5029200" cy="646113"/>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Job probably thought God was giving him a FINAL EXAM—but he </a:t>
            </a:r>
            <a:r>
              <a:rPr lang="en-US" dirty="0" err="1">
                <a:latin typeface="Times New Roman" charset="0"/>
                <a:ea typeface="ＭＳ Ｐゴシック" charset="0"/>
                <a:cs typeface="ＭＳ Ｐゴシック" charset="0"/>
              </a:rPr>
              <a:t>didn</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t know that, even though he miserably failed this exam, he would live 140 years after it (42:16).</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239570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153</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154</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155</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157</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We haven’t deserved it, but at times pain comes nonetheless.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158</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159</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162</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163</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164</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Wrestling with the reason for pain is natural until God says he won't tell.</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p:cNvSpPr>
          <p:nvPr>
            <p:ph type="sldImg"/>
          </p:nvPr>
        </p:nvSpPr>
        <p:spPr>
          <a:ln/>
        </p:spPr>
      </p:sp>
      <p:sp>
        <p:nvSpPr>
          <p:cNvPr id="19456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9456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0A5ED66-F1BD-8C4D-9429-C7A4FABCB85E}" type="slidenum">
              <a:rPr lang="en-US" sz="1200"/>
              <a:pPr eaLnBrk="1" hangingPunct="1"/>
              <a:t>182</a:t>
            </a:fld>
            <a:endParaRPr lang="en-US" sz="120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p:cNvSpPr>
          <p:nvPr>
            <p:ph type="sldImg"/>
          </p:nvPr>
        </p:nvSpPr>
        <p:spPr>
          <a:ln/>
        </p:spPr>
      </p:sp>
      <p:sp>
        <p:nvSpPr>
          <p:cNvPr id="19456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9456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0A5ED66-F1BD-8C4D-9429-C7A4FABCB85E}" type="slidenum">
              <a:rPr lang="en-US" sz="1200"/>
              <a:pPr eaLnBrk="1" hangingPunct="1"/>
              <a:t>183</a:t>
            </a:fld>
            <a:endParaRPr lang="en-US" sz="120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p:cNvSpPr>
          <p:nvPr>
            <p:ph type="sldImg"/>
          </p:nvPr>
        </p:nvSpPr>
        <p:spPr>
          <a:ln/>
        </p:spPr>
      </p:sp>
      <p:sp>
        <p:nvSpPr>
          <p:cNvPr id="19456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9456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0A5ED66-F1BD-8C4D-9429-C7A4FABCB85E}" type="slidenum">
              <a:rPr lang="en-US" sz="1200"/>
              <a:pPr eaLnBrk="1" hangingPunct="1"/>
              <a:t>184</a:t>
            </a:fld>
            <a:endParaRPr lang="en-US" sz="120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185</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We should surrender to the Lord rather than fight him.</a:t>
            </a:r>
          </a:p>
          <a:p>
            <a:endParaRPr lang="en-US">
              <a:latin typeface="Arial"/>
              <a:cs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188</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chemeClr val="tx1"/>
                </a:solidFill>
              </a:rPr>
              <a:t>Tyrannosaurus Rex may have been the fiercest animal which ever lived.  His head was nearly 4 feet long with sharp and serrated teeth.  He stood from 18 to 20 feet at 50 feet long; his weight may have been 8 tons.  His massive hind feet were able to carry this tremendous weight, &amp; the long tail served to balance him.  No predator of today, including the lion &amp; tiger, is so large, so powerful, so fierce.</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191</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Bill Cooper, After the Flood (Chicester, England: New Wine, 1995), 131.</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192</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Bill Cooper, After the Flood (</a:t>
            </a:r>
            <a:r>
              <a:rPr lang="en-US" dirty="0" err="1">
                <a:latin typeface="Times New Roman" charset="0"/>
                <a:ea typeface="ＭＳ Ｐゴシック" charset="0"/>
                <a:cs typeface="ＭＳ Ｐゴシック" charset="0"/>
              </a:rPr>
              <a:t>Chicester</a:t>
            </a:r>
            <a:r>
              <a:rPr lang="en-US" dirty="0">
                <a:latin typeface="Times New Roman" charset="0"/>
                <a:ea typeface="ＭＳ Ｐゴシック" charset="0"/>
                <a:cs typeface="ＭＳ Ｐゴシック" charset="0"/>
              </a:rPr>
              <a:t>, England: New Wine, 1995), 131.</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AE799674-B293-EA4E-9E4F-E8D8F9E56F31}" type="slidenum">
              <a:rPr lang="en-US" sz="1200"/>
              <a:pPr eaLnBrk="1" hangingPunct="1"/>
              <a:t>193</a:t>
            </a:fld>
            <a:endParaRPr lang="en-US" sz="1200"/>
          </a:p>
        </p:txBody>
      </p:sp>
      <p:sp>
        <p:nvSpPr>
          <p:cNvPr id="200706" name="Rectangle 2"/>
          <p:cNvSpPr>
            <a:spLocks noGrp="1" noRot="1" noChangeAspect="1" noChangeArrowheads="1"/>
          </p:cNvSpPr>
          <p:nvPr>
            <p:ph type="sldImg"/>
          </p:nvPr>
        </p:nvSpPr>
        <p:spPr>
          <a:xfrm>
            <a:off x="1130300" y="674688"/>
            <a:ext cx="4597400" cy="3448050"/>
          </a:xfrm>
          <a:solidFill>
            <a:srgbClr val="FFFFFF"/>
          </a:solidFill>
          <a:ln/>
        </p:spPr>
      </p:sp>
      <p:sp>
        <p:nvSpPr>
          <p:cNvPr id="2007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268A49D6-A4B6-634F-8CE0-E177E21CEF8E}" type="slidenum">
              <a:rPr lang="en-US" sz="1200"/>
              <a:pPr eaLnBrk="1" hangingPunct="1"/>
              <a:t>194</a:t>
            </a:fld>
            <a:endParaRPr lang="en-US" sz="1200"/>
          </a:p>
        </p:txBody>
      </p:sp>
      <p:sp>
        <p:nvSpPr>
          <p:cNvPr id="202754" name="Rectangle 2"/>
          <p:cNvSpPr>
            <a:spLocks noGrp="1" noRot="1" noChangeAspect="1" noChangeArrowheads="1"/>
          </p:cNvSpPr>
          <p:nvPr>
            <p:ph type="sldImg"/>
          </p:nvPr>
        </p:nvSpPr>
        <p:spPr>
          <a:xfrm>
            <a:off x="1130300" y="674688"/>
            <a:ext cx="4597400" cy="3448050"/>
          </a:xfrm>
          <a:solidFill>
            <a:srgbClr val="FFFFFF"/>
          </a:solidFill>
          <a:ln/>
        </p:spPr>
      </p:sp>
      <p:sp>
        <p:nvSpPr>
          <p:cNvPr id="202755"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Duane T. Gish, Dinosaurs by Design, 4730 Barnes Road, Colorado Springs, CO: Master Books and Creation-Life Publishers, 1992, 86</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26BBCD75-D1C2-164C-A58B-1F18ECDB0427}" type="slidenum">
              <a:rPr lang="en-US" sz="1200"/>
              <a:pPr eaLnBrk="1" hangingPunct="1"/>
              <a:t>195</a:t>
            </a:fld>
            <a:endParaRPr lang="en-US" sz="1200"/>
          </a:p>
        </p:txBody>
      </p:sp>
      <p:sp>
        <p:nvSpPr>
          <p:cNvPr id="204802" name="Rectangle 2"/>
          <p:cNvSpPr>
            <a:spLocks noGrp="1" noRot="1" noChangeAspect="1" noChangeArrowheads="1"/>
          </p:cNvSpPr>
          <p:nvPr>
            <p:ph type="sldImg"/>
          </p:nvPr>
        </p:nvSpPr>
        <p:spPr>
          <a:xfrm>
            <a:off x="1130300" y="674688"/>
            <a:ext cx="4597400" cy="3448050"/>
          </a:xfrm>
          <a:solidFill>
            <a:srgbClr val="FFFFFF"/>
          </a:solidFill>
          <a:ln/>
        </p:spPr>
      </p:sp>
      <p:sp>
        <p:nvSpPr>
          <p:cNvPr id="2048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CD9C771-BB62-D742-A425-8F34D8F61E01}" type="slidenum">
              <a:rPr lang="en-US" sz="1200"/>
              <a:pPr eaLnBrk="1" hangingPunct="1"/>
              <a:t>196</a:t>
            </a:fld>
            <a:endParaRPr lang="en-US" sz="120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6159371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How should we act when we can't figure out</a:t>
            </a:r>
            <a:r>
              <a:rPr lang="en-US" baseline="0">
                <a:latin typeface="Arial"/>
                <a:cs typeface="Arial"/>
              </a:rPr>
              <a:t> seemingly undeserved difficulty?</a:t>
            </a:r>
            <a:endParaRPr lang="en-US">
              <a:latin typeface="Arial"/>
              <a:cs typeface="Arial"/>
            </a:endParaRPr>
          </a:p>
          <a:p>
            <a:endParaRPr lang="en-US">
              <a:cs typeface="ＭＳ Ｐゴシック" charset="0"/>
            </a:endParaRPr>
          </a:p>
        </p:txBody>
      </p:sp>
    </p:spTree>
    <p:extLst>
      <p:ext uri="{BB962C8B-B14F-4D97-AF65-F5344CB8AC3E}">
        <p14:creationId xmlns:p14="http://schemas.microsoft.com/office/powerpoint/2010/main" val="357145741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We haven’t deserved it, but at times pain comes nonetheless. </a:t>
            </a:r>
          </a:p>
        </p:txBody>
      </p:sp>
    </p:spTree>
    <p:extLst>
      <p:ext uri="{BB962C8B-B14F-4D97-AF65-F5344CB8AC3E}">
        <p14:creationId xmlns:p14="http://schemas.microsoft.com/office/powerpoint/2010/main" val="96241275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Wrestling with the reason for pain is natural until God says he won't tell.</a:t>
            </a:r>
          </a:p>
        </p:txBody>
      </p:sp>
    </p:spTree>
    <p:extLst>
      <p:ext uri="{BB962C8B-B14F-4D97-AF65-F5344CB8AC3E}">
        <p14:creationId xmlns:p14="http://schemas.microsoft.com/office/powerpoint/2010/main" val="21140464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2" Type="http://schemas.openxmlformats.org/officeDocument/2006/relationships/slideMaster" Target="../slideMasters/slideMaster25.xml"/><Relationship Id="rId1" Type="http://schemas.openxmlformats.org/officeDocument/2006/relationships/themeOverride" Target="../theme/themeOverride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4289888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pPr>
                <a:defRPr/>
              </a:pPr>
              <a:t>‹#›</a:t>
            </a:fld>
            <a:endParaRPr lang="en-US"/>
          </a:p>
        </p:txBody>
      </p:sp>
    </p:spTree>
    <p:extLst>
      <p:ext uri="{BB962C8B-B14F-4D97-AF65-F5344CB8AC3E}">
        <p14:creationId xmlns:p14="http://schemas.microsoft.com/office/powerpoint/2010/main" val="42577671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14370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31479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95010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34367668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1775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57020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01197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92691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81034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1701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pPr>
                <a:defRPr/>
              </a:pPr>
              <a:t>‹#›</a:t>
            </a:fld>
            <a:endParaRPr lang="en-US"/>
          </a:p>
        </p:txBody>
      </p:sp>
    </p:spTree>
    <p:extLst>
      <p:ext uri="{BB962C8B-B14F-4D97-AF65-F5344CB8AC3E}">
        <p14:creationId xmlns:p14="http://schemas.microsoft.com/office/powerpoint/2010/main" val="15918028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62612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97466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511283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02326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16515034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16501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25280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08007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2638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5100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lnSpc>
                  <a:spcPct val="100000"/>
                </a:lnSpc>
              </a:pPr>
              <a:endParaRPr lang="en-US" sz="2400">
                <a:solidFill>
                  <a:schemeClr val="tx1"/>
                </a:solidFill>
                <a:latin typeface="Times New Roman" charset="0"/>
                <a:cs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6861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6861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pPr>
              <a:defRPr/>
            </a:pPr>
            <a:fld id="{FD8A4DA8-3B4F-9B46-9EC4-2B75073762DF}" type="slidenum">
              <a:rPr lang="en-US"/>
              <a:pPr>
                <a:defRPr/>
              </a:pPr>
              <a:t>‹#›</a:t>
            </a:fld>
            <a:endParaRPr lang="en-US"/>
          </a:p>
        </p:txBody>
      </p:sp>
    </p:spTree>
    <p:extLst>
      <p:ext uri="{BB962C8B-B14F-4D97-AF65-F5344CB8AC3E}">
        <p14:creationId xmlns:p14="http://schemas.microsoft.com/office/powerpoint/2010/main" val="421099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1376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192012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2699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29234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53457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119760129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84157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73081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6489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129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2E8DF3-DC2D-4949-BD36-AA9EE0F364A5}" type="slidenum">
              <a:rPr lang="en-US"/>
              <a:pPr>
                <a:defRPr/>
              </a:pPr>
              <a:t>‹#›</a:t>
            </a:fld>
            <a:endParaRPr lang="en-US"/>
          </a:p>
        </p:txBody>
      </p:sp>
    </p:spTree>
    <p:extLst>
      <p:ext uri="{BB962C8B-B14F-4D97-AF65-F5344CB8AC3E}">
        <p14:creationId xmlns:p14="http://schemas.microsoft.com/office/powerpoint/2010/main" val="38441174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81689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42965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49863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90296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81991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093788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21648145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85608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73596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6473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B028A3-38D2-4543-87F9-DC15F1BA2EAA}" type="slidenum">
              <a:rPr lang="en-US"/>
              <a:pPr>
                <a:defRPr/>
              </a:pPr>
              <a:t>‹#›</a:t>
            </a:fld>
            <a:endParaRPr lang="en-US"/>
          </a:p>
        </p:txBody>
      </p:sp>
    </p:spTree>
    <p:extLst>
      <p:ext uri="{BB962C8B-B14F-4D97-AF65-F5344CB8AC3E}">
        <p14:creationId xmlns:p14="http://schemas.microsoft.com/office/powerpoint/2010/main" val="33418279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10993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36415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86166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59804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358843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18867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74824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4780260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9625170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56116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23BB53-09A0-D943-A9F8-2FE567170068}" type="slidenum">
              <a:rPr lang="en-US"/>
              <a:pPr>
                <a:defRPr/>
              </a:pPr>
              <a:t>‹#›</a:t>
            </a:fld>
            <a:endParaRPr lang="en-US"/>
          </a:p>
        </p:txBody>
      </p:sp>
    </p:spTree>
    <p:extLst>
      <p:ext uri="{BB962C8B-B14F-4D97-AF65-F5344CB8AC3E}">
        <p14:creationId xmlns:p14="http://schemas.microsoft.com/office/powerpoint/2010/main" val="397777064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773791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7604189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427120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71830152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2581486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9480341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68929653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7326502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786921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694206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CA18CE7-6EB0-FE4E-9C68-0AC3D1B7E3FD}" type="slidenum">
              <a:rPr lang="en-US"/>
              <a:pPr>
                <a:defRPr/>
              </a:pPr>
              <a:t>‹#›</a:t>
            </a:fld>
            <a:endParaRPr lang="en-US"/>
          </a:p>
        </p:txBody>
      </p:sp>
    </p:spTree>
    <p:extLst>
      <p:ext uri="{BB962C8B-B14F-4D97-AF65-F5344CB8AC3E}">
        <p14:creationId xmlns:p14="http://schemas.microsoft.com/office/powerpoint/2010/main" val="103184557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91977459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271301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496099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064073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85433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71395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61781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713618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671955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1387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F772081-7D5F-5843-9D68-B6CF36C183C7}" type="slidenum">
              <a:rPr lang="en-US"/>
              <a:pPr>
                <a:defRPr/>
              </a:pPr>
              <a:t>‹#›</a:t>
            </a:fld>
            <a:endParaRPr lang="en-US"/>
          </a:p>
        </p:txBody>
      </p:sp>
    </p:spTree>
    <p:extLst>
      <p:ext uri="{BB962C8B-B14F-4D97-AF65-F5344CB8AC3E}">
        <p14:creationId xmlns:p14="http://schemas.microsoft.com/office/powerpoint/2010/main" val="262538968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44233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794890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413146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2855716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903108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872316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53013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2026726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94659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4268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E662A5C-78AD-BD40-ABBA-34AFB32C6AF9}" type="slidenum">
              <a:rPr lang="en-US"/>
              <a:pPr>
                <a:defRPr/>
              </a:pPr>
              <a:t>‹#›</a:t>
            </a:fld>
            <a:endParaRPr lang="en-US"/>
          </a:p>
        </p:txBody>
      </p:sp>
    </p:spTree>
    <p:extLst>
      <p:ext uri="{BB962C8B-B14F-4D97-AF65-F5344CB8AC3E}">
        <p14:creationId xmlns:p14="http://schemas.microsoft.com/office/powerpoint/2010/main" val="18487781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081890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307112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41188294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556262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079146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232568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632764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38024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07550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0903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0971B0-7A4E-1549-9A4D-353D0E229123}" type="slidenum">
              <a:rPr lang="en-US"/>
              <a:pPr>
                <a:defRPr/>
              </a:pPr>
              <a:t>‹#›</a:t>
            </a:fld>
            <a:endParaRPr lang="en-US"/>
          </a:p>
        </p:txBody>
      </p:sp>
    </p:spTree>
    <p:extLst>
      <p:ext uri="{BB962C8B-B14F-4D97-AF65-F5344CB8AC3E}">
        <p14:creationId xmlns:p14="http://schemas.microsoft.com/office/powerpoint/2010/main" val="18432206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136681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230294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97032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307262246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796433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943269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414619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662782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093720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459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pPr>
                <a:defRPr/>
              </a:pPr>
              <a:t>‹#›</a:t>
            </a:fld>
            <a:endParaRPr lang="en-US"/>
          </a:p>
        </p:txBody>
      </p:sp>
    </p:spTree>
    <p:extLst>
      <p:ext uri="{BB962C8B-B14F-4D97-AF65-F5344CB8AC3E}">
        <p14:creationId xmlns:p14="http://schemas.microsoft.com/office/powerpoint/2010/main" val="1531189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5D8A2D-CCB0-6444-8CA8-81ADF3BC0243}" type="slidenum">
              <a:rPr lang="en-US"/>
              <a:pPr>
                <a:defRPr/>
              </a:pPr>
              <a:t>‹#›</a:t>
            </a:fld>
            <a:endParaRPr lang="en-US"/>
          </a:p>
        </p:txBody>
      </p:sp>
    </p:spTree>
    <p:extLst>
      <p:ext uri="{BB962C8B-B14F-4D97-AF65-F5344CB8AC3E}">
        <p14:creationId xmlns:p14="http://schemas.microsoft.com/office/powerpoint/2010/main" val="265363751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957871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417861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458426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752895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47B111D0-2425-074F-B2B8-E0C41040BCD3}" type="slidenum">
              <a:rPr lang="en-US"/>
              <a:pPr>
                <a:defRPr/>
              </a:pPr>
              <a:t>‹#›</a:t>
            </a:fld>
            <a:endParaRPr lang="en-US"/>
          </a:p>
        </p:txBody>
      </p:sp>
    </p:spTree>
    <p:extLst>
      <p:ext uri="{BB962C8B-B14F-4D97-AF65-F5344CB8AC3E}">
        <p14:creationId xmlns:p14="http://schemas.microsoft.com/office/powerpoint/2010/main" val="332556583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9AE8BE9-FED5-8F4B-B6DD-ADF350D32E13}" type="slidenum">
              <a:rPr lang="en-US"/>
              <a:pPr>
                <a:defRPr/>
              </a:pPr>
              <a:t>‹#›</a:t>
            </a:fld>
            <a:endParaRPr lang="en-US"/>
          </a:p>
        </p:txBody>
      </p:sp>
    </p:spTree>
    <p:extLst>
      <p:ext uri="{BB962C8B-B14F-4D97-AF65-F5344CB8AC3E}">
        <p14:creationId xmlns:p14="http://schemas.microsoft.com/office/powerpoint/2010/main" val="335402163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6F07FA2-3A17-5040-B586-B4AF278DC7A2}" type="slidenum">
              <a:rPr lang="en-US"/>
              <a:pPr>
                <a:defRPr/>
              </a:pPr>
              <a:t>‹#›</a:t>
            </a:fld>
            <a:endParaRPr lang="en-US"/>
          </a:p>
        </p:txBody>
      </p:sp>
    </p:spTree>
    <p:extLst>
      <p:ext uri="{BB962C8B-B14F-4D97-AF65-F5344CB8AC3E}">
        <p14:creationId xmlns:p14="http://schemas.microsoft.com/office/powerpoint/2010/main" val="120533077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7184F79E-BB1E-D246-9409-46D2624C31EE}" type="slidenum">
              <a:rPr lang="en-US"/>
              <a:pPr>
                <a:defRPr/>
              </a:pPr>
              <a:t>‹#›</a:t>
            </a:fld>
            <a:endParaRPr lang="en-US"/>
          </a:p>
        </p:txBody>
      </p:sp>
    </p:spTree>
    <p:extLst>
      <p:ext uri="{BB962C8B-B14F-4D97-AF65-F5344CB8AC3E}">
        <p14:creationId xmlns:p14="http://schemas.microsoft.com/office/powerpoint/2010/main" val="4457501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2196B4FD-034F-2347-BB41-87521F71E472}" type="slidenum">
              <a:rPr lang="en-US"/>
              <a:pPr>
                <a:defRPr/>
              </a:pPr>
              <a:t>‹#›</a:t>
            </a:fld>
            <a:endParaRPr lang="en-US"/>
          </a:p>
        </p:txBody>
      </p:sp>
    </p:spTree>
    <p:extLst>
      <p:ext uri="{BB962C8B-B14F-4D97-AF65-F5344CB8AC3E}">
        <p14:creationId xmlns:p14="http://schemas.microsoft.com/office/powerpoint/2010/main" val="109325970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5F518B9D-FF0E-AB49-9004-0507CBEFA40D}" type="slidenum">
              <a:rPr lang="en-US"/>
              <a:pPr>
                <a:defRPr/>
              </a:pPr>
              <a:t>‹#›</a:t>
            </a:fld>
            <a:endParaRPr lang="en-US"/>
          </a:p>
        </p:txBody>
      </p:sp>
    </p:spTree>
    <p:extLst>
      <p:ext uri="{BB962C8B-B14F-4D97-AF65-F5344CB8AC3E}">
        <p14:creationId xmlns:p14="http://schemas.microsoft.com/office/powerpoint/2010/main" val="1861479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84C089-2FA1-E94F-AB10-604D8EDD3885}" type="slidenum">
              <a:rPr lang="en-US"/>
              <a:pPr>
                <a:defRPr/>
              </a:pPr>
              <a:t>‹#›</a:t>
            </a:fld>
            <a:endParaRPr lang="en-US"/>
          </a:p>
        </p:txBody>
      </p:sp>
    </p:spTree>
    <p:extLst>
      <p:ext uri="{BB962C8B-B14F-4D97-AF65-F5344CB8AC3E}">
        <p14:creationId xmlns:p14="http://schemas.microsoft.com/office/powerpoint/2010/main" val="252959941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F5E3F0BE-6635-8C45-B37D-C87ABCF6C1CB}" type="slidenum">
              <a:rPr lang="en-US"/>
              <a:pPr>
                <a:defRPr/>
              </a:pPr>
              <a:t>‹#›</a:t>
            </a:fld>
            <a:endParaRPr lang="en-US"/>
          </a:p>
        </p:txBody>
      </p:sp>
    </p:spTree>
    <p:extLst>
      <p:ext uri="{BB962C8B-B14F-4D97-AF65-F5344CB8AC3E}">
        <p14:creationId xmlns:p14="http://schemas.microsoft.com/office/powerpoint/2010/main" val="202443871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15874BCC-05D8-034D-A05F-B6EE8F7C1A40}" type="slidenum">
              <a:rPr lang="en-US"/>
              <a:pPr>
                <a:defRPr/>
              </a:pPr>
              <a:t>‹#›</a:t>
            </a:fld>
            <a:endParaRPr lang="en-US"/>
          </a:p>
        </p:txBody>
      </p:sp>
    </p:spTree>
    <p:extLst>
      <p:ext uri="{BB962C8B-B14F-4D97-AF65-F5344CB8AC3E}">
        <p14:creationId xmlns:p14="http://schemas.microsoft.com/office/powerpoint/2010/main" val="194207010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C193274C-1339-FC47-A8BC-CD7BED57F4CD}" type="slidenum">
              <a:rPr lang="en-US"/>
              <a:pPr>
                <a:defRPr/>
              </a:pPr>
              <a:t>‹#›</a:t>
            </a:fld>
            <a:endParaRPr lang="en-US"/>
          </a:p>
        </p:txBody>
      </p:sp>
    </p:spTree>
    <p:extLst>
      <p:ext uri="{BB962C8B-B14F-4D97-AF65-F5344CB8AC3E}">
        <p14:creationId xmlns:p14="http://schemas.microsoft.com/office/powerpoint/2010/main" val="211319107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C7C2EC6-55AB-4F42-8D75-B7BDA5F6D6E0}" type="slidenum">
              <a:rPr lang="en-US"/>
              <a:pPr>
                <a:defRPr/>
              </a:pPr>
              <a:t>‹#›</a:t>
            </a:fld>
            <a:endParaRPr lang="en-US"/>
          </a:p>
        </p:txBody>
      </p:sp>
    </p:spTree>
    <p:extLst>
      <p:ext uri="{BB962C8B-B14F-4D97-AF65-F5344CB8AC3E}">
        <p14:creationId xmlns:p14="http://schemas.microsoft.com/office/powerpoint/2010/main" val="383187049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6B5A5998-9C6A-9E40-8900-E379E8AD620B}" type="slidenum">
              <a:rPr lang="en-US"/>
              <a:pPr>
                <a:defRPr/>
              </a:pPr>
              <a:t>‹#›</a:t>
            </a:fld>
            <a:endParaRPr lang="en-US"/>
          </a:p>
        </p:txBody>
      </p:sp>
    </p:spTree>
    <p:extLst>
      <p:ext uri="{BB962C8B-B14F-4D97-AF65-F5344CB8AC3E}">
        <p14:creationId xmlns:p14="http://schemas.microsoft.com/office/powerpoint/2010/main" val="212999299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404DFF81-D208-B74D-9157-367C23428105}" type="slidenum">
              <a:rPr lang="en-US"/>
              <a:pPr>
                <a:defRPr/>
              </a:pPr>
              <a:t>‹#›</a:t>
            </a:fld>
            <a:endParaRPr lang="en-US"/>
          </a:p>
        </p:txBody>
      </p:sp>
    </p:spTree>
    <p:extLst>
      <p:ext uri="{BB962C8B-B14F-4D97-AF65-F5344CB8AC3E}">
        <p14:creationId xmlns:p14="http://schemas.microsoft.com/office/powerpoint/2010/main" val="345166628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BDD6E7E0-B98C-BB40-8E37-450EEB7CAF2A}" type="slidenum">
              <a:rPr lang="en-US"/>
              <a:pPr>
                <a:defRPr/>
              </a:pPr>
              <a:t>‹#›</a:t>
            </a:fld>
            <a:endParaRPr lang="en-US"/>
          </a:p>
        </p:txBody>
      </p:sp>
    </p:spTree>
    <p:extLst>
      <p:ext uri="{BB962C8B-B14F-4D97-AF65-F5344CB8AC3E}">
        <p14:creationId xmlns:p14="http://schemas.microsoft.com/office/powerpoint/2010/main" val="268235439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85800" y="117475"/>
            <a:ext cx="8185150" cy="6738938"/>
            <a:chOff x="432" y="74"/>
            <a:chExt cx="5156"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6" name="Oval 19"/>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7" name="Oval 20"/>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8" name="Oval 21"/>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9" name="Oval 22"/>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 name="Oval 23"/>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1" name="Oval 24"/>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2" name="Oval 25"/>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3" name="Oval 26"/>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4" name="Oval 27"/>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nvGrpSpPr>
            <p:cNvPr id="15" name="Group 28"/>
            <p:cNvGrpSpPr>
              <a:grpSpLocks/>
            </p:cNvGrpSpPr>
            <p:nvPr/>
          </p:nvGrpSpPr>
          <p:grpSpPr bwMode="auto">
            <a:xfrm>
              <a:off x="2859" y="4202"/>
              <a:ext cx="2729" cy="41"/>
              <a:chOff x="2859" y="4202"/>
              <a:chExt cx="2729" cy="41"/>
            </a:xfrm>
          </p:grpSpPr>
          <p:sp>
            <p:nvSpPr>
              <p:cNvPr id="17"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8"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9"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0"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1"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2"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3"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4"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sp>
          <p:nvSpPr>
            <p:cNvPr id="16"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sp>
        <p:nvSpPr>
          <p:cNvPr id="7196"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25" name="Rectangle 30"/>
          <p:cNvSpPr>
            <a:spLocks noGrp="1" noChangeArrowheads="1"/>
          </p:cNvSpPr>
          <p:nvPr>
            <p:ph type="dt" sz="quarter" idx="10"/>
          </p:nvPr>
        </p:nvSpPr>
        <p:spPr>
          <a:xfrm>
            <a:off x="685800" y="6248400"/>
            <a:ext cx="1905000" cy="457200"/>
          </a:xfrm>
          <a:prstGeom prst="rect">
            <a:avLst/>
          </a:prstGeom>
        </p:spPr>
        <p:txBody>
          <a:bodyPr/>
          <a:lstStyle>
            <a:lvl1pPr>
              <a:defRPr>
                <a:solidFill>
                  <a:srgbClr val="FFFFFF"/>
                </a:solidFill>
                <a:cs typeface="Times New Roman" charset="0"/>
              </a:defRPr>
            </a:lvl1pPr>
          </a:lstStyle>
          <a:p>
            <a:pPr eaLnBrk="0" hangingPunct="0">
              <a:lnSpc>
                <a:spcPct val="90000"/>
              </a:lnSpc>
              <a:spcBef>
                <a:spcPct val="20000"/>
              </a:spcBef>
              <a:buFontTx/>
              <a:buChar char="•"/>
              <a:defRPr/>
            </a:pPr>
            <a:endParaRPr kumimoji="1" lang="en-US" sz="2400" b="1"/>
          </a:p>
        </p:txBody>
      </p:sp>
      <p:sp>
        <p:nvSpPr>
          <p:cNvPr id="26" name="Rectangle 31"/>
          <p:cNvSpPr>
            <a:spLocks noGrp="1" noChangeArrowheads="1"/>
          </p:cNvSpPr>
          <p:nvPr>
            <p:ph type="ftr" sz="quarter" idx="11"/>
          </p:nvPr>
        </p:nvSpPr>
        <p:spPr>
          <a:xfrm>
            <a:off x="3124200" y="6248400"/>
            <a:ext cx="2895600" cy="457200"/>
          </a:xfrm>
          <a:prstGeom prst="rect">
            <a:avLst/>
          </a:prstGeom>
        </p:spPr>
        <p:txBody>
          <a:bodyPr/>
          <a:lstStyle>
            <a:lvl1pPr>
              <a:defRPr>
                <a:solidFill>
                  <a:srgbClr val="FFFFFF"/>
                </a:solidFill>
                <a:cs typeface="Times New Roman" charset="0"/>
              </a:defRPr>
            </a:lvl1pPr>
          </a:lstStyle>
          <a:p>
            <a:pPr eaLnBrk="0" hangingPunct="0">
              <a:lnSpc>
                <a:spcPct val="90000"/>
              </a:lnSpc>
              <a:spcBef>
                <a:spcPct val="20000"/>
              </a:spcBef>
              <a:buFontTx/>
              <a:buChar char="•"/>
              <a:defRPr/>
            </a:pPr>
            <a:endParaRPr kumimoji="1" lang="en-US" sz="2400" b="1"/>
          </a:p>
        </p:txBody>
      </p:sp>
      <p:sp>
        <p:nvSpPr>
          <p:cNvPr id="27" name="Rectangle 32"/>
          <p:cNvSpPr>
            <a:spLocks noGrp="1" noChangeArrowheads="1"/>
          </p:cNvSpPr>
          <p:nvPr>
            <p:ph type="sldNum" sz="quarter" idx="12"/>
          </p:nvPr>
        </p:nvSpPr>
        <p:spPr>
          <a:xfrm>
            <a:off x="6553200" y="6248400"/>
            <a:ext cx="1905000" cy="457200"/>
          </a:xfrm>
          <a:prstGeom prst="rect">
            <a:avLst/>
          </a:prstGeom>
        </p:spPr>
        <p:txBody>
          <a:bodyPr/>
          <a:lstStyle>
            <a:lvl1pPr>
              <a:defRPr>
                <a:solidFill>
                  <a:srgbClr val="FFFFFF"/>
                </a:solidFill>
                <a:cs typeface="Times New Roman" charset="0"/>
              </a:defRPr>
            </a:lvl1pPr>
          </a:lstStyle>
          <a:p>
            <a:pPr eaLnBrk="0" hangingPunct="0">
              <a:lnSpc>
                <a:spcPct val="90000"/>
              </a:lnSpc>
              <a:spcBef>
                <a:spcPct val="20000"/>
              </a:spcBef>
              <a:buFontTx/>
              <a:buChar char="•"/>
              <a:defRPr/>
            </a:pPr>
            <a:fld id="{608166FB-7A01-8541-8DDD-7AE5F49FD06B}" type="slidenum">
              <a:rPr kumimoji="1" lang="en-US" sz="2400" b="1"/>
              <a:pPr eaLnBrk="0" hangingPunct="0">
                <a:lnSpc>
                  <a:spcPct val="90000"/>
                </a:lnSpc>
                <a:spcBef>
                  <a:spcPct val="20000"/>
                </a:spcBef>
                <a:buFontTx/>
                <a:buChar char="•"/>
                <a:defRPr/>
              </a:pPr>
              <a:t>‹#›</a:t>
            </a:fld>
            <a:endParaRPr kumimoji="1" lang="en-US" sz="2400" b="1"/>
          </a:p>
        </p:txBody>
      </p:sp>
    </p:spTree>
    <p:extLst>
      <p:ext uri="{BB962C8B-B14F-4D97-AF65-F5344CB8AC3E}">
        <p14:creationId xmlns:p14="http://schemas.microsoft.com/office/powerpoint/2010/main" val="259590884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E1AADD29-F4AE-1244-BEA8-B33EE186BFAA}"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360625462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D68A1796-92AA-D04F-ACDE-901F0CEB93C9}"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1262683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A596C3-797C-AF4B-A970-ABFDA6AA8218}" type="slidenum">
              <a:rPr lang="en-US"/>
              <a:pPr>
                <a:defRPr/>
              </a:pPr>
              <a:t>‹#›</a:t>
            </a:fld>
            <a:endParaRPr lang="en-US"/>
          </a:p>
        </p:txBody>
      </p:sp>
    </p:spTree>
    <p:extLst>
      <p:ext uri="{BB962C8B-B14F-4D97-AF65-F5344CB8AC3E}">
        <p14:creationId xmlns:p14="http://schemas.microsoft.com/office/powerpoint/2010/main" val="118399656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96F6C484-6F8D-BA47-8217-F7A3E9D5824F}"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375756208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9"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B9D79806-E7A0-2145-88D1-8092EEB7FFD5}"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34183964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F653A0D3-0D9D-7943-807B-413A10ABBEAA}"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48558558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3"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4"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96FAF07D-EE3A-F44C-A766-FCB9CEC73CEE}"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397445420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A2B65D38-665C-3443-B165-73353A02C355}"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181438232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9B504717-3EE9-BB4D-B4B5-8926FE08185D}"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397742427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F2FF831A-7733-DD40-B082-144EA7004A79}"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199415662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E6DB94B4-BB4A-C046-89D4-745D5072AC3F}"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235186679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12/28/18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2128533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12/28/18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17165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676C49-4F89-2C48-9238-D5D69696A678}" type="slidenum">
              <a:rPr lang="en-US"/>
              <a:pPr>
                <a:defRPr/>
              </a:pPr>
              <a:t>‹#›</a:t>
            </a:fld>
            <a:endParaRPr lang="en-US"/>
          </a:p>
        </p:txBody>
      </p:sp>
    </p:spTree>
    <p:extLst>
      <p:ext uri="{BB962C8B-B14F-4D97-AF65-F5344CB8AC3E}">
        <p14:creationId xmlns:p14="http://schemas.microsoft.com/office/powerpoint/2010/main" val="3399966908"/>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12/28/18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1186172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12/28/18</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0591467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12/28/18</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0658974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12/28/18</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1170808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12/28/18</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6881464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12/28/18</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0040565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12/28/18</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0077198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12/28/18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2163939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12/28/18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8492105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90226506"/>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10F47E7-A548-1448-BDC6-6AC0E1A149DB}" type="slidenum">
              <a:rPr lang="en-US"/>
              <a:pPr>
                <a:defRPr/>
              </a:pPr>
              <a:t>‹#›</a:t>
            </a:fld>
            <a:endParaRPr lang="en-US"/>
          </a:p>
        </p:txBody>
      </p:sp>
    </p:spTree>
    <p:extLst>
      <p:ext uri="{BB962C8B-B14F-4D97-AF65-F5344CB8AC3E}">
        <p14:creationId xmlns:p14="http://schemas.microsoft.com/office/powerpoint/2010/main" val="2657086497"/>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4748640"/>
      </p:ext>
    </p:extLst>
  </p:cSld>
  <p:clrMapOvr>
    <a:masterClrMapping/>
  </p:clrMapOvr>
  <p:transition spd="med">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37758765"/>
      </p:ext>
    </p:extLst>
  </p:cSld>
  <p:clrMapOvr>
    <a:masterClrMapping/>
  </p:clrMapOvr>
  <p:transition spd="med">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2168068"/>
      </p:ext>
    </p:extLst>
  </p:cSld>
  <p:clrMapOvr>
    <a:masterClrMapping/>
  </p:clrMapOvr>
  <p:transition spd="med">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490966"/>
      </p:ext>
    </p:extLst>
  </p:cSld>
  <p:clrMapOvr>
    <a:masterClrMapping/>
  </p:clrMapOvr>
  <p:transition spd="med">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145274665"/>
      </p:ext>
    </p:extLst>
  </p:cSld>
  <p:clrMapOvr>
    <a:masterClrMapping/>
  </p:clrMapOvr>
  <p:transition spd="med">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7755234"/>
      </p:ext>
    </p:extLst>
  </p:cSld>
  <p:clrMapOvr>
    <a:masterClrMapping/>
  </p:clrMapOvr>
  <p:transition spd="med">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13591602"/>
      </p:ext>
    </p:extLst>
  </p:cSld>
  <p:clrMapOvr>
    <a:masterClrMapping/>
  </p:clrMapOvr>
  <p:transition spd="med">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79840160"/>
      </p:ext>
    </p:extLst>
  </p:cSld>
  <p:clrMapOvr>
    <a:masterClrMapping/>
  </p:clrMapOvr>
  <p:transition spd="med">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15339"/>
      </p:ext>
    </p:extLst>
  </p:cSld>
  <p:clrMapOvr>
    <a:masterClrMapping/>
  </p:clrMapOvr>
  <p:transition spd="med">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070979"/>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6D5E68B-7375-2246-B85B-8854E17C8E2C}" type="slidenum">
              <a:rPr lang="en-US"/>
              <a:pPr>
                <a:defRPr/>
              </a:pPr>
              <a:t>‹#›</a:t>
            </a:fld>
            <a:endParaRPr lang="en-US"/>
          </a:p>
        </p:txBody>
      </p:sp>
    </p:spTree>
    <p:extLst>
      <p:ext uri="{BB962C8B-B14F-4D97-AF65-F5344CB8AC3E}">
        <p14:creationId xmlns:p14="http://schemas.microsoft.com/office/powerpoint/2010/main" val="3984393497"/>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pPr>
              <a:endParaRPr lang="en-US" sz="2400">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nSpc>
                    <a:spcPct val="100000"/>
                  </a:lnSpc>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pPr>
                <a:endParaRPr lang="en-US" sz="2400">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pPr>
                <a:endParaRPr lang="en-US" sz="2400">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pPr>
                <a:endParaRPr lang="en-US" sz="2400">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nSpc>
                <a:spcPct val="100000"/>
              </a:lnSpc>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nSpc>
                <a:spcPct val="100000"/>
              </a:lnSpc>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pPr>
            <a:endParaRPr lang="en-US" sz="2400">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pPr>
            <a:endParaRPr lang="en-US" sz="2400">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nSpc>
                <a:spcPct val="100000"/>
              </a:lnSpc>
              <a:defRPr/>
            </a:pPr>
            <a:r>
              <a:rPr lang="en-US" b="1">
                <a:solidFill>
                  <a:srgbClr val="FFD34A"/>
                </a:solidFill>
                <a:latin typeface="Times" pitchFamily="-112" charset="0"/>
                <a:ea typeface="ＭＳ Ｐゴシック" pitchFamily="-112" charset="-128"/>
                <a:cs typeface="ＭＳ Ｐゴシック" pitchFamily="-112" charset="-128"/>
              </a:rPr>
              <a:t> DRESSING</a:t>
            </a:r>
          </a:p>
          <a:p>
            <a:pPr>
              <a:lnSpc>
                <a:spcPct val="100000"/>
              </a:lnSpc>
              <a:defRPr/>
            </a:pPr>
            <a:r>
              <a:rPr lang="en-US" b="1">
                <a:solidFill>
                  <a:srgbClr val="FFD34A"/>
                </a:solidFill>
                <a:latin typeface="Times" pitchFamily="-112" charset="0"/>
                <a:ea typeface="ＭＳ Ｐゴシック" pitchFamily="-112" charset="-128"/>
                <a:cs typeface="ＭＳ Ｐゴシック" pitchFamily="-112" charset="-128"/>
              </a:rPr>
              <a:t>        THE                                    </a:t>
            </a:r>
          </a:p>
          <a:p>
            <a:pPr>
              <a:lnSpc>
                <a:spcPct val="100000"/>
              </a:lnSpc>
              <a:defRPr/>
            </a:pPr>
            <a:r>
              <a:rPr lang="en-US"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nSpc>
                <a:spcPct val="100000"/>
              </a:lnSpc>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961059960"/>
      </p:ext>
    </p:extLst>
  </p:cSld>
  <p:clrMapOvr>
    <a:masterClrMapping/>
  </p:clrMapOvr>
  <p:transition spd="med">
    <p:cu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28/12/18</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84441601"/>
      </p:ext>
    </p:extLst>
  </p:cSld>
  <p:clrMapOvr>
    <a:overrideClrMapping bg1="dk1" tx1="lt1" bg2="dk2" tx2="lt2" accent1="accent1" accent2="accent2" accent3="accent3" accent4="accent4" accent5="accent5" accent6="accent6" hlink="hlink" folHlink="folHlink"/>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28/12/18</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41361091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28/12/18</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61357819"/>
      </p:ext>
    </p:extLst>
  </p:cSld>
  <p:clrMapOvr>
    <a:overrideClrMapping bg1="lt1" tx1="dk1" bg2="lt2" tx2="dk2" accent1="accent1" accent2="accent2" accent3="accent3" accent4="accent4" accent5="accent5" accent6="accent6" hlink="hlink" folHlink="folHlink"/>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28/12/18</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80281927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28/12/18</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64907637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28/12/18</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61293882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28/12/18</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24052319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28/12/18</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55634384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28/12/18</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10520508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1649D68-19C6-7C48-B5F1-11B10CCAA07E}" type="slidenum">
              <a:rPr lang="en-US"/>
              <a:pPr>
                <a:defRPr/>
              </a:pPr>
              <a:t>‹#›</a:t>
            </a:fld>
            <a:endParaRPr lang="en-US"/>
          </a:p>
        </p:txBody>
      </p:sp>
    </p:spTree>
    <p:extLst>
      <p:ext uri="{BB962C8B-B14F-4D97-AF65-F5344CB8AC3E}">
        <p14:creationId xmlns:p14="http://schemas.microsoft.com/office/powerpoint/2010/main" val="3495873012"/>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28/12/18</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95331134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28/12/18</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770411099"/>
      </p:ext>
    </p:extLst>
  </p:cSld>
  <p:clrMapOvr>
    <a:overrideClrMapping bg1="lt1" tx1="dk1" bg2="lt2" tx2="dk2" accent1="accent1" accent2="accent2" accent3="accent3" accent4="accent4" accent5="accent5" accent6="accent6" hlink="hlink" folHlink="folHlink"/>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lnSpc>
                  <a:spcPct val="100000"/>
                </a:lnSpc>
              </a:pPr>
              <a:endParaRPr lang="en-US" sz="2400">
                <a:solidFill>
                  <a:srgbClr val="F8F8F8"/>
                </a:solidFill>
                <a:latin typeface="Times New Roman" charset="0"/>
                <a:cs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6861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6861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solidFill>
                <a:srgbClr val="808080"/>
              </a:solidFill>
              <a:latin typeface="Tahoma"/>
            </a:endParaRPr>
          </a:p>
        </p:txBody>
      </p:sp>
      <p:sp>
        <p:nvSpPr>
          <p:cNvPr id="17" name="Rectangle 17"/>
          <p:cNvSpPr>
            <a:spLocks noGrp="1" noChangeArrowheads="1"/>
          </p:cNvSpPr>
          <p:nvPr>
            <p:ph type="ftr" sz="quarter" idx="11"/>
          </p:nvPr>
        </p:nvSpPr>
        <p:spPr/>
        <p:txBody>
          <a:bodyPr/>
          <a:lstStyle>
            <a:lvl1pPr>
              <a:defRPr/>
            </a:lvl1pPr>
          </a:lstStyle>
          <a:p>
            <a:pPr>
              <a:defRPr/>
            </a:pPr>
            <a:endParaRPr lang="en-US">
              <a:solidFill>
                <a:srgbClr val="808080"/>
              </a:solidFill>
              <a:latin typeface="Tahoma"/>
            </a:endParaRPr>
          </a:p>
        </p:txBody>
      </p:sp>
      <p:sp>
        <p:nvSpPr>
          <p:cNvPr id="18" name="Rectangle 18"/>
          <p:cNvSpPr>
            <a:spLocks noGrp="1" noChangeArrowheads="1"/>
          </p:cNvSpPr>
          <p:nvPr>
            <p:ph type="sldNum" sz="quarter" idx="12"/>
          </p:nvPr>
        </p:nvSpPr>
        <p:spPr/>
        <p:txBody>
          <a:bodyPr/>
          <a:lstStyle>
            <a:lvl1pPr>
              <a:defRPr/>
            </a:lvl1pPr>
          </a:lstStyle>
          <a:p>
            <a:pPr>
              <a:defRPr/>
            </a:pPr>
            <a:fld id="{FD8A4DA8-3B4F-9B46-9EC4-2B75073762DF}"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30389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2E8DF3-DC2D-4949-BD36-AA9EE0F364A5}"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44168394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B028A3-38D2-4543-87F9-DC15F1BA2EAA}"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92471588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23BB53-09A0-D943-A9F8-2FE56717006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53644708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DCA18CE7-6EB0-FE4E-9C68-0AC3D1B7E3FD}"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01901650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4F772081-7D5F-5843-9D68-B6CF36C183C7}"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75835628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662A5C-78AD-BD40-ABBA-34AFB32C6AF9}"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84438001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0971B0-7A4E-1549-9A4D-353D0E229123}"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123643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A6E832F4-4965-0243-A2BB-35239DA6F99E}" type="slidenum">
              <a:rPr lang="en-US"/>
              <a:pPr>
                <a:defRPr/>
              </a:pPr>
              <a:t>‹#›</a:t>
            </a:fld>
            <a:endParaRPr lang="en-US"/>
          </a:p>
        </p:txBody>
      </p:sp>
    </p:spTree>
    <p:extLst>
      <p:ext uri="{BB962C8B-B14F-4D97-AF65-F5344CB8AC3E}">
        <p14:creationId xmlns:p14="http://schemas.microsoft.com/office/powerpoint/2010/main" val="2406854927"/>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5D8A2D-CCB0-6444-8CA8-81ADF3BC0243}"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76699226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84C089-2FA1-E94F-AB10-604D8EDD3885}"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61154160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A596C3-797C-AF4B-A970-ABFDA6AA821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81440129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E47ABA9-A6A0-483B-BF27-BED7E82E1834}"/>
              </a:ext>
            </a:extLst>
          </p:cNvPr>
          <p:cNvSpPr>
            <a:spLocks noGrp="1"/>
          </p:cNvSpPr>
          <p:nvPr>
            <p:ph type="dt" sz="half" idx="10"/>
          </p:nvPr>
        </p:nvSpPr>
        <p:spPr/>
        <p:txBody>
          <a:bodyPr/>
          <a:lstStyle>
            <a:lvl1pPr>
              <a:defRPr/>
            </a:lvl1pPr>
          </a:lstStyle>
          <a:p>
            <a:pPr>
              <a:defRPr/>
            </a:pPr>
            <a:fld id="{EDB2A530-AA98-40EF-A77F-109499518B10}" type="datetimeFigureOut">
              <a:rPr lang="en-US">
                <a:latin typeface="Calibri"/>
              </a:rPr>
              <a:pPr>
                <a:defRPr/>
              </a:pPr>
              <a:t>12/28/18</a:t>
            </a:fld>
            <a:endParaRPr lang="en-US">
              <a:latin typeface="Calibri"/>
            </a:endParaRPr>
          </a:p>
        </p:txBody>
      </p:sp>
      <p:sp>
        <p:nvSpPr>
          <p:cNvPr id="5" name="Footer Placeholder 4">
            <a:extLst>
              <a:ext uri="{FF2B5EF4-FFF2-40B4-BE49-F238E27FC236}">
                <a16:creationId xmlns:a16="http://schemas.microsoft.com/office/drawing/2014/main" id="{3AE5BB8E-7020-4152-8189-9BBE39961FB1}"/>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A35C9F84-9B1D-4344-BF69-75A290351C2B}"/>
              </a:ext>
            </a:extLst>
          </p:cNvPr>
          <p:cNvSpPr>
            <a:spLocks noGrp="1"/>
          </p:cNvSpPr>
          <p:nvPr>
            <p:ph type="sldNum" sz="quarter" idx="12"/>
          </p:nvPr>
        </p:nvSpPr>
        <p:spPr/>
        <p:txBody>
          <a:bodyPr/>
          <a:lstStyle>
            <a:lvl1pPr>
              <a:defRPr/>
            </a:lvl1pPr>
          </a:lstStyle>
          <a:p>
            <a:fld id="{072C34EB-0FDC-4741-913F-D99B78BF51B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42295098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5FB044-CB6E-491F-A3E1-A70906430F64}"/>
              </a:ext>
            </a:extLst>
          </p:cNvPr>
          <p:cNvSpPr>
            <a:spLocks noGrp="1"/>
          </p:cNvSpPr>
          <p:nvPr>
            <p:ph type="dt" sz="half" idx="10"/>
          </p:nvPr>
        </p:nvSpPr>
        <p:spPr/>
        <p:txBody>
          <a:bodyPr/>
          <a:lstStyle>
            <a:lvl1pPr>
              <a:defRPr/>
            </a:lvl1pPr>
          </a:lstStyle>
          <a:p>
            <a:pPr>
              <a:defRPr/>
            </a:pPr>
            <a:fld id="{2F17506B-67A7-45D8-87DB-73EB46A8F86C}" type="datetimeFigureOut">
              <a:rPr lang="en-US">
                <a:latin typeface="Calibri"/>
              </a:rPr>
              <a:pPr>
                <a:defRPr/>
              </a:pPr>
              <a:t>12/28/18</a:t>
            </a:fld>
            <a:endParaRPr lang="en-US">
              <a:latin typeface="Calibri"/>
            </a:endParaRPr>
          </a:p>
        </p:txBody>
      </p:sp>
      <p:sp>
        <p:nvSpPr>
          <p:cNvPr id="5" name="Footer Placeholder 4">
            <a:extLst>
              <a:ext uri="{FF2B5EF4-FFF2-40B4-BE49-F238E27FC236}">
                <a16:creationId xmlns:a16="http://schemas.microsoft.com/office/drawing/2014/main" id="{82DD0E63-0F48-4229-A277-636262B079C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D6DF291-A493-47AA-ADEA-ACDCE568B354}"/>
              </a:ext>
            </a:extLst>
          </p:cNvPr>
          <p:cNvSpPr>
            <a:spLocks noGrp="1"/>
          </p:cNvSpPr>
          <p:nvPr>
            <p:ph type="sldNum" sz="quarter" idx="12"/>
          </p:nvPr>
        </p:nvSpPr>
        <p:spPr/>
        <p:txBody>
          <a:bodyPr/>
          <a:lstStyle>
            <a:lvl1pPr>
              <a:defRPr/>
            </a:lvl1pPr>
          </a:lstStyle>
          <a:p>
            <a:fld id="{EC668637-4262-4B19-9261-5ED6C528A71D}"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50165405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188503-3F69-43F4-A178-300F14F656F6}"/>
              </a:ext>
            </a:extLst>
          </p:cNvPr>
          <p:cNvSpPr>
            <a:spLocks noGrp="1"/>
          </p:cNvSpPr>
          <p:nvPr>
            <p:ph type="dt" sz="half" idx="10"/>
          </p:nvPr>
        </p:nvSpPr>
        <p:spPr/>
        <p:txBody>
          <a:bodyPr/>
          <a:lstStyle>
            <a:lvl1pPr>
              <a:defRPr/>
            </a:lvl1pPr>
          </a:lstStyle>
          <a:p>
            <a:pPr>
              <a:defRPr/>
            </a:pPr>
            <a:fld id="{693E8805-F3A2-4D0B-935F-A4633015B060}" type="datetimeFigureOut">
              <a:rPr lang="en-US">
                <a:latin typeface="Calibri"/>
              </a:rPr>
              <a:pPr>
                <a:defRPr/>
              </a:pPr>
              <a:t>12/28/18</a:t>
            </a:fld>
            <a:endParaRPr lang="en-US">
              <a:latin typeface="Calibri"/>
            </a:endParaRPr>
          </a:p>
        </p:txBody>
      </p:sp>
      <p:sp>
        <p:nvSpPr>
          <p:cNvPr id="5" name="Footer Placeholder 4">
            <a:extLst>
              <a:ext uri="{FF2B5EF4-FFF2-40B4-BE49-F238E27FC236}">
                <a16:creationId xmlns:a16="http://schemas.microsoft.com/office/drawing/2014/main" id="{7900948C-098E-4D17-965C-5075348D861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9118A4F9-3F5E-4C25-BF70-0428F0953500}"/>
              </a:ext>
            </a:extLst>
          </p:cNvPr>
          <p:cNvSpPr>
            <a:spLocks noGrp="1"/>
          </p:cNvSpPr>
          <p:nvPr>
            <p:ph type="sldNum" sz="quarter" idx="12"/>
          </p:nvPr>
        </p:nvSpPr>
        <p:spPr/>
        <p:txBody>
          <a:bodyPr/>
          <a:lstStyle>
            <a:lvl1pPr>
              <a:defRPr/>
            </a:lvl1pPr>
          </a:lstStyle>
          <a:p>
            <a:fld id="{468AD8DA-03F6-4C08-99DB-4ACFEF366209}"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73383762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C5F2C75-1C68-4B33-A078-0765AB4C85EF}"/>
              </a:ext>
            </a:extLst>
          </p:cNvPr>
          <p:cNvSpPr>
            <a:spLocks noGrp="1"/>
          </p:cNvSpPr>
          <p:nvPr>
            <p:ph type="dt" sz="half" idx="10"/>
          </p:nvPr>
        </p:nvSpPr>
        <p:spPr/>
        <p:txBody>
          <a:bodyPr/>
          <a:lstStyle>
            <a:lvl1pPr>
              <a:defRPr/>
            </a:lvl1pPr>
          </a:lstStyle>
          <a:p>
            <a:pPr>
              <a:defRPr/>
            </a:pPr>
            <a:fld id="{1CE38966-3BCD-4162-B140-47A1714E2DFA}" type="datetimeFigureOut">
              <a:rPr lang="en-US">
                <a:latin typeface="Calibri"/>
              </a:rPr>
              <a:pPr>
                <a:defRPr/>
              </a:pPr>
              <a:t>12/28/18</a:t>
            </a:fld>
            <a:endParaRPr lang="en-US">
              <a:latin typeface="Calibri"/>
            </a:endParaRPr>
          </a:p>
        </p:txBody>
      </p:sp>
      <p:sp>
        <p:nvSpPr>
          <p:cNvPr id="6" name="Footer Placeholder 4">
            <a:extLst>
              <a:ext uri="{FF2B5EF4-FFF2-40B4-BE49-F238E27FC236}">
                <a16:creationId xmlns:a16="http://schemas.microsoft.com/office/drawing/2014/main" id="{39A33C55-3F10-4BB4-8960-829FCBD7876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E3B9D12E-833D-43B0-B2E9-9D52ED711310}"/>
              </a:ext>
            </a:extLst>
          </p:cNvPr>
          <p:cNvSpPr>
            <a:spLocks noGrp="1"/>
          </p:cNvSpPr>
          <p:nvPr>
            <p:ph type="sldNum" sz="quarter" idx="12"/>
          </p:nvPr>
        </p:nvSpPr>
        <p:spPr/>
        <p:txBody>
          <a:bodyPr/>
          <a:lstStyle>
            <a:lvl1pPr>
              <a:defRPr/>
            </a:lvl1pPr>
          </a:lstStyle>
          <a:p>
            <a:fld id="{D75F0219-13B9-449E-917B-73CD5996C474}"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12632128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3760CE6-6F0B-4255-8E48-59D07EE776BA}"/>
              </a:ext>
            </a:extLst>
          </p:cNvPr>
          <p:cNvSpPr>
            <a:spLocks noGrp="1"/>
          </p:cNvSpPr>
          <p:nvPr>
            <p:ph type="dt" sz="half" idx="10"/>
          </p:nvPr>
        </p:nvSpPr>
        <p:spPr/>
        <p:txBody>
          <a:bodyPr/>
          <a:lstStyle>
            <a:lvl1pPr>
              <a:defRPr/>
            </a:lvl1pPr>
          </a:lstStyle>
          <a:p>
            <a:pPr>
              <a:defRPr/>
            </a:pPr>
            <a:fld id="{A3B6026E-5768-49F5-A3C6-38CC1F50C8ED}" type="datetimeFigureOut">
              <a:rPr lang="en-US">
                <a:latin typeface="Calibri"/>
              </a:rPr>
              <a:pPr>
                <a:defRPr/>
              </a:pPr>
              <a:t>12/28/18</a:t>
            </a:fld>
            <a:endParaRPr lang="en-US">
              <a:latin typeface="Calibri"/>
            </a:endParaRPr>
          </a:p>
        </p:txBody>
      </p:sp>
      <p:sp>
        <p:nvSpPr>
          <p:cNvPr id="8" name="Footer Placeholder 4">
            <a:extLst>
              <a:ext uri="{FF2B5EF4-FFF2-40B4-BE49-F238E27FC236}">
                <a16:creationId xmlns:a16="http://schemas.microsoft.com/office/drawing/2014/main" id="{E2818992-BC09-4237-BEDD-71118AC7BD89}"/>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2827090E-4640-41C1-A940-A839EBCA0B11}"/>
              </a:ext>
            </a:extLst>
          </p:cNvPr>
          <p:cNvSpPr>
            <a:spLocks noGrp="1"/>
          </p:cNvSpPr>
          <p:nvPr>
            <p:ph type="sldNum" sz="quarter" idx="12"/>
          </p:nvPr>
        </p:nvSpPr>
        <p:spPr/>
        <p:txBody>
          <a:bodyPr/>
          <a:lstStyle>
            <a:lvl1pPr>
              <a:defRPr/>
            </a:lvl1pPr>
          </a:lstStyle>
          <a:p>
            <a:fld id="{6996918B-B6A6-4C9A-89E4-CAB244B15FE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50759162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1CE38BC-CB35-493D-8092-0BDC59169200}"/>
              </a:ext>
            </a:extLst>
          </p:cNvPr>
          <p:cNvSpPr>
            <a:spLocks noGrp="1"/>
          </p:cNvSpPr>
          <p:nvPr>
            <p:ph type="dt" sz="half" idx="10"/>
          </p:nvPr>
        </p:nvSpPr>
        <p:spPr/>
        <p:txBody>
          <a:bodyPr/>
          <a:lstStyle>
            <a:lvl1pPr>
              <a:defRPr/>
            </a:lvl1pPr>
          </a:lstStyle>
          <a:p>
            <a:pPr>
              <a:defRPr/>
            </a:pPr>
            <a:fld id="{FC17787E-10D2-4AF1-9580-77E003CFC2F2}" type="datetimeFigureOut">
              <a:rPr lang="en-US">
                <a:latin typeface="Calibri"/>
              </a:rPr>
              <a:pPr>
                <a:defRPr/>
              </a:pPr>
              <a:t>12/28/18</a:t>
            </a:fld>
            <a:endParaRPr lang="en-US">
              <a:latin typeface="Calibri"/>
            </a:endParaRPr>
          </a:p>
        </p:txBody>
      </p:sp>
      <p:sp>
        <p:nvSpPr>
          <p:cNvPr id="4" name="Footer Placeholder 4">
            <a:extLst>
              <a:ext uri="{FF2B5EF4-FFF2-40B4-BE49-F238E27FC236}">
                <a16:creationId xmlns:a16="http://schemas.microsoft.com/office/drawing/2014/main" id="{642B7626-A97A-44D0-B8E2-2BDA39A1F8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6D8D29DA-4E0F-4896-99F2-1F48CEF2BFBD}"/>
              </a:ext>
            </a:extLst>
          </p:cNvPr>
          <p:cNvSpPr>
            <a:spLocks noGrp="1"/>
          </p:cNvSpPr>
          <p:nvPr>
            <p:ph type="sldNum" sz="quarter" idx="12"/>
          </p:nvPr>
        </p:nvSpPr>
        <p:spPr/>
        <p:txBody>
          <a:bodyPr/>
          <a:lstStyle>
            <a:lvl1pPr>
              <a:defRPr/>
            </a:lvl1pPr>
          </a:lstStyle>
          <a:p>
            <a:fld id="{07C32015-D087-40B7-A9DD-656BB520F3ED}"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57227273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8C4A76E-1D5A-43D8-A944-F544B7D8F6A9}"/>
              </a:ext>
            </a:extLst>
          </p:cNvPr>
          <p:cNvSpPr>
            <a:spLocks noGrp="1"/>
          </p:cNvSpPr>
          <p:nvPr>
            <p:ph type="dt" sz="half" idx="10"/>
          </p:nvPr>
        </p:nvSpPr>
        <p:spPr/>
        <p:txBody>
          <a:bodyPr/>
          <a:lstStyle>
            <a:lvl1pPr>
              <a:defRPr/>
            </a:lvl1pPr>
          </a:lstStyle>
          <a:p>
            <a:pPr>
              <a:defRPr/>
            </a:pPr>
            <a:fld id="{FB2CA107-D4A8-4F87-A5AE-C883B1F36CFC}" type="datetimeFigureOut">
              <a:rPr lang="en-US">
                <a:latin typeface="Calibri"/>
              </a:rPr>
              <a:pPr>
                <a:defRPr/>
              </a:pPr>
              <a:t>12/28/18</a:t>
            </a:fld>
            <a:endParaRPr lang="en-US">
              <a:latin typeface="Calibri"/>
            </a:endParaRPr>
          </a:p>
        </p:txBody>
      </p:sp>
      <p:sp>
        <p:nvSpPr>
          <p:cNvPr id="3" name="Footer Placeholder 4">
            <a:extLst>
              <a:ext uri="{FF2B5EF4-FFF2-40B4-BE49-F238E27FC236}">
                <a16:creationId xmlns:a16="http://schemas.microsoft.com/office/drawing/2014/main" id="{78FDC490-BA8F-47FE-A323-8E732A8412A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7641033A-F980-43CE-B322-58F264390873}"/>
              </a:ext>
            </a:extLst>
          </p:cNvPr>
          <p:cNvSpPr>
            <a:spLocks noGrp="1"/>
          </p:cNvSpPr>
          <p:nvPr>
            <p:ph type="sldNum" sz="quarter" idx="12"/>
          </p:nvPr>
        </p:nvSpPr>
        <p:spPr/>
        <p:txBody>
          <a:bodyPr/>
          <a:lstStyle>
            <a:lvl1pPr>
              <a:defRPr/>
            </a:lvl1pPr>
          </a:lstStyle>
          <a:p>
            <a:fld id="{164E55DC-9EC9-4818-9640-CEDA7B4D665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231218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363AE4F-7E2A-9C43-9A14-C7A794B1E1F4}" type="slidenum">
              <a:rPr lang="en-US"/>
              <a:pPr>
                <a:defRPr/>
              </a:pPr>
              <a:t>‹#›</a:t>
            </a:fld>
            <a:endParaRPr lang="en-US"/>
          </a:p>
        </p:txBody>
      </p:sp>
    </p:spTree>
    <p:extLst>
      <p:ext uri="{BB962C8B-B14F-4D97-AF65-F5344CB8AC3E}">
        <p14:creationId xmlns:p14="http://schemas.microsoft.com/office/powerpoint/2010/main" val="1233782374"/>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A2617FB-5BE6-464B-B2BE-949CCBEF00F4}"/>
              </a:ext>
            </a:extLst>
          </p:cNvPr>
          <p:cNvSpPr>
            <a:spLocks noGrp="1"/>
          </p:cNvSpPr>
          <p:nvPr>
            <p:ph type="dt" sz="half" idx="10"/>
          </p:nvPr>
        </p:nvSpPr>
        <p:spPr/>
        <p:txBody>
          <a:bodyPr/>
          <a:lstStyle>
            <a:lvl1pPr>
              <a:defRPr/>
            </a:lvl1pPr>
          </a:lstStyle>
          <a:p>
            <a:pPr>
              <a:defRPr/>
            </a:pPr>
            <a:fld id="{C570DE53-262C-4F75-828F-84D83961E4B0}" type="datetimeFigureOut">
              <a:rPr lang="en-US">
                <a:latin typeface="Calibri"/>
              </a:rPr>
              <a:pPr>
                <a:defRPr/>
              </a:pPr>
              <a:t>12/28/18</a:t>
            </a:fld>
            <a:endParaRPr lang="en-US">
              <a:latin typeface="Calibri"/>
            </a:endParaRPr>
          </a:p>
        </p:txBody>
      </p:sp>
      <p:sp>
        <p:nvSpPr>
          <p:cNvPr id="6" name="Footer Placeholder 4">
            <a:extLst>
              <a:ext uri="{FF2B5EF4-FFF2-40B4-BE49-F238E27FC236}">
                <a16:creationId xmlns:a16="http://schemas.microsoft.com/office/drawing/2014/main" id="{7852BC10-6910-4B9F-BEE0-BCC2762C452D}"/>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8709FA44-404F-4FEC-A735-445C6BE2D9E0}"/>
              </a:ext>
            </a:extLst>
          </p:cNvPr>
          <p:cNvSpPr>
            <a:spLocks noGrp="1"/>
          </p:cNvSpPr>
          <p:nvPr>
            <p:ph type="sldNum" sz="quarter" idx="12"/>
          </p:nvPr>
        </p:nvSpPr>
        <p:spPr/>
        <p:txBody>
          <a:bodyPr/>
          <a:lstStyle>
            <a:lvl1pPr>
              <a:defRPr/>
            </a:lvl1pPr>
          </a:lstStyle>
          <a:p>
            <a:fld id="{0B0594C8-7844-4F4D-9DEB-C321B73C95B8}"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2269816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00CEFA5-D701-415C-8440-B7D868394862}"/>
              </a:ext>
            </a:extLst>
          </p:cNvPr>
          <p:cNvSpPr>
            <a:spLocks noGrp="1"/>
          </p:cNvSpPr>
          <p:nvPr>
            <p:ph type="dt" sz="half" idx="10"/>
          </p:nvPr>
        </p:nvSpPr>
        <p:spPr/>
        <p:txBody>
          <a:bodyPr/>
          <a:lstStyle>
            <a:lvl1pPr>
              <a:defRPr/>
            </a:lvl1pPr>
          </a:lstStyle>
          <a:p>
            <a:pPr>
              <a:defRPr/>
            </a:pPr>
            <a:fld id="{C30E3E58-6366-4D2A-B64F-AD67DD3C7FB7}" type="datetimeFigureOut">
              <a:rPr lang="en-US">
                <a:latin typeface="Calibri"/>
              </a:rPr>
              <a:pPr>
                <a:defRPr/>
              </a:pPr>
              <a:t>12/28/18</a:t>
            </a:fld>
            <a:endParaRPr lang="en-US">
              <a:latin typeface="Calibri"/>
            </a:endParaRPr>
          </a:p>
        </p:txBody>
      </p:sp>
      <p:sp>
        <p:nvSpPr>
          <p:cNvPr id="6" name="Footer Placeholder 4">
            <a:extLst>
              <a:ext uri="{FF2B5EF4-FFF2-40B4-BE49-F238E27FC236}">
                <a16:creationId xmlns:a16="http://schemas.microsoft.com/office/drawing/2014/main" id="{E593F969-87DE-42D9-9FF4-CDB0125368A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886BC04A-E968-4F86-8FE5-A3A0D28BDDAA}"/>
              </a:ext>
            </a:extLst>
          </p:cNvPr>
          <p:cNvSpPr>
            <a:spLocks noGrp="1"/>
          </p:cNvSpPr>
          <p:nvPr>
            <p:ph type="sldNum" sz="quarter" idx="12"/>
          </p:nvPr>
        </p:nvSpPr>
        <p:spPr/>
        <p:txBody>
          <a:bodyPr/>
          <a:lstStyle>
            <a:lvl1pPr>
              <a:defRPr/>
            </a:lvl1pPr>
          </a:lstStyle>
          <a:p>
            <a:fld id="{CD2ED58E-1403-4D46-8DD2-1868E2F4D3C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72052433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10773E-E8DB-4F51-BDDF-5EC562185414}"/>
              </a:ext>
            </a:extLst>
          </p:cNvPr>
          <p:cNvSpPr>
            <a:spLocks noGrp="1"/>
          </p:cNvSpPr>
          <p:nvPr>
            <p:ph type="dt" sz="half" idx="10"/>
          </p:nvPr>
        </p:nvSpPr>
        <p:spPr/>
        <p:txBody>
          <a:bodyPr/>
          <a:lstStyle>
            <a:lvl1pPr>
              <a:defRPr/>
            </a:lvl1pPr>
          </a:lstStyle>
          <a:p>
            <a:pPr>
              <a:defRPr/>
            </a:pPr>
            <a:fld id="{6F1BF943-0B54-4CCC-81AA-76DE16156ECF}" type="datetimeFigureOut">
              <a:rPr lang="en-US">
                <a:latin typeface="Calibri"/>
              </a:rPr>
              <a:pPr>
                <a:defRPr/>
              </a:pPr>
              <a:t>12/28/18</a:t>
            </a:fld>
            <a:endParaRPr lang="en-US">
              <a:latin typeface="Calibri"/>
            </a:endParaRPr>
          </a:p>
        </p:txBody>
      </p:sp>
      <p:sp>
        <p:nvSpPr>
          <p:cNvPr id="5" name="Footer Placeholder 4">
            <a:extLst>
              <a:ext uri="{FF2B5EF4-FFF2-40B4-BE49-F238E27FC236}">
                <a16:creationId xmlns:a16="http://schemas.microsoft.com/office/drawing/2014/main" id="{11605A4C-B271-4E9C-AD18-7662117CCC72}"/>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58D89A20-1B29-45D7-AFC1-11A95BA94DE6}"/>
              </a:ext>
            </a:extLst>
          </p:cNvPr>
          <p:cNvSpPr>
            <a:spLocks noGrp="1"/>
          </p:cNvSpPr>
          <p:nvPr>
            <p:ph type="sldNum" sz="quarter" idx="12"/>
          </p:nvPr>
        </p:nvSpPr>
        <p:spPr/>
        <p:txBody>
          <a:bodyPr/>
          <a:lstStyle>
            <a:lvl1pPr>
              <a:defRPr/>
            </a:lvl1pPr>
          </a:lstStyle>
          <a:p>
            <a:fld id="{5705859F-8D7C-4622-BBA6-6EBB9189B27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99768055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F50321-3390-436F-8CE8-421760B35937}"/>
              </a:ext>
            </a:extLst>
          </p:cNvPr>
          <p:cNvSpPr>
            <a:spLocks noGrp="1"/>
          </p:cNvSpPr>
          <p:nvPr>
            <p:ph type="dt" sz="half" idx="10"/>
          </p:nvPr>
        </p:nvSpPr>
        <p:spPr/>
        <p:txBody>
          <a:bodyPr/>
          <a:lstStyle>
            <a:lvl1pPr>
              <a:defRPr/>
            </a:lvl1pPr>
          </a:lstStyle>
          <a:p>
            <a:pPr>
              <a:defRPr/>
            </a:pPr>
            <a:fld id="{89AB3FB2-4D0A-4ACD-810A-52E66D222FD6}" type="datetimeFigureOut">
              <a:rPr lang="en-US">
                <a:latin typeface="Calibri"/>
              </a:rPr>
              <a:pPr>
                <a:defRPr/>
              </a:pPr>
              <a:t>12/28/18</a:t>
            </a:fld>
            <a:endParaRPr lang="en-US">
              <a:latin typeface="Calibri"/>
            </a:endParaRPr>
          </a:p>
        </p:txBody>
      </p:sp>
      <p:sp>
        <p:nvSpPr>
          <p:cNvPr id="5" name="Footer Placeholder 4">
            <a:extLst>
              <a:ext uri="{FF2B5EF4-FFF2-40B4-BE49-F238E27FC236}">
                <a16:creationId xmlns:a16="http://schemas.microsoft.com/office/drawing/2014/main" id="{4D24BAC3-D0C1-40D3-A684-57546374040A}"/>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542C39B4-9A02-4DC0-B63D-55C44D15DCAA}"/>
              </a:ext>
            </a:extLst>
          </p:cNvPr>
          <p:cNvSpPr>
            <a:spLocks noGrp="1"/>
          </p:cNvSpPr>
          <p:nvPr>
            <p:ph type="sldNum" sz="quarter" idx="12"/>
          </p:nvPr>
        </p:nvSpPr>
        <p:spPr/>
        <p:txBody>
          <a:bodyPr/>
          <a:lstStyle>
            <a:lvl1pPr>
              <a:defRPr/>
            </a:lvl1pPr>
          </a:lstStyle>
          <a:p>
            <a:fld id="{E3263117-32F1-4E31-984F-100AD95C62D7}"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88567255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16861884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111622927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54988095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617D4D8-110B-3140-B559-B1824E57ECBE}" type="slidenum">
              <a:rPr lang="en-US"/>
              <a:pPr>
                <a:defRPr/>
              </a:pPr>
              <a:t>‹#›</a:t>
            </a:fld>
            <a:endParaRPr lang="en-US"/>
          </a:p>
        </p:txBody>
      </p:sp>
    </p:spTree>
    <p:extLst>
      <p:ext uri="{BB962C8B-B14F-4D97-AF65-F5344CB8AC3E}">
        <p14:creationId xmlns:p14="http://schemas.microsoft.com/office/powerpoint/2010/main" val="154212581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F80A619-2A90-0E42-B745-23D8577B7D43}" type="slidenum">
              <a:rPr lang="en-US"/>
              <a:pPr>
                <a:defRPr/>
              </a:pPr>
              <a:t>‹#›</a:t>
            </a:fld>
            <a:endParaRPr lang="en-US"/>
          </a:p>
        </p:txBody>
      </p:sp>
    </p:spTree>
    <p:extLst>
      <p:ext uri="{BB962C8B-B14F-4D97-AF65-F5344CB8AC3E}">
        <p14:creationId xmlns:p14="http://schemas.microsoft.com/office/powerpoint/2010/main" val="388190466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3B39876-CF57-AB42-8C8D-06F47D08E156}" type="slidenum">
              <a:rPr lang="en-US"/>
              <a:pPr>
                <a:defRPr/>
              </a:pPr>
              <a:t>‹#›</a:t>
            </a:fld>
            <a:endParaRPr lang="en-US"/>
          </a:p>
        </p:txBody>
      </p:sp>
    </p:spTree>
    <p:extLst>
      <p:ext uri="{BB962C8B-B14F-4D97-AF65-F5344CB8AC3E}">
        <p14:creationId xmlns:p14="http://schemas.microsoft.com/office/powerpoint/2010/main" val="2925097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5358287-0E45-AA4A-BDF4-BF9E851688E7}" type="slidenum">
              <a:rPr lang="en-US"/>
              <a:pPr>
                <a:defRPr/>
              </a:pPr>
              <a:t>‹#›</a:t>
            </a:fld>
            <a:endParaRPr lang="en-US"/>
          </a:p>
        </p:txBody>
      </p:sp>
    </p:spTree>
    <p:extLst>
      <p:ext uri="{BB962C8B-B14F-4D97-AF65-F5344CB8AC3E}">
        <p14:creationId xmlns:p14="http://schemas.microsoft.com/office/powerpoint/2010/main" val="1913598769"/>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B2544A0-55F6-884F-8C4F-BF7623B51893}" type="slidenum">
              <a:rPr lang="en-US"/>
              <a:pPr>
                <a:defRPr/>
              </a:pPr>
              <a:t>‹#›</a:t>
            </a:fld>
            <a:endParaRPr lang="en-US"/>
          </a:p>
        </p:txBody>
      </p:sp>
    </p:spTree>
    <p:extLst>
      <p:ext uri="{BB962C8B-B14F-4D97-AF65-F5344CB8AC3E}">
        <p14:creationId xmlns:p14="http://schemas.microsoft.com/office/powerpoint/2010/main" val="16903317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4BE647E9-31CE-FA40-89E3-6E0F1D637DF2}" type="slidenum">
              <a:rPr lang="en-US"/>
              <a:pPr>
                <a:defRPr/>
              </a:pPr>
              <a:t>‹#›</a:t>
            </a:fld>
            <a:endParaRPr lang="en-US"/>
          </a:p>
        </p:txBody>
      </p:sp>
    </p:spTree>
    <p:extLst>
      <p:ext uri="{BB962C8B-B14F-4D97-AF65-F5344CB8AC3E}">
        <p14:creationId xmlns:p14="http://schemas.microsoft.com/office/powerpoint/2010/main" val="369248986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CFAFF421-7416-B648-B09C-BAB411EED0F5}" type="slidenum">
              <a:rPr lang="en-US"/>
              <a:pPr>
                <a:defRPr/>
              </a:pPr>
              <a:t>‹#›</a:t>
            </a:fld>
            <a:endParaRPr lang="en-US"/>
          </a:p>
        </p:txBody>
      </p:sp>
    </p:spTree>
    <p:extLst>
      <p:ext uri="{BB962C8B-B14F-4D97-AF65-F5344CB8AC3E}">
        <p14:creationId xmlns:p14="http://schemas.microsoft.com/office/powerpoint/2010/main" val="173157827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69F1B0A7-6297-E04E-8CFD-472E78AC8555}" type="slidenum">
              <a:rPr lang="en-US"/>
              <a:pPr>
                <a:defRPr/>
              </a:pPr>
              <a:t>‹#›</a:t>
            </a:fld>
            <a:endParaRPr lang="en-US"/>
          </a:p>
        </p:txBody>
      </p:sp>
    </p:spTree>
    <p:extLst>
      <p:ext uri="{BB962C8B-B14F-4D97-AF65-F5344CB8AC3E}">
        <p14:creationId xmlns:p14="http://schemas.microsoft.com/office/powerpoint/2010/main" val="302549615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B5259BC-B220-3C49-B7FF-B3D9FF1692A5}" type="slidenum">
              <a:rPr lang="en-US"/>
              <a:pPr>
                <a:defRPr/>
              </a:pPr>
              <a:t>‹#›</a:t>
            </a:fld>
            <a:endParaRPr lang="en-US"/>
          </a:p>
        </p:txBody>
      </p:sp>
    </p:spTree>
    <p:extLst>
      <p:ext uri="{BB962C8B-B14F-4D97-AF65-F5344CB8AC3E}">
        <p14:creationId xmlns:p14="http://schemas.microsoft.com/office/powerpoint/2010/main" val="355206614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F3635A7-E62C-254D-A369-7B6032355D50}" type="slidenum">
              <a:rPr lang="en-US"/>
              <a:pPr>
                <a:defRPr/>
              </a:pPr>
              <a:t>‹#›</a:t>
            </a:fld>
            <a:endParaRPr lang="en-US"/>
          </a:p>
        </p:txBody>
      </p:sp>
    </p:spTree>
    <p:extLst>
      <p:ext uri="{BB962C8B-B14F-4D97-AF65-F5344CB8AC3E}">
        <p14:creationId xmlns:p14="http://schemas.microsoft.com/office/powerpoint/2010/main" val="398804334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81A603-A4FF-0442-9C73-B99993A6224A}" type="slidenum">
              <a:rPr lang="en-US"/>
              <a:pPr>
                <a:defRPr/>
              </a:pPr>
              <a:t>‹#›</a:t>
            </a:fld>
            <a:endParaRPr lang="en-US"/>
          </a:p>
        </p:txBody>
      </p:sp>
    </p:spTree>
    <p:extLst>
      <p:ext uri="{BB962C8B-B14F-4D97-AF65-F5344CB8AC3E}">
        <p14:creationId xmlns:p14="http://schemas.microsoft.com/office/powerpoint/2010/main" val="93174512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3772C20-B6D9-584E-BEC8-82E47E545D1B}" type="slidenum">
              <a:rPr lang="en-US"/>
              <a:pPr>
                <a:defRPr/>
              </a:pPr>
              <a:t>‹#›</a:t>
            </a:fld>
            <a:endParaRPr lang="en-US"/>
          </a:p>
        </p:txBody>
      </p:sp>
    </p:spTree>
    <p:extLst>
      <p:ext uri="{BB962C8B-B14F-4D97-AF65-F5344CB8AC3E}">
        <p14:creationId xmlns:p14="http://schemas.microsoft.com/office/powerpoint/2010/main" val="108943853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56262C2-9CB7-5247-9170-AA4DE92BD539}" type="slidenum">
              <a:rPr lang="en-US"/>
              <a:pPr>
                <a:defRPr/>
              </a:pPr>
              <a:t>‹#›</a:t>
            </a:fld>
            <a:endParaRPr lang="en-US"/>
          </a:p>
        </p:txBody>
      </p:sp>
    </p:spTree>
    <p:extLst>
      <p:ext uri="{BB962C8B-B14F-4D97-AF65-F5344CB8AC3E}">
        <p14:creationId xmlns:p14="http://schemas.microsoft.com/office/powerpoint/2010/main" val="278615315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CC18D5-84D3-9643-8CD3-2CF84C300E8E}" type="slidenum">
              <a:rPr lang="en-US"/>
              <a:pPr>
                <a:defRPr/>
              </a:pPr>
              <a:t>‹#›</a:t>
            </a:fld>
            <a:endParaRPr lang="en-US"/>
          </a:p>
        </p:txBody>
      </p:sp>
    </p:spTree>
    <p:extLst>
      <p:ext uri="{BB962C8B-B14F-4D97-AF65-F5344CB8AC3E}">
        <p14:creationId xmlns:p14="http://schemas.microsoft.com/office/powerpoint/2010/main" val="965266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pPr>
                <a:defRPr/>
              </a:pPr>
              <a:t>‹#›</a:t>
            </a:fld>
            <a:endParaRPr lang="en-US"/>
          </a:p>
        </p:txBody>
      </p:sp>
    </p:spTree>
    <p:extLst>
      <p:ext uri="{BB962C8B-B14F-4D97-AF65-F5344CB8AC3E}">
        <p14:creationId xmlns:p14="http://schemas.microsoft.com/office/powerpoint/2010/main" val="2945392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2A8C78-2835-4D48-B489-B76CCEB17C76}" type="slidenum">
              <a:rPr lang="en-US"/>
              <a:pPr>
                <a:defRPr/>
              </a:pPr>
              <a:t>‹#›</a:t>
            </a:fld>
            <a:endParaRPr lang="en-US"/>
          </a:p>
        </p:txBody>
      </p:sp>
    </p:spTree>
    <p:extLst>
      <p:ext uri="{BB962C8B-B14F-4D97-AF65-F5344CB8AC3E}">
        <p14:creationId xmlns:p14="http://schemas.microsoft.com/office/powerpoint/2010/main" val="2978607118"/>
      </p:ext>
    </p:extLst>
  </p:cSld>
  <p:clrMapOvr>
    <a:masterClrMapping/>
  </p:clrMapOvr>
  <p:transition spd="med">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6F1EBF83-8695-5B40-AA4E-5D62C40A5615}"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24793341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F70B039D-71CA-9543-9CCB-63787137E4D0}"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74546837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B39FBF8-2F47-554A-99BD-BA2145DA7FB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07348356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BADB86F-6988-D64C-9F44-DA7ECC7872F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82318110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lnSpc>
                <a:spcPct val="80000"/>
              </a:lnSpc>
              <a:defRPr/>
            </a:lvl1pPr>
          </a:lstStyle>
          <a:p>
            <a:pPr>
              <a:defRPr/>
            </a:pPr>
            <a:fld id="{04592E06-693D-354C-9E9B-8D2A8AF5198F}"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2769438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lnSpc>
                <a:spcPct val="80000"/>
              </a:lnSpc>
              <a:defRPr/>
            </a:lvl1pPr>
          </a:lstStyle>
          <a:p>
            <a:pPr>
              <a:defRPr/>
            </a:pPr>
            <a:fld id="{05BF79EE-DC8B-7E4C-9185-321E57EE117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52214377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lnSpc>
                <a:spcPct val="80000"/>
              </a:lnSpc>
              <a:defRPr/>
            </a:lvl1pPr>
          </a:lstStyle>
          <a:p>
            <a:pPr>
              <a:defRPr/>
            </a:pPr>
            <a:fld id="{A79BC501-3085-7F44-94DF-DBB008ACD27C}"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28365007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0024B3F7-C895-C440-BE42-0678737DF6E4}"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99539491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8FB6D4D-8CB3-0149-BF1F-25C621D4932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15958717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23AB5B7C-1C24-9E49-8FDF-5FFC1F9AA9A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367278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FF4A3BC-6D7B-6648-82AC-3AD748026C01}" type="slidenum">
              <a:rPr lang="en-US"/>
              <a:pPr>
                <a:defRPr/>
              </a:pPr>
              <a:t>‹#›</a:t>
            </a:fld>
            <a:endParaRPr lang="en-US"/>
          </a:p>
        </p:txBody>
      </p:sp>
    </p:spTree>
    <p:extLst>
      <p:ext uri="{BB962C8B-B14F-4D97-AF65-F5344CB8AC3E}">
        <p14:creationId xmlns:p14="http://schemas.microsoft.com/office/powerpoint/2010/main" val="1532241578"/>
      </p:ext>
    </p:extLst>
  </p:cSld>
  <p:clrMapOvr>
    <a:masterClrMapping/>
  </p:clrMapOvr>
  <p:transition spd="med">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FC89911-E213-BB44-A434-FC70478E6E5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00175914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824F1D8E-E0DC-4B7D-9906-4F591A083873}" type="datetime1">
              <a:rPr lang="en-US" altLang="en-US"/>
              <a:pPr/>
              <a:t>12/28/18</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FB17137-8AD5-46CF-9234-A707E4AA4F09}" type="slidenum">
              <a:rPr lang="en-US" altLang="en-US"/>
              <a:pPr/>
              <a:t>‹#›</a:t>
            </a:fld>
            <a:endParaRPr lang="en-US" altLang="en-US"/>
          </a:p>
        </p:txBody>
      </p:sp>
    </p:spTree>
    <p:extLst>
      <p:ext uri="{BB962C8B-B14F-4D97-AF65-F5344CB8AC3E}">
        <p14:creationId xmlns:p14="http://schemas.microsoft.com/office/powerpoint/2010/main" val="238551465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D7744C4-528E-4725-BDF3-B79A8953C37A}" type="datetime1">
              <a:rPr lang="en-US" altLang="en-US"/>
              <a:pPr/>
              <a:t>12/28/18</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6121CBE-C65E-47F8-9662-063D1B1BC8E5}" type="slidenum">
              <a:rPr lang="en-US" altLang="en-US"/>
              <a:pPr/>
              <a:t>‹#›</a:t>
            </a:fld>
            <a:endParaRPr lang="en-US" altLang="en-US"/>
          </a:p>
        </p:txBody>
      </p:sp>
    </p:spTree>
    <p:extLst>
      <p:ext uri="{BB962C8B-B14F-4D97-AF65-F5344CB8AC3E}">
        <p14:creationId xmlns:p14="http://schemas.microsoft.com/office/powerpoint/2010/main" val="329205819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1FB528A-4081-43D6-8053-61595906A1E7}" type="datetime1">
              <a:rPr lang="en-US" altLang="en-US"/>
              <a:pPr/>
              <a:t>12/28/18</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30669EA-E0EE-4799-AEE1-E8D365E6E30C}" type="slidenum">
              <a:rPr lang="en-US" altLang="en-US"/>
              <a:pPr/>
              <a:t>‹#›</a:t>
            </a:fld>
            <a:endParaRPr lang="en-US" altLang="en-US"/>
          </a:p>
        </p:txBody>
      </p:sp>
    </p:spTree>
    <p:extLst>
      <p:ext uri="{BB962C8B-B14F-4D97-AF65-F5344CB8AC3E}">
        <p14:creationId xmlns:p14="http://schemas.microsoft.com/office/powerpoint/2010/main" val="181493814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0C01628B-2EDE-4AA5-8FB0-1E5671BD8700}" type="datetime1">
              <a:rPr lang="en-US" altLang="en-US"/>
              <a:pPr/>
              <a:t>12/28/18</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8F93FD87-D348-46E5-BE75-E2FF82426E56}" type="slidenum">
              <a:rPr lang="en-US" altLang="en-US"/>
              <a:pPr/>
              <a:t>‹#›</a:t>
            </a:fld>
            <a:endParaRPr lang="en-US" altLang="en-US"/>
          </a:p>
        </p:txBody>
      </p:sp>
    </p:spTree>
    <p:extLst>
      <p:ext uri="{BB962C8B-B14F-4D97-AF65-F5344CB8AC3E}">
        <p14:creationId xmlns:p14="http://schemas.microsoft.com/office/powerpoint/2010/main" val="226511226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58A7F263-9B66-42D3-9ED3-A34B32007422}" type="datetime1">
              <a:rPr lang="en-US" altLang="en-US"/>
              <a:pPr/>
              <a:t>12/28/18</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6F29AD44-A9A3-4965-BA15-E6BE3EC2A5F4}" type="slidenum">
              <a:rPr lang="en-US" altLang="en-US"/>
              <a:pPr/>
              <a:t>‹#›</a:t>
            </a:fld>
            <a:endParaRPr lang="en-US" altLang="en-US"/>
          </a:p>
        </p:txBody>
      </p:sp>
    </p:spTree>
    <p:extLst>
      <p:ext uri="{BB962C8B-B14F-4D97-AF65-F5344CB8AC3E}">
        <p14:creationId xmlns:p14="http://schemas.microsoft.com/office/powerpoint/2010/main" val="250337736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509F4BD7-F8EB-4A2A-A6AC-DFFABBB0AC6F}" type="datetime1">
              <a:rPr lang="en-US" altLang="en-US"/>
              <a:pPr/>
              <a:t>12/28/18</a:t>
            </a:fld>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D4846A1F-B212-4637-8965-40A97028027C}" type="slidenum">
              <a:rPr lang="en-US" altLang="en-US"/>
              <a:pPr/>
              <a:t>‹#›</a:t>
            </a:fld>
            <a:endParaRPr lang="en-US" altLang="en-US"/>
          </a:p>
        </p:txBody>
      </p:sp>
    </p:spTree>
    <p:extLst>
      <p:ext uri="{BB962C8B-B14F-4D97-AF65-F5344CB8AC3E}">
        <p14:creationId xmlns:p14="http://schemas.microsoft.com/office/powerpoint/2010/main" val="312374062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1F0C6E3-3AED-4EC1-A91C-4FA418F94B12}" type="datetime1">
              <a:rPr lang="en-US" altLang="en-US"/>
              <a:pPr/>
              <a:t>12/28/18</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F16F60DF-1C6C-4772-9852-1565DF3D8C0B}" type="slidenum">
              <a:rPr lang="en-US" altLang="en-US"/>
              <a:pPr/>
              <a:t>‹#›</a:t>
            </a:fld>
            <a:endParaRPr lang="en-US" altLang="en-US"/>
          </a:p>
        </p:txBody>
      </p:sp>
    </p:spTree>
    <p:extLst>
      <p:ext uri="{BB962C8B-B14F-4D97-AF65-F5344CB8AC3E}">
        <p14:creationId xmlns:p14="http://schemas.microsoft.com/office/powerpoint/2010/main" val="31792399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3F252F8E-E87B-47A2-83F2-9DB71B62B8F2}" type="datetime1">
              <a:rPr lang="en-US" altLang="en-US"/>
              <a:pPr/>
              <a:t>12/28/18</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B46AF5DE-82AC-4AF1-8E04-EBD202D71A42}" type="slidenum">
              <a:rPr lang="en-US" altLang="en-US"/>
              <a:pPr/>
              <a:t>‹#›</a:t>
            </a:fld>
            <a:endParaRPr lang="en-US" altLang="en-US"/>
          </a:p>
        </p:txBody>
      </p:sp>
    </p:spTree>
    <p:extLst>
      <p:ext uri="{BB962C8B-B14F-4D97-AF65-F5344CB8AC3E}">
        <p14:creationId xmlns:p14="http://schemas.microsoft.com/office/powerpoint/2010/main" val="223917660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A5719980-F20F-4BD6-A585-3DE08F2BEEDE}" type="datetime1">
              <a:rPr lang="en-US" altLang="en-US"/>
              <a:pPr/>
              <a:t>12/28/18</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0BBDF8B-0BBE-4E57-B3B7-E33AC24E6CA5}" type="slidenum">
              <a:rPr lang="en-US" altLang="en-US"/>
              <a:pPr/>
              <a:t>‹#›</a:t>
            </a:fld>
            <a:endParaRPr lang="en-US" altLang="en-US"/>
          </a:p>
        </p:txBody>
      </p:sp>
    </p:spTree>
    <p:extLst>
      <p:ext uri="{BB962C8B-B14F-4D97-AF65-F5344CB8AC3E}">
        <p14:creationId xmlns:p14="http://schemas.microsoft.com/office/powerpoint/2010/main" val="1869553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4493DE9-88F9-414D-8952-0E68B5F69924}" type="slidenum">
              <a:rPr lang="en-US"/>
              <a:pPr>
                <a:defRPr/>
              </a:pPr>
              <a:t>‹#›</a:t>
            </a:fld>
            <a:endParaRPr lang="en-US"/>
          </a:p>
        </p:txBody>
      </p:sp>
    </p:spTree>
    <p:extLst>
      <p:ext uri="{BB962C8B-B14F-4D97-AF65-F5344CB8AC3E}">
        <p14:creationId xmlns:p14="http://schemas.microsoft.com/office/powerpoint/2010/main" val="3942367802"/>
      </p:ext>
    </p:extLst>
  </p:cSld>
  <p:clrMapOvr>
    <a:masterClrMapping/>
  </p:clrMapOvr>
  <p:transition spd="med">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D5EC9F0-2829-46D7-9F1B-41F17C960375}" type="datetime1">
              <a:rPr lang="en-US" altLang="en-US"/>
              <a:pPr/>
              <a:t>12/28/18</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E31F90C-12E8-49B9-BF78-803E20833CCB}" type="slidenum">
              <a:rPr lang="en-US" altLang="en-US"/>
              <a:pPr/>
              <a:t>‹#›</a:t>
            </a:fld>
            <a:endParaRPr lang="en-US" altLang="en-US"/>
          </a:p>
        </p:txBody>
      </p:sp>
    </p:spTree>
    <p:extLst>
      <p:ext uri="{BB962C8B-B14F-4D97-AF65-F5344CB8AC3E}">
        <p14:creationId xmlns:p14="http://schemas.microsoft.com/office/powerpoint/2010/main" val="153604891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8388B69-5369-4580-BF2B-2D48B240A128}" type="datetime1">
              <a:rPr lang="en-US" altLang="en-US"/>
              <a:pPr/>
              <a:t>12/28/18</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BB9A997-433D-4764-813F-25592D6140E5}" type="slidenum">
              <a:rPr lang="en-US" altLang="en-US"/>
              <a:pPr/>
              <a:t>‹#›</a:t>
            </a:fld>
            <a:endParaRPr lang="en-US" altLang="en-US"/>
          </a:p>
        </p:txBody>
      </p:sp>
    </p:spTree>
    <p:extLst>
      <p:ext uri="{BB962C8B-B14F-4D97-AF65-F5344CB8AC3E}">
        <p14:creationId xmlns:p14="http://schemas.microsoft.com/office/powerpoint/2010/main" val="153865617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53D49165-19DF-3149-AA64-A06839326644}" type="slidenum">
              <a:rPr lang="en-US"/>
              <a:pPr/>
              <a:t>‹#›</a:t>
            </a:fld>
            <a:endParaRPr lang="en-US"/>
          </a:p>
        </p:txBody>
      </p:sp>
    </p:spTree>
    <p:extLst>
      <p:ext uri="{BB962C8B-B14F-4D97-AF65-F5344CB8AC3E}">
        <p14:creationId xmlns:p14="http://schemas.microsoft.com/office/powerpoint/2010/main" val="2334571871"/>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1CA63819-A2B9-124A-B528-4F910BE0AFF2}" type="slidenum">
              <a:rPr lang="en-US"/>
              <a:pPr/>
              <a:t>‹#›</a:t>
            </a:fld>
            <a:endParaRPr lang="en-US"/>
          </a:p>
        </p:txBody>
      </p:sp>
    </p:spTree>
    <p:extLst>
      <p:ext uri="{BB962C8B-B14F-4D97-AF65-F5344CB8AC3E}">
        <p14:creationId xmlns:p14="http://schemas.microsoft.com/office/powerpoint/2010/main" val="2952561933"/>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5EC2FA6B-FAD5-9A46-A11E-77685279E676}" type="slidenum">
              <a:rPr lang="en-US"/>
              <a:pPr/>
              <a:t>‹#›</a:t>
            </a:fld>
            <a:endParaRPr lang="en-US"/>
          </a:p>
        </p:txBody>
      </p:sp>
    </p:spTree>
    <p:extLst>
      <p:ext uri="{BB962C8B-B14F-4D97-AF65-F5344CB8AC3E}">
        <p14:creationId xmlns:p14="http://schemas.microsoft.com/office/powerpoint/2010/main" val="2558033928"/>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p>
        </p:txBody>
      </p:sp>
      <p:sp>
        <p:nvSpPr>
          <p:cNvPr id="8" name="Rectangle 13"/>
          <p:cNvSpPr>
            <a:spLocks noGrp="1" noChangeArrowheads="1"/>
          </p:cNvSpPr>
          <p:nvPr>
            <p:ph type="ftr" sz="quarter" idx="11"/>
          </p:nvPr>
        </p:nvSpPr>
        <p:spPr>
          <a:ln/>
        </p:spPr>
        <p:txBody>
          <a:bodyPr/>
          <a:lstStyle>
            <a:lvl1pPr>
              <a:defRPr/>
            </a:lvl1pPr>
          </a:lstStyle>
          <a:p>
            <a:endParaRPr lang="en-US"/>
          </a:p>
        </p:txBody>
      </p:sp>
      <p:sp>
        <p:nvSpPr>
          <p:cNvPr id="9" name="Rectangle 14"/>
          <p:cNvSpPr>
            <a:spLocks noGrp="1" noChangeArrowheads="1"/>
          </p:cNvSpPr>
          <p:nvPr>
            <p:ph type="sldNum" sz="quarter" idx="12"/>
          </p:nvPr>
        </p:nvSpPr>
        <p:spPr>
          <a:ln/>
        </p:spPr>
        <p:txBody>
          <a:bodyPr/>
          <a:lstStyle>
            <a:lvl1pPr>
              <a:defRPr/>
            </a:lvl1pPr>
          </a:lstStyle>
          <a:p>
            <a:fld id="{6E075DDC-D352-EA40-B34A-55974B4FB6EE}" type="slidenum">
              <a:rPr lang="en-US"/>
              <a:pPr/>
              <a:t>‹#›</a:t>
            </a:fld>
            <a:endParaRPr lang="en-US"/>
          </a:p>
        </p:txBody>
      </p:sp>
    </p:spTree>
    <p:extLst>
      <p:ext uri="{BB962C8B-B14F-4D97-AF65-F5344CB8AC3E}">
        <p14:creationId xmlns:p14="http://schemas.microsoft.com/office/powerpoint/2010/main" val="2770545887"/>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p>
        </p:txBody>
      </p:sp>
      <p:sp>
        <p:nvSpPr>
          <p:cNvPr id="4" name="Rectangle 13"/>
          <p:cNvSpPr>
            <a:spLocks noGrp="1" noChangeArrowheads="1"/>
          </p:cNvSpPr>
          <p:nvPr>
            <p:ph type="ftr" sz="quarter" idx="11"/>
          </p:nvPr>
        </p:nvSpPr>
        <p:spPr>
          <a:ln/>
        </p:spPr>
        <p:txBody>
          <a:bodyPr/>
          <a:lstStyle>
            <a:lvl1pPr>
              <a:defRPr/>
            </a:lvl1pPr>
          </a:lstStyle>
          <a:p>
            <a:endParaRPr lang="en-US"/>
          </a:p>
        </p:txBody>
      </p:sp>
      <p:sp>
        <p:nvSpPr>
          <p:cNvPr id="5" name="Rectangle 14"/>
          <p:cNvSpPr>
            <a:spLocks noGrp="1" noChangeArrowheads="1"/>
          </p:cNvSpPr>
          <p:nvPr>
            <p:ph type="sldNum" sz="quarter" idx="12"/>
          </p:nvPr>
        </p:nvSpPr>
        <p:spPr>
          <a:ln/>
        </p:spPr>
        <p:txBody>
          <a:bodyPr/>
          <a:lstStyle>
            <a:lvl1pPr>
              <a:defRPr/>
            </a:lvl1pPr>
          </a:lstStyle>
          <a:p>
            <a:fld id="{C7DAEA9A-715F-914B-B730-5EB63C0FB64B}" type="slidenum">
              <a:rPr lang="en-US"/>
              <a:pPr/>
              <a:t>‹#›</a:t>
            </a:fld>
            <a:endParaRPr lang="en-US"/>
          </a:p>
        </p:txBody>
      </p:sp>
    </p:spTree>
    <p:extLst>
      <p:ext uri="{BB962C8B-B14F-4D97-AF65-F5344CB8AC3E}">
        <p14:creationId xmlns:p14="http://schemas.microsoft.com/office/powerpoint/2010/main" val="2145778435"/>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p>
        </p:txBody>
      </p:sp>
      <p:sp>
        <p:nvSpPr>
          <p:cNvPr id="3" name="Rectangle 13"/>
          <p:cNvSpPr>
            <a:spLocks noGrp="1" noChangeArrowheads="1"/>
          </p:cNvSpPr>
          <p:nvPr>
            <p:ph type="ftr" sz="quarter" idx="11"/>
          </p:nvPr>
        </p:nvSpPr>
        <p:spPr>
          <a:ln/>
        </p:spPr>
        <p:txBody>
          <a:bodyPr/>
          <a:lstStyle>
            <a:lvl1pPr>
              <a:defRPr/>
            </a:lvl1pPr>
          </a:lstStyle>
          <a:p>
            <a:endParaRPr lang="en-US"/>
          </a:p>
        </p:txBody>
      </p:sp>
      <p:sp>
        <p:nvSpPr>
          <p:cNvPr id="4" name="Rectangle 14"/>
          <p:cNvSpPr>
            <a:spLocks noGrp="1" noChangeArrowheads="1"/>
          </p:cNvSpPr>
          <p:nvPr>
            <p:ph type="sldNum" sz="quarter" idx="12"/>
          </p:nvPr>
        </p:nvSpPr>
        <p:spPr>
          <a:ln/>
        </p:spPr>
        <p:txBody>
          <a:bodyPr/>
          <a:lstStyle>
            <a:lvl1pPr>
              <a:defRPr/>
            </a:lvl1pPr>
          </a:lstStyle>
          <a:p>
            <a:fld id="{14259031-03CF-DC46-AA2A-F8E7436A21A4}" type="slidenum">
              <a:rPr lang="en-US"/>
              <a:pPr/>
              <a:t>‹#›</a:t>
            </a:fld>
            <a:endParaRPr lang="en-US"/>
          </a:p>
        </p:txBody>
      </p:sp>
    </p:spTree>
    <p:extLst>
      <p:ext uri="{BB962C8B-B14F-4D97-AF65-F5344CB8AC3E}">
        <p14:creationId xmlns:p14="http://schemas.microsoft.com/office/powerpoint/2010/main" val="2663680505"/>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EC20EF6B-CCCA-5141-9012-2037EA654895}" type="slidenum">
              <a:rPr lang="en-US"/>
              <a:pPr/>
              <a:t>‹#›</a:t>
            </a:fld>
            <a:endParaRPr lang="en-US"/>
          </a:p>
        </p:txBody>
      </p:sp>
    </p:spTree>
    <p:extLst>
      <p:ext uri="{BB962C8B-B14F-4D97-AF65-F5344CB8AC3E}">
        <p14:creationId xmlns:p14="http://schemas.microsoft.com/office/powerpoint/2010/main" val="3142427162"/>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139CC3CA-B639-D04A-93FD-8264F7601E90}" type="slidenum">
              <a:rPr lang="en-US"/>
              <a:pPr/>
              <a:t>‹#›</a:t>
            </a:fld>
            <a:endParaRPr lang="en-US"/>
          </a:p>
        </p:txBody>
      </p:sp>
    </p:spTree>
    <p:extLst>
      <p:ext uri="{BB962C8B-B14F-4D97-AF65-F5344CB8AC3E}">
        <p14:creationId xmlns:p14="http://schemas.microsoft.com/office/powerpoint/2010/main" val="55935766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F3B388C-479D-8146-B779-DA15A15AEFE0}" type="slidenum">
              <a:rPr lang="en-US"/>
              <a:pPr>
                <a:defRPr/>
              </a:pPr>
              <a:t>‹#›</a:t>
            </a:fld>
            <a:endParaRPr lang="en-US"/>
          </a:p>
        </p:txBody>
      </p:sp>
    </p:spTree>
    <p:extLst>
      <p:ext uri="{BB962C8B-B14F-4D97-AF65-F5344CB8AC3E}">
        <p14:creationId xmlns:p14="http://schemas.microsoft.com/office/powerpoint/2010/main" val="1024302739"/>
      </p:ext>
    </p:extLst>
  </p:cSld>
  <p:clrMapOvr>
    <a:masterClrMapping/>
  </p:clrMapOvr>
  <p:transition spd="med">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3E41F54B-DB87-BD42-84B9-D2EBFB201426}" type="slidenum">
              <a:rPr lang="en-US"/>
              <a:pPr/>
              <a:t>‹#›</a:t>
            </a:fld>
            <a:endParaRPr lang="en-US"/>
          </a:p>
        </p:txBody>
      </p:sp>
    </p:spTree>
    <p:extLst>
      <p:ext uri="{BB962C8B-B14F-4D97-AF65-F5344CB8AC3E}">
        <p14:creationId xmlns:p14="http://schemas.microsoft.com/office/powerpoint/2010/main" val="1414674061"/>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147284AE-051E-0945-9754-25572D775B26}" type="slidenum">
              <a:rPr lang="en-US"/>
              <a:pPr/>
              <a:t>‹#›</a:t>
            </a:fld>
            <a:endParaRPr lang="en-US"/>
          </a:p>
        </p:txBody>
      </p:sp>
    </p:spTree>
    <p:extLst>
      <p:ext uri="{BB962C8B-B14F-4D97-AF65-F5344CB8AC3E}">
        <p14:creationId xmlns:p14="http://schemas.microsoft.com/office/powerpoint/2010/main" val="1671804314"/>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4AEE12BC-E42E-6A47-AD4E-43E189356CA6}" type="slidenum">
              <a:rPr lang="en-US"/>
              <a:pPr/>
              <a:t>‹#›</a:t>
            </a:fld>
            <a:endParaRPr lang="en-US"/>
          </a:p>
        </p:txBody>
      </p:sp>
    </p:spTree>
    <p:extLst>
      <p:ext uri="{BB962C8B-B14F-4D97-AF65-F5344CB8AC3E}">
        <p14:creationId xmlns:p14="http://schemas.microsoft.com/office/powerpoint/2010/main" val="173198525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571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55717"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5"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chemeClr val="tx2"/>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D6D197E9-2F69-5F49-9F7C-F9911D970B59}" type="slidenum">
              <a:rPr lang="en-US" altLang="ja-JP"/>
              <a:pPr>
                <a:defRPr/>
              </a:pPr>
              <a:t>‹#›</a:t>
            </a:fld>
            <a:endParaRPr lang="en-US" altLang="ja-JP"/>
          </a:p>
        </p:txBody>
      </p:sp>
    </p:spTree>
    <p:extLst>
      <p:ext uri="{BB962C8B-B14F-4D97-AF65-F5344CB8AC3E}">
        <p14:creationId xmlns:p14="http://schemas.microsoft.com/office/powerpoint/2010/main" val="1110576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D8B61D7-4571-0F4E-9E6C-CE8B79B55FF1}" type="slidenum">
              <a:rPr lang="en-US" altLang="ja-JP"/>
              <a:pPr>
                <a:defRPr/>
              </a:pPr>
              <a:t>‹#›</a:t>
            </a:fld>
            <a:endParaRPr lang="en-US" altLang="ja-JP"/>
          </a:p>
        </p:txBody>
      </p:sp>
    </p:spTree>
    <p:extLst>
      <p:ext uri="{BB962C8B-B14F-4D97-AF65-F5344CB8AC3E}">
        <p14:creationId xmlns:p14="http://schemas.microsoft.com/office/powerpoint/2010/main" val="17467258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9873CD5-08CE-8E4C-AA9A-8D4AF81AD74E}" type="slidenum">
              <a:rPr lang="en-US" altLang="ja-JP"/>
              <a:pPr>
                <a:defRPr/>
              </a:pPr>
              <a:t>‹#›</a:t>
            </a:fld>
            <a:endParaRPr lang="en-US" altLang="ja-JP"/>
          </a:p>
        </p:txBody>
      </p:sp>
    </p:spTree>
    <p:extLst>
      <p:ext uri="{BB962C8B-B14F-4D97-AF65-F5344CB8AC3E}">
        <p14:creationId xmlns:p14="http://schemas.microsoft.com/office/powerpoint/2010/main" val="31394192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D04D169B-6B17-A14C-85E7-C165E1B91BA9}" type="slidenum">
              <a:rPr lang="en-US" altLang="ja-JP"/>
              <a:pPr>
                <a:defRPr/>
              </a:pPr>
              <a:t>‹#›</a:t>
            </a:fld>
            <a:endParaRPr lang="en-US" altLang="ja-JP"/>
          </a:p>
        </p:txBody>
      </p:sp>
    </p:spTree>
    <p:extLst>
      <p:ext uri="{BB962C8B-B14F-4D97-AF65-F5344CB8AC3E}">
        <p14:creationId xmlns:p14="http://schemas.microsoft.com/office/powerpoint/2010/main" val="34824799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415B8C8-3955-2D4A-94B7-682EF1DC549E}" type="slidenum">
              <a:rPr lang="en-US" altLang="ja-JP"/>
              <a:pPr>
                <a:defRPr/>
              </a:pPr>
              <a:t>‹#›</a:t>
            </a:fld>
            <a:endParaRPr lang="en-US" altLang="ja-JP"/>
          </a:p>
        </p:txBody>
      </p:sp>
    </p:spTree>
    <p:extLst>
      <p:ext uri="{BB962C8B-B14F-4D97-AF65-F5344CB8AC3E}">
        <p14:creationId xmlns:p14="http://schemas.microsoft.com/office/powerpoint/2010/main" val="30197930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C347766D-53B6-8D4A-ADFB-849D932E0D10}" type="slidenum">
              <a:rPr lang="en-US" altLang="ja-JP"/>
              <a:pPr>
                <a:defRPr/>
              </a:pPr>
              <a:t>‹#›</a:t>
            </a:fld>
            <a:endParaRPr lang="en-US" altLang="ja-JP"/>
          </a:p>
        </p:txBody>
      </p:sp>
    </p:spTree>
    <p:extLst>
      <p:ext uri="{BB962C8B-B14F-4D97-AF65-F5344CB8AC3E}">
        <p14:creationId xmlns:p14="http://schemas.microsoft.com/office/powerpoint/2010/main" val="3891999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pPr>
                <a:defRPr/>
              </a:pPr>
              <a:t>‹#›</a:t>
            </a:fld>
            <a:endParaRPr lang="en-US"/>
          </a:p>
        </p:txBody>
      </p:sp>
    </p:spTree>
    <p:extLst>
      <p:ext uri="{BB962C8B-B14F-4D97-AF65-F5344CB8AC3E}">
        <p14:creationId xmlns:p14="http://schemas.microsoft.com/office/powerpoint/2010/main" val="7517314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9D93CE0E-6C0B-4A42-8342-86933A50BD2D}" type="slidenum">
              <a:rPr lang="en-US" altLang="ja-JP"/>
              <a:pPr>
                <a:defRPr/>
              </a:pPr>
              <a:t>‹#›</a:t>
            </a:fld>
            <a:endParaRPr lang="en-US" altLang="ja-JP"/>
          </a:p>
        </p:txBody>
      </p:sp>
    </p:spTree>
    <p:extLst>
      <p:ext uri="{BB962C8B-B14F-4D97-AF65-F5344CB8AC3E}">
        <p14:creationId xmlns:p14="http://schemas.microsoft.com/office/powerpoint/2010/main" val="32795938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5237871D-7FDB-234A-B2FB-DFC893F214BC}" type="slidenum">
              <a:rPr lang="en-US" altLang="ja-JP"/>
              <a:pPr>
                <a:defRPr/>
              </a:pPr>
              <a:t>‹#›</a:t>
            </a:fld>
            <a:endParaRPr lang="en-US" altLang="ja-JP"/>
          </a:p>
        </p:txBody>
      </p:sp>
    </p:spTree>
    <p:extLst>
      <p:ext uri="{BB962C8B-B14F-4D97-AF65-F5344CB8AC3E}">
        <p14:creationId xmlns:p14="http://schemas.microsoft.com/office/powerpoint/2010/main" val="25484945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50943A8F-AE21-164A-A712-E72881628A78}" type="slidenum">
              <a:rPr lang="en-US" altLang="ja-JP"/>
              <a:pPr>
                <a:defRPr/>
              </a:pPr>
              <a:t>‹#›</a:t>
            </a:fld>
            <a:endParaRPr lang="en-US" altLang="ja-JP"/>
          </a:p>
        </p:txBody>
      </p:sp>
    </p:spTree>
    <p:extLst>
      <p:ext uri="{BB962C8B-B14F-4D97-AF65-F5344CB8AC3E}">
        <p14:creationId xmlns:p14="http://schemas.microsoft.com/office/powerpoint/2010/main" val="25919646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36BA2E2F-C5DD-C740-B986-314E64ECF9D6}" type="slidenum">
              <a:rPr lang="en-US" altLang="ja-JP"/>
              <a:pPr>
                <a:defRPr/>
              </a:pPr>
              <a:t>‹#›</a:t>
            </a:fld>
            <a:endParaRPr lang="en-US" altLang="ja-JP"/>
          </a:p>
        </p:txBody>
      </p:sp>
    </p:spTree>
    <p:extLst>
      <p:ext uri="{BB962C8B-B14F-4D97-AF65-F5344CB8AC3E}">
        <p14:creationId xmlns:p14="http://schemas.microsoft.com/office/powerpoint/2010/main" val="18021377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9A428EB3-5C6E-5D46-BF68-D09DAB730C73}" type="slidenum">
              <a:rPr lang="en-US" altLang="ja-JP"/>
              <a:pPr>
                <a:defRPr/>
              </a:pPr>
              <a:t>‹#›</a:t>
            </a:fld>
            <a:endParaRPr lang="en-US" altLang="ja-JP"/>
          </a:p>
        </p:txBody>
      </p:sp>
    </p:spTree>
    <p:extLst>
      <p:ext uri="{BB962C8B-B14F-4D97-AF65-F5344CB8AC3E}">
        <p14:creationId xmlns:p14="http://schemas.microsoft.com/office/powerpoint/2010/main" val="15181742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9202" name="Rectangle 2"/>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179203" name="Rectangle 3"/>
          <p:cNvSpPr>
            <a:spLocks noGrp="1" noChangeArrowheads="1"/>
          </p:cNvSpPr>
          <p:nvPr>
            <p:ph type="subTitle" idx="1"/>
          </p:nvPr>
        </p:nvSpPr>
        <p:spPr>
          <a:xfrm>
            <a:off x="2249488" y="4191000"/>
            <a:ext cx="5408612" cy="1752600"/>
          </a:xfrm>
        </p:spPr>
        <p:txBody>
          <a:bodyPr/>
          <a:lstStyle>
            <a:lvl1pPr marL="0" indent="0" algn="ctr">
              <a:buFont typeface="Wingdings" pitchFamily="-105" charset="2"/>
              <a:buNone/>
              <a:defRPr sz="2800"/>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3276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934200" y="6248400"/>
            <a:ext cx="1905000" cy="457200"/>
          </a:xfrm>
        </p:spPr>
        <p:txBody>
          <a:bodyPr/>
          <a:lstStyle>
            <a:lvl1pPr>
              <a:defRPr/>
            </a:lvl1pPr>
          </a:lstStyle>
          <a:p>
            <a:pPr>
              <a:defRPr/>
            </a:pPr>
            <a:fld id="{7A1ADA3C-5E7C-814C-BFEB-B6C8ACD72AAE}" type="slidenum">
              <a:rPr lang="en-US"/>
              <a:pPr>
                <a:defRPr/>
              </a:pPr>
              <a:t>‹#›</a:t>
            </a:fld>
            <a:endParaRPr lang="en-US"/>
          </a:p>
        </p:txBody>
      </p:sp>
    </p:spTree>
    <p:extLst>
      <p:ext uri="{BB962C8B-B14F-4D97-AF65-F5344CB8AC3E}">
        <p14:creationId xmlns:p14="http://schemas.microsoft.com/office/powerpoint/2010/main" val="6401320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78C369-4F4D-7242-B2E0-39826451FED6}" type="slidenum">
              <a:rPr lang="en-US"/>
              <a:pPr>
                <a:defRPr/>
              </a:pPr>
              <a:t>‹#›</a:t>
            </a:fld>
            <a:endParaRPr lang="en-US"/>
          </a:p>
        </p:txBody>
      </p:sp>
    </p:spTree>
    <p:extLst>
      <p:ext uri="{BB962C8B-B14F-4D97-AF65-F5344CB8AC3E}">
        <p14:creationId xmlns:p14="http://schemas.microsoft.com/office/powerpoint/2010/main" val="7976479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740FF7-32DB-3C41-986B-E777A571C8DF}" type="slidenum">
              <a:rPr lang="en-US"/>
              <a:pPr>
                <a:defRPr/>
              </a:pPr>
              <a:t>‹#›</a:t>
            </a:fld>
            <a:endParaRPr lang="en-US"/>
          </a:p>
        </p:txBody>
      </p:sp>
    </p:spTree>
    <p:extLst>
      <p:ext uri="{BB962C8B-B14F-4D97-AF65-F5344CB8AC3E}">
        <p14:creationId xmlns:p14="http://schemas.microsoft.com/office/powerpoint/2010/main" val="29067515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712F58-F3E1-0741-A0D9-B6FE751779DF}" type="slidenum">
              <a:rPr lang="en-US"/>
              <a:pPr>
                <a:defRPr/>
              </a:pPr>
              <a:t>‹#›</a:t>
            </a:fld>
            <a:endParaRPr lang="en-US"/>
          </a:p>
        </p:txBody>
      </p:sp>
    </p:spTree>
    <p:extLst>
      <p:ext uri="{BB962C8B-B14F-4D97-AF65-F5344CB8AC3E}">
        <p14:creationId xmlns:p14="http://schemas.microsoft.com/office/powerpoint/2010/main" val="25211540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1DC2E9-1F04-6E41-8055-502413F7BE99}" type="slidenum">
              <a:rPr lang="en-US"/>
              <a:pPr>
                <a:defRPr/>
              </a:pPr>
              <a:t>‹#›</a:t>
            </a:fld>
            <a:endParaRPr lang="en-US"/>
          </a:p>
        </p:txBody>
      </p:sp>
    </p:spTree>
    <p:extLst>
      <p:ext uri="{BB962C8B-B14F-4D97-AF65-F5344CB8AC3E}">
        <p14:creationId xmlns:p14="http://schemas.microsoft.com/office/powerpoint/2010/main" val="974917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pPr>
                <a:defRPr/>
              </a:pPr>
              <a:t>‹#›</a:t>
            </a:fld>
            <a:endParaRPr lang="en-US"/>
          </a:p>
        </p:txBody>
      </p:sp>
    </p:spTree>
    <p:extLst>
      <p:ext uri="{BB962C8B-B14F-4D97-AF65-F5344CB8AC3E}">
        <p14:creationId xmlns:p14="http://schemas.microsoft.com/office/powerpoint/2010/main" val="23017609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0C65E03-12D4-CE42-BE3A-FCD4AC4A0210}" type="slidenum">
              <a:rPr lang="en-US"/>
              <a:pPr>
                <a:defRPr/>
              </a:pPr>
              <a:t>‹#›</a:t>
            </a:fld>
            <a:endParaRPr lang="en-US"/>
          </a:p>
        </p:txBody>
      </p:sp>
    </p:spTree>
    <p:extLst>
      <p:ext uri="{BB962C8B-B14F-4D97-AF65-F5344CB8AC3E}">
        <p14:creationId xmlns:p14="http://schemas.microsoft.com/office/powerpoint/2010/main" val="1849249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F9AADC2-0EC0-D94C-9269-C6B273ABC9D9}" type="slidenum">
              <a:rPr lang="en-US"/>
              <a:pPr>
                <a:defRPr/>
              </a:pPr>
              <a:t>‹#›</a:t>
            </a:fld>
            <a:endParaRPr lang="en-US"/>
          </a:p>
        </p:txBody>
      </p:sp>
    </p:spTree>
    <p:extLst>
      <p:ext uri="{BB962C8B-B14F-4D97-AF65-F5344CB8AC3E}">
        <p14:creationId xmlns:p14="http://schemas.microsoft.com/office/powerpoint/2010/main" val="37158921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955A0A-6916-544B-A322-729EFBD45EBB}" type="slidenum">
              <a:rPr lang="en-US"/>
              <a:pPr>
                <a:defRPr/>
              </a:pPr>
              <a:t>‹#›</a:t>
            </a:fld>
            <a:endParaRPr lang="en-US"/>
          </a:p>
        </p:txBody>
      </p:sp>
    </p:spTree>
    <p:extLst>
      <p:ext uri="{BB962C8B-B14F-4D97-AF65-F5344CB8AC3E}">
        <p14:creationId xmlns:p14="http://schemas.microsoft.com/office/powerpoint/2010/main" val="27116422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945DAE-1611-AE4D-AC52-4759662818D1}" type="slidenum">
              <a:rPr lang="en-US"/>
              <a:pPr>
                <a:defRPr/>
              </a:pPr>
              <a:t>‹#›</a:t>
            </a:fld>
            <a:endParaRPr lang="en-US"/>
          </a:p>
        </p:txBody>
      </p:sp>
    </p:spTree>
    <p:extLst>
      <p:ext uri="{BB962C8B-B14F-4D97-AF65-F5344CB8AC3E}">
        <p14:creationId xmlns:p14="http://schemas.microsoft.com/office/powerpoint/2010/main" val="15559045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8B8FF9-46F6-4C4E-A62F-1CC6FFD02A13}" type="slidenum">
              <a:rPr lang="en-US"/>
              <a:pPr>
                <a:defRPr/>
              </a:pPr>
              <a:t>‹#›</a:t>
            </a:fld>
            <a:endParaRPr lang="en-US"/>
          </a:p>
        </p:txBody>
      </p:sp>
    </p:spTree>
    <p:extLst>
      <p:ext uri="{BB962C8B-B14F-4D97-AF65-F5344CB8AC3E}">
        <p14:creationId xmlns:p14="http://schemas.microsoft.com/office/powerpoint/2010/main" val="30188391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B5FFC0-AD89-3649-A1F0-63B7FC94C9E1}" type="slidenum">
              <a:rPr lang="en-US"/>
              <a:pPr>
                <a:defRPr/>
              </a:pPr>
              <a:t>‹#›</a:t>
            </a:fld>
            <a:endParaRPr lang="en-US"/>
          </a:p>
        </p:txBody>
      </p:sp>
    </p:spTree>
    <p:extLst>
      <p:ext uri="{BB962C8B-B14F-4D97-AF65-F5344CB8AC3E}">
        <p14:creationId xmlns:p14="http://schemas.microsoft.com/office/powerpoint/2010/main" val="17402017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361363 h 3264"/>
                <a:gd name="T2" fmla="*/ 0 w 1699"/>
                <a:gd name="T3" fmla="*/ 120288 h 3264"/>
                <a:gd name="T4" fmla="*/ 0 w 1699"/>
                <a:gd name="T5" fmla="*/ 22111 h 3264"/>
                <a:gd name="T6" fmla="*/ 0 w 1699"/>
                <a:gd name="T7" fmla="*/ 22111 h 3264"/>
                <a:gd name="T8" fmla="*/ 0 w 1699"/>
                <a:gd name="T9" fmla="*/ 7018 h 3264"/>
                <a:gd name="T10" fmla="*/ 0 w 1699"/>
                <a:gd name="T11" fmla="*/ 17048 h 3264"/>
                <a:gd name="T12" fmla="*/ 0 w 1699"/>
                <a:gd name="T13" fmla="*/ 109750 h 3264"/>
                <a:gd name="T14" fmla="*/ 0 w 1699"/>
                <a:gd name="T15" fmla="*/ 279014 h 3264"/>
                <a:gd name="T16" fmla="*/ 0 w 1699"/>
                <a:gd name="T17" fmla="*/ 506173 h 3264"/>
                <a:gd name="T18" fmla="*/ 0 w 1699"/>
                <a:gd name="T19" fmla="*/ 808749 h 3264"/>
                <a:gd name="T20" fmla="*/ 0 w 1699"/>
                <a:gd name="T21" fmla="*/ 1086570 h 3264"/>
                <a:gd name="T22" fmla="*/ 0 w 1699"/>
                <a:gd name="T23" fmla="*/ 1533912 h 3264"/>
                <a:gd name="T24" fmla="*/ 0 w 1699"/>
                <a:gd name="T25" fmla="*/ 1945097 h 3264"/>
                <a:gd name="T26" fmla="*/ 0 w 1699"/>
                <a:gd name="T27" fmla="*/ 2099926 h 3264"/>
                <a:gd name="T28" fmla="*/ 0 w 1699"/>
                <a:gd name="T29" fmla="*/ 2222581 h 3264"/>
                <a:gd name="T30" fmla="*/ 0 w 1699"/>
                <a:gd name="T31" fmla="*/ 2222581 h 3264"/>
                <a:gd name="T32" fmla="*/ 0 w 1699"/>
                <a:gd name="T33" fmla="*/ 2202193 h 3264"/>
                <a:gd name="T34" fmla="*/ 0 w 1699"/>
                <a:gd name="T35" fmla="*/ 2232904 h 3264"/>
                <a:gd name="T36" fmla="*/ 0 w 1699"/>
                <a:gd name="T37" fmla="*/ 2176687 h 3264"/>
                <a:gd name="T38" fmla="*/ 0 w 1699"/>
                <a:gd name="T39" fmla="*/ 2027439 h 3264"/>
                <a:gd name="T40" fmla="*/ 0 w 1699"/>
                <a:gd name="T41" fmla="*/ 1822098 h 3264"/>
                <a:gd name="T42" fmla="*/ 0 w 1699"/>
                <a:gd name="T43" fmla="*/ 1533912 h 3264"/>
                <a:gd name="T44" fmla="*/ 0 w 1699"/>
                <a:gd name="T45" fmla="*/ 1246220 h 3264"/>
                <a:gd name="T46" fmla="*/ 0 w 1699"/>
                <a:gd name="T47" fmla="*/ 865400 h 3264"/>
                <a:gd name="T48" fmla="*/ 0 w 1699"/>
                <a:gd name="T49" fmla="*/ 628729 h 3264"/>
                <a:gd name="T50" fmla="*/ 0 w 1699"/>
                <a:gd name="T51" fmla="*/ 361363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1" y="2007"/>
                  <a:ext cx="2160" cy="458"/>
                </a:xfrm>
                <a:custGeom>
                  <a:avLst/>
                  <a:gdLst>
                    <a:gd name="T0" fmla="*/ 7 w 2161"/>
                    <a:gd name="T1" fmla="*/ 139 h 457"/>
                    <a:gd name="T2" fmla="*/ 89 w 2161"/>
                    <a:gd name="T3" fmla="*/ 279 h 457"/>
                    <a:gd name="T4" fmla="*/ 187 w 2161"/>
                    <a:gd name="T5" fmla="*/ 346 h 457"/>
                    <a:gd name="T6" fmla="*/ 351 w 2161"/>
                    <a:gd name="T7" fmla="*/ 316 h 457"/>
                    <a:gd name="T8" fmla="*/ 561 w 2161"/>
                    <a:gd name="T9" fmla="*/ 294 h 457"/>
                    <a:gd name="T10" fmla="*/ 852 w 2161"/>
                    <a:gd name="T11" fmla="*/ 272 h 457"/>
                    <a:gd name="T12" fmla="*/ 1154 w 2161"/>
                    <a:gd name="T13" fmla="*/ 272 h 457"/>
                    <a:gd name="T14" fmla="*/ 1528 w 2161"/>
                    <a:gd name="T15" fmla="*/ 331 h 457"/>
                    <a:gd name="T16" fmla="*/ 1745 w 2161"/>
                    <a:gd name="T17" fmla="*/ 414 h 457"/>
                    <a:gd name="T18" fmla="*/ 1894 w 2161"/>
                    <a:gd name="T19" fmla="*/ 466 h 457"/>
                    <a:gd name="T20" fmla="*/ 2036 w 2161"/>
                    <a:gd name="T21" fmla="*/ 436 h 457"/>
                    <a:gd name="T22" fmla="*/ 2096 w 2161"/>
                    <a:gd name="T23" fmla="*/ 361 h 457"/>
                    <a:gd name="T24" fmla="*/ 2096 w 2161"/>
                    <a:gd name="T25" fmla="*/ 264 h 457"/>
                    <a:gd name="T26" fmla="*/ 1991 w 2161"/>
                    <a:gd name="T27" fmla="*/ 154 h 457"/>
                    <a:gd name="T28" fmla="*/ 1154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7"/>
                <p:cNvSpPr>
                  <a:spLocks/>
                </p:cNvSpPr>
                <p:nvPr/>
              </p:nvSpPr>
              <p:spPr bwMode="auto">
                <a:xfrm>
                  <a:off x="1865" y="1810"/>
                  <a:ext cx="2340" cy="586"/>
                </a:xfrm>
                <a:custGeom>
                  <a:avLst/>
                  <a:gdLst>
                    <a:gd name="T0" fmla="*/ 506 w 2341"/>
                    <a:gd name="T1" fmla="*/ 454 h 585"/>
                    <a:gd name="T2" fmla="*/ 274 w 2341"/>
                    <a:gd name="T3" fmla="*/ 528 h 585"/>
                    <a:gd name="T4" fmla="*/ 72 w 2341"/>
                    <a:gd name="T5" fmla="*/ 499 h 585"/>
                    <a:gd name="T6" fmla="*/ 5 w 2341"/>
                    <a:gd name="T7" fmla="*/ 386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4 w 2341"/>
                    <a:gd name="T19" fmla="*/ 7 h 585"/>
                    <a:gd name="T20" fmla="*/ 1765 w 2341"/>
                    <a:gd name="T21" fmla="*/ 7 h 585"/>
                    <a:gd name="T22" fmla="*/ 2191 w 2341"/>
                    <a:gd name="T23" fmla="*/ 52 h 585"/>
                    <a:gd name="T24" fmla="*/ 2274 w 2341"/>
                    <a:gd name="T25" fmla="*/ 111 h 585"/>
                    <a:gd name="T26" fmla="*/ 2319 w 2341"/>
                    <a:gd name="T27" fmla="*/ 246 h 585"/>
                    <a:gd name="T28" fmla="*/ 2326 w 2341"/>
                    <a:gd name="T29" fmla="*/ 386 h 585"/>
                    <a:gd name="T30" fmla="*/ 2311 w 2341"/>
                    <a:gd name="T31" fmla="*/ 469 h 585"/>
                    <a:gd name="T32" fmla="*/ 2326 w 2341"/>
                    <a:gd name="T33" fmla="*/ 551 h 585"/>
                    <a:gd name="T34" fmla="*/ 2296 w 2341"/>
                    <a:gd name="T35" fmla="*/ 596 h 585"/>
                    <a:gd name="T36" fmla="*/ 2221 w 2341"/>
                    <a:gd name="T37" fmla="*/ 566 h 585"/>
                    <a:gd name="T38" fmla="*/ 2049 w 2341"/>
                    <a:gd name="T39" fmla="*/ 499 h 585"/>
                    <a:gd name="T40" fmla="*/ 1765 w 2341"/>
                    <a:gd name="T41" fmla="*/ 461 h 585"/>
                    <a:gd name="T42" fmla="*/ 1600 w 2341"/>
                    <a:gd name="T43" fmla="*/ 461 h 585"/>
                    <a:gd name="T44" fmla="*/ 1316 w 2341"/>
                    <a:gd name="T45" fmla="*/ 431 h 585"/>
                    <a:gd name="T46" fmla="*/ 1182 w 2341"/>
                    <a:gd name="T47" fmla="*/ 424 h 585"/>
                    <a:gd name="T48" fmla="*/ 895 w 2341"/>
                    <a:gd name="T49" fmla="*/ 439 h 585"/>
                    <a:gd name="T50" fmla="*/ 671 w 2341"/>
                    <a:gd name="T51" fmla="*/ 424 h 585"/>
                    <a:gd name="T52" fmla="*/ 506 w 2341"/>
                    <a:gd name="T53" fmla="*/ 454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 name="Freeform 9"/>
              <p:cNvSpPr>
                <a:spLocks/>
              </p:cNvSpPr>
              <p:nvPr/>
            </p:nvSpPr>
            <p:spPr bwMode="auto">
              <a:xfrm>
                <a:off x="3352" y="3074"/>
                <a:ext cx="156" cy="338"/>
              </a:xfrm>
              <a:custGeom>
                <a:avLst/>
                <a:gdLst>
                  <a:gd name="T0" fmla="*/ 78 w 157"/>
                  <a:gd name="T1" fmla="*/ 8 h 337"/>
                  <a:gd name="T2" fmla="*/ 144 w 157"/>
                  <a:gd name="T3" fmla="*/ 208 h 337"/>
                  <a:gd name="T4" fmla="*/ 129 w 157"/>
                  <a:gd name="T5" fmla="*/ 350 h 337"/>
                  <a:gd name="T6" fmla="*/ 0 w 157"/>
                  <a:gd name="T7" fmla="*/ 0 h 337"/>
                  <a:gd name="T8" fmla="*/ 78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 name="Freeform 10"/>
              <p:cNvSpPr>
                <a:spLocks/>
              </p:cNvSpPr>
              <p:nvPr/>
            </p:nvSpPr>
            <p:spPr bwMode="auto">
              <a:xfrm>
                <a:off x="3306" y="3127"/>
                <a:ext cx="809" cy="397"/>
              </a:xfrm>
              <a:custGeom>
                <a:avLst/>
                <a:gdLst>
                  <a:gd name="T0" fmla="*/ 0 w 808"/>
                  <a:gd name="T1" fmla="*/ 379 h 396"/>
                  <a:gd name="T2" fmla="*/ 105 w 808"/>
                  <a:gd name="T3" fmla="*/ 379 h 396"/>
                  <a:gd name="T4" fmla="*/ 255 w 808"/>
                  <a:gd name="T5" fmla="*/ 319 h 396"/>
                  <a:gd name="T6" fmla="*/ 484 w 808"/>
                  <a:gd name="T7" fmla="*/ 112 h 396"/>
                  <a:gd name="T8" fmla="*/ 307 w 808"/>
                  <a:gd name="T9" fmla="*/ 67 h 396"/>
                  <a:gd name="T10" fmla="*/ 232 w 808"/>
                  <a:gd name="T11" fmla="*/ 22 h 396"/>
                  <a:gd name="T12" fmla="*/ 352 w 808"/>
                  <a:gd name="T13" fmla="*/ 22 h 396"/>
                  <a:gd name="T14" fmla="*/ 537 w 808"/>
                  <a:gd name="T15" fmla="*/ 74 h 396"/>
                  <a:gd name="T16" fmla="*/ 634 w 808"/>
                  <a:gd name="T17" fmla="*/ 0 h 396"/>
                  <a:gd name="T18" fmla="*/ 694 w 808"/>
                  <a:gd name="T19" fmla="*/ 0 h 396"/>
                  <a:gd name="T20" fmla="*/ 589 w 808"/>
                  <a:gd name="T21" fmla="*/ 82 h 396"/>
                  <a:gd name="T22" fmla="*/ 814 w 808"/>
                  <a:gd name="T23" fmla="*/ 134 h 396"/>
                  <a:gd name="T24" fmla="*/ 821 w 808"/>
                  <a:gd name="T25" fmla="*/ 222 h 396"/>
                  <a:gd name="T26" fmla="*/ 529 w 808"/>
                  <a:gd name="T27" fmla="*/ 134 h 396"/>
                  <a:gd name="T28" fmla="*/ 344 w 808"/>
                  <a:gd name="T29" fmla="*/ 304 h 396"/>
                  <a:gd name="T30" fmla="*/ 277 w 808"/>
                  <a:gd name="T31" fmla="*/ 357 h 396"/>
                  <a:gd name="T32" fmla="*/ 157 w 808"/>
                  <a:gd name="T33" fmla="*/ 409 h 396"/>
                  <a:gd name="T34" fmla="*/ 0 w 808"/>
                  <a:gd name="T35" fmla="*/ 379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sp>
        <p:nvSpPr>
          <p:cNvPr id="249867"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24986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lnSpc>
                <a:spcPct val="80000"/>
              </a:lnSpc>
              <a:defRPr>
                <a:ea typeface="Times New Roman" charset="0"/>
                <a:cs typeface="Times New Roman" charset="0"/>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lnSpc>
                <a:spcPct val="80000"/>
              </a:lnSpc>
              <a:defRPr>
                <a:ea typeface="Times New Roman" charset="0"/>
                <a:cs typeface="Times New Roman" charset="0"/>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lnSpc>
                <a:spcPct val="80000"/>
              </a:lnSpc>
              <a:defRPr>
                <a:cs typeface="Times New Roman" charset="0"/>
              </a:defRPr>
            </a:lvl1pPr>
          </a:lstStyle>
          <a:p>
            <a:pPr>
              <a:defRPr/>
            </a:pPr>
            <a:fld id="{EBA2BCAB-2A77-594F-A508-076477A82498}" type="slidenum">
              <a:rPr lang="en-US"/>
              <a:pPr>
                <a:defRPr/>
              </a:pPr>
              <a:t>‹#›</a:t>
            </a:fld>
            <a:endParaRPr lang="en-US"/>
          </a:p>
        </p:txBody>
      </p:sp>
    </p:spTree>
    <p:extLst>
      <p:ext uri="{BB962C8B-B14F-4D97-AF65-F5344CB8AC3E}">
        <p14:creationId xmlns:p14="http://schemas.microsoft.com/office/powerpoint/2010/main" val="1775711248"/>
      </p:ext>
    </p:extLst>
  </p:cSld>
  <p:clrMapOvr>
    <a:masterClrMapping/>
  </p:clrMapOvr>
  <p:transition>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lnSpc>
                <a:spcPct val="80000"/>
              </a:lnSpc>
              <a:defRPr>
                <a:ea typeface="Times New Roman" charset="0"/>
                <a:cs typeface="Times New Roman" charset="0"/>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lnSpc>
                <a:spcPct val="80000"/>
              </a:lnSpc>
              <a:defRPr>
                <a:ea typeface="Times New Roman" charset="0"/>
                <a:cs typeface="Times New Roman" charset="0"/>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lnSpc>
                <a:spcPct val="80000"/>
              </a:lnSpc>
              <a:defRPr>
                <a:cs typeface="Times New Roman" charset="0"/>
              </a:defRPr>
            </a:lvl1pPr>
          </a:lstStyle>
          <a:p>
            <a:pPr>
              <a:defRPr/>
            </a:pPr>
            <a:fld id="{A2AD3815-F83A-E440-8210-32D2D41618B8}" type="slidenum">
              <a:rPr lang="en-US"/>
              <a:pPr>
                <a:defRPr/>
              </a:pPr>
              <a:t>‹#›</a:t>
            </a:fld>
            <a:endParaRPr lang="en-US"/>
          </a:p>
        </p:txBody>
      </p:sp>
    </p:spTree>
    <p:extLst>
      <p:ext uri="{BB962C8B-B14F-4D97-AF65-F5344CB8AC3E}">
        <p14:creationId xmlns:p14="http://schemas.microsoft.com/office/powerpoint/2010/main" val="42569316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lnSpc>
                <a:spcPct val="80000"/>
              </a:lnSpc>
              <a:defRPr>
                <a:latin typeface="Arial Narrow" pitchFamily="-105" charset="0"/>
                <a:ea typeface="Times New Roman" charset="0"/>
                <a:cs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lnSpc>
                <a:spcPct val="80000"/>
              </a:lnSpc>
              <a:defRPr>
                <a:latin typeface="Arial Narrow" pitchFamily="-105" charset="0"/>
                <a:ea typeface="Times New Roman" charset="0"/>
                <a:cs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lnSpc>
                <a:spcPct val="80000"/>
              </a:lnSpc>
              <a:defRPr>
                <a:latin typeface="Arial Narrow" charset="0"/>
                <a:cs typeface="Times New Roman" charset="0"/>
              </a:defRPr>
            </a:lvl1pPr>
          </a:lstStyle>
          <a:p>
            <a:pPr>
              <a:defRPr/>
            </a:pPr>
            <a:fld id="{E7B183EA-C028-F64A-A881-BE9936F75FF0}" type="slidenum">
              <a:rPr lang="en-US"/>
              <a:pPr>
                <a:defRPr/>
              </a:pPr>
              <a:t>‹#›</a:t>
            </a:fld>
            <a:endParaRPr lang="en-US"/>
          </a:p>
        </p:txBody>
      </p:sp>
    </p:spTree>
    <p:extLst>
      <p:ext uri="{BB962C8B-B14F-4D97-AF65-F5344CB8AC3E}">
        <p14:creationId xmlns:p14="http://schemas.microsoft.com/office/powerpoint/2010/main" val="40984350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DBA6768D-C85A-D445-A1B4-A966C2222C1B}" type="slidenum">
              <a:rPr lang="en-US"/>
              <a:pPr>
                <a:defRPr/>
              </a:pPr>
              <a:t>‹#›</a:t>
            </a:fld>
            <a:endParaRPr lang="en-US"/>
          </a:p>
        </p:txBody>
      </p:sp>
    </p:spTree>
    <p:extLst>
      <p:ext uri="{BB962C8B-B14F-4D97-AF65-F5344CB8AC3E}">
        <p14:creationId xmlns:p14="http://schemas.microsoft.com/office/powerpoint/2010/main" val="3637567239"/>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pPr>
                <a:defRPr/>
              </a:pPr>
              <a:t>‹#›</a:t>
            </a:fld>
            <a:endParaRPr lang="en-US"/>
          </a:p>
        </p:txBody>
      </p:sp>
    </p:spTree>
    <p:extLst>
      <p:ext uri="{BB962C8B-B14F-4D97-AF65-F5344CB8AC3E}">
        <p14:creationId xmlns:p14="http://schemas.microsoft.com/office/powerpoint/2010/main" val="26782705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110BDDA5-0B64-1747-8173-AAADDA6BB6E1}" type="slidenum">
              <a:rPr lang="en-US"/>
              <a:pPr>
                <a:defRPr/>
              </a:pPr>
              <a:t>‹#›</a:t>
            </a:fld>
            <a:endParaRPr lang="en-US"/>
          </a:p>
        </p:txBody>
      </p:sp>
    </p:spTree>
    <p:extLst>
      <p:ext uri="{BB962C8B-B14F-4D97-AF65-F5344CB8AC3E}">
        <p14:creationId xmlns:p14="http://schemas.microsoft.com/office/powerpoint/2010/main" val="2652162966"/>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B93CC857-AC25-BE4C-89B9-D49B9078EDC6}" type="slidenum">
              <a:rPr lang="en-US"/>
              <a:pPr>
                <a:defRPr/>
              </a:pPr>
              <a:t>‹#›</a:t>
            </a:fld>
            <a:endParaRPr lang="en-US"/>
          </a:p>
        </p:txBody>
      </p:sp>
    </p:spTree>
    <p:extLst>
      <p:ext uri="{BB962C8B-B14F-4D97-AF65-F5344CB8AC3E}">
        <p14:creationId xmlns:p14="http://schemas.microsoft.com/office/powerpoint/2010/main" val="2583801612"/>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DD027834-019F-DF4B-BD97-FC1AAC2C3CA8}" type="slidenum">
              <a:rPr lang="en-US"/>
              <a:pPr>
                <a:defRPr/>
              </a:pPr>
              <a:t>‹#›</a:t>
            </a:fld>
            <a:endParaRPr lang="en-US"/>
          </a:p>
        </p:txBody>
      </p:sp>
    </p:spTree>
    <p:extLst>
      <p:ext uri="{BB962C8B-B14F-4D97-AF65-F5344CB8AC3E}">
        <p14:creationId xmlns:p14="http://schemas.microsoft.com/office/powerpoint/2010/main" val="3139879086"/>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lnSpc>
                <a:spcPct val="80000"/>
              </a:lnSpc>
              <a:defRPr>
                <a:cs typeface="Times New Roman" charset="0"/>
              </a:defRPr>
            </a:lvl1pPr>
          </a:lstStyle>
          <a:p>
            <a:pPr>
              <a:defRPr/>
            </a:pPr>
            <a:fld id="{F961E3C1-96B3-E046-8766-3A35E26A8812}" type="slidenum">
              <a:rPr lang="en-US"/>
              <a:pPr>
                <a:defRPr/>
              </a:pPr>
              <a:t>‹#›</a:t>
            </a:fld>
            <a:endParaRPr lang="en-US"/>
          </a:p>
        </p:txBody>
      </p:sp>
    </p:spTree>
    <p:extLst>
      <p:ext uri="{BB962C8B-B14F-4D97-AF65-F5344CB8AC3E}">
        <p14:creationId xmlns:p14="http://schemas.microsoft.com/office/powerpoint/2010/main" val="1106446950"/>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lnSpc>
                <a:spcPct val="80000"/>
              </a:lnSpc>
              <a:defRPr>
                <a:cs typeface="Times New Roman" charset="0"/>
              </a:defRPr>
            </a:lvl1pPr>
          </a:lstStyle>
          <a:p>
            <a:pPr>
              <a:defRPr/>
            </a:pPr>
            <a:fld id="{CD9D411B-C74A-B74E-ADBA-3ED14C629B3A}" type="slidenum">
              <a:rPr lang="en-US"/>
              <a:pPr>
                <a:defRPr/>
              </a:pPr>
              <a:t>‹#›</a:t>
            </a:fld>
            <a:endParaRPr lang="en-US"/>
          </a:p>
        </p:txBody>
      </p:sp>
    </p:spTree>
    <p:extLst>
      <p:ext uri="{BB962C8B-B14F-4D97-AF65-F5344CB8AC3E}">
        <p14:creationId xmlns:p14="http://schemas.microsoft.com/office/powerpoint/2010/main" val="220148548"/>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lnSpc>
                <a:spcPct val="80000"/>
              </a:lnSpc>
              <a:defRPr>
                <a:cs typeface="Times New Roman" charset="0"/>
              </a:defRPr>
            </a:lvl1pPr>
          </a:lstStyle>
          <a:p>
            <a:pPr>
              <a:defRPr/>
            </a:pPr>
            <a:fld id="{5813EF07-8C9B-B244-AB82-53D30A3B49BA}" type="slidenum">
              <a:rPr lang="en-US"/>
              <a:pPr>
                <a:defRPr/>
              </a:pPr>
              <a:t>‹#›</a:t>
            </a:fld>
            <a:endParaRPr lang="en-US"/>
          </a:p>
        </p:txBody>
      </p:sp>
    </p:spTree>
    <p:extLst>
      <p:ext uri="{BB962C8B-B14F-4D97-AF65-F5344CB8AC3E}">
        <p14:creationId xmlns:p14="http://schemas.microsoft.com/office/powerpoint/2010/main" val="1588867247"/>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43E99590-B5DB-2747-B9E4-0884FB70765C}" type="slidenum">
              <a:rPr lang="en-US"/>
              <a:pPr>
                <a:defRPr/>
              </a:pPr>
              <a:t>‹#›</a:t>
            </a:fld>
            <a:endParaRPr lang="en-US"/>
          </a:p>
        </p:txBody>
      </p:sp>
    </p:spTree>
    <p:extLst>
      <p:ext uri="{BB962C8B-B14F-4D97-AF65-F5344CB8AC3E}">
        <p14:creationId xmlns:p14="http://schemas.microsoft.com/office/powerpoint/2010/main" val="3851469635"/>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4EB8E958-9931-714A-8817-F52AC538B5F8}" type="slidenum">
              <a:rPr lang="en-US"/>
              <a:pPr>
                <a:defRPr/>
              </a:pPr>
              <a:t>‹#›</a:t>
            </a:fld>
            <a:endParaRPr lang="en-US"/>
          </a:p>
        </p:txBody>
      </p:sp>
    </p:spTree>
    <p:extLst>
      <p:ext uri="{BB962C8B-B14F-4D97-AF65-F5344CB8AC3E}">
        <p14:creationId xmlns:p14="http://schemas.microsoft.com/office/powerpoint/2010/main" val="2874833153"/>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86C4D050-01DF-564E-A3B9-A517545E993B}" type="slidenum">
              <a:rPr lang="en-US"/>
              <a:pPr>
                <a:defRPr/>
              </a:pPr>
              <a:t>‹#›</a:t>
            </a:fld>
            <a:endParaRPr lang="en-US"/>
          </a:p>
        </p:txBody>
      </p:sp>
    </p:spTree>
    <p:extLst>
      <p:ext uri="{BB962C8B-B14F-4D97-AF65-F5344CB8AC3E}">
        <p14:creationId xmlns:p14="http://schemas.microsoft.com/office/powerpoint/2010/main" val="565564200"/>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588DC61B-E2F0-2845-94EC-9EF922EE0DF9}" type="slidenum">
              <a:rPr lang="en-US"/>
              <a:pPr>
                <a:defRPr/>
              </a:pPr>
              <a:t>‹#›</a:t>
            </a:fld>
            <a:endParaRPr lang="en-US"/>
          </a:p>
        </p:txBody>
      </p:sp>
    </p:spTree>
    <p:extLst>
      <p:ext uri="{BB962C8B-B14F-4D97-AF65-F5344CB8AC3E}">
        <p14:creationId xmlns:p14="http://schemas.microsoft.com/office/powerpoint/2010/main" val="1953361510"/>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pPr>
                <a:defRPr/>
              </a:pPr>
              <a:t>‹#›</a:t>
            </a:fld>
            <a:endParaRPr lang="en-US"/>
          </a:p>
        </p:txBody>
      </p:sp>
    </p:spTree>
    <p:extLst>
      <p:ext uri="{BB962C8B-B14F-4D97-AF65-F5344CB8AC3E}">
        <p14:creationId xmlns:p14="http://schemas.microsoft.com/office/powerpoint/2010/main" val="23814210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6F1EBF83-8695-5B40-AA4E-5D62C40A5615}" type="slidenum">
              <a:rPr lang="en-GB"/>
              <a:pPr>
                <a:defRPr/>
              </a:pPr>
              <a:t>‹#›</a:t>
            </a:fld>
            <a:endParaRPr lang="en-GB"/>
          </a:p>
        </p:txBody>
      </p:sp>
    </p:spTree>
    <p:extLst>
      <p:ext uri="{BB962C8B-B14F-4D97-AF65-F5344CB8AC3E}">
        <p14:creationId xmlns:p14="http://schemas.microsoft.com/office/powerpoint/2010/main" val="11448750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F70B039D-71CA-9543-9CCB-63787137E4D0}" type="slidenum">
              <a:rPr lang="en-GB"/>
              <a:pPr>
                <a:defRPr/>
              </a:pPr>
              <a:t>‹#›</a:t>
            </a:fld>
            <a:endParaRPr lang="en-GB"/>
          </a:p>
        </p:txBody>
      </p:sp>
    </p:spTree>
    <p:extLst>
      <p:ext uri="{BB962C8B-B14F-4D97-AF65-F5344CB8AC3E}">
        <p14:creationId xmlns:p14="http://schemas.microsoft.com/office/powerpoint/2010/main" val="18263696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B39FBF8-2F47-554A-99BD-BA2145DA7FB6}" type="slidenum">
              <a:rPr lang="en-GB"/>
              <a:pPr>
                <a:defRPr/>
              </a:pPr>
              <a:t>‹#›</a:t>
            </a:fld>
            <a:endParaRPr lang="en-GB"/>
          </a:p>
        </p:txBody>
      </p:sp>
    </p:spTree>
    <p:extLst>
      <p:ext uri="{BB962C8B-B14F-4D97-AF65-F5344CB8AC3E}">
        <p14:creationId xmlns:p14="http://schemas.microsoft.com/office/powerpoint/2010/main" val="6772777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BADB86F-6988-D64C-9F44-DA7ECC7872FD}" type="slidenum">
              <a:rPr lang="en-GB"/>
              <a:pPr>
                <a:defRPr/>
              </a:pPr>
              <a:t>‹#›</a:t>
            </a:fld>
            <a:endParaRPr lang="en-GB"/>
          </a:p>
        </p:txBody>
      </p:sp>
    </p:spTree>
    <p:extLst>
      <p:ext uri="{BB962C8B-B14F-4D97-AF65-F5344CB8AC3E}">
        <p14:creationId xmlns:p14="http://schemas.microsoft.com/office/powerpoint/2010/main" val="998417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lnSpc>
                <a:spcPct val="80000"/>
              </a:lnSpc>
              <a:defRPr/>
            </a:lvl1pPr>
          </a:lstStyle>
          <a:p>
            <a:pPr>
              <a:defRPr/>
            </a:pPr>
            <a:fld id="{04592E06-693D-354C-9E9B-8D2A8AF5198F}" type="slidenum">
              <a:rPr lang="en-GB"/>
              <a:pPr>
                <a:defRPr/>
              </a:pPr>
              <a:t>‹#›</a:t>
            </a:fld>
            <a:endParaRPr lang="en-GB"/>
          </a:p>
        </p:txBody>
      </p:sp>
    </p:spTree>
    <p:extLst>
      <p:ext uri="{BB962C8B-B14F-4D97-AF65-F5344CB8AC3E}">
        <p14:creationId xmlns:p14="http://schemas.microsoft.com/office/powerpoint/2010/main" val="37981995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lnSpc>
                <a:spcPct val="80000"/>
              </a:lnSpc>
              <a:defRPr/>
            </a:lvl1pPr>
          </a:lstStyle>
          <a:p>
            <a:pPr>
              <a:defRPr/>
            </a:pPr>
            <a:fld id="{05BF79EE-DC8B-7E4C-9185-321E57EE1177}" type="slidenum">
              <a:rPr lang="en-GB"/>
              <a:pPr>
                <a:defRPr/>
              </a:pPr>
              <a:t>‹#›</a:t>
            </a:fld>
            <a:endParaRPr lang="en-GB"/>
          </a:p>
        </p:txBody>
      </p:sp>
    </p:spTree>
    <p:extLst>
      <p:ext uri="{BB962C8B-B14F-4D97-AF65-F5344CB8AC3E}">
        <p14:creationId xmlns:p14="http://schemas.microsoft.com/office/powerpoint/2010/main" val="32170156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lnSpc>
                <a:spcPct val="80000"/>
              </a:lnSpc>
              <a:defRPr/>
            </a:lvl1pPr>
          </a:lstStyle>
          <a:p>
            <a:pPr>
              <a:defRPr/>
            </a:pPr>
            <a:fld id="{A79BC501-3085-7F44-94DF-DBB008ACD27C}" type="slidenum">
              <a:rPr lang="en-GB"/>
              <a:pPr>
                <a:defRPr/>
              </a:pPr>
              <a:t>‹#›</a:t>
            </a:fld>
            <a:endParaRPr lang="en-GB"/>
          </a:p>
        </p:txBody>
      </p:sp>
    </p:spTree>
    <p:extLst>
      <p:ext uri="{BB962C8B-B14F-4D97-AF65-F5344CB8AC3E}">
        <p14:creationId xmlns:p14="http://schemas.microsoft.com/office/powerpoint/2010/main" val="34721219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0024B3F7-C895-C440-BE42-0678737DF6E4}" type="slidenum">
              <a:rPr lang="en-GB"/>
              <a:pPr>
                <a:defRPr/>
              </a:pPr>
              <a:t>‹#›</a:t>
            </a:fld>
            <a:endParaRPr lang="en-GB"/>
          </a:p>
        </p:txBody>
      </p:sp>
    </p:spTree>
    <p:extLst>
      <p:ext uri="{BB962C8B-B14F-4D97-AF65-F5344CB8AC3E}">
        <p14:creationId xmlns:p14="http://schemas.microsoft.com/office/powerpoint/2010/main" val="8287622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8FB6D4D-8CB3-0149-BF1F-25C621D49323}" type="slidenum">
              <a:rPr lang="en-GB"/>
              <a:pPr>
                <a:defRPr/>
              </a:pPr>
              <a:t>‹#›</a:t>
            </a:fld>
            <a:endParaRPr lang="en-GB"/>
          </a:p>
        </p:txBody>
      </p:sp>
    </p:spTree>
    <p:extLst>
      <p:ext uri="{BB962C8B-B14F-4D97-AF65-F5344CB8AC3E}">
        <p14:creationId xmlns:p14="http://schemas.microsoft.com/office/powerpoint/2010/main" val="14490517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23AB5B7C-1C24-9E49-8FDF-5FFC1F9AA9A9}" type="slidenum">
              <a:rPr lang="en-GB"/>
              <a:pPr>
                <a:defRPr/>
              </a:pPr>
              <a:t>‹#›</a:t>
            </a:fld>
            <a:endParaRPr lang="en-GB"/>
          </a:p>
        </p:txBody>
      </p:sp>
    </p:spTree>
    <p:extLst>
      <p:ext uri="{BB962C8B-B14F-4D97-AF65-F5344CB8AC3E}">
        <p14:creationId xmlns:p14="http://schemas.microsoft.com/office/powerpoint/2010/main" val="4224939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pPr>
                <a:defRPr/>
              </a:pPr>
              <a:t>‹#›</a:t>
            </a:fld>
            <a:endParaRPr lang="en-US"/>
          </a:p>
        </p:txBody>
      </p:sp>
    </p:spTree>
    <p:extLst>
      <p:ext uri="{BB962C8B-B14F-4D97-AF65-F5344CB8AC3E}">
        <p14:creationId xmlns:p14="http://schemas.microsoft.com/office/powerpoint/2010/main" val="7456538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FC89911-E213-BB44-A434-FC70478E6E56}" type="slidenum">
              <a:rPr lang="en-GB"/>
              <a:pPr>
                <a:defRPr/>
              </a:pPr>
              <a:t>‹#›</a:t>
            </a:fld>
            <a:endParaRPr lang="en-GB"/>
          </a:p>
        </p:txBody>
      </p:sp>
    </p:spTree>
    <p:extLst>
      <p:ext uri="{BB962C8B-B14F-4D97-AF65-F5344CB8AC3E}">
        <p14:creationId xmlns:p14="http://schemas.microsoft.com/office/powerpoint/2010/main" val="31643429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18010753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18351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56925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89369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04908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53015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57477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55407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0733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pPr>
                <a:defRPr/>
              </a:pPr>
              <a:t>‹#›</a:t>
            </a:fld>
            <a:endParaRPr lang="en-US"/>
          </a:p>
        </p:txBody>
      </p:sp>
    </p:spTree>
    <p:extLst>
      <p:ext uri="{BB962C8B-B14F-4D97-AF65-F5344CB8AC3E}">
        <p14:creationId xmlns:p14="http://schemas.microsoft.com/office/powerpoint/2010/main" val="23555158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7775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64130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42049825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94603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79672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67191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76578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63513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4589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3690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0.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jpe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1.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jpe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2.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e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3.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jpe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4.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jpe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5.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1.jpe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7.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8.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image" Target="../media/image1.jpeg"/><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9.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image" Target="../media/image1.jpeg"/><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20.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2.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3.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theme" Target="../theme/theme24.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5.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6.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7.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8.xml.rels><?xml version="1.0" encoding="UTF-8" standalone="yes"?>
<Relationships xmlns="http://schemas.openxmlformats.org/package/2006/relationships"><Relationship Id="rId3" Type="http://schemas.openxmlformats.org/officeDocument/2006/relationships/slideLayout" Target="../slideLayouts/slideLayout286.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slideLayout" Target="../slideLayouts/slideLayout299.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slideLayout" Target="../slideLayouts/slideLayout298.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30.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1.jpe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1.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2.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em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7" Type="http://schemas.openxmlformats.org/officeDocument/2006/relationships/image" Target="../media/image8.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8.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9.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553" r:id="rId1"/>
    <p:sldLayoutId id="2147485503" r:id="rId2"/>
    <p:sldLayoutId id="2147485504" r:id="rId3"/>
    <p:sldLayoutId id="2147485505" r:id="rId4"/>
    <p:sldLayoutId id="2147485506" r:id="rId5"/>
    <p:sldLayoutId id="2147485507" r:id="rId6"/>
    <p:sldLayoutId id="2147485508" r:id="rId7"/>
    <p:sldLayoutId id="2147485509" r:id="rId8"/>
    <p:sldLayoutId id="2147485510" r:id="rId9"/>
    <p:sldLayoutId id="2147485511" r:id="rId10"/>
    <p:sldLayoutId id="214748551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0177942"/>
      </p:ext>
    </p:extLst>
  </p:cSld>
  <p:clrMap bg1="lt1" tx1="dk1" bg2="lt2" tx2="dk2" accent1="accent1" accent2="accent2" accent3="accent3" accent4="accent4" accent5="accent5" accent6="accent6" hlink="hlink" folHlink="folHlink"/>
  <p:sldLayoutIdLst>
    <p:sldLayoutId id="2147485594" r:id="rId1"/>
    <p:sldLayoutId id="2147485595" r:id="rId2"/>
    <p:sldLayoutId id="2147485596" r:id="rId3"/>
    <p:sldLayoutId id="2147485597" r:id="rId4"/>
    <p:sldLayoutId id="2147485598" r:id="rId5"/>
    <p:sldLayoutId id="2147485599" r:id="rId6"/>
    <p:sldLayoutId id="2147485600" r:id="rId7"/>
    <p:sldLayoutId id="2147485601" r:id="rId8"/>
    <p:sldLayoutId id="2147485602" r:id="rId9"/>
    <p:sldLayoutId id="2147485603" r:id="rId10"/>
    <p:sldLayoutId id="214748560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049648"/>
      </p:ext>
    </p:extLst>
  </p:cSld>
  <p:clrMap bg1="lt1" tx1="dk1" bg2="lt2" tx2="dk2" accent1="accent1" accent2="accent2" accent3="accent3" accent4="accent4" accent5="accent5" accent6="accent6" hlink="hlink" folHlink="folHlink"/>
  <p:sldLayoutIdLst>
    <p:sldLayoutId id="2147485606" r:id="rId1"/>
    <p:sldLayoutId id="2147485607" r:id="rId2"/>
    <p:sldLayoutId id="2147485608" r:id="rId3"/>
    <p:sldLayoutId id="2147485609" r:id="rId4"/>
    <p:sldLayoutId id="2147485610" r:id="rId5"/>
    <p:sldLayoutId id="2147485611" r:id="rId6"/>
    <p:sldLayoutId id="2147485612" r:id="rId7"/>
    <p:sldLayoutId id="2147485613" r:id="rId8"/>
    <p:sldLayoutId id="2147485614" r:id="rId9"/>
    <p:sldLayoutId id="2147485615" r:id="rId10"/>
    <p:sldLayoutId id="214748561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1473177"/>
      </p:ext>
    </p:extLst>
  </p:cSld>
  <p:clrMap bg1="lt1" tx1="dk1" bg2="lt2" tx2="dk2" accent1="accent1" accent2="accent2" accent3="accent3" accent4="accent4" accent5="accent5" accent6="accent6" hlink="hlink" folHlink="folHlink"/>
  <p:sldLayoutIdLst>
    <p:sldLayoutId id="2147485618" r:id="rId1"/>
    <p:sldLayoutId id="2147485619" r:id="rId2"/>
    <p:sldLayoutId id="2147485620" r:id="rId3"/>
    <p:sldLayoutId id="2147485621" r:id="rId4"/>
    <p:sldLayoutId id="2147485622" r:id="rId5"/>
    <p:sldLayoutId id="2147485623" r:id="rId6"/>
    <p:sldLayoutId id="2147485624" r:id="rId7"/>
    <p:sldLayoutId id="2147485625" r:id="rId8"/>
    <p:sldLayoutId id="2147485626" r:id="rId9"/>
    <p:sldLayoutId id="2147485627" r:id="rId10"/>
    <p:sldLayoutId id="214748562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9394388"/>
      </p:ext>
    </p:extLst>
  </p:cSld>
  <p:clrMap bg1="lt1" tx1="dk1" bg2="lt2" tx2="dk2" accent1="accent1" accent2="accent2" accent3="accent3" accent4="accent4" accent5="accent5" accent6="accent6" hlink="hlink" folHlink="folHlink"/>
  <p:sldLayoutIdLst>
    <p:sldLayoutId id="2147485630" r:id="rId1"/>
    <p:sldLayoutId id="2147485631" r:id="rId2"/>
    <p:sldLayoutId id="2147485632" r:id="rId3"/>
    <p:sldLayoutId id="2147485633" r:id="rId4"/>
    <p:sldLayoutId id="2147485634" r:id="rId5"/>
    <p:sldLayoutId id="2147485635" r:id="rId6"/>
    <p:sldLayoutId id="2147485636" r:id="rId7"/>
    <p:sldLayoutId id="2147485637" r:id="rId8"/>
    <p:sldLayoutId id="2147485638" r:id="rId9"/>
    <p:sldLayoutId id="2147485639" r:id="rId10"/>
    <p:sldLayoutId id="214748564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7103500"/>
      </p:ext>
    </p:extLst>
  </p:cSld>
  <p:clrMap bg1="lt1" tx1="dk1" bg2="lt2" tx2="dk2" accent1="accent1" accent2="accent2" accent3="accent3" accent4="accent4" accent5="accent5" accent6="accent6" hlink="hlink" folHlink="folHlink"/>
  <p:sldLayoutIdLst>
    <p:sldLayoutId id="2147485642" r:id="rId1"/>
    <p:sldLayoutId id="2147485643" r:id="rId2"/>
    <p:sldLayoutId id="2147485644" r:id="rId3"/>
    <p:sldLayoutId id="2147485645" r:id="rId4"/>
    <p:sldLayoutId id="2147485646" r:id="rId5"/>
    <p:sldLayoutId id="2147485647" r:id="rId6"/>
    <p:sldLayoutId id="2147485648" r:id="rId7"/>
    <p:sldLayoutId id="2147485649" r:id="rId8"/>
    <p:sldLayoutId id="2147485650" r:id="rId9"/>
    <p:sldLayoutId id="2147485651" r:id="rId10"/>
    <p:sldLayoutId id="214748565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4177440"/>
      </p:ext>
    </p:extLst>
  </p:cSld>
  <p:clrMap bg1="lt1" tx1="dk1" bg2="lt2" tx2="dk2" accent1="accent1" accent2="accent2" accent3="accent3" accent4="accent4" accent5="accent5" accent6="accent6" hlink="hlink" folHlink="folHlink"/>
  <p:sldLayoutIdLst>
    <p:sldLayoutId id="2147485654" r:id="rId1"/>
    <p:sldLayoutId id="2147485655" r:id="rId2"/>
    <p:sldLayoutId id="2147485656" r:id="rId3"/>
    <p:sldLayoutId id="2147485657" r:id="rId4"/>
    <p:sldLayoutId id="2147485658" r:id="rId5"/>
    <p:sldLayoutId id="2147485659" r:id="rId6"/>
    <p:sldLayoutId id="2147485660" r:id="rId7"/>
    <p:sldLayoutId id="2147485661" r:id="rId8"/>
    <p:sldLayoutId id="2147485662" r:id="rId9"/>
    <p:sldLayoutId id="2147485663" r:id="rId10"/>
    <p:sldLayoutId id="214748566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lnSpc>
                <a:spcPct val="100000"/>
              </a:lnSpc>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lnSpc>
                <a:spcPct val="100000"/>
              </a:lnSpc>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lnSpc>
                <a:spcPct val="100000"/>
              </a:lnSpc>
              <a:defRPr/>
            </a:pPr>
            <a:fld id="{C7FCEC4A-0619-534F-AB0C-4C4D1986DF16}" type="slidenum">
              <a:rPr lang="en-US"/>
              <a:pPr eaLnBrk="0" hangingPunct="0">
                <a:lnSpc>
                  <a:spcPct val="100000"/>
                </a:lnSpc>
                <a:defRPr/>
              </a:pPr>
              <a:t>‹#›</a:t>
            </a:fld>
            <a:endParaRPr lang="en-US"/>
          </a:p>
        </p:txBody>
      </p:sp>
    </p:spTree>
    <p:extLst>
      <p:ext uri="{BB962C8B-B14F-4D97-AF65-F5344CB8AC3E}">
        <p14:creationId xmlns:p14="http://schemas.microsoft.com/office/powerpoint/2010/main" val="3318071753"/>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 id="21474856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6213131"/>
      </p:ext>
    </p:extLst>
  </p:cSld>
  <p:clrMap bg1="lt1" tx1="dk1" bg2="lt2" tx2="dk2" accent1="accent1" accent2="accent2" accent3="accent3" accent4="accent4" accent5="accent5" accent6="accent6" hlink="hlink" folHlink="folHlink"/>
  <p:sldLayoutIdLst>
    <p:sldLayoutId id="2147485680" r:id="rId1"/>
    <p:sldLayoutId id="2147485681" r:id="rId2"/>
    <p:sldLayoutId id="2147485682" r:id="rId3"/>
    <p:sldLayoutId id="2147485683" r:id="rId4"/>
    <p:sldLayoutId id="2147485684" r:id="rId5"/>
    <p:sldLayoutId id="2147485685" r:id="rId6"/>
    <p:sldLayoutId id="2147485686" r:id="rId7"/>
    <p:sldLayoutId id="2147485687" r:id="rId8"/>
    <p:sldLayoutId id="2147485688" r:id="rId9"/>
    <p:sldLayoutId id="2147485689" r:id="rId10"/>
    <p:sldLayoutId id="214748569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2470254666"/>
      </p:ext>
    </p:extLst>
  </p:cSld>
  <p:clrMap bg1="lt1" tx1="dk1" bg2="lt2" tx2="dk2" accent1="accent1" accent2="accent2" accent3="accent3" accent4="accent4" accent5="accent5" accent6="accent6" hlink="hlink" folHlink="folHlink"/>
  <p:sldLayoutIdLst>
    <p:sldLayoutId id="2147485733" r:id="rId1"/>
    <p:sldLayoutId id="2147485734" r:id="rId2"/>
    <p:sldLayoutId id="2147485735" r:id="rId3"/>
    <p:sldLayoutId id="2147485736" r:id="rId4"/>
    <p:sldLayoutId id="2147485737" r:id="rId5"/>
    <p:sldLayoutId id="2147485738" r:id="rId6"/>
    <p:sldLayoutId id="2147485739" r:id="rId7"/>
    <p:sldLayoutId id="2147485740" r:id="rId8"/>
    <p:sldLayoutId id="2147485741" r:id="rId9"/>
    <p:sldLayoutId id="2147485742" r:id="rId10"/>
    <p:sldLayoutId id="214748574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064016"/>
      </p:ext>
    </p:extLst>
  </p:cSld>
  <p:clrMap bg1="lt1" tx1="dk1" bg2="lt2" tx2="dk2" accent1="accent1" accent2="accent2" accent3="accent3" accent4="accent4" accent5="accent5" accent6="accent6" hlink="hlink" folHlink="folHlink"/>
  <p:sldLayoutIdLst>
    <p:sldLayoutId id="2147485745" r:id="rId1"/>
    <p:sldLayoutId id="2147485746" r:id="rId2"/>
    <p:sldLayoutId id="2147485747" r:id="rId3"/>
    <p:sldLayoutId id="2147485748" r:id="rId4"/>
    <p:sldLayoutId id="2147485749" r:id="rId5"/>
    <p:sldLayoutId id="2147485750" r:id="rId6"/>
    <p:sldLayoutId id="2147485751" r:id="rId7"/>
    <p:sldLayoutId id="2147485752" r:id="rId8"/>
    <p:sldLayoutId id="2147485753" r:id="rId9"/>
    <p:sldLayoutId id="2147485754" r:id="rId10"/>
    <p:sldLayoutId id="214748575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400">
                <a:solidFill>
                  <a:schemeClr val="bg2"/>
                </a:solidFill>
                <a:latin typeface="+mn-lt"/>
                <a:ea typeface="Times New Roman" pitchFamily="-105" charset="0"/>
                <a:cs typeface="Times New Roman" pitchFamily="-105" charset="0"/>
              </a:defRPr>
            </a:lvl1pPr>
          </a:lstStyle>
          <a:p>
            <a:pPr>
              <a:defRPr/>
            </a:pPr>
            <a:endParaRPr lang="en-US"/>
          </a:p>
        </p:txBody>
      </p:sp>
      <p:sp>
        <p:nvSpPr>
          <p:cNvPr id="6758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lnSpc>
                <a:spcPct val="100000"/>
              </a:lnSpc>
              <a:defRPr sz="1400">
                <a:solidFill>
                  <a:schemeClr val="bg2"/>
                </a:solidFill>
                <a:latin typeface="+mn-lt"/>
                <a:ea typeface="Times New Roman" pitchFamily="-105" charset="0"/>
                <a:cs typeface="Times New Roman" pitchFamily="-105" charset="0"/>
              </a:defRPr>
            </a:lvl1pPr>
          </a:lstStyle>
          <a:p>
            <a:pPr>
              <a:defRPr/>
            </a:pPr>
            <a:endParaRPr lang="en-US"/>
          </a:p>
        </p:txBody>
      </p:sp>
      <p:sp>
        <p:nvSpPr>
          <p:cNvPr id="6759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400">
                <a:solidFill>
                  <a:schemeClr val="bg2"/>
                </a:solidFill>
                <a:latin typeface="Tahoma" charset="0"/>
                <a:cs typeface="Times New Roman" charset="0"/>
              </a:defRPr>
            </a:lvl1pPr>
          </a:lstStyle>
          <a:p>
            <a:pPr>
              <a:defRPr/>
            </a:pPr>
            <a:fld id="{1A0FF567-27E8-754B-9A69-3CA40AFC41DD}" type="slidenum">
              <a:rPr lang="en-US"/>
              <a:pPr>
                <a:defRPr/>
              </a:pPr>
              <a:t>‹#›</a:t>
            </a:fld>
            <a:endParaRPr lang="en-US"/>
          </a:p>
        </p:txBody>
      </p:sp>
      <p:grpSp>
        <p:nvGrpSpPr>
          <p:cNvPr id="13319" name="Group 7"/>
          <p:cNvGrpSpPr>
            <a:grpSpLocks/>
          </p:cNvGrpSpPr>
          <p:nvPr/>
        </p:nvGrpSpPr>
        <p:grpSpPr bwMode="auto">
          <a:xfrm>
            <a:off x="177800" y="230188"/>
            <a:ext cx="203200" cy="6503987"/>
            <a:chOff x="112" y="145"/>
            <a:chExt cx="128" cy="4097"/>
          </a:xfrm>
        </p:grpSpPr>
        <p:sp>
          <p:nvSpPr>
            <p:cNvPr id="1333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33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lnSpc>
                  <a:spcPct val="100000"/>
                </a:lnSpc>
              </a:pPr>
              <a:endParaRPr lang="en-US" sz="2400">
                <a:solidFill>
                  <a:schemeClr val="tx1"/>
                </a:solidFill>
                <a:latin typeface="Times New Roman" charset="0"/>
                <a:cs typeface="Times New Roman" charset="0"/>
              </a:endParaRPr>
            </a:p>
          </p:txBody>
        </p:sp>
      </p:grpSp>
      <p:grpSp>
        <p:nvGrpSpPr>
          <p:cNvPr id="13320" name="Group 10"/>
          <p:cNvGrpSpPr>
            <a:grpSpLocks/>
          </p:cNvGrpSpPr>
          <p:nvPr/>
        </p:nvGrpSpPr>
        <p:grpSpPr bwMode="auto">
          <a:xfrm>
            <a:off x="8793163" y="220663"/>
            <a:ext cx="198437" cy="6408737"/>
            <a:chOff x="5539" y="139"/>
            <a:chExt cx="125" cy="4037"/>
          </a:xfrm>
        </p:grpSpPr>
        <p:sp>
          <p:nvSpPr>
            <p:cNvPr id="1333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33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grpSp>
        <p:nvGrpSpPr>
          <p:cNvPr id="13321" name="Group 13"/>
          <p:cNvGrpSpPr>
            <a:grpSpLocks/>
          </p:cNvGrpSpPr>
          <p:nvPr/>
        </p:nvGrpSpPr>
        <p:grpSpPr bwMode="auto">
          <a:xfrm>
            <a:off x="412750" y="6477000"/>
            <a:ext cx="8686800" cy="228600"/>
            <a:chOff x="260" y="4080"/>
            <a:chExt cx="5472" cy="144"/>
          </a:xfrm>
        </p:grpSpPr>
        <p:sp>
          <p:nvSpPr>
            <p:cNvPr id="1332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32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grpSp>
        <p:nvGrpSpPr>
          <p:cNvPr id="13322" name="Group 16"/>
          <p:cNvGrpSpPr>
            <a:grpSpLocks/>
          </p:cNvGrpSpPr>
          <p:nvPr/>
        </p:nvGrpSpPr>
        <p:grpSpPr bwMode="auto">
          <a:xfrm>
            <a:off x="76200" y="176213"/>
            <a:ext cx="8745538" cy="161925"/>
            <a:chOff x="48" y="111"/>
            <a:chExt cx="5509" cy="102"/>
          </a:xfrm>
        </p:grpSpPr>
        <p:sp>
          <p:nvSpPr>
            <p:cNvPr id="1332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32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grpSp>
        <p:nvGrpSpPr>
          <p:cNvPr id="6" name="Group 19"/>
          <p:cNvGrpSpPr>
            <a:grpSpLocks/>
          </p:cNvGrpSpPr>
          <p:nvPr/>
        </p:nvGrpSpPr>
        <p:grpSpPr bwMode="auto">
          <a:xfrm>
            <a:off x="71438" y="176213"/>
            <a:ext cx="8745537" cy="161925"/>
            <a:chOff x="48" y="111"/>
            <a:chExt cx="5509" cy="102"/>
          </a:xfrm>
        </p:grpSpPr>
        <p:sp>
          <p:nvSpPr>
            <p:cNvPr id="1332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32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Tree>
  </p:cSld>
  <p:clrMap bg1="dk2" tx1="lt1" bg2="dk1" tx2="lt2" accent1="accent1" accent2="accent2" accent3="accent3" accent4="accent4" accent5="accent5" accent6="accent6" hlink="hlink" folHlink="folHlink"/>
  <p:sldLayoutIdLst>
    <p:sldLayoutId id="2147485554" r:id="rId1"/>
    <p:sldLayoutId id="2147485513" r:id="rId2"/>
    <p:sldLayoutId id="2147485514" r:id="rId3"/>
    <p:sldLayoutId id="2147485515" r:id="rId4"/>
    <p:sldLayoutId id="2147485516" r:id="rId5"/>
    <p:sldLayoutId id="2147485517" r:id="rId6"/>
    <p:sldLayoutId id="2147485518" r:id="rId7"/>
    <p:sldLayoutId id="2147485519" r:id="rId8"/>
    <p:sldLayoutId id="2147485520" r:id="rId9"/>
    <p:sldLayoutId id="2147485521" r:id="rId10"/>
    <p:sldLayoutId id="2147485522"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2pPr>
      <a:lvl3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3pPr>
      <a:lvl4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4pPr>
      <a:lvl5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5pPr>
      <a:lvl6pPr marL="457200" algn="l" rtl="0" fontAlgn="base">
        <a:spcBef>
          <a:spcPct val="0"/>
        </a:spcBef>
        <a:spcAft>
          <a:spcPct val="0"/>
        </a:spcAft>
        <a:defRPr sz="3600">
          <a:solidFill>
            <a:schemeClr val="tx2"/>
          </a:solidFill>
          <a:latin typeface="Tahoma" pitchFamily="-105" charset="-52"/>
        </a:defRPr>
      </a:lvl6pPr>
      <a:lvl7pPr marL="914400" algn="l" rtl="0" fontAlgn="base">
        <a:spcBef>
          <a:spcPct val="0"/>
        </a:spcBef>
        <a:spcAft>
          <a:spcPct val="0"/>
        </a:spcAft>
        <a:defRPr sz="3600">
          <a:solidFill>
            <a:schemeClr val="tx2"/>
          </a:solidFill>
          <a:latin typeface="Tahoma" pitchFamily="-105" charset="-52"/>
        </a:defRPr>
      </a:lvl7pPr>
      <a:lvl8pPr marL="1371600" algn="l" rtl="0" fontAlgn="base">
        <a:spcBef>
          <a:spcPct val="0"/>
        </a:spcBef>
        <a:spcAft>
          <a:spcPct val="0"/>
        </a:spcAft>
        <a:defRPr sz="3600">
          <a:solidFill>
            <a:schemeClr val="tx2"/>
          </a:solidFill>
          <a:latin typeface="Tahoma" pitchFamily="-105" charset="-52"/>
        </a:defRPr>
      </a:lvl8pPr>
      <a:lvl9pPr marL="1828800" algn="l" rtl="0" fontAlgn="base">
        <a:spcBef>
          <a:spcPct val="0"/>
        </a:spcBef>
        <a:spcAft>
          <a:spcPct val="0"/>
        </a:spcAft>
        <a:defRPr sz="3600">
          <a:solidFill>
            <a:schemeClr val="tx2"/>
          </a:solidFill>
          <a:latin typeface="Tahoma" pitchFamily="-105" charset="-52"/>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6970866"/>
      </p:ext>
    </p:extLst>
  </p:cSld>
  <p:clrMap bg1="lt1" tx1="dk1" bg2="lt2" tx2="dk2" accent1="accent1" accent2="accent2" accent3="accent3" accent4="accent4" accent5="accent5" accent6="accent6" hlink="hlink" folHlink="folHlink"/>
  <p:sldLayoutIdLst>
    <p:sldLayoutId id="2147485757" r:id="rId1"/>
    <p:sldLayoutId id="2147485758" r:id="rId2"/>
    <p:sldLayoutId id="2147485759" r:id="rId3"/>
    <p:sldLayoutId id="2147485760" r:id="rId4"/>
    <p:sldLayoutId id="2147485761" r:id="rId5"/>
    <p:sldLayoutId id="2147485762" r:id="rId6"/>
    <p:sldLayoutId id="2147485763" r:id="rId7"/>
    <p:sldLayoutId id="2147485764" r:id="rId8"/>
    <p:sldLayoutId id="2147485765" r:id="rId9"/>
    <p:sldLayoutId id="2147485766" r:id="rId10"/>
    <p:sldLayoutId id="214748576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ea typeface="Arial" charset="0"/>
                <a:cs typeface="Arial" charset="0"/>
              </a:defRPr>
            </a:lvl1pPr>
          </a:lstStyle>
          <a:p>
            <a:pPr>
              <a:lnSpc>
                <a:spcPct val="100000"/>
              </a:lnSpc>
              <a:defRPr/>
            </a:pPr>
            <a:endParaRPr lang="en-US">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ea typeface="Arial" charset="0"/>
                <a:cs typeface="Arial" charset="0"/>
              </a:defRPr>
            </a:lvl1pPr>
          </a:lstStyle>
          <a:p>
            <a:pPr>
              <a:lnSpc>
                <a:spcPct val="100000"/>
              </a:lnSpc>
              <a:defRPr/>
            </a:pPr>
            <a:endParaRPr lang="en-US">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000000"/>
                </a:solidFill>
                <a:cs typeface="Arial" charset="0"/>
              </a:defRPr>
            </a:lvl1pPr>
          </a:lstStyle>
          <a:p>
            <a:pPr>
              <a:lnSpc>
                <a:spcPct val="100000"/>
              </a:lnSpc>
              <a:defRPr/>
            </a:pPr>
            <a:fld id="{6D9D8DB9-04D8-3142-B9A3-E96C2D4BB545}" type="slidenum">
              <a:rPr lang="en-US">
                <a:latin typeface="Arial" charset="0"/>
              </a:rPr>
              <a:pPr>
                <a:lnSpc>
                  <a:spcPct val="100000"/>
                </a:lnSpc>
                <a:defRPr/>
              </a:pPr>
              <a:t>‹#›</a:t>
            </a:fld>
            <a:endParaRPr lang="en-US">
              <a:latin typeface="Arial" charset="0"/>
            </a:endParaRPr>
          </a:p>
        </p:txBody>
      </p:sp>
    </p:spTree>
    <p:extLst>
      <p:ext uri="{BB962C8B-B14F-4D97-AF65-F5344CB8AC3E}">
        <p14:creationId xmlns:p14="http://schemas.microsoft.com/office/powerpoint/2010/main" val="4107510116"/>
      </p:ext>
    </p:extLst>
  </p:cSld>
  <p:clrMap bg1="lt1" tx1="dk1" bg2="lt2" tx2="dk2" accent1="accent1" accent2="accent2" accent3="accent3" accent4="accent4" accent5="accent5" accent6="accent6" hlink="hlink" folHlink="folHlink"/>
  <p:sldLayoutIdLst>
    <p:sldLayoutId id="2147485769" r:id="rId1"/>
    <p:sldLayoutId id="2147485770" r:id="rId2"/>
    <p:sldLayoutId id="2147485771" r:id="rId3"/>
    <p:sldLayoutId id="2147485772" r:id="rId4"/>
    <p:sldLayoutId id="2147485773" r:id="rId5"/>
    <p:sldLayoutId id="2147485774" r:id="rId6"/>
    <p:sldLayoutId id="2147485775" r:id="rId7"/>
    <p:sldLayoutId id="2147485776" r:id="rId8"/>
    <p:sldLayoutId id="2147485777" r:id="rId9"/>
    <p:sldLayoutId id="2147485778" r:id="rId10"/>
    <p:sldLayoutId id="2147485779" r:id="rId11"/>
    <p:sldLayoutId id="2147485780" r:id="rId12"/>
    <p:sldLayoutId id="2147485781"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185150" cy="6738938"/>
            <a:chOff x="432" y="74"/>
            <a:chExt cx="5156" cy="4245"/>
          </a:xfrm>
        </p:grpSpPr>
        <p:sp>
          <p:nvSpPr>
            <p:cNvPr id="1029"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nvGrpSpPr>
            <p:cNvPr id="1030" name="Group 4"/>
            <p:cNvGrpSpPr>
              <a:grpSpLocks/>
            </p:cNvGrpSpPr>
            <p:nvPr/>
          </p:nvGrpSpPr>
          <p:grpSpPr bwMode="auto">
            <a:xfrm>
              <a:off x="2859" y="4250"/>
              <a:ext cx="2729" cy="41"/>
              <a:chOff x="2859" y="4250"/>
              <a:chExt cx="2729" cy="41"/>
            </a:xfrm>
          </p:grpSpPr>
          <p:sp>
            <p:nvSpPr>
              <p:cNvPr id="1034"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5"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6"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7"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8"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9"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40"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41"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sp>
          <p:nvSpPr>
            <p:cNvPr id="1031"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2"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3"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sp>
        <p:nvSpPr>
          <p:cNvPr id="1027" name="Rectangle 17"/>
          <p:cNvSpPr>
            <a:spLocks noGrp="1" noChangeArrowheads="1"/>
          </p:cNvSpPr>
          <p:nvPr>
            <p:ph type="title"/>
          </p:nvPr>
        </p:nvSpPr>
        <p:spPr bwMode="auto">
          <a:xfrm>
            <a:off x="250825" y="765175"/>
            <a:ext cx="87836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4213" y="1981200"/>
            <a:ext cx="835025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2549965"/>
      </p:ext>
    </p:extLst>
  </p:cSld>
  <p:clrMap bg1="dk2" tx1="lt1" bg2="dk1" tx2="lt2" accent1="accent1" accent2="accent2" accent3="accent3" accent4="accent4" accent5="accent5" accent6="accent6" hlink="hlink" folHlink="folHlink"/>
  <p:sldLayoutIdLst>
    <p:sldLayoutId id="2147485783" r:id="rId1"/>
    <p:sldLayoutId id="2147485784" r:id="rId2"/>
    <p:sldLayoutId id="2147485785" r:id="rId3"/>
    <p:sldLayoutId id="2147485786" r:id="rId4"/>
    <p:sldLayoutId id="2147485787" r:id="rId5"/>
    <p:sldLayoutId id="2147485788" r:id="rId6"/>
    <p:sldLayoutId id="2147485789" r:id="rId7"/>
    <p:sldLayoutId id="2147485790" r:id="rId8"/>
    <p:sldLayoutId id="2147485791" r:id="rId9"/>
    <p:sldLayoutId id="2147485792" r:id="rId10"/>
    <p:sldLayoutId id="2147485793" r:id="rId11"/>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nSpc>
                <a:spcPct val="100000"/>
              </a:lnSpc>
              <a:defRPr/>
            </a:pPr>
            <a:fld id="{C16A198B-9034-4749-8A8D-B90A5F5B90A3}" type="datetimeFigureOut">
              <a:rPr lang="en-US">
                <a:latin typeface="Calibri" charset="0"/>
              </a:rPr>
              <a:pPr>
                <a:lnSpc>
                  <a:spcPct val="100000"/>
                </a:lnSpc>
                <a:defRPr/>
              </a:pPr>
              <a:t>12/28/18</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lnSpc>
                <a:spcPct val="100000"/>
              </a:lnSpc>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lnSpc>
                <a:spcPct val="100000"/>
              </a:lnSpc>
              <a:defRPr/>
            </a:pPr>
            <a:fld id="{FA356419-7718-C74B-9C0F-E2D2C7D5AD85}" type="slidenum">
              <a:rPr lang="en-US">
                <a:latin typeface="Calibri" charset="0"/>
              </a:rPr>
              <a:pPr>
                <a:lnSpc>
                  <a:spcPct val="100000"/>
                </a:lnSpc>
                <a:defRPr/>
              </a:pPr>
              <a:t>‹#›</a:t>
            </a:fld>
            <a:endParaRPr lang="en-US">
              <a:latin typeface="Calibri" charset="0"/>
            </a:endParaRPr>
          </a:p>
        </p:txBody>
      </p:sp>
    </p:spTree>
    <p:extLst>
      <p:ext uri="{BB962C8B-B14F-4D97-AF65-F5344CB8AC3E}">
        <p14:creationId xmlns:p14="http://schemas.microsoft.com/office/powerpoint/2010/main" val="1023530289"/>
      </p:ext>
    </p:extLst>
  </p:cSld>
  <p:clrMap bg1="lt1" tx1="dk1" bg2="lt2" tx2="dk2" accent1="accent1" accent2="accent2" accent3="accent3" accent4="accent4" accent5="accent5" accent6="accent6" hlink="hlink" folHlink="folHlink"/>
  <p:sldLayoutIdLst>
    <p:sldLayoutId id="2147485795" r:id="rId1"/>
    <p:sldLayoutId id="2147485796" r:id="rId2"/>
    <p:sldLayoutId id="2147485797" r:id="rId3"/>
    <p:sldLayoutId id="2147485798" r:id="rId4"/>
    <p:sldLayoutId id="2147485799" r:id="rId5"/>
    <p:sldLayoutId id="2147485800" r:id="rId6"/>
    <p:sldLayoutId id="2147485801" r:id="rId7"/>
    <p:sldLayoutId id="2147485802" r:id="rId8"/>
    <p:sldLayoutId id="2147485803" r:id="rId9"/>
    <p:sldLayoutId id="2147485804" r:id="rId10"/>
    <p:sldLayoutId id="214748580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lnSpc>
                  <a:spcPct val="100000"/>
                </a:lnSpc>
              </a:pPr>
              <a:endParaRPr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lnSpc>
                    <a:spcPct val="100000"/>
                  </a:lnSpc>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lnSpc>
                    <a:spcPct val="100000"/>
                  </a:lnSpc>
                </a:pPr>
                <a:endParaRPr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lnSpc>
                    <a:spcPct val="100000"/>
                  </a:lnSpc>
                </a:pPr>
                <a:endParaRPr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lnSpc>
                    <a:spcPct val="100000"/>
                  </a:lnSpc>
                </a:pPr>
                <a:endParaRPr lang="en-US" sz="900">
                  <a:solidFill>
                    <a:srgbClr val="FFA27C"/>
                  </a:solidFill>
                  <a:latin typeface="Arial" charset="0"/>
                </a:endParaRPr>
              </a:p>
            </p:txBody>
          </p:sp>
        </p:grpSp>
      </p:grpSp>
    </p:spTree>
    <p:extLst>
      <p:ext uri="{BB962C8B-B14F-4D97-AF65-F5344CB8AC3E}">
        <p14:creationId xmlns:p14="http://schemas.microsoft.com/office/powerpoint/2010/main" val="2685329519"/>
      </p:ext>
    </p:extLst>
  </p:cSld>
  <p:clrMap bg1="dk2" tx1="lt1" bg2="dk1" tx2="lt2" accent1="accent1" accent2="accent2" accent3="accent3" accent4="accent4" accent5="accent5" accent6="accent6" hlink="hlink" folHlink="folHlink"/>
  <p:sldLayoutIdLst>
    <p:sldLayoutId id="2147485807" r:id="rId1"/>
    <p:sldLayoutId id="2147485808" r:id="rId2"/>
    <p:sldLayoutId id="2147485809" r:id="rId3"/>
    <p:sldLayoutId id="2147485810" r:id="rId4"/>
    <p:sldLayoutId id="2147485811" r:id="rId5"/>
    <p:sldLayoutId id="2147485812" r:id="rId6"/>
    <p:sldLayoutId id="2147485813" r:id="rId7"/>
    <p:sldLayoutId id="2147485814" r:id="rId8"/>
    <p:sldLayoutId id="2147485815" r:id="rId9"/>
    <p:sldLayoutId id="2147485816" r:id="rId10"/>
    <p:sldLayoutId id="2147485817" r:id="rId11"/>
    <p:sldLayoutId id="2147485818"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lnSpc>
                <a:spcPct val="100000"/>
              </a:lnSpc>
              <a:defRPr/>
            </a:pPr>
            <a:fld id="{1D5C261E-1679-774F-B786-F39C014CA69C}" type="datetimeFigureOut">
              <a:rPr lang="en-NZ"/>
              <a:pPr>
                <a:lnSpc>
                  <a:spcPct val="100000"/>
                </a:lnSpc>
                <a:defRPr/>
              </a:pPr>
              <a:t>28/12/18</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lnSpc>
                <a:spcPct val="100000"/>
              </a:lnSpc>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lnSpc>
                <a:spcPct val="100000"/>
              </a:lnSpc>
              <a:defRPr/>
            </a:pPr>
            <a:fld id="{FAAF8DCE-046A-904B-90A6-C0407654BE76}" type="slidenum">
              <a:rPr lang="en-NZ"/>
              <a:pPr>
                <a:lnSpc>
                  <a:spcPct val="100000"/>
                </a:lnSpc>
                <a:defRPr/>
              </a:pPr>
              <a:t>‹#›</a:t>
            </a:fld>
            <a:endParaRPr lang="en-NZ"/>
          </a:p>
        </p:txBody>
      </p:sp>
    </p:spTree>
    <p:extLst>
      <p:ext uri="{BB962C8B-B14F-4D97-AF65-F5344CB8AC3E}">
        <p14:creationId xmlns:p14="http://schemas.microsoft.com/office/powerpoint/2010/main" val="2302754719"/>
      </p:ext>
    </p:extLst>
  </p:cSld>
  <p:clrMap bg1="lt1" tx1="dk1" bg2="lt2" tx2="dk2" accent1="accent1" accent2="accent2" accent3="accent3" accent4="accent4" accent5="accent5" accent6="accent6" hlink="hlink" folHlink="folHlink"/>
  <p:sldLayoutIdLst>
    <p:sldLayoutId id="2147485820" r:id="rId1"/>
    <p:sldLayoutId id="2147485821" r:id="rId2"/>
    <p:sldLayoutId id="2147485822" r:id="rId3"/>
    <p:sldLayoutId id="2147485823" r:id="rId4"/>
    <p:sldLayoutId id="2147485824" r:id="rId5"/>
    <p:sldLayoutId id="2147485825" r:id="rId6"/>
    <p:sldLayoutId id="2147485826" r:id="rId7"/>
    <p:sldLayoutId id="2147485827" r:id="rId8"/>
    <p:sldLayoutId id="2147485828" r:id="rId9"/>
    <p:sldLayoutId id="2147485829" r:id="rId10"/>
    <p:sldLayoutId id="2147485830"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400">
                <a:solidFill>
                  <a:schemeClr val="bg2"/>
                </a:solidFill>
                <a:latin typeface="+mn-lt"/>
                <a:ea typeface="Times New Roman" pitchFamily="-105" charset="0"/>
                <a:cs typeface="Times New Roman" pitchFamily="-105" charset="0"/>
              </a:defRPr>
            </a:lvl1pPr>
          </a:lstStyle>
          <a:p>
            <a:pPr>
              <a:defRPr/>
            </a:pPr>
            <a:endParaRPr lang="en-US">
              <a:solidFill>
                <a:srgbClr val="808080"/>
              </a:solidFill>
              <a:latin typeface="Tahoma"/>
            </a:endParaRPr>
          </a:p>
        </p:txBody>
      </p:sp>
      <p:sp>
        <p:nvSpPr>
          <p:cNvPr id="6758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lnSpc>
                <a:spcPct val="100000"/>
              </a:lnSpc>
              <a:defRPr sz="1400">
                <a:solidFill>
                  <a:schemeClr val="bg2"/>
                </a:solidFill>
                <a:latin typeface="+mn-lt"/>
                <a:ea typeface="Times New Roman" pitchFamily="-105" charset="0"/>
                <a:cs typeface="Times New Roman" pitchFamily="-105" charset="0"/>
              </a:defRPr>
            </a:lvl1pPr>
          </a:lstStyle>
          <a:p>
            <a:pPr>
              <a:defRPr/>
            </a:pPr>
            <a:endParaRPr lang="en-US">
              <a:solidFill>
                <a:srgbClr val="808080"/>
              </a:solidFill>
              <a:latin typeface="Tahoma"/>
            </a:endParaRPr>
          </a:p>
        </p:txBody>
      </p:sp>
      <p:sp>
        <p:nvSpPr>
          <p:cNvPr id="6759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400">
                <a:solidFill>
                  <a:schemeClr val="bg2"/>
                </a:solidFill>
                <a:latin typeface="Tahoma" charset="0"/>
                <a:cs typeface="Times New Roman" charset="0"/>
              </a:defRPr>
            </a:lvl1pPr>
          </a:lstStyle>
          <a:p>
            <a:pPr>
              <a:defRPr/>
            </a:pPr>
            <a:fld id="{1A0FF567-27E8-754B-9A69-3CA40AFC41DD}" type="slidenum">
              <a:rPr lang="en-US">
                <a:solidFill>
                  <a:srgbClr val="808080"/>
                </a:solidFill>
              </a:rPr>
              <a:pPr>
                <a:defRPr/>
              </a:pPr>
              <a:t>‹#›</a:t>
            </a:fld>
            <a:endParaRPr lang="en-US">
              <a:solidFill>
                <a:srgbClr val="808080"/>
              </a:solidFill>
            </a:endParaRPr>
          </a:p>
        </p:txBody>
      </p:sp>
      <p:grpSp>
        <p:nvGrpSpPr>
          <p:cNvPr id="13319" name="Group 7"/>
          <p:cNvGrpSpPr>
            <a:grpSpLocks/>
          </p:cNvGrpSpPr>
          <p:nvPr/>
        </p:nvGrpSpPr>
        <p:grpSpPr bwMode="auto">
          <a:xfrm>
            <a:off x="177800" y="230188"/>
            <a:ext cx="203200" cy="6503987"/>
            <a:chOff x="112" y="145"/>
            <a:chExt cx="128" cy="4097"/>
          </a:xfrm>
        </p:grpSpPr>
        <p:sp>
          <p:nvSpPr>
            <p:cNvPr id="1333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33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lnSpc>
                  <a:spcPct val="100000"/>
                </a:lnSpc>
              </a:pPr>
              <a:endParaRPr lang="en-US" sz="2400">
                <a:solidFill>
                  <a:srgbClr val="F8F8F8"/>
                </a:solidFill>
                <a:latin typeface="Times New Roman" charset="0"/>
                <a:cs typeface="Times New Roman" charset="0"/>
              </a:endParaRPr>
            </a:p>
          </p:txBody>
        </p:sp>
      </p:grpSp>
      <p:grpSp>
        <p:nvGrpSpPr>
          <p:cNvPr id="13320" name="Group 10"/>
          <p:cNvGrpSpPr>
            <a:grpSpLocks/>
          </p:cNvGrpSpPr>
          <p:nvPr/>
        </p:nvGrpSpPr>
        <p:grpSpPr bwMode="auto">
          <a:xfrm>
            <a:off x="8793163" y="220663"/>
            <a:ext cx="198437" cy="6408737"/>
            <a:chOff x="5539" y="139"/>
            <a:chExt cx="125" cy="4037"/>
          </a:xfrm>
        </p:grpSpPr>
        <p:sp>
          <p:nvSpPr>
            <p:cNvPr id="1333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33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grpSp>
        <p:nvGrpSpPr>
          <p:cNvPr id="13321" name="Group 13"/>
          <p:cNvGrpSpPr>
            <a:grpSpLocks/>
          </p:cNvGrpSpPr>
          <p:nvPr/>
        </p:nvGrpSpPr>
        <p:grpSpPr bwMode="auto">
          <a:xfrm>
            <a:off x="412750" y="6477000"/>
            <a:ext cx="8686800" cy="228600"/>
            <a:chOff x="260" y="4080"/>
            <a:chExt cx="5472" cy="144"/>
          </a:xfrm>
        </p:grpSpPr>
        <p:sp>
          <p:nvSpPr>
            <p:cNvPr id="1332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32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grpSp>
        <p:nvGrpSpPr>
          <p:cNvPr id="13322" name="Group 16"/>
          <p:cNvGrpSpPr>
            <a:grpSpLocks/>
          </p:cNvGrpSpPr>
          <p:nvPr/>
        </p:nvGrpSpPr>
        <p:grpSpPr bwMode="auto">
          <a:xfrm>
            <a:off x="76200" y="176213"/>
            <a:ext cx="8745538" cy="161925"/>
            <a:chOff x="48" y="111"/>
            <a:chExt cx="5509" cy="102"/>
          </a:xfrm>
        </p:grpSpPr>
        <p:sp>
          <p:nvSpPr>
            <p:cNvPr id="1332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32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grpSp>
        <p:nvGrpSpPr>
          <p:cNvPr id="6" name="Group 19"/>
          <p:cNvGrpSpPr>
            <a:grpSpLocks/>
          </p:cNvGrpSpPr>
          <p:nvPr/>
        </p:nvGrpSpPr>
        <p:grpSpPr bwMode="auto">
          <a:xfrm>
            <a:off x="71438" y="176213"/>
            <a:ext cx="8745537" cy="161925"/>
            <a:chOff x="48" y="111"/>
            <a:chExt cx="5509" cy="102"/>
          </a:xfrm>
        </p:grpSpPr>
        <p:sp>
          <p:nvSpPr>
            <p:cNvPr id="1332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32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Tree>
    <p:extLst>
      <p:ext uri="{BB962C8B-B14F-4D97-AF65-F5344CB8AC3E}">
        <p14:creationId xmlns:p14="http://schemas.microsoft.com/office/powerpoint/2010/main" val="2239629698"/>
      </p:ext>
    </p:extLst>
  </p:cSld>
  <p:clrMap bg1="dk2" tx1="lt1" bg2="dk1" tx2="lt2" accent1="accent1" accent2="accent2" accent3="accent3" accent4="accent4" accent5="accent5" accent6="accent6" hlink="hlink" folHlink="folHlink"/>
  <p:sldLayoutIdLst>
    <p:sldLayoutId id="2147485832" r:id="rId1"/>
    <p:sldLayoutId id="2147485833" r:id="rId2"/>
    <p:sldLayoutId id="2147485834" r:id="rId3"/>
    <p:sldLayoutId id="2147485835" r:id="rId4"/>
    <p:sldLayoutId id="2147485836" r:id="rId5"/>
    <p:sldLayoutId id="2147485837" r:id="rId6"/>
    <p:sldLayoutId id="2147485838" r:id="rId7"/>
    <p:sldLayoutId id="2147485839" r:id="rId8"/>
    <p:sldLayoutId id="2147485840" r:id="rId9"/>
    <p:sldLayoutId id="2147485841" r:id="rId10"/>
    <p:sldLayoutId id="2147485842"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2pPr>
      <a:lvl3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3pPr>
      <a:lvl4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4pPr>
      <a:lvl5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5pPr>
      <a:lvl6pPr marL="457200" algn="l" rtl="0" fontAlgn="base">
        <a:spcBef>
          <a:spcPct val="0"/>
        </a:spcBef>
        <a:spcAft>
          <a:spcPct val="0"/>
        </a:spcAft>
        <a:defRPr sz="3600">
          <a:solidFill>
            <a:schemeClr val="tx2"/>
          </a:solidFill>
          <a:latin typeface="Tahoma" pitchFamily="-105" charset="-52"/>
        </a:defRPr>
      </a:lvl6pPr>
      <a:lvl7pPr marL="914400" algn="l" rtl="0" fontAlgn="base">
        <a:spcBef>
          <a:spcPct val="0"/>
        </a:spcBef>
        <a:spcAft>
          <a:spcPct val="0"/>
        </a:spcAft>
        <a:defRPr sz="3600">
          <a:solidFill>
            <a:schemeClr val="tx2"/>
          </a:solidFill>
          <a:latin typeface="Tahoma" pitchFamily="-105" charset="-52"/>
        </a:defRPr>
      </a:lvl7pPr>
      <a:lvl8pPr marL="1371600" algn="l" rtl="0" fontAlgn="base">
        <a:spcBef>
          <a:spcPct val="0"/>
        </a:spcBef>
        <a:spcAft>
          <a:spcPct val="0"/>
        </a:spcAft>
        <a:defRPr sz="3600">
          <a:solidFill>
            <a:schemeClr val="tx2"/>
          </a:solidFill>
          <a:latin typeface="Tahoma" pitchFamily="-105" charset="-52"/>
        </a:defRPr>
      </a:lvl8pPr>
      <a:lvl9pPr marL="1828800" algn="l" rtl="0" fontAlgn="base">
        <a:spcBef>
          <a:spcPct val="0"/>
        </a:spcBef>
        <a:spcAft>
          <a:spcPct val="0"/>
        </a:spcAft>
        <a:defRPr sz="3600">
          <a:solidFill>
            <a:schemeClr val="tx2"/>
          </a:solidFill>
          <a:latin typeface="Tahoma" pitchFamily="-105" charset="-52"/>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6B5C1BD-A550-4E52-B780-182188F0438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922AD43-405E-4B15-AE63-F97CFEB0546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B8672C2-49A1-4565-A3A8-D550EEB0B200}"/>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177" fontAlgn="auto">
              <a:lnSpc>
                <a:spcPct val="100000"/>
              </a:lnSpc>
              <a:spcBef>
                <a:spcPts val="0"/>
              </a:spcBef>
              <a:spcAft>
                <a:spcPts val="0"/>
              </a:spcAft>
              <a:defRPr/>
            </a:pPr>
            <a:fld id="{52344CFB-1049-4B12-9954-9EE8EF506994}" type="datetimeFigureOut">
              <a:rPr lang="en-US">
                <a:latin typeface="Calibri"/>
                <a:ea typeface="+mn-ea"/>
                <a:cs typeface="+mn-cs"/>
              </a:rPr>
              <a:pPr defTabSz="457177" fontAlgn="auto">
                <a:lnSpc>
                  <a:spcPct val="100000"/>
                </a:lnSpc>
                <a:spcBef>
                  <a:spcPts val="0"/>
                </a:spcBef>
                <a:spcAft>
                  <a:spcPts val="0"/>
                </a:spcAft>
                <a:defRPr/>
              </a:pPr>
              <a:t>12/28/18</a:t>
            </a:fld>
            <a:endParaRPr lang="en-US">
              <a:latin typeface="Calibri"/>
              <a:ea typeface="+mn-ea"/>
              <a:cs typeface="+mn-cs"/>
            </a:endParaRPr>
          </a:p>
        </p:txBody>
      </p:sp>
      <p:sp>
        <p:nvSpPr>
          <p:cNvPr id="5" name="Footer Placeholder 4">
            <a:extLst>
              <a:ext uri="{FF2B5EF4-FFF2-40B4-BE49-F238E27FC236}">
                <a16:creationId xmlns:a16="http://schemas.microsoft.com/office/drawing/2014/main" id="{798D9745-91C5-4F66-BD33-724A290F78A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defTabSz="457177">
              <a:lnSpc>
                <a:spcPct val="100000"/>
              </a:lnSpc>
              <a:defRPr/>
            </a:pPr>
            <a:endParaRPr lang="en-US">
              <a:solidFill>
                <a:prstClr val="black">
                  <a:tint val="75000"/>
                </a:prstClr>
              </a:solidFill>
              <a:latin typeface="Calibri"/>
              <a:cs typeface="+mn-cs"/>
            </a:endParaRPr>
          </a:p>
        </p:txBody>
      </p:sp>
      <p:sp>
        <p:nvSpPr>
          <p:cNvPr id="6" name="Slide Number Placeholder 5">
            <a:extLst>
              <a:ext uri="{FF2B5EF4-FFF2-40B4-BE49-F238E27FC236}">
                <a16:creationId xmlns:a16="http://schemas.microsoft.com/office/drawing/2014/main" id="{C2A60906-BD59-473D-9AAC-D95DD75AB38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177" fontAlgn="auto">
              <a:lnSpc>
                <a:spcPct val="100000"/>
              </a:lnSpc>
              <a:spcBef>
                <a:spcPts val="0"/>
              </a:spcBef>
              <a:spcAft>
                <a:spcPts val="0"/>
              </a:spcAft>
            </a:pPr>
            <a:fld id="{0034F1AE-9529-4D18-AEA3-E1EE029A0DF6}" type="slidenum">
              <a:rPr lang="en-US" altLang="en-US">
                <a:latin typeface="Calibri"/>
                <a:ea typeface="+mn-ea"/>
                <a:cs typeface="+mn-cs"/>
              </a:rPr>
              <a:pPr defTabSz="457177" fontAlgn="auto">
                <a:lnSpc>
                  <a:spcPct val="100000"/>
                </a:lnSpc>
                <a:spcBef>
                  <a:spcPts val="0"/>
                </a:spcBef>
                <a:spcAft>
                  <a:spcPts val="0"/>
                </a:spcAft>
              </a:pPr>
              <a:t>‹#›</a:t>
            </a:fld>
            <a:endParaRPr lang="en-US" altLang="en-US">
              <a:latin typeface="Calibri"/>
              <a:ea typeface="+mn-ea"/>
              <a:cs typeface="+mn-cs"/>
            </a:endParaRPr>
          </a:p>
        </p:txBody>
      </p:sp>
    </p:spTree>
    <p:extLst>
      <p:ext uri="{BB962C8B-B14F-4D97-AF65-F5344CB8AC3E}">
        <p14:creationId xmlns:p14="http://schemas.microsoft.com/office/powerpoint/2010/main" val="2453516743"/>
      </p:ext>
    </p:extLst>
  </p:cSld>
  <p:clrMap bg1="lt1" tx1="dk1" bg2="lt2" tx2="dk2" accent1="accent1" accent2="accent2" accent3="accent3" accent4="accent4" accent5="accent5" accent6="accent6" hlink="hlink" folHlink="folHlink"/>
  <p:sldLayoutIdLst>
    <p:sldLayoutId id="2147485844" r:id="rId1"/>
    <p:sldLayoutId id="2147485845" r:id="rId2"/>
    <p:sldLayoutId id="2147485846" r:id="rId3"/>
    <p:sldLayoutId id="2147485847" r:id="rId4"/>
    <p:sldLayoutId id="2147485848" r:id="rId5"/>
    <p:sldLayoutId id="2147485849" r:id="rId6"/>
    <p:sldLayoutId id="2147485850" r:id="rId7"/>
    <p:sldLayoutId id="2147485851" r:id="rId8"/>
    <p:sldLayoutId id="2147485852" r:id="rId9"/>
    <p:sldLayoutId id="2147485853" r:id="rId10"/>
    <p:sldLayoutId id="214748585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lnSpc>
                <a:spcPct val="100000"/>
              </a:lnSpc>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lnSpc>
                <a:spcPct val="100000"/>
              </a:lnSpc>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lnSpc>
                <a:spcPct val="100000"/>
              </a:lnSpc>
              <a:defRPr/>
            </a:pPr>
            <a:fld id="{04623C9D-1D5E-814B-BC97-0788E92C0EA5}" type="slidenum">
              <a:rPr lang="en-US"/>
              <a:pPr>
                <a:lnSpc>
                  <a:spcPct val="100000"/>
                </a:lnSpc>
                <a:defRPr/>
              </a:pPr>
              <a:t>‹#›</a:t>
            </a:fld>
            <a:endParaRPr lang="en-US"/>
          </a:p>
        </p:txBody>
      </p:sp>
    </p:spTree>
    <p:extLst>
      <p:ext uri="{BB962C8B-B14F-4D97-AF65-F5344CB8AC3E}">
        <p14:creationId xmlns:p14="http://schemas.microsoft.com/office/powerpoint/2010/main" val="3749547050"/>
      </p:ext>
    </p:extLst>
  </p:cSld>
  <p:clrMap bg1="lt1" tx1="dk1" bg2="lt2" tx2="dk2" accent1="accent1" accent2="accent2" accent3="accent3" accent4="accent4" accent5="accent5" accent6="accent6" hlink="hlink" folHlink="folHlink"/>
  <p:sldLayoutIdLst>
    <p:sldLayoutId id="2147485856" r:id="rId1"/>
    <p:sldLayoutId id="2147485857" r:id="rId2"/>
    <p:sldLayoutId id="2147485858"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38112" y="44451"/>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6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lnSpc>
                <a:spcPct val="100000"/>
              </a:lnSpc>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lnSpc>
                <a:spcPct val="100000"/>
              </a:lnSpc>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lnSpc>
                <a:spcPct val="100000"/>
              </a:lnSpc>
              <a:defRPr/>
            </a:pPr>
            <a:fld id="{17FBE69E-47EC-3A41-89E4-9DBF597BACF6}" type="slidenum">
              <a:rPr lang="en-US"/>
              <a:pPr>
                <a:lnSpc>
                  <a:spcPct val="100000"/>
                </a:lnSpc>
                <a:defRPr/>
              </a:pPr>
              <a:t>‹#›</a:t>
            </a:fld>
            <a:endParaRPr lang="en-US"/>
          </a:p>
        </p:txBody>
      </p:sp>
    </p:spTree>
    <p:extLst>
      <p:ext uri="{BB962C8B-B14F-4D97-AF65-F5344CB8AC3E}">
        <p14:creationId xmlns:p14="http://schemas.microsoft.com/office/powerpoint/2010/main" val="3782579907"/>
      </p:ext>
    </p:extLst>
  </p:cSld>
  <p:clrMap bg1="lt1" tx1="dk1" bg2="lt2" tx2="dk2" accent1="accent1" accent2="accent2" accent3="accent3" accent4="accent4" accent5="accent5" accent6="accent6" hlink="hlink" folHlink="folHlink"/>
  <p:sldLayoutIdLst>
    <p:sldLayoutId id="2147485860" r:id="rId1"/>
    <p:sldLayoutId id="2147485861" r:id="rId2"/>
    <p:sldLayoutId id="2147485862" r:id="rId3"/>
    <p:sldLayoutId id="2147485863" r:id="rId4"/>
    <p:sldLayoutId id="2147485864" r:id="rId5"/>
    <p:sldLayoutId id="2147485865" r:id="rId6"/>
    <p:sldLayoutId id="2147485866" r:id="rId7"/>
    <p:sldLayoutId id="2147485867" r:id="rId8"/>
    <p:sldLayoutId id="2147485868" r:id="rId9"/>
    <p:sldLayoutId id="2147485869" r:id="rId10"/>
    <p:sldLayoutId id="2147485870" r:id="rId11"/>
    <p:sldLayoutId id="2147485871" r:id="rId12"/>
    <p:sldLayoutId id="21474858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Times New Roman" charset="0"/>
                <a:cs typeface="Times New Roman" charset="0"/>
              </a:defRPr>
            </a:lvl1pPr>
          </a:lstStyle>
          <a:p>
            <a:pPr>
              <a:defRPr/>
            </a:pPr>
            <a:fld id="{F79F1A1A-D36C-234D-8421-47FBB724656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55" r:id="rId1"/>
    <p:sldLayoutId id="2147485556" r:id="rId2"/>
    <p:sldLayoutId id="2147485557" r:id="rId3"/>
    <p:sldLayoutId id="2147485558" r:id="rId4"/>
    <p:sldLayoutId id="2147485559" r:id="rId5"/>
    <p:sldLayoutId id="2147485560" r:id="rId6"/>
    <p:sldLayoutId id="2147485561" r:id="rId7"/>
    <p:sldLayoutId id="2147485562" r:id="rId8"/>
    <p:sldLayoutId id="2147485563" r:id="rId9"/>
    <p:sldLayoutId id="2147485564" r:id="rId10"/>
    <p:sldLayoutId id="214748556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798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lnSpc>
                <a:spcPct val="100000"/>
              </a:lnSpc>
              <a:buClr>
                <a:srgbClr val="000000"/>
              </a:buClr>
              <a:buSzPct val="100000"/>
              <a:buFont typeface="Times New Roman" charset="0"/>
              <a:buNone/>
              <a:defRPr sz="1400">
                <a:solidFill>
                  <a:srgbClr val="000000"/>
                </a:solidFill>
                <a:latin typeface="Times New Roman" charset="0"/>
              </a:defRPr>
            </a:lvl1pPr>
          </a:lstStyle>
          <a:p>
            <a:pPr>
              <a:defRPr/>
            </a:pPr>
            <a:fld id="{8330111D-546B-D041-B048-E41F918F2345}" type="slidenum">
              <a:rPr lang="en-GB"/>
              <a:pPr>
                <a:defRPr/>
              </a:pPr>
              <a:t>‹#›</a:t>
            </a:fld>
            <a:endParaRPr lang="en-GB"/>
          </a:p>
        </p:txBody>
      </p:sp>
    </p:spTree>
    <p:extLst>
      <p:ext uri="{BB962C8B-B14F-4D97-AF65-F5344CB8AC3E}">
        <p14:creationId xmlns:p14="http://schemas.microsoft.com/office/powerpoint/2010/main" val="991524914"/>
      </p:ext>
    </p:extLst>
  </p:cSld>
  <p:clrMap bg1="lt1" tx1="dk1" bg2="lt2" tx2="dk2" accent1="accent1" accent2="accent2" accent3="accent3" accent4="accent4" accent5="accent5" accent6="accent6" hlink="hlink" folHlink="folHlink"/>
  <p:sldLayoutIdLst>
    <p:sldLayoutId id="2147485874" r:id="rId1"/>
    <p:sldLayoutId id="2147485875" r:id="rId2"/>
    <p:sldLayoutId id="2147485876" r:id="rId3"/>
    <p:sldLayoutId id="2147485877" r:id="rId4"/>
    <p:sldLayoutId id="2147485878" r:id="rId5"/>
    <p:sldLayoutId id="2147485879" r:id="rId6"/>
    <p:sldLayoutId id="2147485880" r:id="rId7"/>
    <p:sldLayoutId id="2147485881" r:id="rId8"/>
    <p:sldLayoutId id="2147485882" r:id="rId9"/>
    <p:sldLayoutId id="2147485883" r:id="rId10"/>
    <p:sldLayoutId id="2147485884"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61E460E4-B9ED-4B5C-9A03-05F43D5760D5}" type="datetime1">
              <a:rPr lang="en-US" altLang="en-US"/>
              <a:pPr/>
              <a:t>12/28/18</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5A8F9A9F-79D3-41A5-B4CD-755009AC7566}" type="slidenum">
              <a:rPr lang="en-US" altLang="en-US"/>
              <a:pPr/>
              <a:t>‹#›</a:t>
            </a:fld>
            <a:endParaRPr lang="en-US" altLang="en-US"/>
          </a:p>
        </p:txBody>
      </p:sp>
    </p:spTree>
    <p:extLst>
      <p:ext uri="{BB962C8B-B14F-4D97-AF65-F5344CB8AC3E}">
        <p14:creationId xmlns:p14="http://schemas.microsoft.com/office/powerpoint/2010/main" val="3208903623"/>
      </p:ext>
    </p:extLst>
  </p:cSld>
  <p:clrMap bg1="lt1" tx1="dk1" bg2="lt2" tx2="dk2" accent1="accent1" accent2="accent2" accent3="accent3" accent4="accent4" accent5="accent5" accent6="accent6" hlink="hlink" folHlink="folHlink"/>
  <p:sldLayoutIdLst>
    <p:sldLayoutId id="2147485886" r:id="rId1"/>
    <p:sldLayoutId id="2147485887" r:id="rId2"/>
    <p:sldLayoutId id="2147485888" r:id="rId3"/>
    <p:sldLayoutId id="2147485889" r:id="rId4"/>
    <p:sldLayoutId id="2147485890" r:id="rId5"/>
    <p:sldLayoutId id="2147485891" r:id="rId6"/>
    <p:sldLayoutId id="2147485892" r:id="rId7"/>
    <p:sldLayoutId id="2147485893" r:id="rId8"/>
    <p:sldLayoutId id="2147485894" r:id="rId9"/>
    <p:sldLayoutId id="2147485895" r:id="rId10"/>
    <p:sldLayoutId id="2147485896" r:id="rId11"/>
  </p:sldLayoutIdLst>
  <p:hf hdr="0" ftr="0" dt="0"/>
  <p:txStyles>
    <p:titleStyle>
      <a:lvl1pPr algn="ctr" rtl="0" fontAlgn="base">
        <a:spcBef>
          <a:spcPct val="0"/>
        </a:spcBef>
        <a:spcAft>
          <a:spcPct val="0"/>
        </a:spcAft>
        <a:defRPr sz="4400" kern="1200">
          <a:solidFill>
            <a:schemeClr val="tx1"/>
          </a:solidFill>
          <a:latin typeface="+mj-lt"/>
          <a:ea typeface="MS PGothic" pitchFamily="34" charset="-128"/>
          <a:cs typeface="+mj-cs"/>
        </a:defRPr>
      </a:lvl1pPr>
      <a:lvl2pPr algn="ctr" rtl="0" fontAlgn="base">
        <a:spcBef>
          <a:spcPct val="0"/>
        </a:spcBef>
        <a:spcAft>
          <a:spcPct val="0"/>
        </a:spcAft>
        <a:defRPr sz="4400">
          <a:solidFill>
            <a:schemeClr val="tx1"/>
          </a:solidFill>
          <a:latin typeface="Calibri" pitchFamily="34" charset="0"/>
          <a:ea typeface="MS PGothic" pitchFamily="34" charset="-128"/>
        </a:defRPr>
      </a:lvl2pPr>
      <a:lvl3pPr algn="ctr" rtl="0" fontAlgn="base">
        <a:spcBef>
          <a:spcPct val="0"/>
        </a:spcBef>
        <a:spcAft>
          <a:spcPct val="0"/>
        </a:spcAft>
        <a:defRPr sz="4400">
          <a:solidFill>
            <a:schemeClr val="tx1"/>
          </a:solidFill>
          <a:latin typeface="Calibri" pitchFamily="34" charset="0"/>
          <a:ea typeface="MS PGothic" pitchFamily="34" charset="-128"/>
        </a:defRPr>
      </a:lvl3pPr>
      <a:lvl4pPr algn="ctr" rtl="0" fontAlgn="base">
        <a:spcBef>
          <a:spcPct val="0"/>
        </a:spcBef>
        <a:spcAft>
          <a:spcPct val="0"/>
        </a:spcAft>
        <a:defRPr sz="4400">
          <a:solidFill>
            <a:schemeClr val="tx1"/>
          </a:solidFill>
          <a:latin typeface="Calibri" pitchFamily="34" charset="0"/>
          <a:ea typeface="MS PGothic" pitchFamily="34" charset="-128"/>
        </a:defRPr>
      </a:lvl4pPr>
      <a:lvl5pPr algn="ctr" rtl="0" fontAlgn="base">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ea typeface="MS PGothic" pitchFamily="34" charset="-128"/>
        </a:defRPr>
      </a:lvl6pPr>
      <a:lvl7pPr marL="914400" algn="ctr" rtl="0" fontAlgn="base">
        <a:spcBef>
          <a:spcPct val="0"/>
        </a:spcBef>
        <a:spcAft>
          <a:spcPct val="0"/>
        </a:spcAft>
        <a:defRPr sz="4400">
          <a:solidFill>
            <a:schemeClr val="tx1"/>
          </a:solidFill>
          <a:latin typeface="Calibri" pitchFamily="34" charset="0"/>
          <a:ea typeface="MS PGothic" pitchFamily="34" charset="-128"/>
        </a:defRPr>
      </a:lvl7pPr>
      <a:lvl8pPr marL="1371600" algn="ctr" rtl="0" fontAlgn="base">
        <a:spcBef>
          <a:spcPct val="0"/>
        </a:spcBef>
        <a:spcAft>
          <a:spcPct val="0"/>
        </a:spcAft>
        <a:defRPr sz="4400">
          <a:solidFill>
            <a:schemeClr val="tx1"/>
          </a:solidFill>
          <a:latin typeface="Calibri" pitchFamily="34" charset="0"/>
          <a:ea typeface="MS PGothic" pitchFamily="34" charset="-128"/>
        </a:defRPr>
      </a:lvl8pPr>
      <a:lvl9pPr marL="1828800" algn="ctr"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024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1024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1024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endParaRPr lang="en-US">
              <a:latin typeface="Arial" charset="0"/>
              <a:ea typeface="MS PGothic" charset="0"/>
              <a:cs typeface="MS PGothic" charset="0"/>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endParaRPr lang="en-US">
              <a:latin typeface="Arial" charset="0"/>
              <a:ea typeface="MS PGothic" charset="0"/>
              <a:cs typeface="MS PGothic" charset="0"/>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fld id="{5D917906-2338-6249-97C0-C58375F020F7}"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35034565"/>
      </p:ext>
    </p:extLst>
  </p:cSld>
  <p:clrMap bg1="dk2" tx1="lt1" bg2="dk1" tx2="lt2" accent1="accent1" accent2="accent2" accent3="accent3" accent4="accent4" accent5="accent5" accent6="accent6" hlink="hlink" folHlink="folHlink"/>
  <p:sldLayoutIdLst>
    <p:sldLayoutId id="2147485898" r:id="rId1"/>
    <p:sldLayoutId id="2147485899" r:id="rId2"/>
    <p:sldLayoutId id="2147485900" r:id="rId3"/>
    <p:sldLayoutId id="2147485901" r:id="rId4"/>
    <p:sldLayoutId id="2147485902" r:id="rId5"/>
    <p:sldLayoutId id="2147485903" r:id="rId6"/>
    <p:sldLayoutId id="2147485904" r:id="rId7"/>
    <p:sldLayoutId id="2147485905" r:id="rId8"/>
    <p:sldLayoutId id="2147485906" r:id="rId9"/>
    <p:sldLayoutId id="2147485907" r:id="rId10"/>
    <p:sldLayoutId id="214748590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2286000"/>
            <a:ext cx="9144000" cy="3581400"/>
            <a:chOff x="0" y="1968"/>
            <a:chExt cx="5760" cy="2256"/>
          </a:xfrm>
        </p:grpSpPr>
        <p:sp>
          <p:nvSpPr>
            <p:cNvPr id="3789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89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89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0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0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0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0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0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0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0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0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0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0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1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1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1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1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1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1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1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1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1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1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2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2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2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2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2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2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2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2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2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2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3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3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3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3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3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3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3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3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3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3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4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4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4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4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4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4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4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4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4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4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5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5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5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5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5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5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5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5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5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5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3789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3789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5469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kumimoji="1" sz="1400">
                <a:solidFill>
                  <a:schemeClr val="tx1"/>
                </a:solidFill>
                <a:latin typeface="+mn-lt"/>
                <a:ea typeface="+mn-ea"/>
                <a:cs typeface="+mn-cs"/>
              </a:defRPr>
            </a:lvl1pPr>
          </a:lstStyle>
          <a:p>
            <a:pPr>
              <a:defRPr/>
            </a:pPr>
            <a:endParaRPr lang="en-US" altLang="ja-JP"/>
          </a:p>
        </p:txBody>
      </p:sp>
      <p:sp>
        <p:nvSpPr>
          <p:cNvPr id="154693"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kumimoji="1" sz="1400">
                <a:solidFill>
                  <a:schemeClr val="tx1"/>
                </a:solidFill>
                <a:latin typeface="+mn-lt"/>
                <a:ea typeface="+mn-ea"/>
                <a:cs typeface="+mn-cs"/>
              </a:defRPr>
            </a:lvl1pPr>
          </a:lstStyle>
          <a:p>
            <a:pPr>
              <a:defRPr/>
            </a:pPr>
            <a:endParaRPr lang="en-US" altLang="ja-JP"/>
          </a:p>
        </p:txBody>
      </p:sp>
      <p:sp>
        <p:nvSpPr>
          <p:cNvPr id="15469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kumimoji="1" sz="1400">
                <a:solidFill>
                  <a:schemeClr val="tx1"/>
                </a:solidFill>
                <a:latin typeface="Helvetica" charset="0"/>
                <a:ea typeface="Osaka" charset="0"/>
                <a:cs typeface="Osaka" charset="0"/>
              </a:defRPr>
            </a:lvl1pPr>
          </a:lstStyle>
          <a:p>
            <a:pPr>
              <a:defRPr/>
            </a:pPr>
            <a:fld id="{BC04764C-310C-3A46-822C-BE2F03C3C77F}" type="slidenum">
              <a:rPr lang="en-US" altLang="ja-JP"/>
              <a:pPr>
                <a:defRPr/>
              </a:pPr>
              <a:t>‹#›</a:t>
            </a:fld>
            <a:endParaRPr lang="en-US" altLang="ja-JP"/>
          </a:p>
        </p:txBody>
      </p:sp>
      <p:pic>
        <p:nvPicPr>
          <p:cNvPr id="37896"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5566" r:id="rId1"/>
    <p:sldLayoutId id="2147485523" r:id="rId2"/>
    <p:sldLayoutId id="2147485524" r:id="rId3"/>
    <p:sldLayoutId id="2147485525" r:id="rId4"/>
    <p:sldLayoutId id="2147485526" r:id="rId5"/>
    <p:sldLayoutId id="2147485527" r:id="rId6"/>
    <p:sldLayoutId id="2147485528" r:id="rId7"/>
    <p:sldLayoutId id="2147485529" r:id="rId8"/>
    <p:sldLayoutId id="2147485530" r:id="rId9"/>
    <p:sldLayoutId id="2147485531" r:id="rId10"/>
    <p:sldLayoutId id="2147485532"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5" charset="0"/>
          <a:ea typeface="Osaka" pitchFamily="-105" charset="-128"/>
          <a:cs typeface="Osaka" pitchFamily="-105" charset="-128"/>
        </a:defRPr>
      </a:lvl2pPr>
      <a:lvl3pPr algn="l" rtl="0" eaLnBrk="0" fontAlgn="base" hangingPunct="0">
        <a:spcBef>
          <a:spcPct val="0"/>
        </a:spcBef>
        <a:spcAft>
          <a:spcPct val="0"/>
        </a:spcAft>
        <a:defRPr kumimoji="1" sz="4000">
          <a:solidFill>
            <a:schemeClr val="tx2"/>
          </a:solidFill>
          <a:latin typeface="Helvetica" pitchFamily="-105" charset="0"/>
          <a:ea typeface="Osaka" pitchFamily="-105" charset="-128"/>
          <a:cs typeface="Osaka" pitchFamily="-105" charset="-128"/>
        </a:defRPr>
      </a:lvl3pPr>
      <a:lvl4pPr algn="l" rtl="0" eaLnBrk="0" fontAlgn="base" hangingPunct="0">
        <a:spcBef>
          <a:spcPct val="0"/>
        </a:spcBef>
        <a:spcAft>
          <a:spcPct val="0"/>
        </a:spcAft>
        <a:defRPr kumimoji="1" sz="4000">
          <a:solidFill>
            <a:schemeClr val="tx2"/>
          </a:solidFill>
          <a:latin typeface="Helvetica" pitchFamily="-105" charset="0"/>
          <a:ea typeface="Osaka" pitchFamily="-105" charset="-128"/>
          <a:cs typeface="Osaka" pitchFamily="-105" charset="-128"/>
        </a:defRPr>
      </a:lvl4pPr>
      <a:lvl5pPr algn="l" rtl="0" eaLnBrk="0" fontAlgn="base" hangingPunct="0">
        <a:spcBef>
          <a:spcPct val="0"/>
        </a:spcBef>
        <a:spcAft>
          <a:spcPct val="0"/>
        </a:spcAft>
        <a:defRPr kumimoji="1" sz="4000">
          <a:solidFill>
            <a:schemeClr val="tx2"/>
          </a:solidFill>
          <a:latin typeface="Helvetica" pitchFamily="-105" charset="0"/>
          <a:ea typeface="Osaka" pitchFamily="-105" charset="-128"/>
          <a:cs typeface="Osaka" pitchFamily="-105" charset="-128"/>
        </a:defRPr>
      </a:lvl5pPr>
      <a:lvl6pPr marL="457200" algn="l" rtl="0" fontAlgn="base">
        <a:spcBef>
          <a:spcPct val="0"/>
        </a:spcBef>
        <a:spcAft>
          <a:spcPct val="0"/>
        </a:spcAft>
        <a:defRPr kumimoji="1" sz="4000">
          <a:solidFill>
            <a:schemeClr val="tx2"/>
          </a:solidFill>
          <a:latin typeface="Helvetica" pitchFamily="-105" charset="0"/>
          <a:ea typeface="Osaka" pitchFamily="-105" charset="-128"/>
          <a:cs typeface="Osaka" pitchFamily="-105" charset="-128"/>
        </a:defRPr>
      </a:lvl6pPr>
      <a:lvl7pPr marL="914400" algn="l" rtl="0" fontAlgn="base">
        <a:spcBef>
          <a:spcPct val="0"/>
        </a:spcBef>
        <a:spcAft>
          <a:spcPct val="0"/>
        </a:spcAft>
        <a:defRPr kumimoji="1" sz="4000">
          <a:solidFill>
            <a:schemeClr val="tx2"/>
          </a:solidFill>
          <a:latin typeface="Helvetica" pitchFamily="-105" charset="0"/>
          <a:ea typeface="Osaka" pitchFamily="-105" charset="-128"/>
          <a:cs typeface="Osaka" pitchFamily="-105" charset="-128"/>
        </a:defRPr>
      </a:lvl7pPr>
      <a:lvl8pPr marL="1371600" algn="l" rtl="0" fontAlgn="base">
        <a:spcBef>
          <a:spcPct val="0"/>
        </a:spcBef>
        <a:spcAft>
          <a:spcPct val="0"/>
        </a:spcAft>
        <a:defRPr kumimoji="1" sz="4000">
          <a:solidFill>
            <a:schemeClr val="tx2"/>
          </a:solidFill>
          <a:latin typeface="Helvetica" pitchFamily="-105" charset="0"/>
          <a:ea typeface="Osaka" pitchFamily="-105" charset="-128"/>
          <a:cs typeface="Osaka" pitchFamily="-105" charset="-128"/>
        </a:defRPr>
      </a:lvl8pPr>
      <a:lvl9pPr marL="1828800" algn="l" rtl="0" fontAlgn="base">
        <a:spcBef>
          <a:spcPct val="0"/>
        </a:spcBef>
        <a:spcAft>
          <a:spcPct val="0"/>
        </a:spcAft>
        <a:defRPr kumimoji="1" sz="4000">
          <a:solidFill>
            <a:schemeClr val="tx2"/>
          </a:solidFill>
          <a:latin typeface="Helvetica" pitchFamily="-105" charset="0"/>
          <a:ea typeface="Osaka" pitchFamily="-105" charset="-128"/>
          <a:cs typeface="Osaka" pitchFamily="-105"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5"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5"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5"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5"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8180"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lnSpc>
                <a:spcPct val="100000"/>
              </a:lnSpc>
              <a:defRPr sz="1400">
                <a:solidFill>
                  <a:schemeClr val="tx1"/>
                </a:solidFill>
                <a:latin typeface="+mn-lt"/>
                <a:ea typeface="+mn-ea"/>
                <a:cs typeface="+mn-cs"/>
              </a:defRPr>
            </a:lvl1pPr>
          </a:lstStyle>
          <a:p>
            <a:pPr>
              <a:defRPr/>
            </a:pPr>
            <a:endParaRPr lang="en-US"/>
          </a:p>
        </p:txBody>
      </p:sp>
      <p:sp>
        <p:nvSpPr>
          <p:cNvPr id="178181"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lnSpc>
                <a:spcPct val="100000"/>
              </a:lnSpc>
              <a:defRPr sz="1400">
                <a:solidFill>
                  <a:schemeClr val="tx1"/>
                </a:solidFill>
                <a:latin typeface="+mn-lt"/>
                <a:ea typeface="+mn-ea"/>
                <a:cs typeface="+mn-cs"/>
              </a:defRPr>
            </a:lvl1pPr>
          </a:lstStyle>
          <a:p>
            <a:pPr>
              <a:defRPr/>
            </a:pPr>
            <a:endParaRPr lang="en-US"/>
          </a:p>
        </p:txBody>
      </p:sp>
      <p:sp>
        <p:nvSpPr>
          <p:cNvPr id="1781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defRPr sz="1400">
                <a:solidFill>
                  <a:schemeClr val="tx1"/>
                </a:solidFill>
                <a:latin typeface="Arial" charset="0"/>
                <a:cs typeface="ＭＳ Ｐゴシック" charset="0"/>
              </a:defRPr>
            </a:lvl1pPr>
          </a:lstStyle>
          <a:p>
            <a:pPr>
              <a:defRPr/>
            </a:pPr>
            <a:fld id="{BA02E6DE-360F-274C-A71B-F5B4F52FD0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7" r:id="rId1"/>
    <p:sldLayoutId id="2147485533" r:id="rId2"/>
    <p:sldLayoutId id="2147485534" r:id="rId3"/>
    <p:sldLayoutId id="2147485535" r:id="rId4"/>
    <p:sldLayoutId id="2147485536" r:id="rId5"/>
    <p:sldLayoutId id="2147485537" r:id="rId6"/>
    <p:sldLayoutId id="2147485538" r:id="rId7"/>
    <p:sldLayoutId id="2147485539" r:id="rId8"/>
    <p:sldLayoutId id="2147485540" r:id="rId9"/>
    <p:sldLayoutId id="2147485541" r:id="rId10"/>
    <p:sldLayoutId id="2147485542"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5"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62466"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62467"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2468"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62469"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62470"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8839"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defRPr sz="1400" b="0">
                <a:solidFill>
                  <a:srgbClr val="000000"/>
                </a:solidFill>
                <a:latin typeface="+mn-lt"/>
                <a:ea typeface="Arial" charset="0"/>
                <a:cs typeface="Arial" charset="0"/>
              </a:defRPr>
            </a:lvl1pPr>
          </a:lstStyle>
          <a:p>
            <a:pPr>
              <a:defRPr/>
            </a:pPr>
            <a:endParaRPr lang="en-US"/>
          </a:p>
        </p:txBody>
      </p:sp>
      <p:sp>
        <p:nvSpPr>
          <p:cNvPr id="248840"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lnSpc>
                <a:spcPct val="100000"/>
              </a:lnSpc>
              <a:spcBef>
                <a:spcPct val="0"/>
              </a:spcBef>
              <a:defRPr sz="1400" b="0">
                <a:solidFill>
                  <a:srgbClr val="000000"/>
                </a:solidFill>
                <a:latin typeface="+mn-lt"/>
                <a:ea typeface="Arial" charset="0"/>
                <a:cs typeface="Arial" charset="0"/>
              </a:defRPr>
            </a:lvl1pPr>
          </a:lstStyle>
          <a:p>
            <a:pPr>
              <a:defRPr/>
            </a:pPr>
            <a:endParaRPr lang="en-US"/>
          </a:p>
        </p:txBody>
      </p:sp>
      <p:sp>
        <p:nvSpPr>
          <p:cNvPr id="248841"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400">
                <a:latin typeface="Comic Sans MS" charset="0"/>
                <a:cs typeface="Arial" charset="0"/>
              </a:defRPr>
            </a:lvl1pPr>
          </a:lstStyle>
          <a:p>
            <a:pPr>
              <a:defRPr/>
            </a:pPr>
            <a:fld id="{EADEA350-FA98-F147-B4A0-C3B5020B39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8" r:id="rId1"/>
    <p:sldLayoutId id="2147485569" r:id="rId2"/>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2pPr>
      <a:lvl3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3pPr>
      <a:lvl4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4pPr>
      <a:lvl5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5pPr>
      <a:lvl6pPr marL="457200" algn="l" rtl="0" fontAlgn="base">
        <a:spcBef>
          <a:spcPct val="0"/>
        </a:spcBef>
        <a:spcAft>
          <a:spcPct val="0"/>
        </a:spcAft>
        <a:defRPr sz="4300">
          <a:solidFill>
            <a:schemeClr val="tx2"/>
          </a:solidFill>
          <a:latin typeface="Comic Sans MS" charset="0"/>
        </a:defRPr>
      </a:lvl6pPr>
      <a:lvl7pPr marL="914400" algn="l" rtl="0" fontAlgn="base">
        <a:spcBef>
          <a:spcPct val="0"/>
        </a:spcBef>
        <a:spcAft>
          <a:spcPct val="0"/>
        </a:spcAft>
        <a:defRPr sz="4300">
          <a:solidFill>
            <a:schemeClr val="tx2"/>
          </a:solidFill>
          <a:latin typeface="Comic Sans MS" charset="0"/>
        </a:defRPr>
      </a:lvl7pPr>
      <a:lvl8pPr marL="1371600" algn="l" rtl="0" fontAlgn="base">
        <a:spcBef>
          <a:spcPct val="0"/>
        </a:spcBef>
        <a:spcAft>
          <a:spcPct val="0"/>
        </a:spcAft>
        <a:defRPr sz="4300">
          <a:solidFill>
            <a:schemeClr val="tx2"/>
          </a:solidFill>
          <a:latin typeface="Comic Sans MS" charset="0"/>
        </a:defRPr>
      </a:lvl8pPr>
      <a:lvl9pPr marL="1828800" algn="l" rtl="0" fontAlgn="base">
        <a:spcBef>
          <a:spcPct val="0"/>
        </a:spcBef>
        <a:spcAft>
          <a:spcPct val="0"/>
        </a:spcAft>
        <a:defRPr sz="4300">
          <a:solidFill>
            <a:schemeClr val="tx2"/>
          </a:solidFill>
          <a:latin typeface="Comic Sans MS" charset="0"/>
        </a:defRPr>
      </a:lvl9pPr>
    </p:titleStyle>
    <p:bodyStyle>
      <a:lvl1pPr marL="342900" indent="-342900" algn="l" rtl="0" eaLnBrk="0" fontAlgn="base" hangingPunct="0">
        <a:spcBef>
          <a:spcPct val="20000"/>
        </a:spcBef>
        <a:spcAft>
          <a:spcPct val="0"/>
        </a:spcAft>
        <a:buBlip>
          <a:blip r:embed="rId5"/>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80000"/>
        <a:buBlip>
          <a:blip r:embed="rId6"/>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SzPct val="80000"/>
        <a:buBlip>
          <a:blip r:embed="rId7"/>
        </a:buBlip>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Blip>
          <a:blip r:embed="rId5"/>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6"/>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6pPr>
      <a:lvl7pPr marL="29718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7pPr>
      <a:lvl8pPr marL="34290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8pPr>
      <a:lvl9pPr marL="38862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defRPr sz="1400" b="0">
                <a:solidFill>
                  <a:srgbClr val="000000"/>
                </a:solidFill>
                <a:latin typeface="Arial" charset="0"/>
                <a:ea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defRPr sz="1400" b="0">
                <a:solidFill>
                  <a:srgbClr val="000000"/>
                </a:solidFill>
                <a:latin typeface="Arial" charset="0"/>
                <a:ea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latin typeface="Arial" charset="0"/>
                <a:cs typeface="Arial" charset="0"/>
              </a:defRPr>
            </a:lvl1pPr>
          </a:lstStyle>
          <a:p>
            <a:pPr>
              <a:defRPr/>
            </a:pPr>
            <a:fld id="{22ACAC40-271B-EA4C-9749-A0C4098CC6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7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lnSpc>
                <a:spcPct val="100000"/>
              </a:lnSpc>
              <a:defRPr sz="1400">
                <a:latin typeface="Times New Roman"/>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lnSpc>
                <a:spcPct val="100000"/>
              </a:lnSpc>
              <a:defRPr sz="1400">
                <a:latin typeface="Times New Roman"/>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a:latin typeface="Times New Roman"/>
              </a:defRPr>
            </a:lvl1pPr>
          </a:lstStyle>
          <a:p>
            <a:pPr>
              <a:defRPr/>
            </a:pPr>
            <a:fld id="{DC2CD713-CE88-5745-A855-7ED6B9DF8B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71" r:id="rId1"/>
    <p:sldLayoutId id="2147485572" r:id="rId2"/>
    <p:sldLayoutId id="2147485573" r:id="rId3"/>
    <p:sldLayoutId id="2147485574" r:id="rId4"/>
    <p:sldLayoutId id="2147485575" r:id="rId5"/>
    <p:sldLayoutId id="2147485576" r:id="rId6"/>
    <p:sldLayoutId id="2147485577" r:id="rId7"/>
    <p:sldLayoutId id="2147485578" r:id="rId8"/>
    <p:sldLayoutId id="2147485579" r:id="rId9"/>
    <p:sldLayoutId id="2147485580" r:id="rId10"/>
    <p:sldLayoutId id="214748558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798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lnSpc>
                <a:spcPct val="100000"/>
              </a:lnSpc>
              <a:buClr>
                <a:srgbClr val="000000"/>
              </a:buClr>
              <a:buSzPct val="100000"/>
              <a:buFont typeface="Times New Roman" charset="0"/>
              <a:buNone/>
              <a:defRPr sz="1400">
                <a:solidFill>
                  <a:srgbClr val="000000"/>
                </a:solidFill>
                <a:latin typeface="Times New Roman" charset="0"/>
              </a:defRPr>
            </a:lvl1pPr>
          </a:lstStyle>
          <a:p>
            <a:pPr>
              <a:defRPr/>
            </a:pPr>
            <a:fld id="{8330111D-546B-D041-B048-E41F918F234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582" r:id="rId1"/>
    <p:sldLayoutId id="2147485583" r:id="rId2"/>
    <p:sldLayoutId id="2147485584" r:id="rId3"/>
    <p:sldLayoutId id="2147485585" r:id="rId4"/>
    <p:sldLayoutId id="2147485586" r:id="rId5"/>
    <p:sldLayoutId id="2147485587" r:id="rId6"/>
    <p:sldLayoutId id="2147485588" r:id="rId7"/>
    <p:sldLayoutId id="2147485589" r:id="rId8"/>
    <p:sldLayoutId id="2147485590" r:id="rId9"/>
    <p:sldLayoutId id="2147485591" r:id="rId10"/>
    <p:sldLayoutId id="2147485592"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18.xml"/><Relationship Id="rId1" Type="http://schemas.openxmlformats.org/officeDocument/2006/relationships/themeOverride" Target="../theme/themeOverride2.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17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0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0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0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0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3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7.xml"/></Relationships>
</file>

<file path=ppt/slides/_rels/slide1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1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7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47.xml"/></Relationships>
</file>

<file path=ppt/slides/_rels/slide1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3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73.xml"/></Relationships>
</file>

<file path=ppt/slides/_rels/slide13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7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4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5.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7.xml"/></Relationships>
</file>

<file path=ppt/slides/_rels/slide1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04.xml"/></Relationships>
</file>

<file path=ppt/slides/_rels/slide1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47.xml"/></Relationships>
</file>

<file path=ppt/slides/_rels/slide1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6.xml"/></Relationships>
</file>

<file path=ppt/slides/_rels/slide15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7.xml"/></Relationships>
</file>

<file path=ppt/slides/_rels/slide1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6.xml"/><Relationship Id="rId1" Type="http://schemas.openxmlformats.org/officeDocument/2006/relationships/slideLayout" Target="../slideLayouts/slideLayout60.xml"/></Relationships>
</file>

<file path=ppt/slides/_rels/slide1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60.xml"/></Relationships>
</file>

<file path=ppt/slides/_rels/slide1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8.xml"/><Relationship Id="rId1" Type="http://schemas.openxmlformats.org/officeDocument/2006/relationships/slideLayout" Target="../slideLayouts/slideLayout60.xml"/></Relationships>
</file>

<file path=ppt/slides/_rels/slide15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9.xml"/><Relationship Id="rId1" Type="http://schemas.openxmlformats.org/officeDocument/2006/relationships/slideLayout" Target="../slideLayouts/slideLayout60.xml"/></Relationships>
</file>

<file path=ppt/slides/_rels/slide1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0.xml"/><Relationship Id="rId1" Type="http://schemas.openxmlformats.org/officeDocument/2006/relationships/slideLayout" Target="../slideLayouts/slideLayout60.xml"/></Relationships>
</file>

<file path=ppt/slides/_rels/slide1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47.xml"/></Relationships>
</file>

<file path=ppt/slides/_rels/slide1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2.xml"/><Relationship Id="rId1" Type="http://schemas.openxmlformats.org/officeDocument/2006/relationships/slideLayout" Target="../slideLayouts/slideLayout60.xml"/></Relationships>
</file>

<file path=ppt/slides/_rels/slide1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3.xml"/><Relationship Id="rId1" Type="http://schemas.openxmlformats.org/officeDocument/2006/relationships/slideLayout" Target="../slideLayouts/slideLayout60.xml"/></Relationships>
</file>

<file path=ppt/slides/_rels/slide1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4.xml"/><Relationship Id="rId1" Type="http://schemas.openxmlformats.org/officeDocument/2006/relationships/slideLayout" Target="../slideLayouts/slideLayout60.xml"/></Relationships>
</file>

<file path=ppt/slides/_rels/slide16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9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6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4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4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4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47.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47.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4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47.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47.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47.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4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4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47.xml"/></Relationships>
</file>

<file path=ppt/slides/_rels/slide18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82.xml"/><Relationship Id="rId5" Type="http://schemas.openxmlformats.org/officeDocument/2006/relationships/image" Target="../media/image90.png"/><Relationship Id="rId4" Type="http://schemas.openxmlformats.org/officeDocument/2006/relationships/image" Target="../media/image89.png"/></Relationships>
</file>

<file path=ppt/slides/_rels/slide18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61.xml"/><Relationship Id="rId1" Type="http://schemas.openxmlformats.org/officeDocument/2006/relationships/themeOverride" Target="../theme/themeOverride9.xml"/><Relationship Id="rId4" Type="http://schemas.openxmlformats.org/officeDocument/2006/relationships/image" Target="../media/image94.jpe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94.jpeg"/></Relationships>
</file>

<file path=ppt/slides/_rels/slide18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9.xml"/><Relationship Id="rId1" Type="http://schemas.openxmlformats.org/officeDocument/2006/relationships/slideLayout" Target="../slideLayouts/slideLayout60.xml"/></Relationships>
</file>

<file path=ppt/slides/_rels/slide18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0.xml"/><Relationship Id="rId1" Type="http://schemas.openxmlformats.org/officeDocument/2006/relationships/slideLayout" Target="../slideLayouts/slideLayout60.xml"/></Relationships>
</file>

<file path=ppt/slides/_rels/slide18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audio" Target="../media/audio1.bin"/><Relationship Id="rId1" Type="http://schemas.openxmlformats.org/officeDocument/2006/relationships/slideLayout" Target="../slideLayouts/slideLayout262.xml"/></Relationships>
</file>

<file path=ppt/slides/_rels/slide19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15.xml"/></Relationships>
</file>

<file path=ppt/slides/_rels/slide19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1.xml"/><Relationship Id="rId1" Type="http://schemas.openxmlformats.org/officeDocument/2006/relationships/slideLayout" Target="../slideLayouts/slideLayout60.xml"/></Relationships>
</file>

<file path=ppt/slides/_rels/slide19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2.xml"/><Relationship Id="rId1" Type="http://schemas.openxmlformats.org/officeDocument/2006/relationships/slideLayout" Target="../slideLayouts/slideLayout60.xml"/></Relationships>
</file>

<file path=ppt/slides/_rels/slide19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3.xml"/><Relationship Id="rId1" Type="http://schemas.openxmlformats.org/officeDocument/2006/relationships/slideLayout" Target="../slideLayouts/slideLayout60.xml"/><Relationship Id="rId5" Type="http://schemas.openxmlformats.org/officeDocument/2006/relationships/image" Target="../media/image105.png"/><Relationship Id="rId4" Type="http://schemas.openxmlformats.org/officeDocument/2006/relationships/image" Target="../media/image104.jpeg"/></Relationships>
</file>

<file path=ppt/slides/_rels/slide19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4.xml"/><Relationship Id="rId1" Type="http://schemas.openxmlformats.org/officeDocument/2006/relationships/slideLayout" Target="../slideLayouts/slideLayout60.xml"/><Relationship Id="rId4" Type="http://schemas.openxmlformats.org/officeDocument/2006/relationships/image" Target="../media/image107.png"/></Relationships>
</file>

<file path=ppt/slides/_rels/slide19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5.xml"/><Relationship Id="rId1" Type="http://schemas.openxmlformats.org/officeDocument/2006/relationships/slideLayout" Target="../slideLayouts/slideLayout60.xml"/></Relationships>
</file>

<file path=ppt/slides/_rels/slide19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6.xml"/><Relationship Id="rId1" Type="http://schemas.openxmlformats.org/officeDocument/2006/relationships/slideLayout" Target="../slideLayouts/slideLayout65.xml"/></Relationships>
</file>

<file path=ppt/slides/_rels/slide19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7.xml"/><Relationship Id="rId1" Type="http://schemas.openxmlformats.org/officeDocument/2006/relationships/slideLayout" Target="../slideLayouts/slideLayout147.xml"/></Relationships>
</file>

<file path=ppt/slides/_rels/slide19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8.xml"/><Relationship Id="rId1" Type="http://schemas.openxmlformats.org/officeDocument/2006/relationships/slideLayout" Target="../slideLayouts/slideLayout147.xml"/></Relationships>
</file>

<file path=ppt/slides/_rels/slide19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9.xml"/><Relationship Id="rId1" Type="http://schemas.openxmlformats.org/officeDocument/2006/relationships/slideLayout" Target="../slideLayouts/slideLayout14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0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0.xml"/><Relationship Id="rId1" Type="http://schemas.openxmlformats.org/officeDocument/2006/relationships/slideLayout" Target="../slideLayouts/slideLayout14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0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31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11.xml"/></Relationships>
</file>

<file path=ppt/slides/_rels/slide20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311.xml"/></Relationships>
</file>

<file path=ppt/slides/_rels/slide20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312.xml"/></Relationships>
</file>

<file path=ppt/slides/_rels/slide20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11.xml"/></Relationships>
</file>

<file path=ppt/slides/_rels/slide20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11.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6.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1.xml"/><Relationship Id="rId1" Type="http://schemas.openxmlformats.org/officeDocument/2006/relationships/slideLayout" Target="../slideLayouts/slideLayout305.xml"/></Relationships>
</file>

<file path=ppt/slides/_rels/slide2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2.xml"/><Relationship Id="rId1" Type="http://schemas.openxmlformats.org/officeDocument/2006/relationships/slideLayout" Target="../slideLayouts/slideLayout147.xml"/></Relationships>
</file>

<file path=ppt/slides/_rels/slide2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3.xml"/><Relationship Id="rId1" Type="http://schemas.openxmlformats.org/officeDocument/2006/relationships/slideLayout" Target="../slideLayouts/slideLayout147.xml"/></Relationships>
</file>

<file path=ppt/slides/_rels/slide2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4.xml"/><Relationship Id="rId1" Type="http://schemas.openxmlformats.org/officeDocument/2006/relationships/slideLayout" Target="../slideLayouts/slideLayout147.xml"/></Relationships>
</file>

<file path=ppt/slides/_rels/slide2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5.xml"/><Relationship Id="rId1" Type="http://schemas.openxmlformats.org/officeDocument/2006/relationships/slideLayout" Target="../slideLayouts/slideLayout147.xml"/></Relationships>
</file>

<file path=ppt/slides/_rels/slide2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6.xml"/><Relationship Id="rId1" Type="http://schemas.openxmlformats.org/officeDocument/2006/relationships/slideLayout" Target="../slideLayouts/slideLayout147.xml"/></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71.xml"/><Relationship Id="rId1" Type="http://schemas.openxmlformats.org/officeDocument/2006/relationships/themeOverride" Target="../theme/themeOverride11.xml"/><Relationship Id="rId5" Type="http://schemas.openxmlformats.org/officeDocument/2006/relationships/image" Target="../media/image115.jpeg"/><Relationship Id="rId4" Type="http://schemas.openxmlformats.org/officeDocument/2006/relationships/image" Target="../media/image114.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219.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08.xml"/><Relationship Id="rId1" Type="http://schemas.openxmlformats.org/officeDocument/2006/relationships/slideLayout" Target="../slideLayouts/slideLayout12.xml"/><Relationship Id="rId5" Type="http://schemas.openxmlformats.org/officeDocument/2006/relationships/image" Target="../media/image116.png"/><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57.xml"/><Relationship Id="rId4" Type="http://schemas.openxmlformats.org/officeDocument/2006/relationships/image" Target="../media/image29.emf"/></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47.xml"/></Relationships>
</file>

<file path=ppt/slides/_rels/slide22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0.xml"/><Relationship Id="rId1" Type="http://schemas.openxmlformats.org/officeDocument/2006/relationships/slideLayout" Target="../slideLayouts/slideLayout28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2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1.xml"/><Relationship Id="rId1" Type="http://schemas.openxmlformats.org/officeDocument/2006/relationships/slideLayout" Target="../slideLayouts/slideLayout332.xml"/><Relationship Id="rId4" Type="http://schemas.openxmlformats.org/officeDocument/2006/relationships/image" Target="../media/image119.png"/></Relationships>
</file>

<file path=ppt/slides/_rels/slide22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96.xml"/></Relationships>
</file>

<file path=ppt/slides/_rels/slide22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96.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96.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23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4.xml"/><Relationship Id="rId1" Type="http://schemas.openxmlformats.org/officeDocument/2006/relationships/slideLayout" Target="../slideLayouts/slideLayout59.xml"/><Relationship Id="rId4" Type="http://schemas.openxmlformats.org/officeDocument/2006/relationships/image" Target="../media/image119.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16.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47.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47.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5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152.xm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47.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4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7.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7.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4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75.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7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6.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50.xml"/><Relationship Id="rId1" Type="http://schemas.openxmlformats.org/officeDocument/2006/relationships/themeOverride" Target="../theme/themeOverride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7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28.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77.xml"/><Relationship Id="rId1" Type="http://schemas.openxmlformats.org/officeDocument/2006/relationships/themeOverride" Target="../theme/themeOverride5.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50.xml"/><Relationship Id="rId1" Type="http://schemas.openxmlformats.org/officeDocument/2006/relationships/themeOverride" Target="../theme/themeOverride6.xml"/><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147.xm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47.xml"/></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47.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14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50.xml"/><Relationship Id="rId1" Type="http://schemas.openxmlformats.org/officeDocument/2006/relationships/themeOverride" Target="../theme/themeOverride7.xml"/><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jpeg"/><Relationship Id="rId1" Type="http://schemas.openxmlformats.org/officeDocument/2006/relationships/slideLayout" Target="../slideLayouts/slideLayout228.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7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7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7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3.jpeg"/><Relationship Id="rId1" Type="http://schemas.openxmlformats.org/officeDocument/2006/relationships/slideLayout" Target="../slideLayouts/slideLayout228.xml"/></Relationships>
</file>

<file path=ppt/slides/_rels/slide8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8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6.xml"/><Relationship Id="rId1" Type="http://schemas.openxmlformats.org/officeDocument/2006/relationships/slideLayout" Target="../slideLayouts/slideLayout14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8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28.xml"/></Relationships>
</file>

<file path=ppt/slides/_rels/slide9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9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9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22.xml"/><Relationship Id="rId1" Type="http://schemas.openxmlformats.org/officeDocument/2006/relationships/themeOverride" Target="../theme/themeOverride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9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105473" name="Picture 6" descr="jobonlinebanne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371600"/>
            <a:ext cx="9144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5508104" y="2420888"/>
            <a:ext cx="3384376" cy="1440160"/>
          </a:xfrm>
          <a:prstGeom prst="rect">
            <a:avLst/>
          </a:prstGeom>
          <a:solidFill>
            <a:schemeClr val="tx1"/>
          </a:solidFill>
          <a:ln w="952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marR="0" indent="-571500" algn="l" defTabSz="914400" rtl="0" eaLnBrk="0" fontAlgn="base" latinLnBrk="0" hangingPunct="0">
              <a:lnSpc>
                <a:spcPct val="90000"/>
              </a:lnSpc>
              <a:spcBef>
                <a:spcPct val="20000"/>
              </a:spcBef>
              <a:spcAft>
                <a:spcPct val="0"/>
              </a:spcAft>
              <a:buClrTx/>
              <a:buSzTx/>
              <a:buFontTx/>
              <a:buChar char="•"/>
              <a:tabLst/>
            </a:pPr>
            <a:endPara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endParaRPr>
          </a:p>
        </p:txBody>
      </p:sp>
      <p:sp>
        <p:nvSpPr>
          <p:cNvPr id="105474" name="Rectangle 3"/>
          <p:cNvSpPr>
            <a:spLocks noGrp="1" noChangeArrowheads="1"/>
          </p:cNvSpPr>
          <p:nvPr>
            <p:ph type="title"/>
          </p:nvPr>
        </p:nvSpPr>
        <p:spPr>
          <a:xfrm>
            <a:off x="2699792" y="3861048"/>
            <a:ext cx="6228184" cy="914400"/>
          </a:xfrm>
          <a:solidFill>
            <a:srgbClr val="800000"/>
          </a:solidFill>
          <a:ln>
            <a:solidFill>
              <a:schemeClr val="tx1"/>
            </a:solidFill>
            <a:miter lim="800000"/>
            <a:headEnd/>
            <a:tailEnd/>
          </a:ln>
        </p:spPr>
        <p:txBody>
          <a:bodyPr/>
          <a:lstStyle/>
          <a:p>
            <a:pPr eaLnBrk="1" hangingPunct="1"/>
            <a:r>
              <a:rPr lang="en-US" altLang="zh-CN" sz="3200" b="1">
                <a:solidFill>
                  <a:srgbClr val="FFFFFF"/>
                </a:solidFill>
                <a:latin typeface="Arial" charset="0"/>
                <a:cs typeface="Arial" charset="0"/>
              </a:rPr>
              <a:t>Masalah penderitaan</a:t>
            </a:r>
            <a:endParaRPr lang="en-US" sz="3200" dirty="0">
              <a:solidFill>
                <a:srgbClr val="FFFFFF"/>
              </a:solidFill>
              <a:latin typeface="Arial" charset="0"/>
              <a:cs typeface="Arial" charset="0"/>
            </a:endParaRPr>
          </a:p>
        </p:txBody>
      </p:sp>
      <p:sp>
        <p:nvSpPr>
          <p:cNvPr id="7" name="Text Box 13"/>
          <p:cNvSpPr txBox="1">
            <a:spLocks noChangeArrowheads="1"/>
          </p:cNvSpPr>
          <p:nvPr/>
        </p:nvSpPr>
        <p:spPr bwMode="auto">
          <a:xfrm>
            <a:off x="8316416" y="91479"/>
            <a:ext cx="762000" cy="457201"/>
          </a:xfrm>
          <a:prstGeom prst="rect">
            <a:avLst/>
          </a:prstGeom>
          <a:solidFill>
            <a:srgbClr val="000000"/>
          </a:solidFill>
          <a:ln w="12700" cap="sq">
            <a:noFill/>
            <a:miter lim="800000"/>
            <a:headEnd type="none" w="sm" len="sm"/>
            <a:tailEnd type="none" w="sm" len="sm"/>
          </a:ln>
          <a:effectLst/>
        </p:spPr>
        <p:txBody>
          <a:bodyPr/>
          <a:lstStyle/>
          <a:p>
            <a:pPr algn="ctr" defTabSz="457200" fontAlgn="auto">
              <a:lnSpc>
                <a:spcPct val="100000"/>
              </a:lnSpc>
              <a:spcBef>
                <a:spcPct val="50000"/>
              </a:spcBef>
              <a:spcAft>
                <a:spcPts val="0"/>
              </a:spcAft>
              <a:defRPr/>
            </a:pPr>
            <a:r>
              <a:rPr lang="en-US" sz="2400" b="1" kern="0" dirty="0">
                <a:solidFill>
                  <a:srgbClr val="FFFFFF"/>
                </a:solidFill>
                <a:latin typeface="Arial"/>
                <a:ea typeface="Times New Roman" pitchFamily="-105" charset="0"/>
                <a:cs typeface="Arial"/>
              </a:rPr>
              <a:t>356</a:t>
            </a:r>
          </a:p>
        </p:txBody>
      </p:sp>
      <p:sp>
        <p:nvSpPr>
          <p:cNvPr id="105476" name="Rectangle 3"/>
          <p:cNvSpPr txBox="1">
            <a:spLocks noChangeArrowheads="1"/>
          </p:cNvSpPr>
          <p:nvPr/>
        </p:nvSpPr>
        <p:spPr bwMode="auto">
          <a:xfrm>
            <a:off x="5499100" y="2420938"/>
            <a:ext cx="3394075" cy="1439862"/>
          </a:xfrm>
          <a:prstGeom prst="rect">
            <a:avLst/>
          </a:prstGeom>
          <a:solidFill>
            <a:schemeClr val="tx1"/>
          </a:solidFill>
          <a:ln w="9525">
            <a:solidFill>
              <a:schemeClr val="tx1"/>
            </a:solidFill>
            <a:miter lim="800000"/>
            <a:headEnd/>
            <a:tailEnd/>
          </a:ln>
          <a:extLst>
            <a:ext uri="{FAA26D3D-D897-4be2-8F04-BA451C77F1D7}">
              <ma14:placeholderFlag xmlns="" xmlns:ma14="http://schemas.microsoft.com/office/mac/drawingml/2011/main"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457200" eaLnBrk="1" fontAlgn="auto" hangingPunct="1">
              <a:lnSpc>
                <a:spcPct val="100000"/>
              </a:lnSpc>
              <a:spcBef>
                <a:spcPts val="0"/>
              </a:spcBef>
              <a:spcAft>
                <a:spcPts val="0"/>
              </a:spcAft>
            </a:pPr>
            <a:r>
              <a:rPr lang="en-US" altLang="zh-CN" sz="8800" b="1" dirty="0" err="1">
                <a:latin typeface="Arial Black" charset="0"/>
                <a:ea typeface="宋体" charset="0"/>
                <a:cs typeface="宋体" charset="0"/>
              </a:rPr>
              <a:t>Ayub</a:t>
            </a:r>
            <a:endParaRPr lang="en-US" sz="8800" dirty="0">
              <a:latin typeface="Arial Black" charset="0"/>
              <a:ea typeface="宋体" charset="0"/>
              <a:cs typeface="宋体" charset="0"/>
            </a:endParaRPr>
          </a:p>
        </p:txBody>
      </p:sp>
      <p:sp>
        <p:nvSpPr>
          <p:cNvPr id="8"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457200" fontAlgn="auto">
              <a:lnSpc>
                <a:spcPct val="100000"/>
              </a:lnSpc>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Singapore Bible College</a:t>
            </a:r>
          </a:p>
          <a:p>
            <a:pPr algn="ctr" defTabSz="457200" fontAlgn="auto">
              <a:lnSpc>
                <a:spcPct val="100000"/>
              </a:lnSpc>
              <a:spcBef>
                <a:spcPts val="0"/>
              </a:spcBef>
              <a:spcAft>
                <a:spcPts val="0"/>
              </a:spcAft>
              <a:defRPr/>
            </a:pPr>
            <a:r>
              <a:rPr lang="en-US" sz="2000" b="1" kern="0" dirty="0" err="1">
                <a:solidFill>
                  <a:srgbClr val="FFFFFF"/>
                </a:solidFill>
                <a:effectLst>
                  <a:outerShdw blurRad="38100" dist="38100" dir="2700000" algn="tl">
                    <a:srgbClr val="000000"/>
                  </a:outerShdw>
                </a:effectLst>
                <a:latin typeface="Arial"/>
                <a:cs typeface="Arial"/>
              </a:rPr>
              <a:t>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2266364336"/>
      </p:ext>
    </p:extLst>
  </p:cSld>
  <p:clrMapOvr>
    <a:overrideClrMapping bg1="dk2" tx1="lt1" bg2="dk1"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Rectangle 25"/>
          <p:cNvSpPr>
            <a:spLocks noGrp="1" noChangeArrowheads="1"/>
          </p:cNvSpPr>
          <p:nvPr>
            <p:ph type="title" idx="4294967295"/>
          </p:nvPr>
        </p:nvSpPr>
        <p:spPr>
          <a:xfrm>
            <a:off x="0" y="0"/>
            <a:ext cx="2590800" cy="304800"/>
          </a:xfrm>
        </p:spPr>
        <p:txBody>
          <a:bodyPr/>
          <a:lstStyle/>
          <a:p>
            <a:pPr eaLnBrk="1" hangingPunct="1">
              <a:defRPr/>
            </a:pPr>
            <a:r>
              <a:rPr lang="en-US" sz="2000">
                <a:latin typeface="Arial" charset="0"/>
                <a:ea typeface="ＭＳ Ｐゴシック" charset="0"/>
                <a:cs typeface="Arial"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3182297854"/>
              </p:ext>
            </p:extLst>
          </p:nvPr>
        </p:nvGraphicFramePr>
        <p:xfrm>
          <a:off x="-72009" y="-27384"/>
          <a:ext cx="9252521" cy="6922933"/>
        </p:xfrm>
        <a:graphic>
          <a:graphicData uri="http://schemas.openxmlformats.org/drawingml/2006/table">
            <a:tbl>
              <a:tblPr/>
              <a:tblGrid>
                <a:gridCol w="1128856">
                  <a:extLst>
                    <a:ext uri="{9D8B030D-6E8A-4147-A177-3AD203B41FA5}">
                      <a16:colId xmlns:a16="http://schemas.microsoft.com/office/drawing/2014/main" val="20000"/>
                    </a:ext>
                  </a:extLst>
                </a:gridCol>
                <a:gridCol w="964893">
                  <a:extLst>
                    <a:ext uri="{9D8B030D-6E8A-4147-A177-3AD203B41FA5}">
                      <a16:colId xmlns:a16="http://schemas.microsoft.com/office/drawing/2014/main" val="20001"/>
                    </a:ext>
                  </a:extLst>
                </a:gridCol>
                <a:gridCol w="929534">
                  <a:extLst>
                    <a:ext uri="{9D8B030D-6E8A-4147-A177-3AD203B41FA5}">
                      <a16:colId xmlns:a16="http://schemas.microsoft.com/office/drawing/2014/main" val="20002"/>
                    </a:ext>
                  </a:extLst>
                </a:gridCol>
                <a:gridCol w="874351">
                  <a:extLst>
                    <a:ext uri="{9D8B030D-6E8A-4147-A177-3AD203B41FA5}">
                      <a16:colId xmlns:a16="http://schemas.microsoft.com/office/drawing/2014/main" val="20003"/>
                    </a:ext>
                  </a:extLst>
                </a:gridCol>
                <a:gridCol w="874351">
                  <a:extLst>
                    <a:ext uri="{9D8B030D-6E8A-4147-A177-3AD203B41FA5}">
                      <a16:colId xmlns:a16="http://schemas.microsoft.com/office/drawing/2014/main" val="20004"/>
                    </a:ext>
                  </a:extLst>
                </a:gridCol>
                <a:gridCol w="1092939">
                  <a:extLst>
                    <a:ext uri="{9D8B030D-6E8A-4147-A177-3AD203B41FA5}">
                      <a16:colId xmlns:a16="http://schemas.microsoft.com/office/drawing/2014/main" val="20005"/>
                    </a:ext>
                  </a:extLst>
                </a:gridCol>
                <a:gridCol w="874351">
                  <a:extLst>
                    <a:ext uri="{9D8B030D-6E8A-4147-A177-3AD203B41FA5}">
                      <a16:colId xmlns:a16="http://schemas.microsoft.com/office/drawing/2014/main" val="20006"/>
                    </a:ext>
                  </a:extLst>
                </a:gridCol>
                <a:gridCol w="1311526">
                  <a:extLst>
                    <a:ext uri="{9D8B030D-6E8A-4147-A177-3AD203B41FA5}">
                      <a16:colId xmlns:a16="http://schemas.microsoft.com/office/drawing/2014/main" val="20007"/>
                    </a:ext>
                  </a:extLst>
                </a:gridCol>
                <a:gridCol w="1201720">
                  <a:extLst>
                    <a:ext uri="{9D8B030D-6E8A-4147-A177-3AD203B41FA5}">
                      <a16:colId xmlns:a16="http://schemas.microsoft.com/office/drawing/2014/main" val="20008"/>
                    </a:ext>
                  </a:extLst>
                </a:gridCol>
              </a:tblGrid>
              <a:tr h="6206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000" b="1" i="0" u="none" strike="noStrike" cap="none" normalizeH="0" baseline="0" dirty="0" err="1">
                          <a:ln>
                            <a:noFill/>
                          </a:ln>
                          <a:solidFill>
                            <a:srgbClr val="FFFFFF"/>
                          </a:solidFill>
                          <a:effectLst/>
                          <a:latin typeface="Arial" charset="0"/>
                          <a:ea typeface="ＭＳ Ｐゴシック" charset="0"/>
                          <a:cs typeface="Arial" charset="0"/>
                        </a:rPr>
                        <a:t>Ayub</a:t>
                      </a:r>
                      <a:r>
                        <a:rPr kumimoji="1" lang="en-US" altLang="ja-JP" sz="2000" b="1" i="0" u="none" strike="noStrike" cap="none" normalizeH="0" baseline="0" dirty="0">
                          <a:ln>
                            <a:noFill/>
                          </a:ln>
                          <a:solidFill>
                            <a:srgbClr val="FFFFFF"/>
                          </a:solidFill>
                          <a:effectLst/>
                          <a:latin typeface="Arial" charset="0"/>
                          <a:ea typeface="ＭＳ Ｐゴシック" charset="0"/>
                          <a:cs typeface="Arial" charset="0"/>
                        </a:rPr>
                        <a:t>: Hal Yang </a:t>
                      </a:r>
                      <a:r>
                        <a:rPr kumimoji="1" lang="en-US" altLang="ja-JP" sz="2000" b="1" i="0" u="none" strike="noStrike" cap="none" normalizeH="0" baseline="0" dirty="0" err="1">
                          <a:ln>
                            <a:noFill/>
                          </a:ln>
                          <a:solidFill>
                            <a:srgbClr val="FFFFFF"/>
                          </a:solidFill>
                          <a:effectLst/>
                          <a:latin typeface="Arial" charset="0"/>
                          <a:ea typeface="ＭＳ Ｐゴシック" charset="0"/>
                          <a:cs typeface="Arial" charset="0"/>
                        </a:rPr>
                        <a:t>Tak</a:t>
                      </a:r>
                      <a:r>
                        <a:rPr kumimoji="1" lang="en-US" altLang="ja-JP" sz="2000" b="1" i="0" u="none" strike="noStrike" cap="none" normalizeH="0" baseline="0" dirty="0">
                          <a:ln>
                            <a:noFill/>
                          </a:ln>
                          <a:solidFill>
                            <a:srgbClr val="FFFFFF"/>
                          </a:solidFill>
                          <a:effectLst/>
                          <a:latin typeface="Arial" charset="0"/>
                          <a:ea typeface="ＭＳ Ｐゴシック" charset="0"/>
                          <a:cs typeface="Arial" charset="0"/>
                        </a:rPr>
                        <a:t> </a:t>
                      </a:r>
                      <a:r>
                        <a:rPr kumimoji="1" lang="en-US" altLang="ja-JP" sz="2000" b="1" i="0" u="none" strike="noStrike" cap="none" normalizeH="0" baseline="0" dirty="0" err="1">
                          <a:ln>
                            <a:noFill/>
                          </a:ln>
                          <a:solidFill>
                            <a:srgbClr val="FFFFFF"/>
                          </a:solidFill>
                          <a:effectLst/>
                          <a:latin typeface="Arial" charset="0"/>
                          <a:ea typeface="ＭＳ Ｐゴシック" charset="0"/>
                          <a:cs typeface="Arial" charset="0"/>
                        </a:rPr>
                        <a:t>Dapat</a:t>
                      </a:r>
                      <a:r>
                        <a:rPr kumimoji="1" lang="en-US" altLang="ja-JP" sz="2000" b="1" i="0" u="none" strike="noStrike" cap="none" normalizeH="0" baseline="0" dirty="0">
                          <a:ln>
                            <a:noFill/>
                          </a:ln>
                          <a:solidFill>
                            <a:srgbClr val="FFFFFF"/>
                          </a:solidFill>
                          <a:effectLst/>
                          <a:latin typeface="Arial" charset="0"/>
                          <a:ea typeface="ＭＳ Ｐゴシック" charset="0"/>
                          <a:cs typeface="Arial" charset="0"/>
                        </a:rPr>
                        <a:t> </a:t>
                      </a:r>
                      <a:r>
                        <a:rPr kumimoji="1" lang="en-US" altLang="ja-JP" sz="2000" b="1" i="0" u="none" strike="noStrike" cap="none" normalizeH="0" baseline="0" dirty="0" err="1">
                          <a:ln>
                            <a:noFill/>
                          </a:ln>
                          <a:solidFill>
                            <a:srgbClr val="FFFFFF"/>
                          </a:solidFill>
                          <a:effectLst/>
                          <a:latin typeface="Arial" charset="0"/>
                          <a:ea typeface="ＭＳ Ｐゴシック" charset="0"/>
                          <a:cs typeface="Arial" charset="0"/>
                        </a:rPr>
                        <a:t>Dipahami</a:t>
                      </a:r>
                      <a:r>
                        <a:rPr kumimoji="1" lang="en-US" altLang="ja-JP" sz="2000" b="1" i="0" u="none" strike="noStrike" cap="none" normalizeH="0" baseline="0" dirty="0">
                          <a:ln>
                            <a:noFill/>
                          </a:ln>
                          <a:solidFill>
                            <a:srgbClr val="FFFFFF"/>
                          </a:solidFill>
                          <a:effectLst/>
                          <a:latin typeface="Arial" charset="0"/>
                          <a:ea typeface="ＭＳ Ｐゴシック" charset="0"/>
                          <a:cs typeface="Arial" charset="0"/>
                        </a:rPr>
                        <a:t> </a:t>
                      </a:r>
                      <a:r>
                        <a:rPr kumimoji="1" lang="en-US" altLang="ja-JP" sz="2000" b="1" i="0" u="none" strike="noStrike" cap="none" normalizeH="0" baseline="0" dirty="0" err="1">
                          <a:ln>
                            <a:noFill/>
                          </a:ln>
                          <a:solidFill>
                            <a:srgbClr val="FFFFFF"/>
                          </a:solidFill>
                          <a:effectLst/>
                          <a:latin typeface="Arial" charset="0"/>
                          <a:ea typeface="ＭＳ Ｐゴシック" charset="0"/>
                          <a:cs typeface="Arial" charset="0"/>
                        </a:rPr>
                        <a:t>Menggambarkan</a:t>
                      </a:r>
                      <a:r>
                        <a:rPr kumimoji="1" lang="en-US" altLang="ja-JP" sz="2000" b="1" i="0" u="none" strike="noStrike" cap="none" normalizeH="0" baseline="0" dirty="0">
                          <a:ln>
                            <a:noFill/>
                          </a:ln>
                          <a:solidFill>
                            <a:srgbClr val="FFFFFF"/>
                          </a:solidFill>
                          <a:effectLst/>
                          <a:latin typeface="Arial" charset="0"/>
                          <a:ea typeface="ＭＳ Ｐゴシック" charset="0"/>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000" b="1" i="0" u="none" strike="noStrike" cap="none" normalizeH="0" baseline="0" dirty="0" err="1">
                          <a:ln>
                            <a:noFill/>
                          </a:ln>
                          <a:solidFill>
                            <a:srgbClr val="FFFFFF"/>
                          </a:solidFill>
                          <a:effectLst/>
                          <a:latin typeface="Arial" charset="0"/>
                          <a:ea typeface="ＭＳ Ｐゴシック" charset="0"/>
                          <a:cs typeface="Arial" charset="0"/>
                        </a:rPr>
                        <a:t>Penderitaan</a:t>
                      </a:r>
                      <a:r>
                        <a:rPr kumimoji="1" lang="en-US" altLang="ja-JP" sz="2000" b="1" i="0" u="none" strike="noStrike" cap="none" normalizeH="0" baseline="0" dirty="0">
                          <a:ln>
                            <a:noFill/>
                          </a:ln>
                          <a:solidFill>
                            <a:srgbClr val="FFFFFF"/>
                          </a:solidFill>
                          <a:effectLst/>
                          <a:latin typeface="Arial" charset="0"/>
                          <a:ea typeface="ＭＳ Ｐゴシック" charset="0"/>
                          <a:cs typeface="Arial" charset="0"/>
                        </a:rPr>
                        <a:t> Orang </a:t>
                      </a:r>
                      <a:r>
                        <a:rPr kumimoji="1" lang="en-US" altLang="ja-JP" sz="2000" b="1" i="0" u="none" strike="noStrike" cap="none" normalizeH="0" baseline="0" dirty="0" err="1">
                          <a:ln>
                            <a:noFill/>
                          </a:ln>
                          <a:solidFill>
                            <a:srgbClr val="FFFFFF"/>
                          </a:solidFill>
                          <a:effectLst/>
                          <a:latin typeface="Arial" charset="0"/>
                          <a:ea typeface="ＭＳ Ｐゴシック" charset="0"/>
                          <a:cs typeface="Arial" charset="0"/>
                        </a:rPr>
                        <a:t>Benar</a:t>
                      </a:r>
                      <a:endParaRPr kumimoji="0" lang="en-US" sz="20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5412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kern="1200" cap="none" normalizeH="0" baseline="0" dirty="0" err="1">
                          <a:ln>
                            <a:noFill/>
                          </a:ln>
                          <a:solidFill>
                            <a:srgbClr val="000090"/>
                          </a:solidFill>
                          <a:effectLst/>
                          <a:latin typeface="Arial" charset="0"/>
                          <a:ea typeface="ＭＳ Ｐゴシック" charset="0"/>
                          <a:cs typeface="Arial" charset="0"/>
                        </a:rPr>
                        <a:t>Penderitaan</a:t>
                      </a:r>
                      <a:r>
                        <a:rPr kumimoji="1" lang="en-US" sz="1800" b="1" i="0" u="none" strike="noStrike" kern="1200" cap="none" normalizeH="0" baseline="0" dirty="0">
                          <a:ln>
                            <a:noFill/>
                          </a:ln>
                          <a:solidFill>
                            <a:srgbClr val="000090"/>
                          </a:solidFill>
                          <a:effectLst/>
                          <a:latin typeface="Arial" charset="0"/>
                          <a:ea typeface="ＭＳ Ｐゴシック" charset="0"/>
                          <a:cs typeface="Arial" charset="0"/>
                        </a:rPr>
                        <a:t> Orang </a:t>
                      </a:r>
                      <a:r>
                        <a:rPr kumimoji="1" lang="en-US" sz="1800" b="1" i="0" u="none" strike="noStrike" kern="1200" cap="none" normalizeH="0" baseline="0" dirty="0" err="1">
                          <a:ln>
                            <a:noFill/>
                          </a:ln>
                          <a:solidFill>
                            <a:srgbClr val="000090"/>
                          </a:solidFill>
                          <a:effectLst/>
                          <a:latin typeface="Arial" charset="0"/>
                          <a:ea typeface="ＭＳ Ｐゴシック" charset="0"/>
                          <a:cs typeface="Arial" charset="0"/>
                        </a:rPr>
                        <a:t>Benar</a:t>
                      </a:r>
                      <a:endParaRPr kumimoji="1" lang="en-US" sz="1800" b="1" i="0" u="none" strike="noStrike" kern="1200" cap="none" normalizeH="0" baseline="0" dirty="0">
                        <a:ln>
                          <a:noFill/>
                        </a:ln>
                        <a:solidFill>
                          <a:srgbClr val="00009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kern="1200" cap="none" normalizeH="0" baseline="0" dirty="0">
                          <a:ln>
                            <a:noFill/>
                          </a:ln>
                          <a:solidFill>
                            <a:srgbClr val="000090"/>
                          </a:solidFill>
                          <a:effectLst/>
                          <a:latin typeface="Arial" charset="0"/>
                          <a:ea typeface="ＭＳ Ｐゴシック" charset="0"/>
                          <a:cs typeface="Arial" charset="0"/>
                        </a:rPr>
                        <a:t>Dialog Yang </a:t>
                      </a:r>
                      <a:r>
                        <a:rPr kumimoji="1" lang="en-GB" sz="1800" b="1" i="0" u="none" strike="noStrike" kern="1200" cap="none" normalizeH="0" baseline="0" dirty="0" err="1">
                          <a:ln>
                            <a:noFill/>
                          </a:ln>
                          <a:solidFill>
                            <a:srgbClr val="000090"/>
                          </a:solidFill>
                          <a:effectLst/>
                          <a:latin typeface="Arial" charset="0"/>
                          <a:ea typeface="ＭＳ Ｐゴシック" charset="0"/>
                          <a:cs typeface="Arial" charset="0"/>
                        </a:rPr>
                        <a:t>Tidak</a:t>
                      </a:r>
                      <a:r>
                        <a:rPr kumimoji="1" lang="en-GB" sz="1800" b="1" i="0" u="none" strike="noStrike" kern="1200" cap="none" normalizeH="0" baseline="0" dirty="0">
                          <a:ln>
                            <a:noFill/>
                          </a:ln>
                          <a:solidFill>
                            <a:srgbClr val="000090"/>
                          </a:solidFill>
                          <a:effectLst/>
                          <a:latin typeface="Arial" charset="0"/>
                          <a:ea typeface="ＭＳ Ｐゴシック" charset="0"/>
                          <a:cs typeface="Arial" charset="0"/>
                        </a:rPr>
                        <a:t> </a:t>
                      </a:r>
                      <a:r>
                        <a:rPr kumimoji="1" lang="en-GB" sz="1800" b="1" i="0" u="none" strike="noStrike" kern="1200" cap="none" normalizeH="0" baseline="0" dirty="0" err="1">
                          <a:ln>
                            <a:noFill/>
                          </a:ln>
                          <a:solidFill>
                            <a:srgbClr val="000090"/>
                          </a:solidFill>
                          <a:effectLst/>
                          <a:latin typeface="Arial" charset="0"/>
                          <a:ea typeface="ＭＳ Ｐゴシック" charset="0"/>
                          <a:cs typeface="Arial" charset="0"/>
                        </a:rPr>
                        <a:t>Berhasil</a:t>
                      </a:r>
                      <a:r>
                        <a:rPr kumimoji="1" lang="en-GB" sz="1800" b="1" i="0" u="none" strike="noStrike" kern="1200" cap="none" normalizeH="0" baseline="0" dirty="0">
                          <a:ln>
                            <a:noFill/>
                          </a:ln>
                          <a:solidFill>
                            <a:srgbClr val="000090"/>
                          </a:solidFill>
                          <a:effectLst/>
                          <a:latin typeface="Arial" charset="0"/>
                          <a:ea typeface="ＭＳ Ｐゴシック" charset="0"/>
                          <a:cs typeface="Arial" charset="0"/>
                        </a:rPr>
                        <a:t> </a:t>
                      </a:r>
                      <a:r>
                        <a:rPr kumimoji="1" lang="en-GB" sz="1800" b="1" i="0" u="none" strike="noStrike" kern="1200" cap="none" normalizeH="0" baseline="0" dirty="0" err="1">
                          <a:ln>
                            <a:noFill/>
                          </a:ln>
                          <a:solidFill>
                            <a:srgbClr val="000090"/>
                          </a:solidFill>
                          <a:effectLst/>
                          <a:latin typeface="Arial" charset="0"/>
                          <a:ea typeface="ＭＳ Ｐゴシック" charset="0"/>
                          <a:cs typeface="Arial" charset="0"/>
                        </a:rPr>
                        <a:t>Dengan</a:t>
                      </a:r>
                      <a:r>
                        <a:rPr kumimoji="1" lang="en-GB" sz="1800" b="1" i="0" u="none" strike="noStrike" kern="1200" cap="none" normalizeH="0" baseline="0" dirty="0">
                          <a:ln>
                            <a:noFill/>
                          </a:ln>
                          <a:solidFill>
                            <a:srgbClr val="000090"/>
                          </a:solidFill>
                          <a:effectLst/>
                          <a:latin typeface="Arial" charset="0"/>
                          <a:ea typeface="ＭＳ Ｐゴシック" charset="0"/>
                          <a:cs typeface="Arial" charset="0"/>
                        </a:rPr>
                        <a:t> </a:t>
                      </a:r>
                      <a:r>
                        <a:rPr kumimoji="1" lang="en-GB" sz="1800" b="1" i="0" u="none" strike="noStrike" kern="1200" cap="none" normalizeH="0" baseline="0" dirty="0" err="1">
                          <a:ln>
                            <a:noFill/>
                          </a:ln>
                          <a:solidFill>
                            <a:srgbClr val="000090"/>
                          </a:solidFill>
                          <a:effectLst/>
                          <a:latin typeface="Arial" charset="0"/>
                          <a:ea typeface="ＭＳ Ｐゴシック" charset="0"/>
                          <a:cs typeface="Arial" charset="0"/>
                        </a:rPr>
                        <a:t>Baik</a:t>
                      </a:r>
                      <a:endParaRPr kumimoji="1" lang="en-US" sz="1800" b="1" i="0" u="none" strike="noStrike" kern="1200" cap="none" normalizeH="0" baseline="0" dirty="0">
                        <a:ln>
                          <a:noFill/>
                        </a:ln>
                        <a:solidFill>
                          <a:srgbClr val="00009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kern="1200" cap="none" normalizeH="0" baseline="0" dirty="0" err="1">
                          <a:ln>
                            <a:noFill/>
                          </a:ln>
                          <a:solidFill>
                            <a:srgbClr val="000090"/>
                          </a:solidFill>
                          <a:effectLst/>
                          <a:latin typeface="Arial" charset="0"/>
                          <a:ea typeface="ＭＳ Ｐゴシック" charset="0"/>
                          <a:cs typeface="Arial" charset="0"/>
                        </a:rPr>
                        <a:t>Pemulihan</a:t>
                      </a:r>
                      <a:endParaRPr kumimoji="1" lang="en-US" sz="1800" b="1" i="0" u="none" strike="noStrike" kern="1200" cap="none" normalizeH="0" baseline="0" dirty="0">
                        <a:ln>
                          <a:noFill/>
                        </a:ln>
                        <a:solidFill>
                          <a:srgbClr val="00009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extLst>
                  <a:ext uri="{0D108BD9-81ED-4DB2-BD59-A6C34878D82A}">
                    <a16:rowId xmlns:a16="http://schemas.microsoft.com/office/drawing/2014/main" val="10001"/>
                  </a:ext>
                </a:extLst>
              </a:tr>
              <a:tr h="69653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err="1">
                          <a:ln>
                            <a:noFill/>
                          </a:ln>
                          <a:solidFill>
                            <a:srgbClr val="000090"/>
                          </a:solidFill>
                          <a:effectLst/>
                          <a:latin typeface="Arial" charset="0"/>
                          <a:ea typeface="ＭＳ Ｐゴシック" charset="0"/>
                          <a:cs typeface="Arial" charset="0"/>
                        </a:rPr>
                        <a:t>Pasal</a:t>
                      </a:r>
                      <a:r>
                        <a:rPr kumimoji="1" lang="en-GB" sz="1800" b="1" i="0" u="none" strike="noStrike" cap="none" normalizeH="0" baseline="0" dirty="0">
                          <a:ln>
                            <a:noFill/>
                          </a:ln>
                          <a:solidFill>
                            <a:srgbClr val="000090"/>
                          </a:solidFill>
                          <a:effectLst/>
                          <a:latin typeface="Arial" charset="0"/>
                          <a:ea typeface="ＭＳ Ｐゴシック" charset="0"/>
                          <a:cs typeface="Arial" charset="0"/>
                        </a:rPr>
                        <a:t> 1–2</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rgbClr val="000090"/>
                          </a:solidFill>
                          <a:effectLst/>
                          <a:latin typeface="Tahoma" charset="0"/>
                          <a:ea typeface="ＭＳ Ｐゴシック" charset="0"/>
                          <a:cs typeface="ＭＳ Ｐゴシック" charset="0"/>
                        </a:rPr>
                        <a:t>Pasal</a:t>
                      </a:r>
                      <a:r>
                        <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rPr>
                        <a:t> 3–41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err="1">
                          <a:ln>
                            <a:noFill/>
                          </a:ln>
                          <a:solidFill>
                            <a:srgbClr val="000090"/>
                          </a:solidFill>
                          <a:effectLst/>
                          <a:latin typeface="Arial" charset="0"/>
                          <a:ea typeface="ＭＳ Ｐゴシック" charset="0"/>
                          <a:cs typeface="Arial" charset="0"/>
                        </a:rPr>
                        <a:t>Pasal</a:t>
                      </a:r>
                      <a:r>
                        <a:rPr kumimoji="1" lang="en-GB" sz="1800" b="1" i="0" u="none" strike="noStrike" cap="none" normalizeH="0" baseline="0" dirty="0">
                          <a:ln>
                            <a:noFill/>
                          </a:ln>
                          <a:solidFill>
                            <a:srgbClr val="000090"/>
                          </a:solidFill>
                          <a:effectLst/>
                          <a:latin typeface="Arial" charset="0"/>
                          <a:ea typeface="ＭＳ Ｐゴシック" charset="0"/>
                          <a:cs typeface="Arial" charset="0"/>
                        </a:rPr>
                        <a:t> 42</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2"/>
                  </a:ext>
                </a:extLst>
              </a:tr>
              <a:tr h="69224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err="1">
                          <a:ln>
                            <a:noFill/>
                          </a:ln>
                          <a:solidFill>
                            <a:srgbClr val="000090"/>
                          </a:solidFill>
                          <a:effectLst/>
                          <a:latin typeface="Arial" charset="0"/>
                          <a:ea typeface="ＭＳ Ｐゴシック" charset="0"/>
                          <a:cs typeface="Arial" charset="0"/>
                        </a:rPr>
                        <a:t>Dilema</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Tahoma" charset="0"/>
                          <a:ea typeface="ＭＳ Ｐゴシック" charset="0"/>
                          <a:cs typeface="ＭＳ Ｐゴシック" charset="0"/>
                        </a:rPr>
                        <a:t>Debat</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Pelepasan</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extLst>
                  <a:ext uri="{0D108BD9-81ED-4DB2-BD59-A6C34878D82A}">
                    <a16:rowId xmlns:a16="http://schemas.microsoft.com/office/drawing/2014/main" val="10003"/>
                  </a:ext>
                </a:extLst>
              </a:tr>
              <a:tr h="64807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err="1">
                          <a:ln>
                            <a:noFill/>
                          </a:ln>
                          <a:solidFill>
                            <a:srgbClr val="000090"/>
                          </a:solidFill>
                          <a:effectLst/>
                          <a:latin typeface="Arial" charset="0"/>
                          <a:ea typeface="ＭＳ Ｐゴシック" charset="0"/>
                          <a:cs typeface="Arial" charset="0"/>
                        </a:rPr>
                        <a:t>Kehancuran</a:t>
                      </a:r>
                      <a:endParaRPr kumimoji="1" lang="en-GB" sz="1800" b="1" i="0" u="none" strike="noStrike" cap="none" normalizeH="0" baseline="0" dirty="0">
                        <a:ln>
                          <a:noFill/>
                        </a:ln>
                        <a:solidFill>
                          <a:srgbClr val="00009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rgbClr val="000090"/>
                          </a:solidFill>
                          <a:effectLst/>
                          <a:latin typeface="Tahoma" charset="0"/>
                          <a:ea typeface="ＭＳ Ｐゴシック" charset="0"/>
                          <a:cs typeface="ＭＳ Ｐゴシック" charset="0"/>
                        </a:rPr>
                        <a:t>Alasan-alasan</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err="1">
                          <a:ln>
                            <a:noFill/>
                          </a:ln>
                          <a:solidFill>
                            <a:srgbClr val="000090"/>
                          </a:solidFill>
                          <a:effectLst/>
                          <a:latin typeface="Arial" charset="0"/>
                          <a:ea typeface="ＭＳ Ｐゴシック" charset="0"/>
                          <a:cs typeface="Arial" charset="0"/>
                        </a:rPr>
                        <a:t>Pertobatan</a:t>
                      </a:r>
                      <a:endParaRPr kumimoji="1" lang="en-GB" sz="1800" b="1" i="0" u="none" strike="noStrike" cap="none" normalizeH="0" baseline="0" dirty="0">
                        <a:ln>
                          <a:noFill/>
                        </a:ln>
                        <a:solidFill>
                          <a:srgbClr val="00009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4"/>
                  </a:ext>
                </a:extLst>
              </a:tr>
              <a:tr h="61011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Prosa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Puisi</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Prosa</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extLst>
                  <a:ext uri="{0D108BD9-81ED-4DB2-BD59-A6C34878D82A}">
                    <a16:rowId xmlns:a16="http://schemas.microsoft.com/office/drawing/2014/main" val="10005"/>
                  </a:ext>
                </a:extLst>
              </a:tr>
              <a:tr h="75412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Langit dan bumi</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Tanah Us</a:t>
                      </a:r>
                      <a:br>
                        <a:rPr kumimoji="1" lang="en-GB" sz="1800" b="1" i="0" u="none" strike="noStrike" cap="none" normalizeH="0" baseline="0">
                          <a:ln>
                            <a:noFill/>
                          </a:ln>
                          <a:solidFill>
                            <a:srgbClr val="000090"/>
                          </a:solidFill>
                          <a:effectLst/>
                          <a:latin typeface="Arial" charset="0"/>
                          <a:ea typeface="ＭＳ Ｐゴシック" charset="0"/>
                          <a:cs typeface="Arial" charset="0"/>
                        </a:rPr>
                      </a:br>
                      <a:r>
                        <a:rPr kumimoji="1" lang="en-GB" sz="1800" b="1" i="0" u="none" strike="noStrike" cap="none" normalizeH="0" baseline="0">
                          <a:ln>
                            <a:noFill/>
                          </a:ln>
                          <a:solidFill>
                            <a:srgbClr val="000090"/>
                          </a:solidFill>
                          <a:effectLst/>
                          <a:latin typeface="Arial" charset="0"/>
                          <a:ea typeface="ＭＳ Ｐゴシック" charset="0"/>
                          <a:cs typeface="Arial" charset="0"/>
                        </a:rPr>
                        <a:t>(Arab Utara)</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Langit dan bumi</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6"/>
                  </a:ext>
                </a:extLst>
              </a:tr>
              <a:tr h="11117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Karakter Ayub</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Serang-an Iblis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Sahabat-sahabat Ayub</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Siklus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Ayub</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Elihu</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Allah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Ketaatan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Berkat</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7"/>
                  </a:ext>
                </a:extLst>
              </a:tr>
              <a:tr h="52468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1:1-5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1:6–2:10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2:11-13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3–26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27–31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32–37</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38–41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42:1-9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42:10-17</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430207">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Arial" charset="0"/>
                          <a:ea typeface="ＭＳ Ｐゴシック" charset="0"/>
                          <a:cs typeface="Arial" charset="0"/>
                        </a:rPr>
                        <a:t>Zaman </a:t>
                      </a:r>
                      <a:r>
                        <a:rPr kumimoji="0" lang="en-US" sz="1800" b="1" i="0" u="none" strike="noStrike" cap="none" normalizeH="0" baseline="0" dirty="0" err="1">
                          <a:ln>
                            <a:noFill/>
                          </a:ln>
                          <a:solidFill>
                            <a:srgbClr val="000090"/>
                          </a:solidFill>
                          <a:effectLst/>
                          <a:latin typeface="Arial" charset="0"/>
                          <a:ea typeface="ＭＳ Ｐゴシック" charset="0"/>
                          <a:cs typeface="Arial" charset="0"/>
                        </a:rPr>
                        <a:t>Patriarkhal</a:t>
                      </a:r>
                      <a:r>
                        <a:rPr kumimoji="0" lang="en-US" sz="1800" b="1" i="0" u="none" strike="noStrike" cap="none" normalizeH="0" baseline="0" dirty="0">
                          <a:ln>
                            <a:noFill/>
                          </a:ln>
                          <a:solidFill>
                            <a:srgbClr val="000090"/>
                          </a:solidFill>
                          <a:effectLst/>
                          <a:latin typeface="Arial" charset="0"/>
                          <a:ea typeface="ＭＳ Ｐゴシック" charset="0"/>
                          <a:cs typeface="Arial" charset="0"/>
                        </a:rPr>
                        <a:t> (2000 SM)</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946237" name="Text Box 24"/>
          <p:cNvSpPr txBox="1">
            <a:spLocks noChangeArrowheads="1"/>
          </p:cNvSpPr>
          <p:nvPr/>
        </p:nvSpPr>
        <p:spPr bwMode="auto">
          <a:xfrm>
            <a:off x="8244408" y="15007"/>
            <a:ext cx="866095" cy="461665"/>
          </a:xfrm>
          <a:prstGeom prst="rect">
            <a:avLst/>
          </a:prstGeom>
          <a:solidFill>
            <a:srgbClr val="000000"/>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00000"/>
              </a:lnSpc>
            </a:pPr>
            <a:r>
              <a:rPr lang="en-US" b="1">
                <a:solidFill>
                  <a:srgbClr val="FFFFFF"/>
                </a:solidFill>
                <a:cs typeface="Arial" charset="0"/>
              </a:rPr>
              <a:t>356</a:t>
            </a:r>
          </a:p>
        </p:txBody>
      </p:sp>
    </p:spTree>
    <p:extLst>
      <p:ext uri="{BB962C8B-B14F-4D97-AF65-F5344CB8AC3E}">
        <p14:creationId xmlns:p14="http://schemas.microsoft.com/office/powerpoint/2010/main" val="18776880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1st Cycle Eliphaz</a:t>
            </a:r>
          </a:p>
        </p:txBody>
      </p:sp>
      <p:grpSp>
        <p:nvGrpSpPr>
          <p:cNvPr id="138242" name="Group 2"/>
          <p:cNvGrpSpPr>
            <a:grpSpLocks/>
          </p:cNvGrpSpPr>
          <p:nvPr/>
        </p:nvGrpSpPr>
        <p:grpSpPr bwMode="auto">
          <a:xfrm>
            <a:off x="71438" y="71438"/>
            <a:ext cx="8893175" cy="6670675"/>
            <a:chOff x="0" y="0"/>
            <a:chExt cx="5952" cy="4343"/>
          </a:xfrm>
        </p:grpSpPr>
        <p:pic>
          <p:nvPicPr>
            <p:cNvPr id="138251"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17"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
        <p:nvSpPr>
          <p:cNvPr id="84997"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defRPr/>
            </a:pPr>
            <a:r>
              <a:rPr lang="en-US" sz="4000" b="1">
                <a:solidFill>
                  <a:schemeClr val="bg1"/>
                </a:solidFill>
                <a:latin typeface="Arial" charset="0"/>
              </a:rPr>
              <a:t>Siklus Kedua</a:t>
            </a:r>
            <a:endParaRPr lang="en-US" sz="4000" b="1" dirty="0">
              <a:solidFill>
                <a:schemeClr val="bg1"/>
              </a:solidFill>
              <a:latin typeface="Times New Roman" charset="0"/>
            </a:endParaRPr>
          </a:p>
          <a:p>
            <a:pPr algn="ctr" eaLnBrk="1" hangingPunct="1">
              <a:lnSpc>
                <a:spcPct val="100000"/>
              </a:lnSpc>
              <a:defRPr/>
            </a:pPr>
            <a:r>
              <a:rPr lang="en-US" sz="4000" b="1">
                <a:solidFill>
                  <a:schemeClr val="bg1"/>
                </a:solidFill>
                <a:latin typeface="Arial" charset="0"/>
              </a:rPr>
              <a:t>15-21</a:t>
            </a:r>
            <a:endParaRPr lang="en-US" sz="4000" b="1" dirty="0">
              <a:solidFill>
                <a:schemeClr val="bg1"/>
              </a:solidFill>
              <a:latin typeface="Times New Roman" charset="0"/>
            </a:endParaRPr>
          </a:p>
        </p:txBody>
      </p:sp>
      <p:sp>
        <p:nvSpPr>
          <p:cNvPr id="84998" name="Text Box 6"/>
          <p:cNvSpPr txBox="1">
            <a:spLocks noChangeArrowheads="1"/>
          </p:cNvSpPr>
          <p:nvPr/>
        </p:nvSpPr>
        <p:spPr bwMode="auto">
          <a:xfrm>
            <a:off x="76200" y="1981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a:solidFill>
                  <a:schemeClr val="bg1"/>
                </a:solidFill>
                <a:latin typeface="Times New Roman" charset="0"/>
              </a:rPr>
              <a:t> </a:t>
            </a:r>
            <a:r>
              <a:rPr lang="en-US" sz="4000" b="1">
                <a:solidFill>
                  <a:schemeClr val="bg1"/>
                </a:solidFill>
                <a:latin typeface="Arial" charset="0"/>
              </a:rPr>
              <a:t>Elifas</a:t>
            </a:r>
            <a:endParaRPr lang="en-US" sz="4000" b="1" dirty="0">
              <a:solidFill>
                <a:schemeClr val="bg1"/>
              </a:solidFill>
              <a:latin typeface="Times New Roman" charset="0"/>
            </a:endParaRPr>
          </a:p>
        </p:txBody>
      </p:sp>
      <p:sp>
        <p:nvSpPr>
          <p:cNvPr id="84999" name="Text Box 7"/>
          <p:cNvSpPr txBox="1">
            <a:spLocks noChangeArrowheads="1"/>
          </p:cNvSpPr>
          <p:nvPr/>
        </p:nvSpPr>
        <p:spPr bwMode="auto">
          <a:xfrm>
            <a:off x="3186666" y="1754158"/>
            <a:ext cx="6096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Hanya orang jahat yang menderita</a:t>
            </a:r>
            <a:endParaRPr lang="en-US" sz="4000" b="1">
              <a:solidFill>
                <a:schemeClr val="bg1"/>
              </a:solidFill>
              <a:latin typeface="Times New Roman" charset="0"/>
            </a:endParaRPr>
          </a:p>
        </p:txBody>
      </p:sp>
      <p:grpSp>
        <p:nvGrpSpPr>
          <p:cNvPr id="138247" name="Group 8"/>
          <p:cNvGrpSpPr>
            <a:grpSpLocks/>
          </p:cNvGrpSpPr>
          <p:nvPr/>
        </p:nvGrpSpPr>
        <p:grpSpPr bwMode="auto">
          <a:xfrm>
            <a:off x="685800" y="1524000"/>
            <a:ext cx="8458200" cy="4724400"/>
            <a:chOff x="432" y="960"/>
            <a:chExt cx="5328" cy="2976"/>
          </a:xfrm>
        </p:grpSpPr>
        <p:sp>
          <p:nvSpPr>
            <p:cNvPr id="85001" name="Line 9"/>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5002" name="Line 10"/>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5003" name="Line 11"/>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
        <p:nvSpPr>
          <p:cNvPr id="14" name="Text Box 8">
            <a:extLst>
              <a:ext uri="{FF2B5EF4-FFF2-40B4-BE49-F238E27FC236}">
                <a16:creationId xmlns:a16="http://schemas.microsoft.com/office/drawing/2014/main" id="{421BA5AB-C4D9-46D1-8F02-90C560676712}"/>
              </a:ext>
            </a:extLst>
          </p:cNvPr>
          <p:cNvSpPr txBox="1">
            <a:spLocks noChangeArrowheads="1"/>
          </p:cNvSpPr>
          <p:nvPr/>
        </p:nvSpPr>
        <p:spPr bwMode="auto">
          <a:xfrm>
            <a:off x="838200" y="3467100"/>
            <a:ext cx="1752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a:solidFill>
                  <a:schemeClr val="bg1"/>
                </a:solidFill>
                <a:latin typeface="Arial" charset="0"/>
              </a:rPr>
              <a:t>Bildad </a:t>
            </a:r>
            <a:endParaRPr lang="en-US" sz="4000" b="1">
              <a:solidFill>
                <a:schemeClr val="bg1"/>
              </a:solidFill>
              <a:latin typeface="Times New Roman" charset="0"/>
            </a:endParaRPr>
          </a:p>
        </p:txBody>
      </p:sp>
      <p:sp>
        <p:nvSpPr>
          <p:cNvPr id="15" name="Text Box 9">
            <a:extLst>
              <a:ext uri="{FF2B5EF4-FFF2-40B4-BE49-F238E27FC236}">
                <a16:creationId xmlns:a16="http://schemas.microsoft.com/office/drawing/2014/main" id="{0D117C4B-7A7B-4309-BBD6-BAC1055C29E9}"/>
              </a:ext>
            </a:extLst>
          </p:cNvPr>
          <p:cNvSpPr txBox="1">
            <a:spLocks noChangeArrowheads="1"/>
          </p:cNvSpPr>
          <p:nvPr/>
        </p:nvSpPr>
        <p:spPr bwMode="auto">
          <a:xfrm>
            <a:off x="3133213" y="3162300"/>
            <a:ext cx="593458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Orang jahat akan dihakimi</a:t>
            </a:r>
            <a:endParaRPr lang="en-US" sz="4000" b="1" dirty="0">
              <a:solidFill>
                <a:schemeClr val="bg1"/>
              </a:solidFill>
              <a:latin typeface="Times New Roman" charset="0"/>
            </a:endParaRPr>
          </a:p>
        </p:txBody>
      </p:sp>
      <p:sp>
        <p:nvSpPr>
          <p:cNvPr id="18" name="Text Box 9">
            <a:extLst>
              <a:ext uri="{FF2B5EF4-FFF2-40B4-BE49-F238E27FC236}">
                <a16:creationId xmlns:a16="http://schemas.microsoft.com/office/drawing/2014/main" id="{699B7BE7-0B8B-4445-B957-9BB8635E101C}"/>
              </a:ext>
            </a:extLst>
          </p:cNvPr>
          <p:cNvSpPr txBox="1">
            <a:spLocks noChangeArrowheads="1"/>
          </p:cNvSpPr>
          <p:nvPr/>
        </p:nvSpPr>
        <p:spPr bwMode="auto">
          <a:xfrm>
            <a:off x="76200" y="49530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a:solidFill>
                  <a:schemeClr val="bg1"/>
                </a:solidFill>
                <a:latin typeface="Times New Roman" charset="0"/>
              </a:rPr>
              <a:t> </a:t>
            </a:r>
            <a:r>
              <a:rPr lang="en-US" sz="4000" b="1">
                <a:solidFill>
                  <a:schemeClr val="bg1"/>
                </a:solidFill>
                <a:latin typeface="Arial" charset="0"/>
              </a:rPr>
              <a:t>Zofar</a:t>
            </a:r>
            <a:endParaRPr lang="en-US" sz="4000" b="1" dirty="0">
              <a:solidFill>
                <a:schemeClr val="bg1"/>
              </a:solidFill>
              <a:latin typeface="Times New Roman" charset="0"/>
            </a:endParaRPr>
          </a:p>
        </p:txBody>
      </p:sp>
      <p:sp>
        <p:nvSpPr>
          <p:cNvPr id="19" name="Text Box 11">
            <a:extLst>
              <a:ext uri="{FF2B5EF4-FFF2-40B4-BE49-F238E27FC236}">
                <a16:creationId xmlns:a16="http://schemas.microsoft.com/office/drawing/2014/main" id="{E4550F96-DFF4-43CE-B603-80F9F8C28C0D}"/>
              </a:ext>
            </a:extLst>
          </p:cNvPr>
          <p:cNvSpPr txBox="1">
            <a:spLocks noChangeArrowheads="1"/>
          </p:cNvSpPr>
          <p:nvPr/>
        </p:nvSpPr>
        <p:spPr bwMode="auto">
          <a:xfrm>
            <a:off x="3186666" y="4953000"/>
            <a:ext cx="5957334"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Engkau munafik</a:t>
            </a:r>
            <a:endParaRPr lang="en-US" sz="4000" b="1" dirty="0">
              <a:solidFill>
                <a:schemeClr val="bg1"/>
              </a:solidFill>
              <a:latin typeface="Times New Roman" charset="0"/>
            </a:endParaRPr>
          </a:p>
        </p:txBody>
      </p:sp>
    </p:spTree>
    <p:extLst>
      <p:ext uri="{BB962C8B-B14F-4D97-AF65-F5344CB8AC3E}">
        <p14:creationId xmlns:p14="http://schemas.microsoft.com/office/powerpoint/2010/main" val="37199355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21</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0375250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6674" name="Picture 98" descr="job978158743222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81800" y="0"/>
            <a:ext cx="23622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6675" name="Picture 97" descr="job978158743222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43400" y="0"/>
            <a:ext cx="23622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6676" name="Picture 96" descr="job978158743222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5000" y="0"/>
            <a:ext cx="23622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3" name="Text Box 2"/>
          <p:cNvSpPr txBox="1">
            <a:spLocks noChangeArrowheads="1"/>
          </p:cNvSpPr>
          <p:nvPr/>
        </p:nvSpPr>
        <p:spPr bwMode="auto">
          <a:xfrm>
            <a:off x="8229600" y="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defRPr/>
            </a:pPr>
            <a:r>
              <a:rPr lang="en-US" sz="2400" b="1">
                <a:solidFill>
                  <a:srgbClr val="FFFFFF"/>
                </a:solidFill>
                <a:effectLst>
                  <a:outerShdw blurRad="38100" dist="38100" dir="2700000" algn="tl">
                    <a:srgbClr val="000000">
                      <a:alpha val="43137"/>
                    </a:srgbClr>
                  </a:outerShdw>
                </a:effectLst>
                <a:latin typeface="Arial" charset="0"/>
                <a:cs typeface="Arial" charset="0"/>
              </a:rPr>
              <a:t>372</a:t>
            </a:r>
          </a:p>
        </p:txBody>
      </p:sp>
      <p:grpSp>
        <p:nvGrpSpPr>
          <p:cNvPr id="156678" name="Group 96"/>
          <p:cNvGrpSpPr>
            <a:grpSpLocks/>
          </p:cNvGrpSpPr>
          <p:nvPr/>
        </p:nvGrpSpPr>
        <p:grpSpPr bwMode="auto">
          <a:xfrm>
            <a:off x="9525" y="38100"/>
            <a:ext cx="9124950" cy="6815138"/>
            <a:chOff x="0" y="-850"/>
            <a:chExt cx="4149" cy="5219"/>
          </a:xfrm>
        </p:grpSpPr>
        <p:grpSp>
          <p:nvGrpSpPr>
            <p:cNvPr id="156680" name="Group 33"/>
            <p:cNvGrpSpPr>
              <a:grpSpLocks/>
            </p:cNvGrpSpPr>
            <p:nvPr/>
          </p:nvGrpSpPr>
          <p:grpSpPr bwMode="auto">
            <a:xfrm>
              <a:off x="0" y="0"/>
              <a:ext cx="846" cy="729"/>
              <a:chOff x="0" y="0"/>
              <a:chExt cx="846" cy="729"/>
            </a:xfrm>
          </p:grpSpPr>
          <p:sp>
            <p:nvSpPr>
              <p:cNvPr id="156758" name="Rectangle 32"/>
              <p:cNvSpPr>
                <a:spLocks noChangeArrowheads="1"/>
              </p:cNvSpPr>
              <p:nvPr/>
            </p:nvSpPr>
            <p:spPr bwMode="auto">
              <a:xfrm>
                <a:off x="0" y="0"/>
                <a:ext cx="846" cy="729"/>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6759" name="Group 31"/>
              <p:cNvGrpSpPr>
                <a:grpSpLocks/>
              </p:cNvGrpSpPr>
              <p:nvPr/>
            </p:nvGrpSpPr>
            <p:grpSpPr bwMode="auto">
              <a:xfrm>
                <a:off x="0" y="0"/>
                <a:ext cx="846" cy="729"/>
                <a:chOff x="0" y="0"/>
                <a:chExt cx="846" cy="729"/>
              </a:xfrm>
            </p:grpSpPr>
            <p:sp>
              <p:nvSpPr>
                <p:cNvPr id="156760" name="Rectangle 6"/>
                <p:cNvSpPr>
                  <a:spLocks noChangeArrowheads="1"/>
                </p:cNvSpPr>
                <p:nvPr/>
              </p:nvSpPr>
              <p:spPr bwMode="auto">
                <a:xfrm>
                  <a:off x="32" y="0"/>
                  <a:ext cx="782" cy="729"/>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rgbClr val="FFFFFF"/>
                      </a:solidFill>
                      <a:ea typeface="宋体" charset="0"/>
                      <a:cs typeface="宋体" charset="0"/>
                    </a:rPr>
                    <a:t> Cycle</a:t>
                  </a:r>
                  <a:endParaRPr lang="en-US" altLang="zh-CN" sz="2800" b="1">
                    <a:solidFill>
                      <a:schemeClr val="tx1"/>
                    </a:solidFill>
                    <a:ea typeface="宋体" charset="0"/>
                    <a:cs typeface="宋体" charset="0"/>
                  </a:endParaRPr>
                </a:p>
              </p:txBody>
            </p:sp>
            <p:sp>
              <p:nvSpPr>
                <p:cNvPr id="156761" name="Rectangle 30"/>
                <p:cNvSpPr>
                  <a:spLocks noChangeArrowheads="1"/>
                </p:cNvSpPr>
                <p:nvPr/>
              </p:nvSpPr>
              <p:spPr bwMode="auto">
                <a:xfrm>
                  <a:off x="0" y="0"/>
                  <a:ext cx="846" cy="729"/>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grpSp>
          <p:nvGrpSpPr>
            <p:cNvPr id="156681" name="Group 37"/>
            <p:cNvGrpSpPr>
              <a:grpSpLocks/>
            </p:cNvGrpSpPr>
            <p:nvPr/>
          </p:nvGrpSpPr>
          <p:grpSpPr bwMode="auto">
            <a:xfrm>
              <a:off x="846" y="-850"/>
              <a:ext cx="1101" cy="1579"/>
              <a:chOff x="846" y="-850"/>
              <a:chExt cx="1101" cy="1579"/>
            </a:xfrm>
          </p:grpSpPr>
          <p:sp>
            <p:nvSpPr>
              <p:cNvPr id="156756" name="Rectangle 36"/>
              <p:cNvSpPr>
                <a:spLocks noChangeArrowheads="1"/>
              </p:cNvSpPr>
              <p:nvPr/>
            </p:nvSpPr>
            <p:spPr bwMode="auto">
              <a:xfrm>
                <a:off x="846" y="0"/>
                <a:ext cx="1101" cy="7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50183" name="Rectangle 7"/>
              <p:cNvSpPr>
                <a:spLocks noChangeArrowheads="1"/>
              </p:cNvSpPr>
              <p:nvPr/>
            </p:nvSpPr>
            <p:spPr bwMode="auto">
              <a:xfrm>
                <a:off x="931" y="-850"/>
                <a:ext cx="863" cy="729"/>
              </a:xfrm>
              <a:prstGeom prst="rect">
                <a:avLst/>
              </a:prstGeom>
              <a:noFill/>
              <a:ln w="12700" cap="sq">
                <a:noFill/>
                <a:miter lim="800000"/>
                <a:headEnd type="none" w="sm" len="sm"/>
                <a:tailEnd type="none" w="sm" len="sm"/>
              </a:ln>
              <a:effectLst/>
            </p:spPr>
            <p:txBody>
              <a:bodyPr lIns="0" tIns="0" rIns="0" bIns="0" anchor="ctr" anchorCtr="1"/>
              <a:lstStyle/>
              <a:p>
                <a:pPr algn="ctr">
                  <a:lnSpc>
                    <a:spcPct val="100000"/>
                  </a:lnSpc>
                  <a:defRPr/>
                </a:pPr>
                <a:r>
                  <a:rPr lang="en-US" altLang="zh-CN" sz="6600" b="1">
                    <a:solidFill>
                      <a:srgbClr val="FFFFFF"/>
                    </a:solidFill>
                    <a:effectLst>
                      <a:outerShdw blurRad="38100" dist="38100" dir="2700000" algn="tl">
                        <a:srgbClr val="000000"/>
                      </a:outerShdw>
                    </a:effectLst>
                    <a:ea typeface="宋体" charset="0"/>
                    <a:cs typeface="宋体" charset="0"/>
                  </a:rPr>
                  <a:t> 1</a:t>
                </a:r>
                <a:endParaRPr lang="en-US" altLang="zh-CN" sz="6600" b="1">
                  <a:solidFill>
                    <a:schemeClr val="tx1"/>
                  </a:solidFill>
                  <a:effectLst>
                    <a:outerShdw blurRad="38100" dist="38100" dir="2700000" algn="tl">
                      <a:srgbClr val="FFFFFF"/>
                    </a:outerShdw>
                  </a:effectLst>
                  <a:ea typeface="宋体" charset="0"/>
                  <a:cs typeface="宋体" charset="0"/>
                </a:endParaRPr>
              </a:p>
            </p:txBody>
          </p:sp>
        </p:grpSp>
        <p:grpSp>
          <p:nvGrpSpPr>
            <p:cNvPr id="156682" name="Group 41"/>
            <p:cNvGrpSpPr>
              <a:grpSpLocks/>
            </p:cNvGrpSpPr>
            <p:nvPr/>
          </p:nvGrpSpPr>
          <p:grpSpPr bwMode="auto">
            <a:xfrm>
              <a:off x="1947" y="-850"/>
              <a:ext cx="1101" cy="1579"/>
              <a:chOff x="1947" y="-850"/>
              <a:chExt cx="1101" cy="1579"/>
            </a:xfrm>
          </p:grpSpPr>
          <p:sp>
            <p:nvSpPr>
              <p:cNvPr id="156754" name="Rectangle 40"/>
              <p:cNvSpPr>
                <a:spLocks noChangeArrowheads="1"/>
              </p:cNvSpPr>
              <p:nvPr/>
            </p:nvSpPr>
            <p:spPr bwMode="auto">
              <a:xfrm>
                <a:off x="1947" y="0"/>
                <a:ext cx="1101" cy="7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50184" name="Rectangle 8"/>
              <p:cNvSpPr>
                <a:spLocks noChangeArrowheads="1"/>
              </p:cNvSpPr>
              <p:nvPr/>
            </p:nvSpPr>
            <p:spPr bwMode="auto">
              <a:xfrm>
                <a:off x="2032" y="-850"/>
                <a:ext cx="864" cy="729"/>
              </a:xfrm>
              <a:prstGeom prst="rect">
                <a:avLst/>
              </a:prstGeom>
              <a:noFill/>
              <a:ln w="12700" cap="sq">
                <a:noFill/>
                <a:miter lim="800000"/>
                <a:headEnd type="none" w="sm" len="sm"/>
                <a:tailEnd type="none" w="sm" len="sm"/>
              </a:ln>
              <a:effectLst/>
            </p:spPr>
            <p:txBody>
              <a:bodyPr lIns="0" tIns="0" rIns="0" bIns="0" anchor="ctr" anchorCtr="1"/>
              <a:lstStyle/>
              <a:p>
                <a:pPr algn="ctr">
                  <a:lnSpc>
                    <a:spcPct val="100000"/>
                  </a:lnSpc>
                  <a:defRPr/>
                </a:pPr>
                <a:r>
                  <a:rPr lang="en-US" altLang="zh-CN" sz="6600" b="1">
                    <a:solidFill>
                      <a:srgbClr val="FFFFFF"/>
                    </a:solidFill>
                    <a:effectLst>
                      <a:outerShdw blurRad="38100" dist="38100" dir="2700000" algn="tl">
                        <a:srgbClr val="000000"/>
                      </a:outerShdw>
                    </a:effectLst>
                    <a:ea typeface="宋体" charset="0"/>
                    <a:cs typeface="宋体" charset="0"/>
                  </a:rPr>
                  <a:t> 2</a:t>
                </a:r>
                <a:endParaRPr lang="en-US" altLang="zh-CN" sz="6600" b="1">
                  <a:solidFill>
                    <a:schemeClr val="tx1"/>
                  </a:solidFill>
                  <a:effectLst>
                    <a:outerShdw blurRad="38100" dist="38100" dir="2700000" algn="tl">
                      <a:srgbClr val="FFFFFF"/>
                    </a:outerShdw>
                  </a:effectLst>
                  <a:ea typeface="宋体" charset="0"/>
                  <a:cs typeface="宋体" charset="0"/>
                </a:endParaRPr>
              </a:p>
            </p:txBody>
          </p:sp>
        </p:grpSp>
        <p:grpSp>
          <p:nvGrpSpPr>
            <p:cNvPr id="156683" name="Group 45"/>
            <p:cNvGrpSpPr>
              <a:grpSpLocks/>
            </p:cNvGrpSpPr>
            <p:nvPr/>
          </p:nvGrpSpPr>
          <p:grpSpPr bwMode="auto">
            <a:xfrm>
              <a:off x="3048" y="-850"/>
              <a:ext cx="1101" cy="1579"/>
              <a:chOff x="3048" y="-850"/>
              <a:chExt cx="1101" cy="1579"/>
            </a:xfrm>
          </p:grpSpPr>
          <p:sp>
            <p:nvSpPr>
              <p:cNvPr id="156752" name="Rectangle 44"/>
              <p:cNvSpPr>
                <a:spLocks noChangeArrowheads="1"/>
              </p:cNvSpPr>
              <p:nvPr/>
            </p:nvSpPr>
            <p:spPr bwMode="auto">
              <a:xfrm>
                <a:off x="3048" y="0"/>
                <a:ext cx="1101" cy="7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50185" name="Rectangle 9"/>
              <p:cNvSpPr>
                <a:spLocks noChangeArrowheads="1"/>
              </p:cNvSpPr>
              <p:nvPr/>
            </p:nvSpPr>
            <p:spPr bwMode="auto">
              <a:xfrm>
                <a:off x="3133" y="-850"/>
                <a:ext cx="863" cy="729"/>
              </a:xfrm>
              <a:prstGeom prst="rect">
                <a:avLst/>
              </a:prstGeom>
              <a:noFill/>
              <a:ln w="12700" cap="sq">
                <a:noFill/>
                <a:miter lim="800000"/>
                <a:headEnd type="none" w="sm" len="sm"/>
                <a:tailEnd type="none" w="sm" len="sm"/>
              </a:ln>
              <a:effectLst/>
            </p:spPr>
            <p:txBody>
              <a:bodyPr lIns="0" tIns="0" rIns="0" bIns="0" anchor="ctr" anchorCtr="1"/>
              <a:lstStyle/>
              <a:p>
                <a:pPr algn="ctr">
                  <a:lnSpc>
                    <a:spcPct val="100000"/>
                  </a:lnSpc>
                  <a:defRPr/>
                </a:pPr>
                <a:r>
                  <a:rPr lang="en-US" altLang="zh-CN" sz="6600" b="1">
                    <a:solidFill>
                      <a:srgbClr val="FFFFFF"/>
                    </a:solidFill>
                    <a:effectLst>
                      <a:outerShdw blurRad="38100" dist="38100" dir="2700000" algn="tl">
                        <a:srgbClr val="000000"/>
                      </a:outerShdw>
                    </a:effectLst>
                    <a:ea typeface="宋体" charset="0"/>
                    <a:cs typeface="宋体" charset="0"/>
                  </a:rPr>
                  <a:t> 3</a:t>
                </a:r>
                <a:endParaRPr lang="en-US" altLang="zh-CN" sz="6600" b="1">
                  <a:solidFill>
                    <a:schemeClr val="tx1"/>
                  </a:solidFill>
                  <a:effectLst>
                    <a:outerShdw blurRad="38100" dist="38100" dir="2700000" algn="tl">
                      <a:srgbClr val="FFFFFF"/>
                    </a:outerShdw>
                  </a:effectLst>
                  <a:ea typeface="宋体" charset="0"/>
                  <a:cs typeface="宋体" charset="0"/>
                </a:endParaRPr>
              </a:p>
            </p:txBody>
          </p:sp>
        </p:grpSp>
        <p:grpSp>
          <p:nvGrpSpPr>
            <p:cNvPr id="156684" name="Group 49"/>
            <p:cNvGrpSpPr>
              <a:grpSpLocks/>
            </p:cNvGrpSpPr>
            <p:nvPr/>
          </p:nvGrpSpPr>
          <p:grpSpPr bwMode="auto">
            <a:xfrm>
              <a:off x="0" y="729"/>
              <a:ext cx="846" cy="653"/>
              <a:chOff x="0" y="729"/>
              <a:chExt cx="846" cy="653"/>
            </a:xfrm>
          </p:grpSpPr>
          <p:sp>
            <p:nvSpPr>
              <p:cNvPr id="156748" name="Rectangle 48"/>
              <p:cNvSpPr>
                <a:spLocks noChangeArrowheads="1"/>
              </p:cNvSpPr>
              <p:nvPr/>
            </p:nvSpPr>
            <p:spPr bwMode="auto">
              <a:xfrm>
                <a:off x="0" y="729"/>
                <a:ext cx="846" cy="653"/>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6749" name="Group 47"/>
              <p:cNvGrpSpPr>
                <a:grpSpLocks/>
              </p:cNvGrpSpPr>
              <p:nvPr/>
            </p:nvGrpSpPr>
            <p:grpSpPr bwMode="auto">
              <a:xfrm>
                <a:off x="0" y="729"/>
                <a:ext cx="846" cy="653"/>
                <a:chOff x="0" y="729"/>
                <a:chExt cx="846" cy="653"/>
              </a:xfrm>
            </p:grpSpPr>
            <p:sp>
              <p:nvSpPr>
                <p:cNvPr id="156750" name="Rectangle 10"/>
                <p:cNvSpPr>
                  <a:spLocks noChangeArrowheads="1"/>
                </p:cNvSpPr>
                <p:nvPr/>
              </p:nvSpPr>
              <p:spPr bwMode="auto">
                <a:xfrm>
                  <a:off x="32" y="729"/>
                  <a:ext cx="782" cy="653"/>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Nada</a:t>
                  </a:r>
                </a:p>
              </p:txBody>
            </p:sp>
            <p:sp>
              <p:nvSpPr>
                <p:cNvPr id="156751" name="Rectangle 46"/>
                <p:cNvSpPr>
                  <a:spLocks noChangeArrowheads="1"/>
                </p:cNvSpPr>
                <p:nvPr/>
              </p:nvSpPr>
              <p:spPr bwMode="auto">
                <a:xfrm>
                  <a:off x="0" y="729"/>
                  <a:ext cx="846"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grpSp>
          <p:nvGrpSpPr>
            <p:cNvPr id="156685" name="Group 51"/>
            <p:cNvGrpSpPr>
              <a:grpSpLocks/>
            </p:cNvGrpSpPr>
            <p:nvPr/>
          </p:nvGrpSpPr>
          <p:grpSpPr bwMode="auto">
            <a:xfrm>
              <a:off x="846" y="755"/>
              <a:ext cx="1101" cy="627"/>
              <a:chOff x="846" y="755"/>
              <a:chExt cx="1101" cy="627"/>
            </a:xfrm>
          </p:grpSpPr>
          <p:sp>
            <p:nvSpPr>
              <p:cNvPr id="156746" name="Rectangle 11"/>
              <p:cNvSpPr>
                <a:spLocks noChangeArrowheads="1"/>
              </p:cNvSpPr>
              <p:nvPr/>
            </p:nvSpPr>
            <p:spPr bwMode="auto">
              <a:xfrm>
                <a:off x="878" y="813"/>
                <a:ext cx="1037" cy="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Implikasi</a:t>
                </a:r>
              </a:p>
            </p:txBody>
          </p:sp>
          <p:sp>
            <p:nvSpPr>
              <p:cNvPr id="156747" name="Rectangle 50"/>
              <p:cNvSpPr>
                <a:spLocks noChangeArrowheads="1"/>
              </p:cNvSpPr>
              <p:nvPr/>
            </p:nvSpPr>
            <p:spPr bwMode="auto">
              <a:xfrm>
                <a:off x="846" y="755"/>
                <a:ext cx="1101" cy="62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sp>
          <p:nvSpPr>
            <p:cNvPr id="156686" name="Rectangle 12"/>
            <p:cNvSpPr>
              <a:spLocks noChangeArrowheads="1"/>
            </p:cNvSpPr>
            <p:nvPr/>
          </p:nvSpPr>
          <p:spPr bwMode="auto">
            <a:xfrm>
              <a:off x="1979" y="729"/>
              <a:ext cx="1037"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Sindiran</a:t>
              </a:r>
            </a:p>
          </p:txBody>
        </p:sp>
        <p:grpSp>
          <p:nvGrpSpPr>
            <p:cNvPr id="156687" name="Group 55"/>
            <p:cNvGrpSpPr>
              <a:grpSpLocks/>
            </p:cNvGrpSpPr>
            <p:nvPr/>
          </p:nvGrpSpPr>
          <p:grpSpPr bwMode="auto">
            <a:xfrm>
              <a:off x="3048" y="729"/>
              <a:ext cx="1101" cy="653"/>
              <a:chOff x="3048" y="729"/>
              <a:chExt cx="1101" cy="653"/>
            </a:xfrm>
          </p:grpSpPr>
          <p:sp>
            <p:nvSpPr>
              <p:cNvPr id="156744" name="Rectangle 13"/>
              <p:cNvSpPr>
                <a:spLocks noChangeArrowheads="1"/>
              </p:cNvSpPr>
              <p:nvPr/>
            </p:nvSpPr>
            <p:spPr bwMode="auto">
              <a:xfrm>
                <a:off x="3080" y="729"/>
                <a:ext cx="1037"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Tuduhan</a:t>
                </a:r>
              </a:p>
            </p:txBody>
          </p:sp>
          <p:sp>
            <p:nvSpPr>
              <p:cNvPr id="156745" name="Rectangle 54"/>
              <p:cNvSpPr>
                <a:spLocks noChangeArrowheads="1"/>
              </p:cNvSpPr>
              <p:nvPr/>
            </p:nvSpPr>
            <p:spPr bwMode="auto">
              <a:xfrm>
                <a:off x="3048" y="755"/>
                <a:ext cx="1101" cy="62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56688" name="Group 59"/>
            <p:cNvGrpSpPr>
              <a:grpSpLocks/>
            </p:cNvGrpSpPr>
            <p:nvPr/>
          </p:nvGrpSpPr>
          <p:grpSpPr bwMode="auto">
            <a:xfrm>
              <a:off x="0" y="1382"/>
              <a:ext cx="846" cy="778"/>
              <a:chOff x="0" y="1382"/>
              <a:chExt cx="846" cy="778"/>
            </a:xfrm>
          </p:grpSpPr>
          <p:sp>
            <p:nvSpPr>
              <p:cNvPr id="156740" name="Rectangle 58"/>
              <p:cNvSpPr>
                <a:spLocks noChangeArrowheads="1"/>
              </p:cNvSpPr>
              <p:nvPr/>
            </p:nvSpPr>
            <p:spPr bwMode="auto">
              <a:xfrm>
                <a:off x="0" y="1382"/>
                <a:ext cx="846" cy="778"/>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6741" name="Group 57"/>
              <p:cNvGrpSpPr>
                <a:grpSpLocks/>
              </p:cNvGrpSpPr>
              <p:nvPr/>
            </p:nvGrpSpPr>
            <p:grpSpPr bwMode="auto">
              <a:xfrm>
                <a:off x="0" y="1382"/>
                <a:ext cx="846" cy="778"/>
                <a:chOff x="0" y="1382"/>
                <a:chExt cx="846" cy="778"/>
              </a:xfrm>
            </p:grpSpPr>
            <p:sp>
              <p:nvSpPr>
                <p:cNvPr id="156742" name="Rectangle 14"/>
                <p:cNvSpPr>
                  <a:spLocks noChangeArrowheads="1"/>
                </p:cNvSpPr>
                <p:nvPr/>
              </p:nvSpPr>
              <p:spPr bwMode="auto">
                <a:xfrm>
                  <a:off x="32" y="1382"/>
                  <a:ext cx="782" cy="778"/>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Isi</a:t>
                  </a:r>
                </a:p>
              </p:txBody>
            </p:sp>
            <p:sp>
              <p:nvSpPr>
                <p:cNvPr id="156743" name="Rectangle 56"/>
                <p:cNvSpPr>
                  <a:spLocks noChangeArrowheads="1"/>
                </p:cNvSpPr>
                <p:nvPr/>
              </p:nvSpPr>
              <p:spPr bwMode="auto">
                <a:xfrm>
                  <a:off x="0" y="1382"/>
                  <a:ext cx="846" cy="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156689" name="Group 61"/>
            <p:cNvGrpSpPr>
              <a:grpSpLocks/>
            </p:cNvGrpSpPr>
            <p:nvPr/>
          </p:nvGrpSpPr>
          <p:grpSpPr bwMode="auto">
            <a:xfrm>
              <a:off x="846" y="1382"/>
              <a:ext cx="1101" cy="778"/>
              <a:chOff x="846" y="1382"/>
              <a:chExt cx="1101" cy="778"/>
            </a:xfrm>
          </p:grpSpPr>
          <p:sp>
            <p:nvSpPr>
              <p:cNvPr id="156738" name="Rectangle 15"/>
              <p:cNvSpPr>
                <a:spLocks noChangeArrowheads="1"/>
              </p:cNvSpPr>
              <p:nvPr/>
            </p:nvSpPr>
            <p:spPr bwMode="auto">
              <a:xfrm>
                <a:off x="878" y="1382"/>
                <a:ext cx="1037" cy="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400" b="1">
                    <a:solidFill>
                      <a:schemeClr val="tx1"/>
                    </a:solidFill>
                    <a:ea typeface="宋体" charset="0"/>
                    <a:cs typeface="宋体" charset="0"/>
                  </a:rPr>
                  <a:t> Rekomendasi Umum</a:t>
                </a:r>
              </a:p>
            </p:txBody>
          </p:sp>
          <p:sp>
            <p:nvSpPr>
              <p:cNvPr id="156739" name="Rectangle 60"/>
              <p:cNvSpPr>
                <a:spLocks noChangeArrowheads="1"/>
              </p:cNvSpPr>
              <p:nvPr/>
            </p:nvSpPr>
            <p:spPr bwMode="auto">
              <a:xfrm>
                <a:off x="846" y="1382"/>
                <a:ext cx="1101" cy="7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56690" name="Group 63"/>
            <p:cNvGrpSpPr>
              <a:grpSpLocks/>
            </p:cNvGrpSpPr>
            <p:nvPr/>
          </p:nvGrpSpPr>
          <p:grpSpPr bwMode="auto">
            <a:xfrm>
              <a:off x="1947" y="1382"/>
              <a:ext cx="1101" cy="778"/>
              <a:chOff x="1947" y="1382"/>
              <a:chExt cx="1101" cy="778"/>
            </a:xfrm>
          </p:grpSpPr>
          <p:sp>
            <p:nvSpPr>
              <p:cNvPr id="156736" name="Rectangle 16"/>
              <p:cNvSpPr>
                <a:spLocks noChangeArrowheads="1"/>
              </p:cNvSpPr>
              <p:nvPr/>
            </p:nvSpPr>
            <p:spPr bwMode="auto">
              <a:xfrm>
                <a:off x="1979" y="1382"/>
                <a:ext cx="1037" cy="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Nasihat Khusus</a:t>
                </a:r>
              </a:p>
            </p:txBody>
          </p:sp>
          <p:sp>
            <p:nvSpPr>
              <p:cNvPr id="156737" name="Rectangle 62"/>
              <p:cNvSpPr>
                <a:spLocks noChangeArrowheads="1"/>
              </p:cNvSpPr>
              <p:nvPr/>
            </p:nvSpPr>
            <p:spPr bwMode="auto">
              <a:xfrm>
                <a:off x="1947" y="1382"/>
                <a:ext cx="1101" cy="7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56691" name="Group 65"/>
            <p:cNvGrpSpPr>
              <a:grpSpLocks/>
            </p:cNvGrpSpPr>
            <p:nvPr/>
          </p:nvGrpSpPr>
          <p:grpSpPr bwMode="auto">
            <a:xfrm>
              <a:off x="3048" y="1382"/>
              <a:ext cx="1101" cy="778"/>
              <a:chOff x="3048" y="1382"/>
              <a:chExt cx="1101" cy="778"/>
            </a:xfrm>
          </p:grpSpPr>
          <p:sp>
            <p:nvSpPr>
              <p:cNvPr id="156734" name="Rectangle 17"/>
              <p:cNvSpPr>
                <a:spLocks noChangeArrowheads="1"/>
              </p:cNvSpPr>
              <p:nvPr/>
            </p:nvSpPr>
            <p:spPr bwMode="auto">
              <a:xfrm>
                <a:off x="3080" y="1382"/>
                <a:ext cx="1037" cy="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Tuduhan </a:t>
                </a:r>
              </a:p>
              <a:p>
                <a:pPr algn="ctr">
                  <a:lnSpc>
                    <a:spcPct val="100000"/>
                  </a:lnSpc>
                </a:pPr>
                <a:r>
                  <a:rPr lang="en-US" altLang="zh-CN" sz="2800" b="1">
                    <a:solidFill>
                      <a:schemeClr val="tx1"/>
                    </a:solidFill>
                    <a:ea typeface="宋体" charset="0"/>
                    <a:cs typeface="宋体" charset="0"/>
                  </a:rPr>
                  <a:t>yang kejam</a:t>
                </a:r>
              </a:p>
            </p:txBody>
          </p:sp>
          <p:sp>
            <p:nvSpPr>
              <p:cNvPr id="156735" name="Rectangle 64"/>
              <p:cNvSpPr>
                <a:spLocks noChangeArrowheads="1"/>
              </p:cNvSpPr>
              <p:nvPr/>
            </p:nvSpPr>
            <p:spPr bwMode="auto">
              <a:xfrm>
                <a:off x="3048" y="1382"/>
                <a:ext cx="1101" cy="7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56692" name="Group 69"/>
            <p:cNvGrpSpPr>
              <a:grpSpLocks/>
            </p:cNvGrpSpPr>
            <p:nvPr/>
          </p:nvGrpSpPr>
          <p:grpSpPr bwMode="auto">
            <a:xfrm>
              <a:off x="0" y="2160"/>
              <a:ext cx="846" cy="903"/>
              <a:chOff x="0" y="2160"/>
              <a:chExt cx="846" cy="903"/>
            </a:xfrm>
          </p:grpSpPr>
          <p:sp>
            <p:nvSpPr>
              <p:cNvPr id="156730" name="Rectangle 68"/>
              <p:cNvSpPr>
                <a:spLocks noChangeArrowheads="1"/>
              </p:cNvSpPr>
              <p:nvPr/>
            </p:nvSpPr>
            <p:spPr bwMode="auto">
              <a:xfrm>
                <a:off x="0" y="2160"/>
                <a:ext cx="846" cy="903"/>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6731" name="Group 67"/>
              <p:cNvGrpSpPr>
                <a:grpSpLocks/>
              </p:cNvGrpSpPr>
              <p:nvPr/>
            </p:nvGrpSpPr>
            <p:grpSpPr bwMode="auto">
              <a:xfrm>
                <a:off x="0" y="2160"/>
                <a:ext cx="846" cy="903"/>
                <a:chOff x="0" y="2160"/>
                <a:chExt cx="846" cy="903"/>
              </a:xfrm>
            </p:grpSpPr>
            <p:sp>
              <p:nvSpPr>
                <p:cNvPr id="156732" name="Rectangle 18"/>
                <p:cNvSpPr>
                  <a:spLocks noChangeArrowheads="1"/>
                </p:cNvSpPr>
                <p:nvPr/>
              </p:nvSpPr>
              <p:spPr bwMode="auto">
                <a:xfrm>
                  <a:off x="32" y="2160"/>
                  <a:ext cx="782" cy="903"/>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Pembicara</a:t>
                  </a:r>
                </a:p>
              </p:txBody>
            </p:sp>
            <p:sp>
              <p:nvSpPr>
                <p:cNvPr id="156733" name="Rectangle 66"/>
                <p:cNvSpPr>
                  <a:spLocks noChangeArrowheads="1"/>
                </p:cNvSpPr>
                <p:nvPr/>
              </p:nvSpPr>
              <p:spPr bwMode="auto">
                <a:xfrm>
                  <a:off x="0" y="2160"/>
                  <a:ext cx="846" cy="9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grpSp>
          <p:nvGrpSpPr>
            <p:cNvPr id="156693" name="Group 71"/>
            <p:cNvGrpSpPr>
              <a:grpSpLocks/>
            </p:cNvGrpSpPr>
            <p:nvPr/>
          </p:nvGrpSpPr>
          <p:grpSpPr bwMode="auto">
            <a:xfrm>
              <a:off x="846" y="2160"/>
              <a:ext cx="1101" cy="903"/>
              <a:chOff x="846" y="2160"/>
              <a:chExt cx="1101" cy="903"/>
            </a:xfrm>
          </p:grpSpPr>
          <p:sp>
            <p:nvSpPr>
              <p:cNvPr id="156728" name="Rectangle 19"/>
              <p:cNvSpPr>
                <a:spLocks noChangeArrowheads="1"/>
              </p:cNvSpPr>
              <p:nvPr/>
            </p:nvSpPr>
            <p:spPr bwMode="auto">
              <a:xfrm>
                <a:off x="878" y="2160"/>
                <a:ext cx="1037" cy="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Elifas</a:t>
                </a:r>
              </a:p>
              <a:p>
                <a:pPr algn="ctr" eaLnBrk="0" hangingPunct="0">
                  <a:lnSpc>
                    <a:spcPct val="100000"/>
                  </a:lnSpc>
                </a:pPr>
                <a:r>
                  <a:rPr lang="en-US" altLang="zh-CN" sz="2800" b="1">
                    <a:solidFill>
                      <a:schemeClr val="tx1"/>
                    </a:solidFill>
                    <a:ea typeface="宋体" charset="0"/>
                    <a:cs typeface="宋体" charset="0"/>
                  </a:rPr>
                  <a:t>Bildad</a:t>
                </a:r>
              </a:p>
              <a:p>
                <a:pPr algn="ctr" eaLnBrk="0" hangingPunct="0">
                  <a:lnSpc>
                    <a:spcPct val="100000"/>
                  </a:lnSpc>
                </a:pPr>
                <a:r>
                  <a:rPr lang="en-US" altLang="zh-CN" sz="2800" b="1">
                    <a:solidFill>
                      <a:schemeClr val="tx1"/>
                    </a:solidFill>
                    <a:ea typeface="宋体" charset="0"/>
                    <a:cs typeface="宋体" charset="0"/>
                  </a:rPr>
                  <a:t>Zofar</a:t>
                </a:r>
              </a:p>
            </p:txBody>
          </p:sp>
          <p:sp>
            <p:nvSpPr>
              <p:cNvPr id="156729" name="Rectangle 70"/>
              <p:cNvSpPr>
                <a:spLocks noChangeArrowheads="1"/>
              </p:cNvSpPr>
              <p:nvPr/>
            </p:nvSpPr>
            <p:spPr bwMode="auto">
              <a:xfrm>
                <a:off x="846" y="2160"/>
                <a:ext cx="1101" cy="9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56694" name="Group 73"/>
            <p:cNvGrpSpPr>
              <a:grpSpLocks/>
            </p:cNvGrpSpPr>
            <p:nvPr/>
          </p:nvGrpSpPr>
          <p:grpSpPr bwMode="auto">
            <a:xfrm>
              <a:off x="1947" y="2160"/>
              <a:ext cx="1101" cy="903"/>
              <a:chOff x="1947" y="2160"/>
              <a:chExt cx="1101" cy="903"/>
            </a:xfrm>
          </p:grpSpPr>
          <p:sp>
            <p:nvSpPr>
              <p:cNvPr id="156726" name="Rectangle 20"/>
              <p:cNvSpPr>
                <a:spLocks noChangeArrowheads="1"/>
              </p:cNvSpPr>
              <p:nvPr/>
            </p:nvSpPr>
            <p:spPr bwMode="auto">
              <a:xfrm>
                <a:off x="1979" y="2160"/>
                <a:ext cx="1037" cy="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Elifas</a:t>
                </a:r>
              </a:p>
              <a:p>
                <a:pPr algn="ctr" eaLnBrk="0" hangingPunct="0">
                  <a:lnSpc>
                    <a:spcPct val="100000"/>
                  </a:lnSpc>
                </a:pPr>
                <a:r>
                  <a:rPr lang="en-US" altLang="zh-CN" sz="2800" b="1">
                    <a:solidFill>
                      <a:schemeClr val="tx1"/>
                    </a:solidFill>
                    <a:ea typeface="宋体" charset="0"/>
                    <a:cs typeface="宋体" charset="0"/>
                  </a:rPr>
                  <a:t>Bildad</a:t>
                </a:r>
              </a:p>
              <a:p>
                <a:pPr algn="ctr" eaLnBrk="0" hangingPunct="0">
                  <a:lnSpc>
                    <a:spcPct val="100000"/>
                  </a:lnSpc>
                </a:pPr>
                <a:r>
                  <a:rPr lang="en-US" altLang="zh-CN" sz="2800" b="1">
                    <a:solidFill>
                      <a:schemeClr val="tx1"/>
                    </a:solidFill>
                    <a:ea typeface="宋体" charset="0"/>
                    <a:cs typeface="宋体" charset="0"/>
                  </a:rPr>
                  <a:t>Zofar</a:t>
                </a:r>
              </a:p>
            </p:txBody>
          </p:sp>
          <p:sp>
            <p:nvSpPr>
              <p:cNvPr id="156727" name="Rectangle 72"/>
              <p:cNvSpPr>
                <a:spLocks noChangeArrowheads="1"/>
              </p:cNvSpPr>
              <p:nvPr/>
            </p:nvSpPr>
            <p:spPr bwMode="auto">
              <a:xfrm>
                <a:off x="1947" y="2160"/>
                <a:ext cx="1101" cy="9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56695" name="Group 75"/>
            <p:cNvGrpSpPr>
              <a:grpSpLocks/>
            </p:cNvGrpSpPr>
            <p:nvPr/>
          </p:nvGrpSpPr>
          <p:grpSpPr bwMode="auto">
            <a:xfrm>
              <a:off x="3048" y="2160"/>
              <a:ext cx="1101" cy="903"/>
              <a:chOff x="3048" y="2160"/>
              <a:chExt cx="1101" cy="903"/>
            </a:xfrm>
          </p:grpSpPr>
          <p:sp>
            <p:nvSpPr>
              <p:cNvPr id="156724" name="Rectangle 21"/>
              <p:cNvSpPr>
                <a:spLocks noChangeArrowheads="1"/>
              </p:cNvSpPr>
              <p:nvPr/>
            </p:nvSpPr>
            <p:spPr bwMode="auto">
              <a:xfrm>
                <a:off x="3080" y="2160"/>
                <a:ext cx="1037" cy="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Elifas</a:t>
                </a:r>
              </a:p>
              <a:p>
                <a:pPr algn="ctr" eaLnBrk="0" hangingPunct="0">
                  <a:lnSpc>
                    <a:spcPct val="100000"/>
                  </a:lnSpc>
                </a:pPr>
                <a:r>
                  <a:rPr lang="en-US" altLang="zh-CN" sz="2800" b="1">
                    <a:solidFill>
                      <a:schemeClr val="tx1"/>
                    </a:solidFill>
                    <a:ea typeface="宋体" charset="0"/>
                    <a:cs typeface="宋体" charset="0"/>
                  </a:rPr>
                  <a:t>Bildad</a:t>
                </a:r>
              </a:p>
            </p:txBody>
          </p:sp>
          <p:sp>
            <p:nvSpPr>
              <p:cNvPr id="156725" name="Rectangle 74"/>
              <p:cNvSpPr>
                <a:spLocks noChangeArrowheads="1"/>
              </p:cNvSpPr>
              <p:nvPr/>
            </p:nvSpPr>
            <p:spPr bwMode="auto">
              <a:xfrm>
                <a:off x="3048" y="2160"/>
                <a:ext cx="1101" cy="9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56696" name="Group 79"/>
            <p:cNvGrpSpPr>
              <a:grpSpLocks/>
            </p:cNvGrpSpPr>
            <p:nvPr/>
          </p:nvGrpSpPr>
          <p:grpSpPr bwMode="auto">
            <a:xfrm>
              <a:off x="0" y="3063"/>
              <a:ext cx="846" cy="653"/>
              <a:chOff x="0" y="3063"/>
              <a:chExt cx="846" cy="653"/>
            </a:xfrm>
          </p:grpSpPr>
          <p:sp>
            <p:nvSpPr>
              <p:cNvPr id="156720" name="Rectangle 78"/>
              <p:cNvSpPr>
                <a:spLocks noChangeArrowheads="1"/>
              </p:cNvSpPr>
              <p:nvPr/>
            </p:nvSpPr>
            <p:spPr bwMode="auto">
              <a:xfrm>
                <a:off x="0" y="3063"/>
                <a:ext cx="846" cy="653"/>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6721" name="Group 77"/>
              <p:cNvGrpSpPr>
                <a:grpSpLocks/>
              </p:cNvGrpSpPr>
              <p:nvPr/>
            </p:nvGrpSpPr>
            <p:grpSpPr bwMode="auto">
              <a:xfrm>
                <a:off x="0" y="3063"/>
                <a:ext cx="846" cy="653"/>
                <a:chOff x="0" y="3063"/>
                <a:chExt cx="846" cy="653"/>
              </a:xfrm>
            </p:grpSpPr>
            <p:sp>
              <p:nvSpPr>
                <p:cNvPr id="156722" name="Rectangle 22"/>
                <p:cNvSpPr>
                  <a:spLocks noChangeArrowheads="1"/>
                </p:cNvSpPr>
                <p:nvPr/>
              </p:nvSpPr>
              <p:spPr bwMode="auto">
                <a:xfrm>
                  <a:off x="32" y="3063"/>
                  <a:ext cx="782" cy="653"/>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Panjang</a:t>
                  </a:r>
                </a:p>
              </p:txBody>
            </p:sp>
            <p:sp>
              <p:nvSpPr>
                <p:cNvPr id="156723" name="Rectangle 76"/>
                <p:cNvSpPr>
                  <a:spLocks noChangeArrowheads="1"/>
                </p:cNvSpPr>
                <p:nvPr/>
              </p:nvSpPr>
              <p:spPr bwMode="auto">
                <a:xfrm>
                  <a:off x="0" y="3063"/>
                  <a:ext cx="846"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grpSp>
          <p:nvGrpSpPr>
            <p:cNvPr id="156697" name="Group 81"/>
            <p:cNvGrpSpPr>
              <a:grpSpLocks/>
            </p:cNvGrpSpPr>
            <p:nvPr/>
          </p:nvGrpSpPr>
          <p:grpSpPr bwMode="auto">
            <a:xfrm>
              <a:off x="846" y="3063"/>
              <a:ext cx="1101" cy="653"/>
              <a:chOff x="846" y="3063"/>
              <a:chExt cx="1101" cy="653"/>
            </a:xfrm>
          </p:grpSpPr>
          <p:sp>
            <p:nvSpPr>
              <p:cNvPr id="156718" name="Rectangle 23"/>
              <p:cNvSpPr>
                <a:spLocks noChangeArrowheads="1"/>
              </p:cNvSpPr>
              <p:nvPr/>
            </p:nvSpPr>
            <p:spPr bwMode="auto">
              <a:xfrm>
                <a:off x="878" y="3063"/>
                <a:ext cx="1037"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12 pasal</a:t>
                </a:r>
              </a:p>
            </p:txBody>
          </p:sp>
          <p:sp>
            <p:nvSpPr>
              <p:cNvPr id="156719" name="Rectangle 80"/>
              <p:cNvSpPr>
                <a:spLocks noChangeArrowheads="1"/>
              </p:cNvSpPr>
              <p:nvPr/>
            </p:nvSpPr>
            <p:spPr bwMode="auto">
              <a:xfrm>
                <a:off x="846" y="3063"/>
                <a:ext cx="1101"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56698" name="Group 83"/>
            <p:cNvGrpSpPr>
              <a:grpSpLocks/>
            </p:cNvGrpSpPr>
            <p:nvPr/>
          </p:nvGrpSpPr>
          <p:grpSpPr bwMode="auto">
            <a:xfrm>
              <a:off x="1947" y="3063"/>
              <a:ext cx="1101" cy="653"/>
              <a:chOff x="1947" y="3063"/>
              <a:chExt cx="1101" cy="653"/>
            </a:xfrm>
          </p:grpSpPr>
          <p:sp>
            <p:nvSpPr>
              <p:cNvPr id="156716" name="Rectangle 24"/>
              <p:cNvSpPr>
                <a:spLocks noChangeArrowheads="1"/>
              </p:cNvSpPr>
              <p:nvPr/>
            </p:nvSpPr>
            <p:spPr bwMode="auto">
              <a:xfrm>
                <a:off x="1979" y="3063"/>
                <a:ext cx="1037"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7 pasal</a:t>
                </a:r>
              </a:p>
            </p:txBody>
          </p:sp>
          <p:sp>
            <p:nvSpPr>
              <p:cNvPr id="156717" name="Rectangle 82"/>
              <p:cNvSpPr>
                <a:spLocks noChangeArrowheads="1"/>
              </p:cNvSpPr>
              <p:nvPr/>
            </p:nvSpPr>
            <p:spPr bwMode="auto">
              <a:xfrm>
                <a:off x="1947" y="3063"/>
                <a:ext cx="1101"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56699" name="Group 85"/>
            <p:cNvGrpSpPr>
              <a:grpSpLocks/>
            </p:cNvGrpSpPr>
            <p:nvPr/>
          </p:nvGrpSpPr>
          <p:grpSpPr bwMode="auto">
            <a:xfrm>
              <a:off x="3048" y="3063"/>
              <a:ext cx="1101" cy="653"/>
              <a:chOff x="3048" y="3063"/>
              <a:chExt cx="1101" cy="653"/>
            </a:xfrm>
          </p:grpSpPr>
          <p:sp>
            <p:nvSpPr>
              <p:cNvPr id="156714" name="Rectangle 25"/>
              <p:cNvSpPr>
                <a:spLocks noChangeArrowheads="1"/>
              </p:cNvSpPr>
              <p:nvPr/>
            </p:nvSpPr>
            <p:spPr bwMode="auto">
              <a:xfrm>
                <a:off x="3080" y="3063"/>
                <a:ext cx="1037"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10 pasal</a:t>
                </a:r>
              </a:p>
            </p:txBody>
          </p:sp>
          <p:sp>
            <p:nvSpPr>
              <p:cNvPr id="156715" name="Rectangle 84"/>
              <p:cNvSpPr>
                <a:spLocks noChangeArrowheads="1"/>
              </p:cNvSpPr>
              <p:nvPr/>
            </p:nvSpPr>
            <p:spPr bwMode="auto">
              <a:xfrm>
                <a:off x="3048" y="3063"/>
                <a:ext cx="1101"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56700" name="Group 89"/>
            <p:cNvGrpSpPr>
              <a:grpSpLocks/>
            </p:cNvGrpSpPr>
            <p:nvPr/>
          </p:nvGrpSpPr>
          <p:grpSpPr bwMode="auto">
            <a:xfrm>
              <a:off x="0" y="3716"/>
              <a:ext cx="846" cy="653"/>
              <a:chOff x="0" y="3716"/>
              <a:chExt cx="846" cy="653"/>
            </a:xfrm>
          </p:grpSpPr>
          <p:sp>
            <p:nvSpPr>
              <p:cNvPr id="156710" name="Rectangle 88"/>
              <p:cNvSpPr>
                <a:spLocks noChangeArrowheads="1"/>
              </p:cNvSpPr>
              <p:nvPr/>
            </p:nvSpPr>
            <p:spPr bwMode="auto">
              <a:xfrm>
                <a:off x="0" y="3716"/>
                <a:ext cx="846" cy="653"/>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6711" name="Group 87"/>
              <p:cNvGrpSpPr>
                <a:grpSpLocks/>
              </p:cNvGrpSpPr>
              <p:nvPr/>
            </p:nvGrpSpPr>
            <p:grpSpPr bwMode="auto">
              <a:xfrm>
                <a:off x="0" y="3716"/>
                <a:ext cx="846" cy="653"/>
                <a:chOff x="0" y="3716"/>
                <a:chExt cx="846" cy="653"/>
              </a:xfrm>
            </p:grpSpPr>
            <p:sp>
              <p:nvSpPr>
                <p:cNvPr id="156712" name="Rectangle 26"/>
                <p:cNvSpPr>
                  <a:spLocks noChangeArrowheads="1"/>
                </p:cNvSpPr>
                <p:nvPr/>
              </p:nvSpPr>
              <p:spPr bwMode="auto">
                <a:xfrm>
                  <a:off x="32" y="3716"/>
                  <a:ext cx="782" cy="653"/>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Pasal</a:t>
                  </a:r>
                </a:p>
              </p:txBody>
            </p:sp>
            <p:sp>
              <p:nvSpPr>
                <p:cNvPr id="156713" name="Rectangle 86"/>
                <p:cNvSpPr>
                  <a:spLocks noChangeArrowheads="1"/>
                </p:cNvSpPr>
                <p:nvPr/>
              </p:nvSpPr>
              <p:spPr bwMode="auto">
                <a:xfrm>
                  <a:off x="0" y="3716"/>
                  <a:ext cx="846"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grpSp>
          <p:nvGrpSpPr>
            <p:cNvPr id="156701" name="Group 91"/>
            <p:cNvGrpSpPr>
              <a:grpSpLocks/>
            </p:cNvGrpSpPr>
            <p:nvPr/>
          </p:nvGrpSpPr>
          <p:grpSpPr bwMode="auto">
            <a:xfrm>
              <a:off x="846" y="3716"/>
              <a:ext cx="1101" cy="653"/>
              <a:chOff x="846" y="3716"/>
              <a:chExt cx="1101" cy="653"/>
            </a:xfrm>
          </p:grpSpPr>
          <p:sp>
            <p:nvSpPr>
              <p:cNvPr id="156708" name="Rectangle 27"/>
              <p:cNvSpPr>
                <a:spLocks noChangeArrowheads="1"/>
              </p:cNvSpPr>
              <p:nvPr/>
            </p:nvSpPr>
            <p:spPr bwMode="auto">
              <a:xfrm>
                <a:off x="878" y="3716"/>
                <a:ext cx="1037"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3–14</a:t>
                </a:r>
              </a:p>
            </p:txBody>
          </p:sp>
          <p:sp>
            <p:nvSpPr>
              <p:cNvPr id="156709" name="Rectangle 90"/>
              <p:cNvSpPr>
                <a:spLocks noChangeArrowheads="1"/>
              </p:cNvSpPr>
              <p:nvPr/>
            </p:nvSpPr>
            <p:spPr bwMode="auto">
              <a:xfrm>
                <a:off x="846" y="3716"/>
                <a:ext cx="1101"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56702" name="Group 93"/>
            <p:cNvGrpSpPr>
              <a:grpSpLocks/>
            </p:cNvGrpSpPr>
            <p:nvPr/>
          </p:nvGrpSpPr>
          <p:grpSpPr bwMode="auto">
            <a:xfrm>
              <a:off x="1947" y="3716"/>
              <a:ext cx="1101" cy="653"/>
              <a:chOff x="1947" y="3716"/>
              <a:chExt cx="1101" cy="653"/>
            </a:xfrm>
          </p:grpSpPr>
          <p:sp>
            <p:nvSpPr>
              <p:cNvPr id="156706" name="Rectangle 28"/>
              <p:cNvSpPr>
                <a:spLocks noChangeArrowheads="1"/>
              </p:cNvSpPr>
              <p:nvPr/>
            </p:nvSpPr>
            <p:spPr bwMode="auto">
              <a:xfrm>
                <a:off x="1979" y="3716"/>
                <a:ext cx="1037"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15–21</a:t>
                </a:r>
              </a:p>
            </p:txBody>
          </p:sp>
          <p:sp>
            <p:nvSpPr>
              <p:cNvPr id="156707" name="Rectangle 92"/>
              <p:cNvSpPr>
                <a:spLocks noChangeArrowheads="1"/>
              </p:cNvSpPr>
              <p:nvPr/>
            </p:nvSpPr>
            <p:spPr bwMode="auto">
              <a:xfrm>
                <a:off x="1947" y="3716"/>
                <a:ext cx="1101"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56703" name="Group 95"/>
            <p:cNvGrpSpPr>
              <a:grpSpLocks/>
            </p:cNvGrpSpPr>
            <p:nvPr/>
          </p:nvGrpSpPr>
          <p:grpSpPr bwMode="auto">
            <a:xfrm>
              <a:off x="3048" y="3716"/>
              <a:ext cx="1101" cy="653"/>
              <a:chOff x="3048" y="3716"/>
              <a:chExt cx="1101" cy="653"/>
            </a:xfrm>
          </p:grpSpPr>
          <p:sp>
            <p:nvSpPr>
              <p:cNvPr id="156704" name="Rectangle 29"/>
              <p:cNvSpPr>
                <a:spLocks noChangeArrowheads="1"/>
              </p:cNvSpPr>
              <p:nvPr/>
            </p:nvSpPr>
            <p:spPr bwMode="auto">
              <a:xfrm>
                <a:off x="3080" y="3716"/>
                <a:ext cx="1037"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22–31</a:t>
                </a:r>
              </a:p>
            </p:txBody>
          </p:sp>
          <p:sp>
            <p:nvSpPr>
              <p:cNvPr id="156705" name="Rectangle 94"/>
              <p:cNvSpPr>
                <a:spLocks noChangeArrowheads="1"/>
              </p:cNvSpPr>
              <p:nvPr/>
            </p:nvSpPr>
            <p:spPr bwMode="auto">
              <a:xfrm>
                <a:off x="3048" y="3716"/>
                <a:ext cx="1101"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sp>
        <p:nvSpPr>
          <p:cNvPr id="156679" name="Rectangle 3"/>
          <p:cNvSpPr>
            <a:spLocks noGrp="1" noChangeArrowheads="1"/>
          </p:cNvSpPr>
          <p:nvPr>
            <p:ph type="title"/>
          </p:nvPr>
        </p:nvSpPr>
        <p:spPr>
          <a:xfrm>
            <a:off x="0" y="0"/>
            <a:ext cx="1905000" cy="2133600"/>
          </a:xfrm>
          <a:solidFill>
            <a:schemeClr val="tx1"/>
          </a:solidFill>
          <a:ln>
            <a:solidFill>
              <a:schemeClr val="tx1"/>
            </a:solidFill>
            <a:miter lim="800000"/>
            <a:headEnd/>
            <a:tailEnd/>
          </a:ln>
        </p:spPr>
        <p:txBody>
          <a:bodyPr/>
          <a:lstStyle/>
          <a:p>
            <a:pPr eaLnBrk="1" hangingPunct="1"/>
            <a:r>
              <a:rPr lang="en-US" altLang="zh-CN" sz="3200" b="1">
                <a:solidFill>
                  <a:srgbClr val="FFFFFF"/>
                </a:solidFill>
                <a:latin typeface="Arial Black" charset="0"/>
                <a:ea typeface="宋体" charset="0"/>
                <a:cs typeface="宋体" charset="0"/>
              </a:rPr>
              <a:t>Siklus Debat</a:t>
            </a:r>
            <a:endParaRPr lang="en-US" sz="3200" b="1">
              <a:solidFill>
                <a:srgbClr val="FFFFFF"/>
              </a:solidFill>
              <a:latin typeface="Arial Black" charset="0"/>
              <a:ea typeface="宋体" charset="0"/>
              <a:cs typeface="宋体"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22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4327378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15"/>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2d Cycle Bildad</a:t>
            </a:r>
          </a:p>
        </p:txBody>
      </p:sp>
      <p:grpSp>
        <p:nvGrpSpPr>
          <p:cNvPr id="146434" name="Group 2"/>
          <p:cNvGrpSpPr>
            <a:grpSpLocks/>
          </p:cNvGrpSpPr>
          <p:nvPr/>
        </p:nvGrpSpPr>
        <p:grpSpPr bwMode="auto">
          <a:xfrm>
            <a:off x="71438" y="71438"/>
            <a:ext cx="8893175" cy="6670675"/>
            <a:chOff x="0" y="0"/>
            <a:chExt cx="5952" cy="4343"/>
          </a:xfrm>
        </p:grpSpPr>
        <p:pic>
          <p:nvPicPr>
            <p:cNvPr id="146446"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2"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89093" name="Text Box 5"/>
          <p:cNvSpPr txBox="1">
            <a:spLocks noChangeArrowheads="1"/>
          </p:cNvSpPr>
          <p:nvPr/>
        </p:nvSpPr>
        <p:spPr bwMode="auto">
          <a:xfrm>
            <a:off x="2700337" y="280988"/>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lnSpc>
                <a:spcPct val="100000"/>
              </a:lnSpc>
              <a:defRPr/>
            </a:pPr>
            <a:r>
              <a:rPr lang="en-US" sz="4000" b="1">
                <a:solidFill>
                  <a:schemeClr val="bg1"/>
                </a:solidFill>
                <a:latin typeface="Arial" pitchFamily="-105" charset="0"/>
                <a:ea typeface="Times New Roman" pitchFamily="-105" charset="0"/>
                <a:cs typeface="Times New Roman" pitchFamily="-105" charset="0"/>
              </a:rPr>
              <a:t>Siklus Ketiga</a:t>
            </a:r>
            <a:endParaRPr lang="en-US" sz="4000" b="1" dirty="0">
              <a:solidFill>
                <a:schemeClr val="bg1"/>
              </a:solidFill>
              <a:latin typeface="Times New Roman" pitchFamily="-105" charset="0"/>
              <a:ea typeface="Times New Roman" pitchFamily="-105" charset="0"/>
              <a:cs typeface="Times New Roman" pitchFamily="-105" charset="0"/>
            </a:endParaRPr>
          </a:p>
          <a:p>
            <a:pPr algn="ctr">
              <a:lnSpc>
                <a:spcPct val="100000"/>
              </a:lnSpc>
              <a:defRPr/>
            </a:pPr>
            <a:r>
              <a:rPr lang="en-US" sz="4000" b="1" dirty="0">
                <a:solidFill>
                  <a:schemeClr val="bg1"/>
                </a:solidFill>
                <a:latin typeface="Arial" pitchFamily="-105" charset="0"/>
                <a:ea typeface="Times New Roman" pitchFamily="-105" charset="0"/>
                <a:cs typeface="Times New Roman" pitchFamily="-105" charset="0"/>
              </a:rPr>
              <a:t>22–31</a:t>
            </a:r>
          </a:p>
        </p:txBody>
      </p:sp>
      <p:sp>
        <p:nvSpPr>
          <p:cNvPr id="89094" name="Text Box 6"/>
          <p:cNvSpPr txBox="1">
            <a:spLocks noChangeArrowheads="1"/>
          </p:cNvSpPr>
          <p:nvPr/>
        </p:nvSpPr>
        <p:spPr bwMode="auto">
          <a:xfrm>
            <a:off x="76200" y="1981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a:solidFill>
                  <a:schemeClr val="bg1"/>
                </a:solidFill>
                <a:latin typeface="Times New Roman" charset="0"/>
              </a:rPr>
              <a:t> </a:t>
            </a:r>
            <a:r>
              <a:rPr lang="en-US" sz="4000" b="1">
                <a:solidFill>
                  <a:schemeClr val="bg1"/>
                </a:solidFill>
                <a:latin typeface="Arial" charset="0"/>
              </a:rPr>
              <a:t>Elifas</a:t>
            </a:r>
            <a:endParaRPr lang="en-US" sz="4000" b="1" dirty="0">
              <a:solidFill>
                <a:schemeClr val="bg1"/>
              </a:solidFill>
              <a:latin typeface="Times New Roman" charset="0"/>
            </a:endParaRPr>
          </a:p>
        </p:txBody>
      </p:sp>
      <p:sp>
        <p:nvSpPr>
          <p:cNvPr id="89095" name="Text Box 7"/>
          <p:cNvSpPr txBox="1">
            <a:spLocks noChangeArrowheads="1"/>
          </p:cNvSpPr>
          <p:nvPr/>
        </p:nvSpPr>
        <p:spPr bwMode="auto">
          <a:xfrm>
            <a:off x="3134211" y="1784618"/>
            <a:ext cx="6018506"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Bertobatlah dari dosamu</a:t>
            </a:r>
            <a:endParaRPr lang="en-US" sz="4000" b="1">
              <a:solidFill>
                <a:schemeClr val="bg1"/>
              </a:solidFill>
              <a:latin typeface="Times New Roman" charset="0"/>
            </a:endParaRPr>
          </a:p>
        </p:txBody>
      </p:sp>
      <p:grpSp>
        <p:nvGrpSpPr>
          <p:cNvPr id="146441" name="Group 11"/>
          <p:cNvGrpSpPr>
            <a:grpSpLocks/>
          </p:cNvGrpSpPr>
          <p:nvPr/>
        </p:nvGrpSpPr>
        <p:grpSpPr bwMode="auto">
          <a:xfrm>
            <a:off x="685800" y="1524000"/>
            <a:ext cx="8458200" cy="4724400"/>
            <a:chOff x="432" y="960"/>
            <a:chExt cx="5328" cy="2976"/>
          </a:xfrm>
        </p:grpSpPr>
        <p:sp>
          <p:nvSpPr>
            <p:cNvPr id="89100" name="Line 12"/>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9101" name="Line 13"/>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9102" name="Line 14"/>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
        <p:nvSpPr>
          <p:cNvPr id="17"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Tree>
    <p:extLst>
      <p:ext uri="{BB962C8B-B14F-4D97-AF65-F5344CB8AC3E}">
        <p14:creationId xmlns:p14="http://schemas.microsoft.com/office/powerpoint/2010/main" val="250543902"/>
      </p:ext>
    </p:extLst>
  </p:cSld>
  <p:clrMapOvr>
    <a:masterClrMapping/>
  </p:clrMapOvr>
  <p:transition spd="med">
    <p:randomBar dir="ver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23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4510597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6858000"/>
          </a:xfrm>
          <a:prstGeom prst="rect">
            <a:avLst/>
          </a:prstGeom>
          <a:solidFill>
            <a:schemeClr val="bg1"/>
          </a:solidFill>
          <a:ln w="12700" cap="sq">
            <a:solidFill>
              <a:schemeClr val="tx1"/>
            </a:solidFill>
            <a:round/>
            <a:headEnd/>
            <a:tailEnd/>
          </a:ln>
        </p:spPr>
        <p:txBody>
          <a:bodyPr>
            <a:spAutoFit/>
          </a:bodyPr>
          <a:lstStyle/>
          <a:p>
            <a:endParaRPr lang="en-US"/>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Bagan</a:t>
            </a:r>
            <a:endParaRPr lang="en-US">
              <a:solidFill>
                <a:srgbClr val="FFFFFF"/>
              </a:solidFill>
              <a:latin typeface="Arial Black" charset="0"/>
              <a:ea typeface="宋体" charset="0"/>
              <a:cs typeface="宋体" charset="0"/>
            </a:endParaRPr>
          </a:p>
        </p:txBody>
      </p:sp>
      <p:sp>
        <p:nvSpPr>
          <p:cNvPr id="136196" name="Text Box 2"/>
          <p:cNvSpPr txBox="1">
            <a:spLocks noChangeArrowheads="1"/>
          </p:cNvSpPr>
          <p:nvPr/>
        </p:nvSpPr>
        <p:spPr bwMode="auto">
          <a:xfrm>
            <a:off x="8172450" y="-100013"/>
            <a:ext cx="971550"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FFFFFF"/>
                </a:solidFill>
                <a:latin typeface="Arial" charset="0"/>
                <a:cs typeface="Arial" charset="0"/>
              </a:rPr>
              <a:t>359</a:t>
            </a:r>
            <a:br>
              <a:rPr lang="en-US" sz="2400" b="1">
                <a:solidFill>
                  <a:srgbClr val="FFFFFF"/>
                </a:solidFill>
                <a:latin typeface="Arial" charset="0"/>
                <a:cs typeface="Arial" charset="0"/>
              </a:rPr>
            </a:br>
            <a:r>
              <a:rPr lang="en-US" sz="2400" b="1">
                <a:solidFill>
                  <a:srgbClr val="FFFFFF"/>
                </a:solidFill>
                <a:latin typeface="Arial" charset="0"/>
                <a:cs typeface="Arial" charset="0"/>
              </a:rPr>
              <a:t>-370</a:t>
            </a:r>
          </a:p>
        </p:txBody>
      </p:sp>
      <p:sp>
        <p:nvSpPr>
          <p:cNvPr id="37897" name="Text Box 9"/>
          <p:cNvSpPr txBox="1">
            <a:spLocks noChangeArrowheads="1"/>
          </p:cNvSpPr>
          <p:nvPr/>
        </p:nvSpPr>
        <p:spPr bwMode="auto">
          <a:xfrm>
            <a:off x="0" y="0"/>
            <a:ext cx="5638800" cy="1785104"/>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r>
              <a:rPr lang="en-US" altLang="zh-CN" sz="2200" b="1">
                <a:ea typeface="宋体" charset="0"/>
                <a:cs typeface="宋体" charset="0"/>
              </a:rPr>
              <a:t>II. (Pasal 3–41) Ayub &amp; 4 temannya tidak dapat berhasil dalam dialog tentang mengapa ia menderita, tetapi Tuhan menyatakan bahwa hal ini tidak boleh dipertanyakan karena kedaulatanNya dan karena Allah tidak dapat dipahami.</a:t>
            </a:r>
          </a:p>
        </p:txBody>
      </p:sp>
      <p:grpSp>
        <p:nvGrpSpPr>
          <p:cNvPr id="2" name="Group 81"/>
          <p:cNvGrpSpPr>
            <a:grpSpLocks/>
          </p:cNvGrpSpPr>
          <p:nvPr/>
        </p:nvGrpSpPr>
        <p:grpSpPr bwMode="auto">
          <a:xfrm>
            <a:off x="-252413" y="1906588"/>
            <a:ext cx="9393238" cy="5051426"/>
            <a:chOff x="-159" y="1201"/>
            <a:chExt cx="5917" cy="3182"/>
          </a:xfrm>
        </p:grpSpPr>
        <p:grpSp>
          <p:nvGrpSpPr>
            <p:cNvPr id="136199" name="Group 79"/>
            <p:cNvGrpSpPr>
              <a:grpSpLocks/>
            </p:cNvGrpSpPr>
            <p:nvPr/>
          </p:nvGrpSpPr>
          <p:grpSpPr bwMode="auto">
            <a:xfrm>
              <a:off x="-159" y="1201"/>
              <a:ext cx="5917" cy="3182"/>
              <a:chOff x="-159" y="1639"/>
              <a:chExt cx="5917" cy="2699"/>
            </a:xfrm>
          </p:grpSpPr>
          <p:grpSp>
            <p:nvGrpSpPr>
              <p:cNvPr id="136201" name="Group 76"/>
              <p:cNvGrpSpPr>
                <a:grpSpLocks/>
              </p:cNvGrpSpPr>
              <p:nvPr/>
            </p:nvGrpSpPr>
            <p:grpSpPr bwMode="auto">
              <a:xfrm>
                <a:off x="0" y="1639"/>
                <a:ext cx="5758" cy="2489"/>
                <a:chOff x="0" y="1495"/>
                <a:chExt cx="5758" cy="2489"/>
              </a:xfrm>
            </p:grpSpPr>
            <p:sp>
              <p:nvSpPr>
                <p:cNvPr id="136203" name="Rectangle 13"/>
                <p:cNvSpPr>
                  <a:spLocks noChangeArrowheads="1"/>
                </p:cNvSpPr>
                <p:nvPr/>
              </p:nvSpPr>
              <p:spPr bwMode="auto">
                <a:xfrm>
                  <a:off x="2" y="1495"/>
                  <a:ext cx="3550" cy="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0" tIns="0" rIns="0" bIns="0" anchor="ctr" anchorCtr="1">
                  <a:spAutoFit/>
                </a:bodyPr>
                <a:lstStyle/>
                <a:p>
                  <a:pPr algn="ctr">
                    <a:lnSpc>
                      <a:spcPct val="100000"/>
                    </a:lnSpc>
                  </a:pPr>
                  <a:r>
                    <a:rPr lang="en-US" sz="2200" b="1"/>
                    <a:t>Ayub 4:1–31:40 memiliki 3 siklus yang kontroversial. (Elifas memulai dalam setiap bagian &amp; Zofar tidak berbicara dalam bagian terakhir)</a:t>
                  </a: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 </a:t>
                  </a:r>
                </a:p>
                <a:p>
                  <a:pPr algn="ctr" eaLnBrk="0" hangingPunct="0">
                    <a:lnSpc>
                      <a:spcPct val="100000"/>
                    </a:lnSpc>
                  </a:pPr>
                  <a:endParaRPr lang="en-US" sz="2400" b="1"/>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Siklus Pertama</a:t>
                  </a: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 </a:t>
                  </a:r>
                </a:p>
                <a:p>
                  <a:pPr algn="ctr" eaLnBrk="0" hangingPunct="0">
                    <a:lnSpc>
                      <a:spcPct val="100000"/>
                    </a:lnSpc>
                  </a:pPr>
                  <a:endParaRPr lang="en-US" sz="2400" b="1"/>
                </a:p>
              </p:txBody>
            </p:sp>
            <p:grpSp>
              <p:nvGrpSpPr>
                <p:cNvPr id="136207"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Elifas</a:t>
                    </a: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4–5</a:t>
                    </a: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6–7</a:t>
                    </a:r>
                  </a:p>
                </p:txBody>
              </p:sp>
            </p:grpSp>
            <p:grpSp>
              <p:nvGrpSpPr>
                <p:cNvPr id="136208"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Bildad</a:t>
                    </a: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8</a:t>
                    </a: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9–10</a:t>
                    </a:r>
                  </a:p>
                </p:txBody>
              </p:sp>
            </p:grpSp>
            <p:grpSp>
              <p:nvGrpSpPr>
                <p:cNvPr id="136209"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Zofar</a:t>
                    </a: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11</a:t>
                    </a: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12–14</a:t>
                    </a:r>
                  </a:p>
                </p:txBody>
              </p:sp>
            </p:grpSp>
            <p:grpSp>
              <p:nvGrpSpPr>
                <p:cNvPr id="136210"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 </a:t>
                    </a:r>
                  </a:p>
                  <a:p>
                    <a:pPr algn="ctr" eaLnBrk="0" hangingPunct="0">
                      <a:lnSpc>
                        <a:spcPct val="100000"/>
                      </a:lnSpc>
                    </a:pPr>
                    <a:endParaRPr lang="en-US" sz="2400" b="1"/>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Siklus Kedua</a:t>
                    </a: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 </a:t>
                    </a:r>
                  </a:p>
                  <a:p>
                    <a:pPr algn="ctr" eaLnBrk="0" hangingPunct="0">
                      <a:lnSpc>
                        <a:spcPct val="100000"/>
                      </a:lnSpc>
                    </a:pPr>
                    <a:endParaRPr lang="en-US" sz="2400" b="1"/>
                  </a:p>
                </p:txBody>
              </p:sp>
            </p:grpSp>
            <p:grpSp>
              <p:nvGrpSpPr>
                <p:cNvPr id="136211"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Elifas</a:t>
                    </a: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15</a:t>
                    </a: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endParaRPr lang="en-US" sz="2400" b="1"/>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16–17</a:t>
                    </a:r>
                  </a:p>
                </p:txBody>
              </p:sp>
            </p:grpSp>
            <p:grpSp>
              <p:nvGrpSpPr>
                <p:cNvPr id="136212"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Bildad</a:t>
                    </a: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18</a:t>
                    </a: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endParaRPr lang="en-US" sz="2400" b="1"/>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19</a:t>
                    </a:r>
                  </a:p>
                </p:txBody>
              </p:sp>
            </p:grpSp>
            <p:grpSp>
              <p:nvGrpSpPr>
                <p:cNvPr id="136213"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Zofar</a:t>
                    </a: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20</a:t>
                    </a: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endParaRPr lang="en-US" sz="2400" b="1"/>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21</a:t>
                    </a:r>
                  </a:p>
                </p:txBody>
              </p:sp>
            </p:grpSp>
            <p:grpSp>
              <p:nvGrpSpPr>
                <p:cNvPr id="136214"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 </a:t>
                    </a:r>
                  </a:p>
                  <a:p>
                    <a:pPr algn="ctr" eaLnBrk="0" hangingPunct="0">
                      <a:lnSpc>
                        <a:spcPct val="100000"/>
                      </a:lnSpc>
                    </a:pPr>
                    <a:endParaRPr lang="en-US" sz="2400" b="1"/>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Siklus Ketiga</a:t>
                    </a: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 </a:t>
                    </a:r>
                  </a:p>
                  <a:p>
                    <a:pPr algn="ctr" eaLnBrk="0" hangingPunct="0">
                      <a:lnSpc>
                        <a:spcPct val="100000"/>
                      </a:lnSpc>
                    </a:pPr>
                    <a:endParaRPr lang="en-US" sz="2400" b="1"/>
                  </a:p>
                </p:txBody>
              </p:sp>
            </p:grpSp>
            <p:grpSp>
              <p:nvGrpSpPr>
                <p:cNvPr id="136215"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Elifas</a:t>
                    </a: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22</a:t>
                    </a: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endParaRPr lang="en-US" sz="2400" b="1"/>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23–24</a:t>
                    </a:r>
                  </a:p>
                </p:txBody>
              </p:sp>
            </p:grpSp>
            <p:grpSp>
              <p:nvGrpSpPr>
                <p:cNvPr id="136216"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Bildad</a:t>
                    </a: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25</a:t>
                    </a: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26–31</a:t>
                    </a: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r" eaLnBrk="1" hangingPunct="1">
                  <a:lnSpc>
                    <a:spcPct val="100000"/>
                  </a:lnSpc>
                </a:pPr>
                <a:r>
                  <a:rPr lang="en-US" sz="1800" b="1"/>
                  <a:t>Irving L. Jensen, Job: A </a:t>
                </a:r>
                <a:r>
                  <a:rPr lang="en-US" sz="1800" b="1" i="1"/>
                  <a:t>Self-Study Guide, 28</a:t>
                </a:r>
                <a:endParaRPr lang="en-US" sz="1800" b="1"/>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Tree>
    <p:extLst>
      <p:ext uri="{BB962C8B-B14F-4D97-AF65-F5344CB8AC3E}">
        <p14:creationId xmlns:p14="http://schemas.microsoft.com/office/powerpoint/2010/main" val="4528554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24</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0047788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32" descr="job.jpg"/>
          <p:cNvPicPr>
            <a:picLocks noChangeAspect="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ctrTitle"/>
          </p:nvPr>
        </p:nvSpPr>
        <p:spPr>
          <a:xfrm>
            <a:off x="0" y="0"/>
            <a:ext cx="9144000" cy="914400"/>
          </a:xfrm>
          <a:gradFill rotWithShape="0">
            <a:gsLst>
              <a:gs pos="0">
                <a:schemeClr val="hlink"/>
              </a:gs>
              <a:gs pos="100000">
                <a:schemeClr val="hlink">
                  <a:gamma/>
                  <a:shade val="46275"/>
                  <a:invGamma/>
                </a:schemeClr>
              </a:gs>
            </a:gsLst>
            <a:path path="shape">
              <a:fillToRect l="50000" t="50000" r="50000" b="50000"/>
            </a:path>
          </a:gradFill>
          <a:ln>
            <a:solidFill>
              <a:schemeClr val="tx1"/>
            </a:solidFill>
          </a:ln>
        </p:spPr>
        <p:txBody>
          <a:bodyPr/>
          <a:lstStyle/>
          <a:p>
            <a:pPr eaLnBrk="1" hangingPunct="1">
              <a:defRPr/>
            </a:pPr>
            <a:r>
              <a:rPr kumimoji="0" lang="en-US" sz="3600" b="1" dirty="0" err="1">
                <a:latin typeface="Helvetica" charset="0"/>
                <a:ea typeface="Osaka" charset="0"/>
                <a:cs typeface="Osaka" charset="0"/>
              </a:rPr>
              <a:t>Tuduhan</a:t>
            </a:r>
            <a:r>
              <a:rPr kumimoji="0" lang="en-US" sz="3600" b="1" dirty="0">
                <a:latin typeface="Helvetica" charset="0"/>
                <a:ea typeface="Osaka" charset="0"/>
                <a:cs typeface="Osaka" charset="0"/>
              </a:rPr>
              <a:t> &amp; </a:t>
            </a:r>
            <a:r>
              <a:rPr kumimoji="0" lang="en-US" sz="3600" b="1" dirty="0" err="1">
                <a:latin typeface="Helvetica" charset="0"/>
                <a:ea typeface="Osaka" charset="0"/>
                <a:cs typeface="Osaka" charset="0"/>
              </a:rPr>
              <a:t>Tanggapan</a:t>
            </a:r>
            <a:r>
              <a:rPr kumimoji="0" lang="en-US" sz="3600" b="1" dirty="0">
                <a:latin typeface="Helvetica" charset="0"/>
                <a:ea typeface="Osaka" charset="0"/>
                <a:cs typeface="Osaka" charset="0"/>
              </a:rPr>
              <a:t> (3–37)</a:t>
            </a:r>
            <a:endParaRPr kumimoji="0" lang="en-US" sz="3600" dirty="0">
              <a:latin typeface="Helvetica" charset="0"/>
              <a:ea typeface="Osaka" charset="0"/>
              <a:cs typeface="Osaka" charset="0"/>
            </a:endParaRPr>
          </a:p>
        </p:txBody>
      </p:sp>
      <p:sp>
        <p:nvSpPr>
          <p:cNvPr id="149508" name="Text Box 4"/>
          <p:cNvSpPr txBox="1">
            <a:spLocks noChangeArrowheads="1"/>
          </p:cNvSpPr>
          <p:nvPr/>
        </p:nvSpPr>
        <p:spPr bwMode="auto">
          <a:xfrm>
            <a:off x="3815353" y="5189984"/>
            <a:ext cx="1335495" cy="584775"/>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en-US" sz="4000" b="1" dirty="0">
                <a:solidFill>
                  <a:schemeClr val="tx1"/>
                </a:solidFill>
                <a:effectLst>
                  <a:glow rad="228600">
                    <a:schemeClr val="bg1"/>
                  </a:glow>
                </a:effectLst>
              </a:rPr>
              <a:t>AYUB</a:t>
            </a:r>
            <a:endParaRPr lang="en-US" sz="4000" b="1" dirty="0">
              <a:effectLst>
                <a:glow rad="228600">
                  <a:schemeClr val="bg1"/>
                </a:glow>
              </a:effectLst>
            </a:endParaRPr>
          </a:p>
        </p:txBody>
      </p:sp>
      <p:sp>
        <p:nvSpPr>
          <p:cNvPr id="149509" name="Text Box 5"/>
          <p:cNvSpPr txBox="1">
            <a:spLocks noChangeArrowheads="1"/>
          </p:cNvSpPr>
          <p:nvPr/>
        </p:nvSpPr>
        <p:spPr bwMode="auto">
          <a:xfrm>
            <a:off x="625475" y="2743200"/>
            <a:ext cx="1655646" cy="584775"/>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4000" b="1" dirty="0">
                <a:solidFill>
                  <a:schemeClr val="tx1"/>
                </a:solidFill>
                <a:effectLst>
                  <a:glow rad="228600">
                    <a:schemeClr val="bg1"/>
                  </a:glow>
                </a:effectLst>
              </a:rPr>
              <a:t>ELIFAS</a:t>
            </a:r>
            <a:endParaRPr lang="en-US" sz="4000" b="1" dirty="0">
              <a:effectLst>
                <a:glow rad="228600">
                  <a:schemeClr val="bg1"/>
                </a:glow>
              </a:effectLst>
            </a:endParaRPr>
          </a:p>
        </p:txBody>
      </p:sp>
      <p:sp>
        <p:nvSpPr>
          <p:cNvPr id="149511" name="Text Box 7"/>
          <p:cNvSpPr txBox="1">
            <a:spLocks noChangeArrowheads="1"/>
          </p:cNvSpPr>
          <p:nvPr/>
        </p:nvSpPr>
        <p:spPr bwMode="auto">
          <a:xfrm>
            <a:off x="3581400" y="1371600"/>
            <a:ext cx="1772891" cy="605294"/>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alpha val="40000"/>
                    </a:srgbClr>
                  </a:glow>
                </a:effectLst>
                <a:uLnTx/>
                <a:uFillTx/>
                <a:latin typeface="Arial Narrow" charset="0"/>
                <a:ea typeface="ＭＳ Ｐゴシック" charset="0"/>
                <a:cs typeface="Times New Roman" charset="0"/>
              </a:rPr>
              <a:t>BILDAD</a:t>
            </a:r>
            <a:endParaRPr kumimoji="0" lang="en-US" sz="4000" b="1" i="0" u="none" strike="noStrike" kern="1200" cap="none" spc="0" normalizeH="0" baseline="0" noProof="0">
              <a:ln>
                <a:noFill/>
              </a:ln>
              <a:solidFill>
                <a:srgbClr val="000000"/>
              </a:solidFill>
              <a:effectLst>
                <a:glow rad="101600">
                  <a:srgbClr val="000000">
                    <a:alpha val="40000"/>
                  </a:srgbClr>
                </a:glow>
              </a:effectLst>
              <a:uLnTx/>
              <a:uFillTx/>
              <a:latin typeface="Arial Narrow" charset="0"/>
              <a:ea typeface="ＭＳ Ｐゴシック" charset="0"/>
              <a:cs typeface="Times New Roman" charset="0"/>
            </a:endParaRPr>
          </a:p>
        </p:txBody>
      </p:sp>
      <p:sp>
        <p:nvSpPr>
          <p:cNvPr id="149512" name="Text Box 8"/>
          <p:cNvSpPr txBox="1">
            <a:spLocks noChangeArrowheads="1"/>
          </p:cNvSpPr>
          <p:nvPr/>
        </p:nvSpPr>
        <p:spPr bwMode="auto">
          <a:xfrm>
            <a:off x="6324600" y="2743200"/>
            <a:ext cx="1607556" cy="584775"/>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40000"/>
                    </a:srgbClr>
                  </a:glow>
                </a:effectLst>
                <a:uLnTx/>
                <a:uFillTx/>
                <a:latin typeface="Arial Narrow" charset="0"/>
                <a:ea typeface="ＭＳ Ｐゴシック" charset="0"/>
                <a:cs typeface="Times New Roman" charset="0"/>
              </a:rPr>
              <a:t>ZOFAR</a:t>
            </a:r>
            <a:endParaRPr kumimoji="0" lang="en-US" sz="4000" b="1" i="0" u="none" strike="noStrike" kern="1200" cap="none" spc="0" normalizeH="0" baseline="0" noProof="0" dirty="0">
              <a:ln>
                <a:noFill/>
              </a:ln>
              <a:solidFill>
                <a:srgbClr val="000000"/>
              </a:solidFill>
              <a:effectLst>
                <a:glow rad="101600">
                  <a:srgbClr val="000000">
                    <a:alpha val="40000"/>
                  </a:srgbClr>
                </a:glow>
              </a:effectLst>
              <a:uLnTx/>
              <a:uFillTx/>
              <a:latin typeface="Arial Narrow" charset="0"/>
              <a:ea typeface="ＭＳ Ｐゴシック" charset="0"/>
              <a:cs typeface="Times New Roman" charset="0"/>
            </a:endParaRPr>
          </a:p>
        </p:txBody>
      </p:sp>
      <p:sp>
        <p:nvSpPr>
          <p:cNvPr id="149513" name="Text Box 9"/>
          <p:cNvSpPr txBox="1">
            <a:spLocks noChangeArrowheads="1"/>
          </p:cNvSpPr>
          <p:nvPr/>
        </p:nvSpPr>
        <p:spPr bwMode="auto">
          <a:xfrm>
            <a:off x="7177088" y="5334000"/>
            <a:ext cx="1446279" cy="605294"/>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40000"/>
                    </a:srgbClr>
                  </a:glow>
                </a:effectLst>
                <a:uLnTx/>
                <a:uFillTx/>
                <a:latin typeface="Arial Narrow" charset="0"/>
                <a:ea typeface="ＭＳ Ｐゴシック" charset="0"/>
                <a:cs typeface="Times New Roman" charset="0"/>
              </a:rPr>
              <a:t>ELIHU</a:t>
            </a:r>
            <a:endParaRPr kumimoji="0" lang="en-US" sz="4000" b="1" i="0" u="none" strike="noStrike" kern="1200" cap="none" spc="0" normalizeH="0" baseline="0" noProof="0" dirty="0">
              <a:ln>
                <a:noFill/>
              </a:ln>
              <a:solidFill>
                <a:srgbClr val="000000"/>
              </a:solidFill>
              <a:effectLst>
                <a:glow rad="101600">
                  <a:srgbClr val="000000">
                    <a:alpha val="40000"/>
                  </a:srgbClr>
                </a:glow>
              </a:effectLst>
              <a:uLnTx/>
              <a:uFillTx/>
              <a:latin typeface="Arial Narrow" charset="0"/>
              <a:ea typeface="ＭＳ Ｐゴシック" charset="0"/>
              <a:cs typeface="Times New Roman" charset="0"/>
            </a:endParaRPr>
          </a:p>
        </p:txBody>
      </p:sp>
      <p:sp>
        <p:nvSpPr>
          <p:cNvPr id="149514" name="Text Box 10"/>
          <p:cNvSpPr txBox="1">
            <a:spLocks noChangeArrowheads="1"/>
          </p:cNvSpPr>
          <p:nvPr/>
        </p:nvSpPr>
        <p:spPr bwMode="auto">
          <a:xfrm>
            <a:off x="4238625" y="6375400"/>
            <a:ext cx="412893"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40000"/>
                    </a:srgbClr>
                  </a:glow>
                </a:effectLst>
                <a:uLnTx/>
                <a:uFillTx/>
                <a:latin typeface="Arial" charset="0"/>
                <a:ea typeface="ＭＳ Ｐゴシック" charset="0"/>
                <a:cs typeface="Times New Roman" charset="0"/>
              </a:rPr>
              <a:t>3</a:t>
            </a:r>
            <a:endParaRPr kumimoji="0" lang="en-US" sz="3200" b="1" i="0" u="none" strike="noStrike" kern="1200" cap="none" spc="0" normalizeH="0" baseline="0" noProof="0">
              <a:ln>
                <a:noFill/>
              </a:ln>
              <a:solidFill>
                <a:srgbClr val="000000"/>
              </a:solidFill>
              <a:effectLst>
                <a:glow rad="101600">
                  <a:srgbClr val="000000">
                    <a:alpha val="40000"/>
                  </a:srgbClr>
                </a:glow>
              </a:effectLst>
              <a:uLnTx/>
              <a:uFillTx/>
              <a:latin typeface="Arial" charset="0"/>
              <a:ea typeface="ＭＳ Ｐゴシック" charset="0"/>
              <a:cs typeface="Times New Roman" charset="0"/>
            </a:endParaRPr>
          </a:p>
        </p:txBody>
      </p:sp>
      <p:sp>
        <p:nvSpPr>
          <p:cNvPr id="149515" name="Text Box 11"/>
          <p:cNvSpPr txBox="1">
            <a:spLocks noChangeArrowheads="1"/>
          </p:cNvSpPr>
          <p:nvPr/>
        </p:nvSpPr>
        <p:spPr bwMode="auto">
          <a:xfrm>
            <a:off x="533400" y="3581400"/>
            <a:ext cx="869950"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40000"/>
                    </a:srgbClr>
                  </a:glow>
                </a:effectLst>
                <a:uLnTx/>
                <a:uFillTx/>
                <a:latin typeface="Arial" charset="0"/>
                <a:ea typeface="ＭＳ Ｐゴシック" charset="0"/>
                <a:cs typeface="Times New Roman" charset="0"/>
              </a:rPr>
              <a:t>4–5</a:t>
            </a:r>
            <a:endParaRPr kumimoji="0" lang="en-US" sz="3200" b="1" i="0" u="none" strike="noStrike" kern="1200" cap="none" spc="0" normalizeH="0" baseline="0" noProof="0" dirty="0">
              <a:ln>
                <a:noFill/>
              </a:ln>
              <a:solidFill>
                <a:srgbClr val="000000"/>
              </a:solidFill>
              <a:effectLst>
                <a:glow rad="101600">
                  <a:srgbClr val="000000">
                    <a:alpha val="40000"/>
                  </a:srgbClr>
                </a:glow>
              </a:effectLst>
              <a:uLnTx/>
              <a:uFillTx/>
              <a:latin typeface="Arial" charset="0"/>
              <a:ea typeface="ＭＳ Ｐゴシック" charset="0"/>
              <a:cs typeface="Times New Roman" charset="0"/>
            </a:endParaRPr>
          </a:p>
        </p:txBody>
      </p:sp>
      <p:sp>
        <p:nvSpPr>
          <p:cNvPr id="149516" name="Text Box 12"/>
          <p:cNvSpPr txBox="1">
            <a:spLocks noChangeArrowheads="1"/>
          </p:cNvSpPr>
          <p:nvPr/>
        </p:nvSpPr>
        <p:spPr bwMode="auto">
          <a:xfrm>
            <a:off x="3343275" y="6146800"/>
            <a:ext cx="869950"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40000"/>
                    </a:srgbClr>
                  </a:glow>
                </a:effectLst>
                <a:uLnTx/>
                <a:uFillTx/>
                <a:latin typeface="Arial" charset="0"/>
                <a:ea typeface="ＭＳ Ｐゴシック" charset="0"/>
                <a:cs typeface="Times New Roman" charset="0"/>
              </a:rPr>
              <a:t>6–7</a:t>
            </a:r>
            <a:endParaRPr kumimoji="0" lang="en-US" sz="3200" b="1" i="0" u="none" strike="noStrike" kern="1200" cap="none" spc="0" normalizeH="0" baseline="0" noProof="0" dirty="0">
              <a:ln>
                <a:noFill/>
              </a:ln>
              <a:solidFill>
                <a:srgbClr val="000000"/>
              </a:solidFill>
              <a:effectLst>
                <a:glow rad="101600">
                  <a:srgbClr val="000000">
                    <a:alpha val="40000"/>
                  </a:srgbClr>
                </a:glow>
              </a:effectLst>
              <a:uLnTx/>
              <a:uFillTx/>
              <a:latin typeface="Arial" charset="0"/>
              <a:ea typeface="ＭＳ Ｐゴシック" charset="0"/>
              <a:cs typeface="Times New Roman" charset="0"/>
            </a:endParaRPr>
          </a:p>
        </p:txBody>
      </p:sp>
      <p:sp>
        <p:nvSpPr>
          <p:cNvPr id="149517" name="Text Box 13"/>
          <p:cNvSpPr txBox="1">
            <a:spLocks noChangeArrowheads="1"/>
          </p:cNvSpPr>
          <p:nvPr/>
        </p:nvSpPr>
        <p:spPr bwMode="auto">
          <a:xfrm>
            <a:off x="3478213" y="1981200"/>
            <a:ext cx="412893"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40000"/>
                    </a:srgbClr>
                  </a:glow>
                </a:effectLst>
                <a:uLnTx/>
                <a:uFillTx/>
                <a:latin typeface="Arial" charset="0"/>
                <a:ea typeface="ＭＳ Ｐゴシック" charset="0"/>
                <a:cs typeface="Times New Roman" charset="0"/>
              </a:rPr>
              <a:t>8</a:t>
            </a:r>
            <a:endParaRPr kumimoji="0" lang="en-US" sz="3200" b="1" i="0" u="none" strike="noStrike" kern="1200" cap="none" spc="0" normalizeH="0" baseline="0" noProof="0">
              <a:ln>
                <a:noFill/>
              </a:ln>
              <a:solidFill>
                <a:srgbClr val="000000"/>
              </a:solidFill>
              <a:effectLst>
                <a:glow rad="101600">
                  <a:srgbClr val="000000">
                    <a:alpha val="40000"/>
                  </a:srgbClr>
                </a:glow>
              </a:effectLst>
              <a:uLnTx/>
              <a:uFillTx/>
              <a:latin typeface="Arial" charset="0"/>
              <a:ea typeface="ＭＳ Ｐゴシック" charset="0"/>
              <a:cs typeface="Times New Roman" charset="0"/>
            </a:endParaRPr>
          </a:p>
        </p:txBody>
      </p:sp>
      <p:sp>
        <p:nvSpPr>
          <p:cNvPr id="149518" name="Text Box 14"/>
          <p:cNvSpPr txBox="1">
            <a:spLocks noChangeArrowheads="1"/>
          </p:cNvSpPr>
          <p:nvPr/>
        </p:nvSpPr>
        <p:spPr bwMode="auto">
          <a:xfrm>
            <a:off x="2700338" y="5511800"/>
            <a:ext cx="1096962"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40000"/>
                    </a:srgbClr>
                  </a:glow>
                </a:effectLst>
                <a:uLnTx/>
                <a:uFillTx/>
                <a:latin typeface="Arial" charset="0"/>
                <a:ea typeface="ＭＳ Ｐゴシック" charset="0"/>
                <a:cs typeface="Times New Roman" charset="0"/>
              </a:rPr>
              <a:t>9–10</a:t>
            </a:r>
            <a:endParaRPr kumimoji="0" lang="en-US" sz="3200" b="1" i="0" u="none" strike="noStrike" kern="1200" cap="none" spc="0" normalizeH="0" baseline="0" noProof="0" dirty="0">
              <a:ln>
                <a:noFill/>
              </a:ln>
              <a:solidFill>
                <a:srgbClr val="000000"/>
              </a:solidFill>
              <a:effectLst>
                <a:glow rad="101600">
                  <a:srgbClr val="000000">
                    <a:alpha val="40000"/>
                  </a:srgbClr>
                </a:glow>
              </a:effectLst>
              <a:uLnTx/>
              <a:uFillTx/>
              <a:latin typeface="Arial" charset="0"/>
              <a:ea typeface="ＭＳ Ｐゴシック" charset="0"/>
              <a:cs typeface="Times New Roman" charset="0"/>
            </a:endParaRPr>
          </a:p>
        </p:txBody>
      </p:sp>
      <p:sp>
        <p:nvSpPr>
          <p:cNvPr id="149519" name="Text Box 15"/>
          <p:cNvSpPr txBox="1">
            <a:spLocks noChangeArrowheads="1"/>
          </p:cNvSpPr>
          <p:nvPr/>
        </p:nvSpPr>
        <p:spPr bwMode="auto">
          <a:xfrm>
            <a:off x="6526213" y="3505200"/>
            <a:ext cx="618479"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40000"/>
                    </a:srgbClr>
                  </a:glow>
                </a:effectLst>
                <a:uLnTx/>
                <a:uFillTx/>
                <a:latin typeface="Arial" charset="0"/>
                <a:ea typeface="ＭＳ Ｐゴシック" charset="0"/>
                <a:cs typeface="Times New Roman" charset="0"/>
              </a:rPr>
              <a:t>11</a:t>
            </a:r>
            <a:endParaRPr kumimoji="0" lang="en-US" sz="3200" b="1" i="0" u="none" strike="noStrike" kern="1200" cap="none" spc="0" normalizeH="0" baseline="0" noProof="0">
              <a:ln>
                <a:noFill/>
              </a:ln>
              <a:solidFill>
                <a:srgbClr val="000000"/>
              </a:solidFill>
              <a:effectLst>
                <a:glow rad="101600">
                  <a:srgbClr val="000000">
                    <a:alpha val="40000"/>
                  </a:srgbClr>
                </a:glow>
              </a:effectLst>
              <a:uLnTx/>
              <a:uFillTx/>
              <a:latin typeface="Arial" charset="0"/>
              <a:ea typeface="ＭＳ Ｐゴシック" charset="0"/>
              <a:cs typeface="Times New Roman" charset="0"/>
            </a:endParaRPr>
          </a:p>
        </p:txBody>
      </p:sp>
      <p:sp>
        <p:nvSpPr>
          <p:cNvPr id="149520" name="Text Box 16"/>
          <p:cNvSpPr txBox="1">
            <a:spLocks noChangeArrowheads="1"/>
          </p:cNvSpPr>
          <p:nvPr/>
        </p:nvSpPr>
        <p:spPr bwMode="auto">
          <a:xfrm>
            <a:off x="2509838" y="4953000"/>
            <a:ext cx="1325562"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40000"/>
                    </a:srgbClr>
                  </a:glow>
                </a:effectLst>
                <a:uLnTx/>
                <a:uFillTx/>
                <a:latin typeface="Arial" charset="0"/>
                <a:ea typeface="ＭＳ Ｐゴシック" charset="0"/>
                <a:cs typeface="Times New Roman" charset="0"/>
              </a:rPr>
              <a:t>12–14</a:t>
            </a:r>
            <a:endParaRPr kumimoji="0" lang="en-US" sz="3200" b="1" i="0" u="none" strike="noStrike" kern="1200" cap="none" spc="0" normalizeH="0" baseline="0" noProof="0" dirty="0">
              <a:ln>
                <a:noFill/>
              </a:ln>
              <a:solidFill>
                <a:srgbClr val="000000"/>
              </a:solidFill>
              <a:effectLst>
                <a:glow rad="101600">
                  <a:srgbClr val="000000">
                    <a:alpha val="40000"/>
                  </a:srgbClr>
                </a:glow>
              </a:effectLst>
              <a:uLnTx/>
              <a:uFillTx/>
              <a:latin typeface="Arial" charset="0"/>
              <a:ea typeface="ＭＳ Ｐゴシック" charset="0"/>
              <a:cs typeface="Times New Roman" charset="0"/>
            </a:endParaRPr>
          </a:p>
        </p:txBody>
      </p:sp>
      <p:sp>
        <p:nvSpPr>
          <p:cNvPr id="149521" name="Text Box 17"/>
          <p:cNvSpPr txBox="1">
            <a:spLocks noChangeArrowheads="1"/>
          </p:cNvSpPr>
          <p:nvPr/>
        </p:nvSpPr>
        <p:spPr bwMode="auto">
          <a:xfrm>
            <a:off x="1400175" y="35814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511"/>
                </a:solidFill>
                <a:effectLst>
                  <a:glow rad="101600">
                    <a:srgbClr val="000000">
                      <a:alpha val="40000"/>
                    </a:srgbClr>
                  </a:glow>
                </a:effectLst>
                <a:uLnTx/>
                <a:uFillTx/>
                <a:latin typeface="Arial" charset="0"/>
                <a:ea typeface="ＭＳ Ｐゴシック" charset="0"/>
                <a:cs typeface="Times New Roman" charset="0"/>
              </a:rPr>
              <a:t>15</a:t>
            </a:r>
            <a:endParaRPr kumimoji="0" lang="en-US" sz="3200" b="1" i="0" u="none" strike="noStrike" kern="1200" cap="none" spc="0" normalizeH="0" baseline="0" noProof="0">
              <a:ln>
                <a:noFill/>
              </a:ln>
              <a:solidFill>
                <a:srgbClr val="000000"/>
              </a:solidFill>
              <a:effectLst>
                <a:glow rad="101600">
                  <a:srgbClr val="000000">
                    <a:alpha val="40000"/>
                  </a:srgbClr>
                </a:glow>
              </a:effectLst>
              <a:uLnTx/>
              <a:uFillTx/>
              <a:latin typeface="Arial" charset="0"/>
              <a:ea typeface="ＭＳ Ｐゴシック" charset="0"/>
              <a:cs typeface="Times New Roman" charset="0"/>
            </a:endParaRPr>
          </a:p>
        </p:txBody>
      </p:sp>
      <p:sp>
        <p:nvSpPr>
          <p:cNvPr id="149522" name="Text Box 18"/>
          <p:cNvSpPr txBox="1">
            <a:spLocks noChangeArrowheads="1"/>
          </p:cNvSpPr>
          <p:nvPr/>
        </p:nvSpPr>
        <p:spPr bwMode="auto">
          <a:xfrm>
            <a:off x="3348038" y="4419600"/>
            <a:ext cx="1325562"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511"/>
                </a:solidFill>
                <a:effectLst>
                  <a:glow rad="101600">
                    <a:srgbClr val="000000">
                      <a:alpha val="40000"/>
                    </a:srgbClr>
                  </a:glow>
                </a:effectLst>
                <a:uLnTx/>
                <a:uFillTx/>
                <a:latin typeface="Arial" charset="0"/>
                <a:ea typeface="ＭＳ Ｐゴシック" charset="0"/>
                <a:cs typeface="Times New Roman" charset="0"/>
              </a:rPr>
              <a:t>16–17</a:t>
            </a:r>
            <a:endParaRPr kumimoji="0" lang="en-US" sz="3200" b="1" i="0" u="none" strike="noStrike" kern="1200" cap="none" spc="0" normalizeH="0" baseline="0" noProof="0" dirty="0">
              <a:ln>
                <a:noFill/>
              </a:ln>
              <a:solidFill>
                <a:srgbClr val="000000"/>
              </a:solidFill>
              <a:effectLst>
                <a:glow rad="101600">
                  <a:srgbClr val="000000">
                    <a:alpha val="40000"/>
                  </a:srgbClr>
                </a:glow>
              </a:effectLst>
              <a:uLnTx/>
              <a:uFillTx/>
              <a:latin typeface="Arial" charset="0"/>
              <a:ea typeface="ＭＳ Ｐゴシック" charset="0"/>
              <a:cs typeface="Times New Roman" charset="0"/>
            </a:endParaRPr>
          </a:p>
        </p:txBody>
      </p:sp>
      <p:sp>
        <p:nvSpPr>
          <p:cNvPr id="149523" name="Text Box 19"/>
          <p:cNvSpPr txBox="1">
            <a:spLocks noChangeArrowheads="1"/>
          </p:cNvSpPr>
          <p:nvPr/>
        </p:nvSpPr>
        <p:spPr bwMode="auto">
          <a:xfrm>
            <a:off x="4719638" y="44196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511"/>
                </a:solidFill>
                <a:effectLst>
                  <a:glow rad="101600">
                    <a:srgbClr val="000000">
                      <a:alpha val="40000"/>
                    </a:srgbClr>
                  </a:glow>
                </a:effectLst>
                <a:uLnTx/>
                <a:uFillTx/>
                <a:latin typeface="Arial" charset="0"/>
                <a:ea typeface="ＭＳ Ｐゴシック" charset="0"/>
                <a:cs typeface="Times New Roman" charset="0"/>
              </a:rPr>
              <a:t>19</a:t>
            </a:r>
            <a:endParaRPr kumimoji="0" lang="en-US" sz="3200" b="1" i="0" u="none" strike="noStrike" kern="1200" cap="none" spc="0" normalizeH="0" baseline="0" noProof="0">
              <a:ln>
                <a:noFill/>
              </a:ln>
              <a:solidFill>
                <a:srgbClr val="000000"/>
              </a:solidFill>
              <a:effectLst>
                <a:glow rad="101600">
                  <a:srgbClr val="000000">
                    <a:alpha val="40000"/>
                  </a:srgbClr>
                </a:glow>
              </a:effectLst>
              <a:uLnTx/>
              <a:uFillTx/>
              <a:latin typeface="Arial" charset="0"/>
              <a:ea typeface="ＭＳ Ｐゴシック" charset="0"/>
              <a:cs typeface="Times New Roman" charset="0"/>
            </a:endParaRPr>
          </a:p>
        </p:txBody>
      </p:sp>
      <p:sp>
        <p:nvSpPr>
          <p:cNvPr id="149524" name="Text Box 20"/>
          <p:cNvSpPr txBox="1">
            <a:spLocks noChangeArrowheads="1"/>
          </p:cNvSpPr>
          <p:nvPr/>
        </p:nvSpPr>
        <p:spPr bwMode="auto">
          <a:xfrm>
            <a:off x="7288213" y="35052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511"/>
                </a:solidFill>
                <a:effectLst>
                  <a:glow rad="101600">
                    <a:srgbClr val="000000">
                      <a:alpha val="40000"/>
                    </a:srgbClr>
                  </a:glow>
                </a:effectLst>
                <a:uLnTx/>
                <a:uFillTx/>
                <a:latin typeface="Arial" charset="0"/>
                <a:ea typeface="ＭＳ Ｐゴシック" charset="0"/>
                <a:cs typeface="Times New Roman" charset="0"/>
              </a:rPr>
              <a:t>20</a:t>
            </a:r>
            <a:endParaRPr kumimoji="0" lang="en-US" sz="3200" b="1" i="0" u="none" strike="noStrike" kern="1200" cap="none" spc="0" normalizeH="0" baseline="0" noProof="0">
              <a:ln>
                <a:noFill/>
              </a:ln>
              <a:solidFill>
                <a:srgbClr val="000000"/>
              </a:solidFill>
              <a:effectLst>
                <a:glow rad="101600">
                  <a:srgbClr val="000000">
                    <a:alpha val="40000"/>
                  </a:srgbClr>
                </a:glow>
              </a:effectLst>
              <a:uLnTx/>
              <a:uFillTx/>
              <a:latin typeface="Arial" charset="0"/>
              <a:ea typeface="ＭＳ Ｐゴシック" charset="0"/>
              <a:cs typeface="Times New Roman" charset="0"/>
            </a:endParaRPr>
          </a:p>
        </p:txBody>
      </p:sp>
      <p:sp>
        <p:nvSpPr>
          <p:cNvPr id="149525" name="Text Box 21"/>
          <p:cNvSpPr txBox="1">
            <a:spLocks noChangeArrowheads="1"/>
          </p:cNvSpPr>
          <p:nvPr/>
        </p:nvSpPr>
        <p:spPr bwMode="auto">
          <a:xfrm>
            <a:off x="5176838" y="49530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511"/>
                </a:solidFill>
                <a:effectLst>
                  <a:glow rad="101600">
                    <a:srgbClr val="000000">
                      <a:alpha val="40000"/>
                    </a:srgbClr>
                  </a:glow>
                </a:effectLst>
                <a:uLnTx/>
                <a:uFillTx/>
                <a:latin typeface="Arial" charset="0"/>
                <a:ea typeface="ＭＳ Ｐゴシック" charset="0"/>
                <a:cs typeface="Times New Roman" charset="0"/>
              </a:rPr>
              <a:t>21</a:t>
            </a:r>
            <a:endParaRPr kumimoji="0" lang="en-US" sz="3200" b="1" i="0" u="none" strike="noStrike" kern="1200" cap="none" spc="0" normalizeH="0" baseline="0" noProof="0">
              <a:ln>
                <a:noFill/>
              </a:ln>
              <a:solidFill>
                <a:srgbClr val="000000"/>
              </a:solidFill>
              <a:effectLst>
                <a:glow rad="101600">
                  <a:srgbClr val="000000">
                    <a:alpha val="40000"/>
                  </a:srgbClr>
                </a:glow>
              </a:effectLst>
              <a:uLnTx/>
              <a:uFillTx/>
              <a:latin typeface="Arial" charset="0"/>
              <a:ea typeface="ＭＳ Ｐゴシック" charset="0"/>
              <a:cs typeface="Times New Roman" charset="0"/>
            </a:endParaRPr>
          </a:p>
        </p:txBody>
      </p:sp>
      <p:sp>
        <p:nvSpPr>
          <p:cNvPr id="149526" name="Text Box 22"/>
          <p:cNvSpPr txBox="1">
            <a:spLocks noChangeArrowheads="1"/>
          </p:cNvSpPr>
          <p:nvPr/>
        </p:nvSpPr>
        <p:spPr bwMode="auto">
          <a:xfrm>
            <a:off x="2133600" y="35814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FFFF"/>
                </a:solidFill>
                <a:effectLst>
                  <a:glow rad="101600">
                    <a:srgbClr val="000000">
                      <a:alpha val="40000"/>
                    </a:srgbClr>
                  </a:glow>
                </a:effectLst>
                <a:uLnTx/>
                <a:uFillTx/>
                <a:latin typeface="Arial" charset="0"/>
                <a:ea typeface="ＭＳ Ｐゴシック" charset="0"/>
                <a:cs typeface="Times New Roman" charset="0"/>
              </a:rPr>
              <a:t>22</a:t>
            </a:r>
            <a:endParaRPr kumimoji="0" lang="en-US" sz="3200" b="1" i="0" u="none" strike="noStrike" kern="1200" cap="none" spc="0" normalizeH="0" baseline="0" noProof="0">
              <a:ln>
                <a:noFill/>
              </a:ln>
              <a:solidFill>
                <a:srgbClr val="000000"/>
              </a:solidFill>
              <a:effectLst>
                <a:glow rad="101600">
                  <a:srgbClr val="000000">
                    <a:alpha val="40000"/>
                  </a:srgbClr>
                </a:glow>
              </a:effectLst>
              <a:uLnTx/>
              <a:uFillTx/>
              <a:latin typeface="Arial" charset="0"/>
              <a:ea typeface="ＭＳ Ｐゴシック" charset="0"/>
              <a:cs typeface="Times New Roman" charset="0"/>
            </a:endParaRPr>
          </a:p>
        </p:txBody>
      </p:sp>
      <p:sp>
        <p:nvSpPr>
          <p:cNvPr id="149527" name="Text Box 23"/>
          <p:cNvSpPr txBox="1">
            <a:spLocks noChangeArrowheads="1"/>
          </p:cNvSpPr>
          <p:nvPr/>
        </p:nvSpPr>
        <p:spPr bwMode="auto">
          <a:xfrm>
            <a:off x="5100638" y="5511800"/>
            <a:ext cx="1325562"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FFFF"/>
                </a:solidFill>
                <a:effectLst>
                  <a:glow rad="101600">
                    <a:srgbClr val="000000">
                      <a:alpha val="40000"/>
                    </a:srgbClr>
                  </a:glow>
                </a:effectLst>
                <a:uLnTx/>
                <a:uFillTx/>
                <a:latin typeface="Arial" charset="0"/>
                <a:ea typeface="ＭＳ Ｐゴシック" charset="0"/>
                <a:cs typeface="Times New Roman" charset="0"/>
              </a:rPr>
              <a:t>23–24</a:t>
            </a:r>
            <a:endParaRPr kumimoji="0" lang="en-US" sz="3200" b="1" i="0" u="none" strike="noStrike" kern="1200" cap="none" spc="0" normalizeH="0" baseline="0" noProof="0" dirty="0">
              <a:ln>
                <a:noFill/>
              </a:ln>
              <a:solidFill>
                <a:srgbClr val="000000"/>
              </a:solidFill>
              <a:effectLst>
                <a:glow rad="101600">
                  <a:srgbClr val="000000">
                    <a:alpha val="40000"/>
                  </a:srgbClr>
                </a:glow>
              </a:effectLst>
              <a:uLnTx/>
              <a:uFillTx/>
              <a:latin typeface="Arial" charset="0"/>
              <a:ea typeface="ＭＳ Ｐゴシック" charset="0"/>
              <a:cs typeface="Times New Roman" charset="0"/>
            </a:endParaRPr>
          </a:p>
        </p:txBody>
      </p:sp>
      <p:sp>
        <p:nvSpPr>
          <p:cNvPr id="149528" name="Text Box 24"/>
          <p:cNvSpPr txBox="1">
            <a:spLocks noChangeArrowheads="1"/>
          </p:cNvSpPr>
          <p:nvPr/>
        </p:nvSpPr>
        <p:spPr bwMode="auto">
          <a:xfrm>
            <a:off x="4849813" y="19812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FFFF"/>
                </a:solidFill>
                <a:effectLst>
                  <a:glow rad="101600">
                    <a:srgbClr val="000000">
                      <a:alpha val="40000"/>
                    </a:srgbClr>
                  </a:glow>
                </a:effectLst>
                <a:uLnTx/>
                <a:uFillTx/>
                <a:latin typeface="Arial" charset="0"/>
                <a:ea typeface="ＭＳ Ｐゴシック" charset="0"/>
                <a:cs typeface="Times New Roman" charset="0"/>
              </a:rPr>
              <a:t>25</a:t>
            </a:r>
            <a:endParaRPr kumimoji="0" lang="en-US" sz="3200" b="1" i="0" u="none" strike="noStrike" kern="1200" cap="none" spc="0" normalizeH="0" baseline="0" noProof="0">
              <a:ln>
                <a:noFill/>
              </a:ln>
              <a:solidFill>
                <a:srgbClr val="000000"/>
              </a:solidFill>
              <a:effectLst>
                <a:glow rad="101600">
                  <a:srgbClr val="000000">
                    <a:alpha val="40000"/>
                  </a:srgbClr>
                </a:glow>
              </a:effectLst>
              <a:uLnTx/>
              <a:uFillTx/>
              <a:latin typeface="Arial" charset="0"/>
              <a:ea typeface="ＭＳ Ｐゴシック" charset="0"/>
              <a:cs typeface="Times New Roman" charset="0"/>
            </a:endParaRPr>
          </a:p>
        </p:txBody>
      </p:sp>
      <p:sp>
        <p:nvSpPr>
          <p:cNvPr id="149529" name="Text Box 25"/>
          <p:cNvSpPr txBox="1">
            <a:spLocks noChangeArrowheads="1"/>
          </p:cNvSpPr>
          <p:nvPr/>
        </p:nvSpPr>
        <p:spPr bwMode="auto">
          <a:xfrm>
            <a:off x="4800600" y="6146800"/>
            <a:ext cx="1325563"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FFFF"/>
                </a:solidFill>
                <a:effectLst>
                  <a:glow rad="101600">
                    <a:srgbClr val="000000">
                      <a:alpha val="40000"/>
                    </a:srgbClr>
                  </a:glow>
                </a:effectLst>
                <a:uLnTx/>
                <a:uFillTx/>
                <a:latin typeface="Arial" charset="0"/>
                <a:ea typeface="ＭＳ Ｐゴシック" charset="0"/>
                <a:cs typeface="Times New Roman" charset="0"/>
              </a:rPr>
              <a:t>26–31</a:t>
            </a:r>
            <a:endParaRPr kumimoji="0" lang="en-US" sz="3200" b="1" i="0" u="none" strike="noStrike" kern="1200" cap="none" spc="0" normalizeH="0" baseline="0" noProof="0" dirty="0">
              <a:ln>
                <a:noFill/>
              </a:ln>
              <a:solidFill>
                <a:srgbClr val="000000"/>
              </a:solidFill>
              <a:effectLst>
                <a:glow rad="101600">
                  <a:srgbClr val="000000">
                    <a:alpha val="40000"/>
                  </a:srgbClr>
                </a:glow>
              </a:effectLst>
              <a:uLnTx/>
              <a:uFillTx/>
              <a:latin typeface="Arial" charset="0"/>
              <a:ea typeface="ＭＳ Ｐゴシック" charset="0"/>
              <a:cs typeface="Times New Roman" charset="0"/>
            </a:endParaRPr>
          </a:p>
        </p:txBody>
      </p:sp>
      <p:sp>
        <p:nvSpPr>
          <p:cNvPr id="149530" name="Text Box 26"/>
          <p:cNvSpPr txBox="1">
            <a:spLocks noChangeArrowheads="1"/>
          </p:cNvSpPr>
          <p:nvPr/>
        </p:nvSpPr>
        <p:spPr bwMode="auto">
          <a:xfrm>
            <a:off x="4049713" y="19812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511"/>
                </a:solidFill>
                <a:effectLst>
                  <a:glow rad="101600">
                    <a:srgbClr val="000000">
                      <a:alpha val="40000"/>
                    </a:srgbClr>
                  </a:glow>
                </a:effectLst>
                <a:uLnTx/>
                <a:uFillTx/>
                <a:latin typeface="Arial" charset="0"/>
                <a:ea typeface="ＭＳ Ｐゴシック" charset="0"/>
                <a:cs typeface="Times New Roman" charset="0"/>
              </a:rPr>
              <a:t>18</a:t>
            </a:r>
            <a:endParaRPr kumimoji="0" lang="en-US" sz="3200" b="1" i="0" u="none" strike="noStrike" kern="1200" cap="none" spc="0" normalizeH="0" baseline="0" noProof="0">
              <a:ln>
                <a:noFill/>
              </a:ln>
              <a:solidFill>
                <a:srgbClr val="000000"/>
              </a:solidFill>
              <a:effectLst>
                <a:glow rad="101600">
                  <a:srgbClr val="000000">
                    <a:alpha val="40000"/>
                  </a:srgbClr>
                </a:glow>
              </a:effectLst>
              <a:uLnTx/>
              <a:uFillTx/>
              <a:latin typeface="Arial" charset="0"/>
              <a:ea typeface="ＭＳ Ｐゴシック" charset="0"/>
              <a:cs typeface="Times New Roman" charset="0"/>
            </a:endParaRPr>
          </a:p>
        </p:txBody>
      </p:sp>
      <p:sp>
        <p:nvSpPr>
          <p:cNvPr id="149531" name="Text Box 27"/>
          <p:cNvSpPr txBox="1">
            <a:spLocks noChangeArrowheads="1"/>
          </p:cNvSpPr>
          <p:nvPr/>
        </p:nvSpPr>
        <p:spPr bwMode="auto">
          <a:xfrm>
            <a:off x="7259638" y="6019800"/>
            <a:ext cx="1325562"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6600"/>
                </a:solidFill>
                <a:effectLst>
                  <a:glow rad="101600">
                    <a:srgbClr val="000000">
                      <a:alpha val="40000"/>
                    </a:srgbClr>
                  </a:glow>
                </a:effectLst>
                <a:uLnTx/>
                <a:uFillTx/>
                <a:latin typeface="Arial" charset="0"/>
                <a:ea typeface="ＭＳ Ｐゴシック" charset="0"/>
                <a:cs typeface="Times New Roman" charset="0"/>
              </a:rPr>
              <a:t>32–37</a:t>
            </a:r>
            <a:endParaRPr kumimoji="0" lang="en-US" sz="3200" b="1" i="0" u="none" strike="noStrike" kern="1200" cap="none" spc="0" normalizeH="0" baseline="0" noProof="0" dirty="0">
              <a:ln>
                <a:noFill/>
              </a:ln>
              <a:solidFill>
                <a:srgbClr val="000000"/>
              </a:solidFill>
              <a:effectLst>
                <a:glow rad="101600">
                  <a:srgbClr val="000000">
                    <a:alpha val="40000"/>
                  </a:srgbClr>
                </a:glow>
              </a:effectLst>
              <a:uLnTx/>
              <a:uFillTx/>
              <a:latin typeface="Arial" charset="0"/>
              <a:ea typeface="ＭＳ Ｐゴシック" charset="0"/>
              <a:cs typeface="Times New Roman" charset="0"/>
            </a:endParaRPr>
          </a:p>
        </p:txBody>
      </p:sp>
      <p:sp>
        <p:nvSpPr>
          <p:cNvPr id="149533" name="AutoShape 29"/>
          <p:cNvSpPr>
            <a:spLocks noChangeArrowheads="1"/>
          </p:cNvSpPr>
          <p:nvPr/>
        </p:nvSpPr>
        <p:spPr bwMode="auto">
          <a:xfrm>
            <a:off x="3962400" y="3130550"/>
            <a:ext cx="838200" cy="444500"/>
          </a:xfrm>
          <a:prstGeom prst="upDownArrow">
            <a:avLst>
              <a:gd name="adj1" fmla="val 50000"/>
              <a:gd name="adj2" fmla="val 21818"/>
            </a:avLst>
          </a:prstGeom>
          <a:gradFill rotWithShape="0">
            <a:gsLst>
              <a:gs pos="0">
                <a:schemeClr val="hlink"/>
              </a:gs>
              <a:gs pos="100000">
                <a:schemeClr val="hlink">
                  <a:gamma/>
                  <a:shade val="46275"/>
                  <a:invGamma/>
                </a:schemeClr>
              </a:gs>
            </a:gsLst>
            <a:path path="rect">
              <a:fillToRect l="50000" t="50000" r="50000" b="50000"/>
            </a:path>
          </a:gradFill>
          <a:ln w="12700" cap="sq">
            <a:solidFill>
              <a:schemeClr val="tx1"/>
            </a:solidFill>
            <a:miter lim="800000"/>
            <a:headEnd/>
            <a:tailEnd/>
          </a:ln>
          <a:effectLst/>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glow rad="101600">
                  <a:srgbClr val="000000">
                    <a:alpha val="40000"/>
                  </a:srgbClr>
                </a:glow>
              </a:effectLst>
              <a:uLnTx/>
              <a:uFillTx/>
              <a:latin typeface="Arial Narrow" pitchFamily="-105" charset="0"/>
              <a:ea typeface="Times New Roman" pitchFamily="-105" charset="0"/>
              <a:cs typeface="Times New Roman" pitchFamily="-105" charset="0"/>
            </a:endParaRPr>
          </a:p>
        </p:txBody>
      </p:sp>
      <p:sp>
        <p:nvSpPr>
          <p:cNvPr id="149534" name="AutoShape 30"/>
          <p:cNvSpPr>
            <a:spLocks noChangeArrowheads="1"/>
          </p:cNvSpPr>
          <p:nvPr/>
        </p:nvSpPr>
        <p:spPr bwMode="auto">
          <a:xfrm rot="19560714">
            <a:off x="2514600" y="4197350"/>
            <a:ext cx="838200" cy="444500"/>
          </a:xfrm>
          <a:prstGeom prst="upDownArrow">
            <a:avLst>
              <a:gd name="adj1" fmla="val 50000"/>
              <a:gd name="adj2" fmla="val 21818"/>
            </a:avLst>
          </a:prstGeom>
          <a:gradFill rotWithShape="0">
            <a:gsLst>
              <a:gs pos="0">
                <a:schemeClr val="hlink"/>
              </a:gs>
              <a:gs pos="100000">
                <a:schemeClr val="hlink">
                  <a:gamma/>
                  <a:shade val="46275"/>
                  <a:invGamma/>
                </a:schemeClr>
              </a:gs>
            </a:gsLst>
            <a:path path="rect">
              <a:fillToRect l="50000" t="50000" r="50000" b="50000"/>
            </a:path>
          </a:gradFill>
          <a:ln w="12700" cap="sq">
            <a:solidFill>
              <a:schemeClr val="tx1"/>
            </a:solidFill>
            <a:miter lim="800000"/>
            <a:headEnd/>
            <a:tailEnd/>
          </a:ln>
          <a:effectLst/>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glow rad="101600">
                  <a:srgbClr val="000000">
                    <a:alpha val="40000"/>
                  </a:srgbClr>
                </a:glow>
              </a:effectLst>
              <a:uLnTx/>
              <a:uFillTx/>
              <a:latin typeface="Arial Narrow" pitchFamily="-105" charset="0"/>
              <a:ea typeface="Times New Roman" pitchFamily="-105" charset="0"/>
              <a:cs typeface="Times New Roman" pitchFamily="-105" charset="0"/>
            </a:endParaRPr>
          </a:p>
        </p:txBody>
      </p:sp>
      <p:sp>
        <p:nvSpPr>
          <p:cNvPr id="149535" name="AutoShape 31"/>
          <p:cNvSpPr>
            <a:spLocks noChangeArrowheads="1"/>
          </p:cNvSpPr>
          <p:nvPr/>
        </p:nvSpPr>
        <p:spPr bwMode="auto">
          <a:xfrm rot="2012387">
            <a:off x="5486400" y="4195763"/>
            <a:ext cx="838200" cy="444500"/>
          </a:xfrm>
          <a:prstGeom prst="upDownArrow">
            <a:avLst>
              <a:gd name="adj1" fmla="val 50000"/>
              <a:gd name="adj2" fmla="val 21818"/>
            </a:avLst>
          </a:prstGeom>
          <a:gradFill rotWithShape="0">
            <a:gsLst>
              <a:gs pos="0">
                <a:schemeClr val="hlink"/>
              </a:gs>
              <a:gs pos="100000">
                <a:schemeClr val="hlink">
                  <a:gamma/>
                  <a:shade val="46275"/>
                  <a:invGamma/>
                </a:schemeClr>
              </a:gs>
            </a:gsLst>
            <a:path path="rect">
              <a:fillToRect l="50000" t="50000" r="50000" b="50000"/>
            </a:path>
          </a:gradFill>
          <a:ln w="12700" cap="sq">
            <a:solidFill>
              <a:schemeClr val="tx1"/>
            </a:solidFill>
            <a:miter lim="800000"/>
            <a:headEnd/>
            <a:tailEnd/>
          </a:ln>
          <a:effectLst/>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glow rad="101600">
                  <a:srgbClr val="000000">
                    <a:alpha val="40000"/>
                  </a:srgbClr>
                </a:glow>
              </a:effectLst>
              <a:uLnTx/>
              <a:uFillTx/>
              <a:latin typeface="Arial Narrow" pitchFamily="-105" charset="0"/>
              <a:ea typeface="Times New Roman" pitchFamily="-105" charset="0"/>
              <a:cs typeface="Times New Roman" pitchFamily="-105" charset="0"/>
            </a:endParaRPr>
          </a:p>
        </p:txBody>
      </p:sp>
      <p:sp>
        <p:nvSpPr>
          <p:cNvPr id="149537" name="AutoShape 33"/>
          <p:cNvSpPr>
            <a:spLocks noChangeArrowheads="1"/>
          </p:cNvSpPr>
          <p:nvPr/>
        </p:nvSpPr>
        <p:spPr bwMode="auto">
          <a:xfrm>
            <a:off x="6477000" y="5330825"/>
            <a:ext cx="609600" cy="692150"/>
          </a:xfrm>
          <a:prstGeom prst="leftArrow">
            <a:avLst>
              <a:gd name="adj1" fmla="val 50000"/>
              <a:gd name="adj2" fmla="val 25000"/>
            </a:avLst>
          </a:prstGeom>
          <a:gradFill rotWithShape="0">
            <a:gsLst>
              <a:gs pos="0">
                <a:schemeClr val="hlink"/>
              </a:gs>
              <a:gs pos="100000">
                <a:schemeClr val="hlink">
                  <a:gamma/>
                  <a:shade val="46275"/>
                  <a:invGamma/>
                </a:schemeClr>
              </a:gs>
            </a:gsLst>
            <a:path path="rect">
              <a:fillToRect l="50000" t="50000" r="50000" b="50000"/>
            </a:path>
          </a:gradFill>
          <a:ln w="12700" cap="sq">
            <a:solidFill>
              <a:schemeClr val="tx1"/>
            </a:solidFill>
            <a:miter lim="800000"/>
            <a:headEnd/>
            <a:tailEnd/>
          </a:ln>
          <a:effectLst/>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glow rad="101600">
                  <a:srgbClr val="000000">
                    <a:alpha val="40000"/>
                  </a:srgbClr>
                </a:glow>
              </a:effectLst>
              <a:uLnTx/>
              <a:uFillTx/>
              <a:latin typeface="Arial Narrow" pitchFamily="-105" charset="0"/>
              <a:ea typeface="Times New Roman" pitchFamily="-105" charset="0"/>
              <a:cs typeface="Times New Roman" pitchFamily="-105" charset="0"/>
            </a:endParaRPr>
          </a:p>
        </p:txBody>
      </p:sp>
      <p:sp>
        <p:nvSpPr>
          <p:cNvPr id="157727" name="Text Box 2"/>
          <p:cNvSpPr txBox="1">
            <a:spLocks noChangeArrowheads="1"/>
          </p:cNvSpPr>
          <p:nvPr/>
        </p:nvSpPr>
        <p:spPr bwMode="auto">
          <a:xfrm>
            <a:off x="8388350" y="-26988"/>
            <a:ext cx="750888"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373</a:t>
            </a:r>
          </a:p>
        </p:txBody>
      </p:sp>
      <p:sp>
        <p:nvSpPr>
          <p:cNvPr id="33" name="Text Box 4">
            <a:extLst>
              <a:ext uri="{FF2B5EF4-FFF2-40B4-BE49-F238E27FC236}">
                <a16:creationId xmlns:a16="http://schemas.microsoft.com/office/drawing/2014/main" id="{430ADF25-E774-9B45-B2E3-FB6D875E6EDC}"/>
              </a:ext>
            </a:extLst>
          </p:cNvPr>
          <p:cNvSpPr txBox="1">
            <a:spLocks noChangeArrowheads="1"/>
          </p:cNvSpPr>
          <p:nvPr/>
        </p:nvSpPr>
        <p:spPr bwMode="auto">
          <a:xfrm>
            <a:off x="6976752" y="994906"/>
            <a:ext cx="1524776" cy="437043"/>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glow rad="101600">
                    <a:srgbClr val="000000">
                      <a:alpha val="40000"/>
                    </a:srgbClr>
                  </a:glow>
                </a:effectLst>
                <a:uLnTx/>
                <a:uFillTx/>
                <a:latin typeface="Arial Narrow" charset="0"/>
                <a:ea typeface="ＭＳ Ｐゴシック" charset="0"/>
                <a:cs typeface="Times New Roman" charset="0"/>
              </a:rPr>
              <a:t>Putaran</a:t>
            </a:r>
            <a:r>
              <a:rPr kumimoji="0" lang="en-US" sz="2800" b="1" i="0" u="none" strike="noStrike" kern="1200" cap="none" spc="0" normalizeH="0" baseline="0" noProof="0" dirty="0">
                <a:ln>
                  <a:noFill/>
                </a:ln>
                <a:solidFill>
                  <a:srgbClr val="FFFFFF"/>
                </a:solidFill>
                <a:effectLst>
                  <a:glow rad="101600">
                    <a:srgbClr val="000000">
                      <a:alpha val="40000"/>
                    </a:srgbClr>
                  </a:glow>
                </a:effectLst>
                <a:uLnTx/>
                <a:uFillTx/>
                <a:latin typeface="Arial Narrow" charset="0"/>
                <a:ea typeface="ＭＳ Ｐゴシック" charset="0"/>
                <a:cs typeface="Times New Roman" charset="0"/>
              </a:rPr>
              <a:t> 1</a:t>
            </a:r>
            <a:endParaRPr kumimoji="0" lang="en-US" sz="2800" b="1" i="0" u="none" strike="noStrike" kern="1200" cap="none" spc="0" normalizeH="0" baseline="0" noProof="0" dirty="0">
              <a:ln>
                <a:noFill/>
              </a:ln>
              <a:solidFill>
                <a:srgbClr val="000000"/>
              </a:solidFill>
              <a:effectLst>
                <a:glow rad="101600">
                  <a:srgbClr val="000000">
                    <a:alpha val="40000"/>
                  </a:srgbClr>
                </a:glow>
              </a:effectLst>
              <a:uLnTx/>
              <a:uFillTx/>
              <a:latin typeface="Arial Narrow" charset="0"/>
              <a:ea typeface="ＭＳ Ｐゴシック" charset="0"/>
              <a:cs typeface="Times New Roman" charset="0"/>
            </a:endParaRPr>
          </a:p>
        </p:txBody>
      </p:sp>
      <p:sp>
        <p:nvSpPr>
          <p:cNvPr id="34" name="Text Box 4">
            <a:extLst>
              <a:ext uri="{FF2B5EF4-FFF2-40B4-BE49-F238E27FC236}">
                <a16:creationId xmlns:a16="http://schemas.microsoft.com/office/drawing/2014/main" id="{4AEE1CE7-EE23-3749-B95A-7B81F1EC6835}"/>
              </a:ext>
            </a:extLst>
          </p:cNvPr>
          <p:cNvSpPr txBox="1">
            <a:spLocks noChangeArrowheads="1"/>
          </p:cNvSpPr>
          <p:nvPr/>
        </p:nvSpPr>
        <p:spPr bwMode="auto">
          <a:xfrm>
            <a:off x="6976752" y="1438854"/>
            <a:ext cx="1524776" cy="437043"/>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00"/>
                </a:solidFill>
                <a:effectLst>
                  <a:glow rad="101600">
                    <a:srgbClr val="000000">
                      <a:alpha val="40000"/>
                    </a:srgbClr>
                  </a:glow>
                </a:effectLst>
                <a:uLnTx/>
                <a:uFillTx/>
                <a:latin typeface="Arial Narrow" charset="0"/>
                <a:ea typeface="ＭＳ Ｐゴシック" charset="0"/>
                <a:cs typeface="Times New Roman" charset="0"/>
              </a:rPr>
              <a:t>Putaran</a:t>
            </a:r>
            <a:r>
              <a:rPr kumimoji="0" lang="en-US" sz="2800" b="1" i="0" u="none" strike="noStrike" kern="1200" cap="none" spc="0" normalizeH="0" baseline="0" noProof="0" dirty="0">
                <a:ln>
                  <a:noFill/>
                </a:ln>
                <a:solidFill>
                  <a:srgbClr val="FFFF00"/>
                </a:solidFill>
                <a:effectLst>
                  <a:glow rad="101600">
                    <a:srgbClr val="000000">
                      <a:alpha val="40000"/>
                    </a:srgbClr>
                  </a:glow>
                </a:effectLst>
                <a:uLnTx/>
                <a:uFillTx/>
                <a:latin typeface="Arial Narrow" charset="0"/>
                <a:ea typeface="ＭＳ Ｐゴシック" charset="0"/>
                <a:cs typeface="Times New Roman" charset="0"/>
              </a:rPr>
              <a:t> 2</a:t>
            </a:r>
          </a:p>
        </p:txBody>
      </p:sp>
      <p:sp>
        <p:nvSpPr>
          <p:cNvPr id="35" name="Text Box 4">
            <a:extLst>
              <a:ext uri="{FF2B5EF4-FFF2-40B4-BE49-F238E27FC236}">
                <a16:creationId xmlns:a16="http://schemas.microsoft.com/office/drawing/2014/main" id="{D6D60076-AAC4-FB4E-92C1-BEDE56B6866C}"/>
              </a:ext>
            </a:extLst>
          </p:cNvPr>
          <p:cNvSpPr txBox="1">
            <a:spLocks noChangeArrowheads="1"/>
          </p:cNvSpPr>
          <p:nvPr/>
        </p:nvSpPr>
        <p:spPr bwMode="auto">
          <a:xfrm>
            <a:off x="6976752" y="1882801"/>
            <a:ext cx="1524776" cy="437043"/>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7FFFF"/>
                </a:solidFill>
                <a:effectLst>
                  <a:glow rad="101600">
                    <a:srgbClr val="000000">
                      <a:alpha val="40000"/>
                    </a:srgbClr>
                  </a:glow>
                </a:effectLst>
                <a:uLnTx/>
                <a:uFillTx/>
                <a:latin typeface="Arial Narrow" charset="0"/>
                <a:ea typeface="ＭＳ Ｐゴシック" charset="0"/>
                <a:cs typeface="Times New Roman" charset="0"/>
              </a:rPr>
              <a:t>Putaran</a:t>
            </a:r>
            <a:r>
              <a:rPr kumimoji="0" lang="en-US" sz="2800" b="1" i="0" u="none" strike="noStrike" kern="1200" cap="none" spc="0" normalizeH="0" baseline="0" noProof="0" dirty="0">
                <a:ln>
                  <a:noFill/>
                </a:ln>
                <a:solidFill>
                  <a:srgbClr val="07FFFF"/>
                </a:solidFill>
                <a:effectLst>
                  <a:glow rad="101600">
                    <a:srgbClr val="000000">
                      <a:alpha val="40000"/>
                    </a:srgbClr>
                  </a:glow>
                </a:effectLst>
                <a:uLnTx/>
                <a:uFillTx/>
                <a:latin typeface="Arial Narrow" charset="0"/>
                <a:ea typeface="ＭＳ Ｐゴシック" charset="0"/>
                <a:cs typeface="Times New Roman" charset="0"/>
              </a:rPr>
              <a:t> 3</a:t>
            </a:r>
          </a:p>
        </p:txBody>
      </p:sp>
    </p:spTree>
    <p:extLst>
      <p:ext uri="{BB962C8B-B14F-4D97-AF65-F5344CB8AC3E}">
        <p14:creationId xmlns:p14="http://schemas.microsoft.com/office/powerpoint/2010/main" val="70603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95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95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95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95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95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95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95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95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95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95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95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95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95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95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95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95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4952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4952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4952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4952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4951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49531"/>
                                        </p:tgtEl>
                                        <p:attrNameLst>
                                          <p:attrName>style.visibility</p:attrName>
                                        </p:attrNameLst>
                                      </p:cBhvr>
                                      <p:to>
                                        <p:strVal val="visible"/>
                                      </p:to>
                                    </p:set>
                                  </p:childTnLst>
                                </p:cTn>
                              </p:par>
                            </p:childTnLst>
                          </p:cTn>
                        </p:par>
                        <p:par>
                          <p:cTn id="107" fill="hold">
                            <p:stCondLst>
                              <p:cond delay="0"/>
                            </p:stCondLst>
                            <p:childTnLst>
                              <p:par>
                                <p:cTn id="108" presetID="20" presetClass="entr" presetSubtype="0" fill="hold" grpId="0" nodeType="afterEffect">
                                  <p:stCondLst>
                                    <p:cond delay="0"/>
                                  </p:stCondLst>
                                  <p:childTnLst>
                                    <p:set>
                                      <p:cBhvr>
                                        <p:cTn id="109" dur="1" fill="hold">
                                          <p:stCondLst>
                                            <p:cond delay="0"/>
                                          </p:stCondLst>
                                        </p:cTn>
                                        <p:tgtEl>
                                          <p:spTgt spid="149537"/>
                                        </p:tgtEl>
                                        <p:attrNameLst>
                                          <p:attrName>style.visibility</p:attrName>
                                        </p:attrNameLst>
                                      </p:cBhvr>
                                      <p:to>
                                        <p:strVal val="visible"/>
                                      </p:to>
                                    </p:set>
                                    <p:animEffect transition="in" filter="wedge">
                                      <p:cBhvr>
                                        <p:cTn id="110" dur="2000"/>
                                        <p:tgtEl>
                                          <p:spTgt spid="149537"/>
                                        </p:tgtEl>
                                      </p:cBhvr>
                                    </p:animEffect>
                                  </p:childTnLst>
                                </p:cTn>
                              </p:par>
                            </p:childTnLst>
                          </p:cTn>
                        </p:par>
                        <p:par>
                          <p:cTn id="111" fill="hold">
                            <p:stCondLst>
                              <p:cond delay="2000"/>
                            </p:stCondLst>
                            <p:childTnLst>
                              <p:par>
                                <p:cTn id="112" presetID="20" presetClass="entr" presetSubtype="0" fill="hold" grpId="0" nodeType="afterEffect">
                                  <p:stCondLst>
                                    <p:cond delay="0"/>
                                  </p:stCondLst>
                                  <p:childTnLst>
                                    <p:set>
                                      <p:cBhvr>
                                        <p:cTn id="113" dur="1" fill="hold">
                                          <p:stCondLst>
                                            <p:cond delay="0"/>
                                          </p:stCondLst>
                                        </p:cTn>
                                        <p:tgtEl>
                                          <p:spTgt spid="149534"/>
                                        </p:tgtEl>
                                        <p:attrNameLst>
                                          <p:attrName>style.visibility</p:attrName>
                                        </p:attrNameLst>
                                      </p:cBhvr>
                                      <p:to>
                                        <p:strVal val="visible"/>
                                      </p:to>
                                    </p:set>
                                    <p:animEffect transition="in" filter="wedge">
                                      <p:cBhvr>
                                        <p:cTn id="114" dur="2000"/>
                                        <p:tgtEl>
                                          <p:spTgt spid="149534"/>
                                        </p:tgtEl>
                                      </p:cBhvr>
                                    </p:animEffect>
                                  </p:childTnLst>
                                </p:cTn>
                              </p:par>
                            </p:childTnLst>
                          </p:cTn>
                        </p:par>
                        <p:par>
                          <p:cTn id="115" fill="hold">
                            <p:stCondLst>
                              <p:cond delay="4000"/>
                            </p:stCondLst>
                            <p:childTnLst>
                              <p:par>
                                <p:cTn id="116" presetID="20" presetClass="entr" presetSubtype="0" fill="hold" grpId="0" nodeType="afterEffect">
                                  <p:stCondLst>
                                    <p:cond delay="0"/>
                                  </p:stCondLst>
                                  <p:childTnLst>
                                    <p:set>
                                      <p:cBhvr>
                                        <p:cTn id="117" dur="1" fill="hold">
                                          <p:stCondLst>
                                            <p:cond delay="0"/>
                                          </p:stCondLst>
                                        </p:cTn>
                                        <p:tgtEl>
                                          <p:spTgt spid="149533"/>
                                        </p:tgtEl>
                                        <p:attrNameLst>
                                          <p:attrName>style.visibility</p:attrName>
                                        </p:attrNameLst>
                                      </p:cBhvr>
                                      <p:to>
                                        <p:strVal val="visible"/>
                                      </p:to>
                                    </p:set>
                                    <p:animEffect transition="in" filter="wedge">
                                      <p:cBhvr>
                                        <p:cTn id="118" dur="2000"/>
                                        <p:tgtEl>
                                          <p:spTgt spid="149533"/>
                                        </p:tgtEl>
                                      </p:cBhvr>
                                    </p:animEffect>
                                  </p:childTnLst>
                                </p:cTn>
                              </p:par>
                            </p:childTnLst>
                          </p:cTn>
                        </p:par>
                        <p:par>
                          <p:cTn id="119" fill="hold">
                            <p:stCondLst>
                              <p:cond delay="6000"/>
                            </p:stCondLst>
                            <p:childTnLst>
                              <p:par>
                                <p:cTn id="120" presetID="20" presetClass="entr" presetSubtype="0" fill="hold" grpId="0" nodeType="afterEffect">
                                  <p:stCondLst>
                                    <p:cond delay="0"/>
                                  </p:stCondLst>
                                  <p:childTnLst>
                                    <p:set>
                                      <p:cBhvr>
                                        <p:cTn id="121" dur="1" fill="hold">
                                          <p:stCondLst>
                                            <p:cond delay="0"/>
                                          </p:stCondLst>
                                        </p:cTn>
                                        <p:tgtEl>
                                          <p:spTgt spid="149535"/>
                                        </p:tgtEl>
                                        <p:attrNameLst>
                                          <p:attrName>style.visibility</p:attrName>
                                        </p:attrNameLst>
                                      </p:cBhvr>
                                      <p:to>
                                        <p:strVal val="visible"/>
                                      </p:to>
                                    </p:set>
                                    <p:animEffect transition="in" filter="wedge">
                                      <p:cBhvr>
                                        <p:cTn id="122" dur="2000"/>
                                        <p:tgtEl>
                                          <p:spTgt spid="149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p:bldP spid="149509" grpId="0"/>
      <p:bldP spid="149511" grpId="0"/>
      <p:bldP spid="149512" grpId="0"/>
      <p:bldP spid="149513" grpId="0"/>
      <p:bldP spid="149514" grpId="0"/>
      <p:bldP spid="149515" grpId="0"/>
      <p:bldP spid="149516" grpId="0"/>
      <p:bldP spid="149517" grpId="0"/>
      <p:bldP spid="149518" grpId="0"/>
      <p:bldP spid="149519" grpId="0"/>
      <p:bldP spid="149520" grpId="0"/>
      <p:bldP spid="149521" grpId="0"/>
      <p:bldP spid="149522" grpId="0"/>
      <p:bldP spid="149523" grpId="0"/>
      <p:bldP spid="149524" grpId="0"/>
      <p:bldP spid="149525" grpId="0"/>
      <p:bldP spid="149526" grpId="0"/>
      <p:bldP spid="149527" grpId="0"/>
      <p:bldP spid="149528" grpId="0"/>
      <p:bldP spid="149529" grpId="0"/>
      <p:bldP spid="149530" grpId="0"/>
      <p:bldP spid="149531" grpId="0"/>
      <p:bldP spid="149533" grpId="0" animBg="1"/>
      <p:bldP spid="149534" grpId="0" animBg="1"/>
      <p:bldP spid="149535" grpId="0" animBg="1"/>
      <p:bldP spid="149537" grpId="0" animBg="1"/>
      <p:bldP spid="33" grpId="0"/>
      <p:bldP spid="34" grpId="0"/>
      <p:bldP spid="3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25</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118311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8334" t="9217" b="1"/>
          <a:stretch/>
        </p:blipFill>
        <p:spPr>
          <a:xfrm>
            <a:off x="0" y="10478"/>
            <a:ext cx="9217866" cy="6451137"/>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lnSpc>
                <a:spcPct val="100000"/>
              </a:lnSpc>
              <a:spcBef>
                <a:spcPts val="0"/>
              </a:spcBef>
              <a:spcAft>
                <a:spcPts val="0"/>
              </a:spcAft>
            </a:pPr>
            <a:r>
              <a:rPr lang="en-US" sz="1200" dirty="0">
                <a:solidFill>
                  <a:prstClr val="black"/>
                </a:solidFill>
              </a:rPr>
              <a:t>29 </a:t>
            </a:r>
            <a:r>
              <a:rPr lang="en-US" sz="1200" b="1" dirty="0">
                <a:solidFill>
                  <a:prstClr val="black"/>
                </a:solidFill>
              </a:rPr>
              <a:t>G</a:t>
            </a:r>
            <a:r>
              <a:rPr lang="en-US" sz="1200" dirty="0">
                <a:solidFill>
                  <a:prstClr val="black"/>
                </a:solidFill>
              </a:rPr>
              <a:t>enealogy of Jesus Christ</a:t>
            </a:r>
          </a:p>
          <a:p>
            <a:pPr defTabSz="457200" fontAlgn="auto">
              <a:lnSpc>
                <a:spcPct val="100000"/>
              </a:lnSpc>
              <a:spcBef>
                <a:spcPts val="0"/>
              </a:spcBef>
              <a:spcAft>
                <a:spcPts val="0"/>
              </a:spcAft>
            </a:pPr>
            <a:r>
              <a:rPr lang="en-US" sz="1200" dirty="0">
                <a:solidFill>
                  <a:prstClr val="black"/>
                </a:solidFill>
              </a:rPr>
              <a:t>30 </a:t>
            </a:r>
            <a:r>
              <a:rPr lang="en-US" sz="1200" b="1" dirty="0">
                <a:solidFill>
                  <a:prstClr val="black"/>
                </a:solidFill>
              </a:rPr>
              <a:t>O</a:t>
            </a:r>
            <a:r>
              <a:rPr lang="en-US" sz="1200" dirty="0">
                <a:solidFill>
                  <a:prstClr val="black"/>
                </a:solidFill>
              </a:rPr>
              <a:t>pposition of King Herod</a:t>
            </a:r>
          </a:p>
          <a:p>
            <a:pPr defTabSz="457200" fontAlgn="auto">
              <a:lnSpc>
                <a:spcPct val="100000"/>
              </a:lnSpc>
              <a:spcBef>
                <a:spcPts val="0"/>
              </a:spcBef>
              <a:spcAft>
                <a:spcPts val="0"/>
              </a:spcAft>
            </a:pPr>
            <a:r>
              <a:rPr lang="en-US" sz="1200" dirty="0">
                <a:solidFill>
                  <a:prstClr val="black"/>
                </a:solidFill>
              </a:rPr>
              <a:t>31 </a:t>
            </a:r>
            <a:r>
              <a:rPr lang="en-US" sz="1200" b="1" dirty="0">
                <a:solidFill>
                  <a:prstClr val="black"/>
                </a:solidFill>
              </a:rPr>
              <a:t>S</a:t>
            </a:r>
            <a:r>
              <a:rPr lang="en-US" sz="1200" dirty="0">
                <a:solidFill>
                  <a:prstClr val="black"/>
                </a:solidFill>
              </a:rPr>
              <a:t>pirit</a:t>
            </a:r>
            <a:r>
              <a:rPr lang="uk-UA" sz="1200" dirty="0">
                <a:solidFill>
                  <a:prstClr val="black"/>
                </a:solidFill>
              </a:rPr>
              <a:t>'</a:t>
            </a:r>
            <a:r>
              <a:rPr lang="en-US" sz="1200" dirty="0">
                <a:solidFill>
                  <a:prstClr val="black"/>
                </a:solidFill>
              </a:rPr>
              <a:t>s descent upon Jesus</a:t>
            </a:r>
          </a:p>
          <a:p>
            <a:pPr defTabSz="457200" fontAlgn="auto">
              <a:lnSpc>
                <a:spcPct val="100000"/>
              </a:lnSpc>
              <a:spcBef>
                <a:spcPts val="0"/>
              </a:spcBef>
              <a:spcAft>
                <a:spcPts val="0"/>
              </a:spcAft>
            </a:pPr>
            <a:r>
              <a:rPr lang="en-US" sz="1200" dirty="0">
                <a:solidFill>
                  <a:prstClr val="black"/>
                </a:solidFill>
              </a:rPr>
              <a:t>32 </a:t>
            </a:r>
            <a:r>
              <a:rPr lang="en-US" sz="1200" b="1" dirty="0">
                <a:solidFill>
                  <a:prstClr val="black"/>
                </a:solidFill>
              </a:rPr>
              <a:t>P</a:t>
            </a:r>
            <a:r>
              <a:rPr lang="en-US" sz="1200" dirty="0">
                <a:solidFill>
                  <a:prstClr val="black"/>
                </a:solidFill>
              </a:rPr>
              <a:t>ower over Satan</a:t>
            </a:r>
            <a:r>
              <a:rPr lang="uk-UA" sz="1200" dirty="0">
                <a:solidFill>
                  <a:prstClr val="black"/>
                </a:solidFill>
              </a:rPr>
              <a:t>'</a:t>
            </a:r>
            <a:r>
              <a:rPr lang="en-US" sz="1200" dirty="0">
                <a:solidFill>
                  <a:prstClr val="black"/>
                </a:solidFill>
              </a:rPr>
              <a:t>s temptations</a:t>
            </a:r>
          </a:p>
          <a:p>
            <a:pPr defTabSz="457200" fontAlgn="auto">
              <a:lnSpc>
                <a:spcPct val="100000"/>
              </a:lnSpc>
              <a:spcBef>
                <a:spcPts val="0"/>
              </a:spcBef>
              <a:spcAft>
                <a:spcPts val="0"/>
              </a:spcAft>
            </a:pPr>
            <a:r>
              <a:rPr lang="en-US" sz="1200" dirty="0">
                <a:solidFill>
                  <a:prstClr val="black"/>
                </a:solidFill>
              </a:rPr>
              <a:t>33 </a:t>
            </a:r>
            <a:r>
              <a:rPr lang="en-US" sz="1200" b="1" dirty="0">
                <a:solidFill>
                  <a:prstClr val="black"/>
                </a:solidFill>
              </a:rPr>
              <a:t>E</a:t>
            </a:r>
            <a:r>
              <a:rPr lang="en-US" sz="1200" dirty="0">
                <a:solidFill>
                  <a:prstClr val="black"/>
                </a:solidFill>
              </a:rPr>
              <a:t>xpounding Sermon on Mount</a:t>
            </a:r>
          </a:p>
          <a:p>
            <a:pPr defTabSz="457200" fontAlgn="auto">
              <a:lnSpc>
                <a:spcPct val="100000"/>
              </a:lnSpc>
              <a:spcBef>
                <a:spcPts val="0"/>
              </a:spcBef>
              <a:spcAft>
                <a:spcPts val="0"/>
              </a:spcAft>
            </a:pPr>
            <a:r>
              <a:rPr lang="en-US" sz="1200" dirty="0">
                <a:solidFill>
                  <a:prstClr val="black"/>
                </a:solidFill>
              </a:rPr>
              <a:t>34 </a:t>
            </a:r>
            <a:r>
              <a:rPr lang="en-US" sz="1200" b="1" dirty="0">
                <a:solidFill>
                  <a:prstClr val="black"/>
                </a:solidFill>
              </a:rPr>
              <a:t>L</a:t>
            </a:r>
            <a:r>
              <a:rPr lang="en-US" sz="1200" dirty="0">
                <a:solidFill>
                  <a:prstClr val="black"/>
                </a:solidFill>
              </a:rPr>
              <a:t>essons on proper priorities</a:t>
            </a:r>
          </a:p>
          <a:p>
            <a:pPr defTabSz="457200" fontAlgn="auto">
              <a:lnSpc>
                <a:spcPct val="100000"/>
              </a:lnSpc>
              <a:spcBef>
                <a:spcPts val="0"/>
              </a:spcBef>
              <a:spcAft>
                <a:spcPts val="0"/>
              </a:spcAft>
            </a:pPr>
            <a:endParaRPr lang="en-US" sz="1200" dirty="0">
              <a:solidFill>
                <a:prstClr val="black"/>
              </a:solidFill>
            </a:endParaRPr>
          </a:p>
          <a:p>
            <a:pPr defTabSz="457200" fontAlgn="auto">
              <a:lnSpc>
                <a:spcPct val="100000"/>
              </a:lnSpc>
              <a:spcBef>
                <a:spcPts val="0"/>
              </a:spcBef>
              <a:spcAft>
                <a:spcPts val="0"/>
              </a:spcAft>
            </a:pPr>
            <a:r>
              <a:rPr lang="en-US" sz="1200" dirty="0">
                <a:solidFill>
                  <a:prstClr val="black"/>
                </a:solidFill>
              </a:rPr>
              <a:t>35 </a:t>
            </a:r>
            <a:r>
              <a:rPr lang="en-US" sz="1200" b="1" dirty="0">
                <a:solidFill>
                  <a:prstClr val="black"/>
                </a:solidFill>
              </a:rPr>
              <a:t>O</a:t>
            </a:r>
            <a:r>
              <a:rPr lang="en-US" sz="1200" dirty="0">
                <a:solidFill>
                  <a:prstClr val="black"/>
                </a:solidFill>
              </a:rPr>
              <a:t>utline for personal relationships</a:t>
            </a:r>
          </a:p>
          <a:p>
            <a:pPr defTabSz="457200" fontAlgn="auto">
              <a:lnSpc>
                <a:spcPct val="100000"/>
              </a:lnSpc>
              <a:spcBef>
                <a:spcPts val="0"/>
              </a:spcBef>
              <a:spcAft>
                <a:spcPts val="0"/>
              </a:spcAft>
            </a:pPr>
            <a:r>
              <a:rPr lang="en-US" sz="1200" dirty="0">
                <a:solidFill>
                  <a:prstClr val="black"/>
                </a:solidFill>
              </a:rPr>
              <a:t>36 </a:t>
            </a:r>
            <a:r>
              <a:rPr lang="en-US" sz="1200" b="1" dirty="0">
                <a:solidFill>
                  <a:prstClr val="black"/>
                </a:solidFill>
              </a:rPr>
              <a:t>F</a:t>
            </a:r>
            <a:r>
              <a:rPr lang="en-US" sz="1200" dirty="0">
                <a:solidFill>
                  <a:prstClr val="black"/>
                </a:solidFill>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lnSpc>
                <a:spcPct val="100000"/>
              </a:lnSpc>
              <a:spcBef>
                <a:spcPts val="0"/>
              </a:spcBef>
              <a:spcAft>
                <a:spcPts val="0"/>
              </a:spcAft>
            </a:pPr>
            <a:r>
              <a:rPr lang="en-US" sz="1200" dirty="0">
                <a:solidFill>
                  <a:prstClr val="black"/>
                </a:solidFill>
              </a:rPr>
              <a:t>37 </a:t>
            </a:r>
            <a:r>
              <a:rPr lang="en-US" sz="1200" b="1" dirty="0">
                <a:solidFill>
                  <a:prstClr val="black"/>
                </a:solidFill>
              </a:rPr>
              <a:t>M</a:t>
            </a:r>
            <a:r>
              <a:rPr lang="en-US" sz="1200" dirty="0">
                <a:solidFill>
                  <a:prstClr val="black"/>
                </a:solidFill>
              </a:rPr>
              <a:t>atthew</a:t>
            </a:r>
            <a:r>
              <a:rPr lang="uk-UA" sz="1200" dirty="0">
                <a:solidFill>
                  <a:prstClr val="black"/>
                </a:solidFill>
              </a:rPr>
              <a:t>'</a:t>
            </a:r>
            <a:r>
              <a:rPr lang="en-US" sz="1200" dirty="0">
                <a:solidFill>
                  <a:prstClr val="black"/>
                </a:solidFill>
              </a:rPr>
              <a:t>s call from Jesus</a:t>
            </a:r>
          </a:p>
          <a:p>
            <a:pPr defTabSz="457200" fontAlgn="auto">
              <a:lnSpc>
                <a:spcPct val="100000"/>
              </a:lnSpc>
              <a:spcBef>
                <a:spcPts val="0"/>
              </a:spcBef>
              <a:spcAft>
                <a:spcPts val="0"/>
              </a:spcAft>
            </a:pPr>
            <a:r>
              <a:rPr lang="en-US" sz="1200" dirty="0">
                <a:solidFill>
                  <a:prstClr val="black"/>
                </a:solidFill>
              </a:rPr>
              <a:t>38 </a:t>
            </a:r>
            <a:r>
              <a:rPr lang="en-US" sz="1200" b="1" dirty="0">
                <a:solidFill>
                  <a:prstClr val="black"/>
                </a:solidFill>
              </a:rPr>
              <a:t>A</a:t>
            </a:r>
            <a:r>
              <a:rPr lang="en-US" sz="1200" dirty="0">
                <a:solidFill>
                  <a:prstClr val="black"/>
                </a:solidFill>
              </a:rPr>
              <a:t>postles sent to preach</a:t>
            </a:r>
          </a:p>
          <a:p>
            <a:pPr defTabSz="457200" fontAlgn="auto">
              <a:lnSpc>
                <a:spcPct val="100000"/>
              </a:lnSpc>
              <a:spcBef>
                <a:spcPts val="0"/>
              </a:spcBef>
              <a:spcAft>
                <a:spcPts val="0"/>
              </a:spcAft>
            </a:pPr>
            <a:r>
              <a:rPr lang="en-US" sz="1200" dirty="0">
                <a:solidFill>
                  <a:prstClr val="black"/>
                </a:solidFill>
              </a:rPr>
              <a:t>39 </a:t>
            </a:r>
            <a:r>
              <a:rPr lang="en-US" sz="1200" b="1" dirty="0">
                <a:solidFill>
                  <a:prstClr val="black"/>
                </a:solidFill>
              </a:rPr>
              <a:t>T</a:t>
            </a:r>
            <a:r>
              <a:rPr lang="en-US" sz="1200" dirty="0">
                <a:solidFill>
                  <a:prstClr val="black"/>
                </a:solidFill>
              </a:rPr>
              <a:t>estimony about John</a:t>
            </a:r>
            <a:r>
              <a:rPr lang="uk-UA" sz="1200" dirty="0">
                <a:solidFill>
                  <a:prstClr val="black"/>
                </a:solidFill>
              </a:rPr>
              <a:t>'</a:t>
            </a:r>
            <a:r>
              <a:rPr lang="en-US" sz="1200" dirty="0">
                <a:solidFill>
                  <a:prstClr val="black"/>
                </a:solidFill>
              </a:rPr>
              <a:t>s message</a:t>
            </a:r>
          </a:p>
          <a:p>
            <a:pPr defTabSz="457200" fontAlgn="auto">
              <a:lnSpc>
                <a:spcPct val="100000"/>
              </a:lnSpc>
              <a:spcBef>
                <a:spcPts val="0"/>
              </a:spcBef>
              <a:spcAft>
                <a:spcPts val="0"/>
              </a:spcAft>
            </a:pPr>
            <a:r>
              <a:rPr lang="en-US" sz="1200" dirty="0">
                <a:solidFill>
                  <a:prstClr val="black"/>
                </a:solidFill>
              </a:rPr>
              <a:t>40 </a:t>
            </a:r>
            <a:r>
              <a:rPr lang="en-US" sz="1200" b="1" dirty="0">
                <a:solidFill>
                  <a:prstClr val="black"/>
                </a:solidFill>
              </a:rPr>
              <a:t>T</a:t>
            </a:r>
            <a:r>
              <a:rPr lang="en-US" sz="1200" dirty="0">
                <a:solidFill>
                  <a:prstClr val="black"/>
                </a:solidFill>
              </a:rPr>
              <a:t>rue Messiah called demonic</a:t>
            </a:r>
          </a:p>
          <a:p>
            <a:pPr defTabSz="457200" fontAlgn="auto">
              <a:lnSpc>
                <a:spcPct val="100000"/>
              </a:lnSpc>
              <a:spcBef>
                <a:spcPts val="0"/>
              </a:spcBef>
              <a:spcAft>
                <a:spcPts val="0"/>
              </a:spcAft>
            </a:pPr>
            <a:r>
              <a:rPr lang="en-US" sz="1200" dirty="0">
                <a:solidFill>
                  <a:prstClr val="black"/>
                </a:solidFill>
              </a:rPr>
              <a:t>41 </a:t>
            </a:r>
            <a:r>
              <a:rPr lang="en-US" sz="1200" b="1" dirty="0">
                <a:solidFill>
                  <a:prstClr val="black"/>
                </a:solidFill>
              </a:rPr>
              <a:t>H</a:t>
            </a:r>
            <a:r>
              <a:rPr lang="en-US" sz="1200" dirty="0">
                <a:solidFill>
                  <a:prstClr val="black"/>
                </a:solidFill>
              </a:rPr>
              <a:t>idden message of parables</a:t>
            </a:r>
          </a:p>
          <a:p>
            <a:pPr defTabSz="457200" fontAlgn="auto">
              <a:lnSpc>
                <a:spcPct val="100000"/>
              </a:lnSpc>
              <a:spcBef>
                <a:spcPts val="0"/>
              </a:spcBef>
              <a:spcAft>
                <a:spcPts val="0"/>
              </a:spcAft>
            </a:pPr>
            <a:r>
              <a:rPr lang="en-US" sz="1200" dirty="0">
                <a:solidFill>
                  <a:prstClr val="black"/>
                </a:solidFill>
              </a:rPr>
              <a:t>42 </a:t>
            </a:r>
            <a:r>
              <a:rPr lang="en-US" sz="1200" b="1" dirty="0">
                <a:solidFill>
                  <a:prstClr val="black"/>
                </a:solidFill>
              </a:rPr>
              <a:t>E</a:t>
            </a:r>
            <a:r>
              <a:rPr lang="en-US" sz="1200" dirty="0">
                <a:solidFill>
                  <a:prstClr val="black"/>
                </a:solidFill>
              </a:rPr>
              <a:t>xecution of the Baptist</a:t>
            </a:r>
          </a:p>
          <a:p>
            <a:pPr defTabSz="457200" fontAlgn="auto">
              <a:lnSpc>
                <a:spcPct val="100000"/>
              </a:lnSpc>
              <a:spcBef>
                <a:spcPts val="0"/>
              </a:spcBef>
              <a:spcAft>
                <a:spcPts val="0"/>
              </a:spcAft>
            </a:pPr>
            <a:r>
              <a:rPr lang="en-US" sz="1200" dirty="0">
                <a:solidFill>
                  <a:prstClr val="black"/>
                </a:solidFill>
              </a:rPr>
              <a:t>43 </a:t>
            </a:r>
            <a:r>
              <a:rPr lang="en-US" sz="1200" b="1" dirty="0">
                <a:solidFill>
                  <a:prstClr val="black"/>
                </a:solidFill>
              </a:rPr>
              <a:t>W</a:t>
            </a:r>
            <a:r>
              <a:rPr lang="en-US" sz="1200" dirty="0">
                <a:solidFill>
                  <a:prstClr val="black"/>
                </a:solidFill>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lnSpc>
                <a:spcPct val="100000"/>
              </a:lnSpc>
              <a:spcBef>
                <a:spcPts val="0"/>
              </a:spcBef>
              <a:spcAft>
                <a:spcPts val="0"/>
              </a:spcAft>
            </a:pPr>
            <a:r>
              <a:rPr lang="en-US" sz="1200" dirty="0">
                <a:solidFill>
                  <a:prstClr val="black"/>
                </a:solidFill>
              </a:rPr>
              <a:t>44 </a:t>
            </a:r>
            <a:r>
              <a:rPr lang="en-US" sz="1200" b="1" dirty="0">
                <a:solidFill>
                  <a:prstClr val="black"/>
                </a:solidFill>
              </a:rPr>
              <a:t>K</a:t>
            </a:r>
            <a:r>
              <a:rPr lang="en-US" sz="1200" dirty="0">
                <a:solidFill>
                  <a:prstClr val="black"/>
                </a:solidFill>
              </a:rPr>
              <a:t>eys of the kingdom</a:t>
            </a:r>
          </a:p>
          <a:p>
            <a:pPr defTabSz="457200" fontAlgn="auto">
              <a:lnSpc>
                <a:spcPct val="100000"/>
              </a:lnSpc>
              <a:spcBef>
                <a:spcPts val="0"/>
              </a:spcBef>
              <a:spcAft>
                <a:spcPts val="0"/>
              </a:spcAft>
            </a:pPr>
            <a:r>
              <a:rPr lang="en-US" sz="1200" dirty="0">
                <a:solidFill>
                  <a:prstClr val="black"/>
                </a:solidFill>
              </a:rPr>
              <a:t>45 </a:t>
            </a:r>
            <a:r>
              <a:rPr lang="en-US" sz="1200" b="1" dirty="0">
                <a:solidFill>
                  <a:prstClr val="black"/>
                </a:solidFill>
              </a:rPr>
              <a:t>I</a:t>
            </a:r>
            <a:r>
              <a:rPr lang="en-US" sz="1200" dirty="0">
                <a:solidFill>
                  <a:prstClr val="black"/>
                </a:solidFill>
              </a:rPr>
              <a:t>mpact of Jesus</a:t>
            </a:r>
            <a:r>
              <a:rPr lang="uk-UA" sz="1200" dirty="0">
                <a:solidFill>
                  <a:prstClr val="black"/>
                </a:solidFill>
              </a:rPr>
              <a:t>'</a:t>
            </a:r>
            <a:r>
              <a:rPr lang="en-US" sz="1200" dirty="0">
                <a:solidFill>
                  <a:prstClr val="black"/>
                </a:solidFill>
              </a:rPr>
              <a:t> transfiguration</a:t>
            </a:r>
          </a:p>
          <a:p>
            <a:pPr defTabSz="457200" fontAlgn="auto">
              <a:lnSpc>
                <a:spcPct val="100000"/>
              </a:lnSpc>
              <a:spcBef>
                <a:spcPts val="0"/>
              </a:spcBef>
              <a:spcAft>
                <a:spcPts val="0"/>
              </a:spcAft>
            </a:pPr>
            <a:r>
              <a:rPr lang="en-US" sz="1200" dirty="0">
                <a:solidFill>
                  <a:prstClr val="black"/>
                </a:solidFill>
              </a:rPr>
              <a:t>46 </a:t>
            </a:r>
            <a:r>
              <a:rPr lang="en-US" sz="1200" b="1" dirty="0">
                <a:solidFill>
                  <a:prstClr val="black"/>
                </a:solidFill>
              </a:rPr>
              <a:t>N</a:t>
            </a:r>
            <a:r>
              <a:rPr lang="en-US" sz="1200" dirty="0">
                <a:solidFill>
                  <a:prstClr val="black"/>
                </a:solidFill>
              </a:rPr>
              <a:t>eed for true forgiveness</a:t>
            </a:r>
          </a:p>
          <a:p>
            <a:pPr defTabSz="457200" fontAlgn="auto">
              <a:lnSpc>
                <a:spcPct val="100000"/>
              </a:lnSpc>
              <a:spcBef>
                <a:spcPts val="0"/>
              </a:spcBef>
              <a:spcAft>
                <a:spcPts val="0"/>
              </a:spcAft>
            </a:pPr>
            <a:r>
              <a:rPr lang="en-US" sz="1200" dirty="0">
                <a:solidFill>
                  <a:prstClr val="black"/>
                </a:solidFill>
              </a:rPr>
              <a:t>47 </a:t>
            </a:r>
            <a:r>
              <a:rPr lang="en-US" sz="1200" b="1" dirty="0">
                <a:solidFill>
                  <a:prstClr val="black"/>
                </a:solidFill>
              </a:rPr>
              <a:t>G</a:t>
            </a:r>
            <a:r>
              <a:rPr lang="en-US" sz="1200" dirty="0">
                <a:solidFill>
                  <a:prstClr val="black"/>
                </a:solidFill>
              </a:rPr>
              <a:t>rounds for divorce clarified</a:t>
            </a:r>
          </a:p>
          <a:p>
            <a:pPr defTabSz="457200" fontAlgn="auto">
              <a:lnSpc>
                <a:spcPct val="100000"/>
              </a:lnSpc>
              <a:spcBef>
                <a:spcPts val="0"/>
              </a:spcBef>
              <a:spcAft>
                <a:spcPts val="0"/>
              </a:spcAft>
            </a:pPr>
            <a:endParaRPr lang="en-US" sz="1200" dirty="0">
              <a:solidFill>
                <a:prstClr val="black"/>
              </a:solidFill>
            </a:endParaRPr>
          </a:p>
          <a:p>
            <a:pPr defTabSz="457200" fontAlgn="auto">
              <a:lnSpc>
                <a:spcPct val="100000"/>
              </a:lnSpc>
              <a:spcBef>
                <a:spcPts val="0"/>
              </a:spcBef>
              <a:spcAft>
                <a:spcPts val="0"/>
              </a:spcAft>
            </a:pPr>
            <a:r>
              <a:rPr lang="en-US" sz="1200" dirty="0">
                <a:solidFill>
                  <a:prstClr val="black"/>
                </a:solidFill>
              </a:rPr>
              <a:t>48 </a:t>
            </a:r>
            <a:r>
              <a:rPr lang="en-US" sz="1200" b="1" dirty="0">
                <a:solidFill>
                  <a:prstClr val="black"/>
                </a:solidFill>
              </a:rPr>
              <a:t>O</a:t>
            </a:r>
            <a:r>
              <a:rPr lang="en-US" sz="1200" dirty="0">
                <a:solidFill>
                  <a:prstClr val="black"/>
                </a:solidFill>
              </a:rPr>
              <a:t>pportunities in the vineyard</a:t>
            </a:r>
          </a:p>
          <a:p>
            <a:pPr defTabSz="457200" fontAlgn="auto">
              <a:lnSpc>
                <a:spcPct val="100000"/>
              </a:lnSpc>
              <a:spcBef>
                <a:spcPts val="0"/>
              </a:spcBef>
              <a:spcAft>
                <a:spcPts val="0"/>
              </a:spcAft>
            </a:pPr>
            <a:r>
              <a:rPr lang="en-US" sz="1200" dirty="0">
                <a:solidFill>
                  <a:prstClr val="black"/>
                </a:solidFill>
              </a:rPr>
              <a:t>49 </a:t>
            </a:r>
            <a:r>
              <a:rPr lang="en-US" sz="1200" b="1" dirty="0">
                <a:solidFill>
                  <a:prstClr val="black"/>
                </a:solidFill>
              </a:rPr>
              <a:t>F</a:t>
            </a:r>
            <a:r>
              <a:rPr lang="en-US" sz="1200" dirty="0">
                <a:solidFill>
                  <a:prstClr val="black"/>
                </a:solidFill>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lnSpc>
                <a:spcPct val="100000"/>
              </a:lnSpc>
              <a:spcBef>
                <a:spcPts val="0"/>
              </a:spcBef>
              <a:spcAft>
                <a:spcPts val="0"/>
              </a:spcAft>
            </a:pPr>
            <a:r>
              <a:rPr lang="en-US" sz="1200" dirty="0">
                <a:solidFill>
                  <a:prstClr val="black"/>
                </a:solidFill>
              </a:rPr>
              <a:t>50 </a:t>
            </a:r>
            <a:r>
              <a:rPr lang="en-US" sz="1200" b="1" dirty="0">
                <a:solidFill>
                  <a:prstClr val="black"/>
                </a:solidFill>
              </a:rPr>
              <a:t>T</a:t>
            </a:r>
            <a:r>
              <a:rPr lang="en-US" sz="1200" dirty="0">
                <a:solidFill>
                  <a:prstClr val="black"/>
                </a:solidFill>
              </a:rPr>
              <a:t>axes paid to Caesar</a:t>
            </a:r>
          </a:p>
          <a:p>
            <a:pPr defTabSz="457200" fontAlgn="auto">
              <a:lnSpc>
                <a:spcPct val="100000"/>
              </a:lnSpc>
              <a:spcBef>
                <a:spcPts val="0"/>
              </a:spcBef>
              <a:spcAft>
                <a:spcPts val="0"/>
              </a:spcAft>
            </a:pPr>
            <a:r>
              <a:rPr lang="en-US" sz="1200" dirty="0">
                <a:solidFill>
                  <a:prstClr val="black"/>
                </a:solidFill>
              </a:rPr>
              <a:t>51 </a:t>
            </a:r>
            <a:r>
              <a:rPr lang="en-US" sz="1200" b="1" dirty="0">
                <a:solidFill>
                  <a:prstClr val="black"/>
                </a:solidFill>
              </a:rPr>
              <a:t>H</a:t>
            </a:r>
            <a:r>
              <a:rPr lang="en-US" sz="1200" dirty="0">
                <a:solidFill>
                  <a:prstClr val="black"/>
                </a:solidFill>
              </a:rPr>
              <a:t>ypocrisy denounced by </a:t>
            </a:r>
            <a:r>
              <a:rPr lang="ru-RU" sz="1200" dirty="0">
                <a:solidFill>
                  <a:prstClr val="black"/>
                </a:solidFill>
              </a:rPr>
              <a:t>"</a:t>
            </a:r>
            <a:r>
              <a:rPr lang="en-US" sz="1200" dirty="0">
                <a:solidFill>
                  <a:prstClr val="black"/>
                </a:solidFill>
              </a:rPr>
              <a:t>woes</a:t>
            </a:r>
            <a:r>
              <a:rPr lang="ru-RU" sz="1200" dirty="0">
                <a:solidFill>
                  <a:prstClr val="black"/>
                </a:solidFill>
              </a:rPr>
              <a:t>"</a:t>
            </a:r>
            <a:endParaRPr lang="en-US" sz="1200" dirty="0">
              <a:solidFill>
                <a:prstClr val="black"/>
              </a:solidFill>
            </a:endParaRPr>
          </a:p>
          <a:p>
            <a:pPr defTabSz="457200" fontAlgn="auto">
              <a:lnSpc>
                <a:spcPct val="100000"/>
              </a:lnSpc>
              <a:spcBef>
                <a:spcPts val="0"/>
              </a:spcBef>
              <a:spcAft>
                <a:spcPts val="0"/>
              </a:spcAft>
            </a:pPr>
            <a:r>
              <a:rPr lang="en-US" sz="1200" dirty="0">
                <a:solidFill>
                  <a:prstClr val="black"/>
                </a:solidFill>
              </a:rPr>
              <a:t>52 </a:t>
            </a:r>
            <a:r>
              <a:rPr lang="en-US" sz="1200" b="1" dirty="0">
                <a:solidFill>
                  <a:prstClr val="black"/>
                </a:solidFill>
              </a:rPr>
              <a:t>E</a:t>
            </a:r>
            <a:r>
              <a:rPr lang="en-US" sz="1200" dirty="0">
                <a:solidFill>
                  <a:prstClr val="black"/>
                </a:solidFill>
              </a:rPr>
              <a:t>vents of second coming</a:t>
            </a:r>
          </a:p>
          <a:p>
            <a:pPr defTabSz="457200" fontAlgn="auto">
              <a:lnSpc>
                <a:spcPct val="100000"/>
              </a:lnSpc>
              <a:spcBef>
                <a:spcPts val="0"/>
              </a:spcBef>
              <a:spcAft>
                <a:spcPts val="0"/>
              </a:spcAft>
            </a:pPr>
            <a:endParaRPr lang="en-US" sz="1200" dirty="0">
              <a:solidFill>
                <a:prstClr val="black"/>
              </a:solidFill>
            </a:endParaRPr>
          </a:p>
          <a:p>
            <a:pPr defTabSz="457200" fontAlgn="auto">
              <a:lnSpc>
                <a:spcPct val="100000"/>
              </a:lnSpc>
              <a:spcBef>
                <a:spcPts val="0"/>
              </a:spcBef>
              <a:spcAft>
                <a:spcPts val="0"/>
              </a:spcAft>
            </a:pPr>
            <a:r>
              <a:rPr lang="en-US" sz="1200" dirty="0">
                <a:solidFill>
                  <a:prstClr val="black"/>
                </a:solidFill>
              </a:rPr>
              <a:t>53 </a:t>
            </a:r>
            <a:r>
              <a:rPr lang="en-US" sz="1200" b="1" dirty="0">
                <a:solidFill>
                  <a:prstClr val="black"/>
                </a:solidFill>
              </a:rPr>
              <a:t>J</a:t>
            </a:r>
            <a:r>
              <a:rPr lang="en-US" sz="1200" dirty="0">
                <a:solidFill>
                  <a:prstClr val="black"/>
                </a:solidFill>
              </a:rPr>
              <a:t>udgment of the nations</a:t>
            </a:r>
          </a:p>
          <a:p>
            <a:pPr defTabSz="457200" fontAlgn="auto">
              <a:lnSpc>
                <a:spcPct val="100000"/>
              </a:lnSpc>
              <a:spcBef>
                <a:spcPts val="0"/>
              </a:spcBef>
              <a:spcAft>
                <a:spcPts val="0"/>
              </a:spcAft>
            </a:pPr>
            <a:r>
              <a:rPr lang="en-US" sz="1200" dirty="0">
                <a:solidFill>
                  <a:prstClr val="black"/>
                </a:solidFill>
              </a:rPr>
              <a:t>54 </a:t>
            </a:r>
            <a:r>
              <a:rPr lang="en-US" sz="1200" b="1" dirty="0">
                <a:solidFill>
                  <a:prstClr val="black"/>
                </a:solidFill>
              </a:rPr>
              <a:t>E</a:t>
            </a:r>
            <a:r>
              <a:rPr lang="en-US" sz="1200" dirty="0">
                <a:solidFill>
                  <a:prstClr val="black"/>
                </a:solidFill>
              </a:rPr>
              <a:t>vents on Calvary</a:t>
            </a:r>
            <a:r>
              <a:rPr lang="uk-UA" sz="1200" dirty="0">
                <a:solidFill>
                  <a:prstClr val="black"/>
                </a:solidFill>
              </a:rPr>
              <a:t>'</a:t>
            </a:r>
            <a:r>
              <a:rPr lang="en-US" sz="1200" dirty="0">
                <a:solidFill>
                  <a:prstClr val="black"/>
                </a:solidFill>
              </a:rPr>
              <a:t>s eve</a:t>
            </a:r>
          </a:p>
          <a:p>
            <a:pPr defTabSz="457200" fontAlgn="auto">
              <a:lnSpc>
                <a:spcPct val="100000"/>
              </a:lnSpc>
              <a:spcBef>
                <a:spcPts val="0"/>
              </a:spcBef>
              <a:spcAft>
                <a:spcPts val="0"/>
              </a:spcAft>
            </a:pPr>
            <a:r>
              <a:rPr lang="en-US" sz="1200" dirty="0">
                <a:solidFill>
                  <a:prstClr val="black"/>
                </a:solidFill>
              </a:rPr>
              <a:t>55 </a:t>
            </a:r>
            <a:r>
              <a:rPr lang="en-US" sz="1200" b="1" dirty="0">
                <a:solidFill>
                  <a:prstClr val="black"/>
                </a:solidFill>
              </a:rPr>
              <a:t>W</a:t>
            </a:r>
            <a:r>
              <a:rPr lang="en-US" sz="1200" dirty="0">
                <a:solidFill>
                  <a:prstClr val="black"/>
                </a:solidFill>
              </a:rPr>
              <a:t>ay of the cross</a:t>
            </a:r>
          </a:p>
          <a:p>
            <a:pPr defTabSz="457200" fontAlgn="auto">
              <a:lnSpc>
                <a:spcPct val="100000"/>
              </a:lnSpc>
              <a:spcBef>
                <a:spcPts val="0"/>
              </a:spcBef>
              <a:spcAft>
                <a:spcPts val="0"/>
              </a:spcAft>
            </a:pPr>
            <a:r>
              <a:rPr lang="en-US" sz="1200" dirty="0">
                <a:solidFill>
                  <a:prstClr val="black"/>
                </a:solidFill>
              </a:rPr>
              <a:t>56 </a:t>
            </a:r>
            <a:r>
              <a:rPr lang="en-US" sz="1200" b="1" dirty="0">
                <a:solidFill>
                  <a:prstClr val="black"/>
                </a:solidFill>
              </a:rPr>
              <a:t>S</a:t>
            </a:r>
            <a:r>
              <a:rPr lang="en-US" sz="1200" dirty="0">
                <a:solidFill>
                  <a:prstClr val="black"/>
                </a:solidFill>
              </a:rPr>
              <a:t>avior</a:t>
            </a:r>
            <a:r>
              <a:rPr lang="uk-UA" sz="1200" dirty="0">
                <a:solidFill>
                  <a:prstClr val="black"/>
                </a:solidFill>
              </a:rPr>
              <a:t>'</a:t>
            </a:r>
            <a:r>
              <a:rPr lang="en-US" sz="1200" dirty="0">
                <a:solidFill>
                  <a:prstClr val="black"/>
                </a:solidFill>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lnSpc>
                <a:spcPct val="100000"/>
              </a:lnSpc>
              <a:spcBef>
                <a:spcPts val="0"/>
              </a:spcBef>
              <a:spcAft>
                <a:spcPts val="0"/>
              </a:spcAft>
            </a:pPr>
            <a:r>
              <a:rPr lang="en-US" sz="1200" dirty="0">
                <a:solidFill>
                  <a:prstClr val="black"/>
                </a:solidFill>
              </a:rPr>
              <a:t>1 Inception of the world</a:t>
            </a:r>
          </a:p>
          <a:p>
            <a:pPr defTabSz="457200" fontAlgn="auto">
              <a:lnSpc>
                <a:spcPct val="100000"/>
              </a:lnSpc>
              <a:spcBef>
                <a:spcPts val="0"/>
              </a:spcBef>
              <a:spcAft>
                <a:spcPts val="0"/>
              </a:spcAft>
            </a:pPr>
            <a:r>
              <a:rPr lang="en-US" sz="1200" dirty="0">
                <a:solidFill>
                  <a:prstClr val="black"/>
                </a:solidFill>
              </a:rPr>
              <a:t>2 </a:t>
            </a:r>
            <a:r>
              <a:rPr lang="en-US" sz="1200" b="1" dirty="0">
                <a:solidFill>
                  <a:prstClr val="black"/>
                </a:solidFill>
              </a:rPr>
              <a:t>N</a:t>
            </a:r>
            <a:r>
              <a:rPr lang="en-US" sz="1200" dirty="0">
                <a:solidFill>
                  <a:prstClr val="black"/>
                </a:solidFill>
              </a:rPr>
              <a:t>ewlyweds placed in Eden</a:t>
            </a:r>
          </a:p>
          <a:p>
            <a:pPr defTabSz="457200" fontAlgn="auto">
              <a:lnSpc>
                <a:spcPct val="100000"/>
              </a:lnSpc>
              <a:spcBef>
                <a:spcPts val="0"/>
              </a:spcBef>
              <a:spcAft>
                <a:spcPts val="0"/>
              </a:spcAft>
            </a:pPr>
            <a:endParaRPr lang="en-US" sz="1200" dirty="0">
              <a:solidFill>
                <a:prstClr val="black"/>
              </a:solidFill>
            </a:endParaRPr>
          </a:p>
          <a:p>
            <a:pPr defTabSz="457200" fontAlgn="auto">
              <a:lnSpc>
                <a:spcPct val="100000"/>
              </a:lnSpc>
              <a:spcBef>
                <a:spcPts val="0"/>
              </a:spcBef>
              <a:spcAft>
                <a:spcPts val="0"/>
              </a:spcAft>
            </a:pPr>
            <a:r>
              <a:rPr lang="en-US" sz="1200" dirty="0">
                <a:solidFill>
                  <a:prstClr val="black"/>
                </a:solidFill>
              </a:rPr>
              <a:t>3 </a:t>
            </a:r>
            <a:r>
              <a:rPr lang="en-US" sz="1200" b="1" dirty="0">
                <a:solidFill>
                  <a:prstClr val="black"/>
                </a:solidFill>
              </a:rPr>
              <a:t>T</a:t>
            </a:r>
            <a:r>
              <a:rPr lang="en-US" sz="1200" dirty="0">
                <a:solidFill>
                  <a:prstClr val="black"/>
                </a:solidFill>
              </a:rPr>
              <a:t>emptation and man</a:t>
            </a:r>
            <a:r>
              <a:rPr lang="uk-UA" sz="1200" dirty="0">
                <a:solidFill>
                  <a:prstClr val="black"/>
                </a:solidFill>
              </a:rPr>
              <a:t>'</a:t>
            </a:r>
            <a:r>
              <a:rPr lang="en-US" sz="1200" dirty="0">
                <a:solidFill>
                  <a:prstClr val="black"/>
                </a:solidFill>
              </a:rPr>
              <a:t>s fall</a:t>
            </a:r>
          </a:p>
          <a:p>
            <a:pPr defTabSz="457200" fontAlgn="auto">
              <a:lnSpc>
                <a:spcPct val="100000"/>
              </a:lnSpc>
              <a:spcBef>
                <a:spcPts val="0"/>
              </a:spcBef>
              <a:spcAft>
                <a:spcPts val="0"/>
              </a:spcAft>
            </a:pPr>
            <a:r>
              <a:rPr lang="en-US" sz="1200" dirty="0">
                <a:solidFill>
                  <a:prstClr val="black"/>
                </a:solidFill>
              </a:rPr>
              <a:t>4 </a:t>
            </a:r>
            <a:r>
              <a:rPr lang="en-US" sz="1200" b="1" dirty="0">
                <a:solidFill>
                  <a:prstClr val="black"/>
                </a:solidFill>
              </a:rPr>
              <a:t>H</a:t>
            </a:r>
            <a:r>
              <a:rPr lang="en-US" sz="1200" dirty="0">
                <a:solidFill>
                  <a:prstClr val="black"/>
                </a:solidFill>
              </a:rPr>
              <a:t>atred and first murder</a:t>
            </a:r>
          </a:p>
          <a:p>
            <a:pPr defTabSz="457200" fontAlgn="auto">
              <a:lnSpc>
                <a:spcPct val="100000"/>
              </a:lnSpc>
              <a:spcBef>
                <a:spcPts val="0"/>
              </a:spcBef>
              <a:spcAft>
                <a:spcPts val="0"/>
              </a:spcAft>
            </a:pPr>
            <a:r>
              <a:rPr lang="en-US" sz="1200" dirty="0">
                <a:solidFill>
                  <a:prstClr val="black"/>
                </a:solidFill>
              </a:rPr>
              <a:t>5 </a:t>
            </a:r>
            <a:r>
              <a:rPr lang="en-US" sz="1200" b="1" dirty="0">
                <a:solidFill>
                  <a:prstClr val="black"/>
                </a:solidFill>
              </a:rPr>
              <a:t>E</a:t>
            </a:r>
            <a:r>
              <a:rPr lang="en-US" sz="1200" dirty="0">
                <a:solidFill>
                  <a:prstClr val="black"/>
                </a:solidFill>
              </a:rPr>
              <a:t>ntire genealogy of Adam</a:t>
            </a:r>
          </a:p>
          <a:p>
            <a:pPr defTabSz="457200" fontAlgn="auto">
              <a:lnSpc>
                <a:spcPct val="100000"/>
              </a:lnSpc>
              <a:spcBef>
                <a:spcPts val="0"/>
              </a:spcBef>
              <a:spcAft>
                <a:spcPts val="0"/>
              </a:spcAft>
            </a:pPr>
            <a:endParaRPr lang="en-US" sz="1200" dirty="0">
              <a:solidFill>
                <a:prstClr val="black"/>
              </a:solidFill>
            </a:endParaRPr>
          </a:p>
          <a:p>
            <a:pPr defTabSz="457200" fontAlgn="auto">
              <a:lnSpc>
                <a:spcPct val="100000"/>
              </a:lnSpc>
              <a:spcBef>
                <a:spcPts val="0"/>
              </a:spcBef>
              <a:spcAft>
                <a:spcPts val="0"/>
              </a:spcAft>
            </a:pPr>
            <a:r>
              <a:rPr lang="en-US" sz="1200" dirty="0">
                <a:solidFill>
                  <a:prstClr val="black"/>
                </a:solidFill>
              </a:rPr>
              <a:t>6 </a:t>
            </a:r>
            <a:r>
              <a:rPr lang="en-US" sz="1200" b="1" dirty="0">
                <a:solidFill>
                  <a:prstClr val="black"/>
                </a:solidFill>
              </a:rPr>
              <a:t>L</a:t>
            </a:r>
            <a:r>
              <a:rPr lang="en-US" sz="1200" dirty="0">
                <a:solidFill>
                  <a:prstClr val="black"/>
                </a:solidFill>
              </a:rPr>
              <a:t>essons on proper priorities</a:t>
            </a:r>
          </a:p>
          <a:p>
            <a:pPr defTabSz="457200" fontAlgn="auto">
              <a:lnSpc>
                <a:spcPct val="100000"/>
              </a:lnSpc>
              <a:spcBef>
                <a:spcPts val="0"/>
              </a:spcBef>
              <a:spcAft>
                <a:spcPts val="0"/>
              </a:spcAft>
            </a:pPr>
            <a:r>
              <a:rPr lang="en-US" sz="1200" dirty="0">
                <a:solidFill>
                  <a:prstClr val="black"/>
                </a:solidFill>
              </a:rPr>
              <a:t>7 </a:t>
            </a:r>
            <a:r>
              <a:rPr lang="en-US" sz="1200" b="1" dirty="0">
                <a:solidFill>
                  <a:prstClr val="black"/>
                </a:solidFill>
              </a:rPr>
              <a:t>O</a:t>
            </a:r>
            <a:r>
              <a:rPr lang="en-US" sz="1200" dirty="0">
                <a:solidFill>
                  <a:prstClr val="black"/>
                </a:solidFill>
              </a:rPr>
              <a:t>utline for personal relationships</a:t>
            </a:r>
          </a:p>
          <a:p>
            <a:pPr defTabSz="457200" fontAlgn="auto">
              <a:lnSpc>
                <a:spcPct val="100000"/>
              </a:lnSpc>
              <a:spcBef>
                <a:spcPts val="0"/>
              </a:spcBef>
              <a:spcAft>
                <a:spcPts val="0"/>
              </a:spcAft>
            </a:pPr>
            <a:r>
              <a:rPr lang="en-US" sz="1200" dirty="0">
                <a:solidFill>
                  <a:prstClr val="black"/>
                </a:solidFill>
              </a:rPr>
              <a:t>8 </a:t>
            </a:r>
            <a:r>
              <a:rPr lang="en-US" sz="1200" b="1" dirty="0">
                <a:solidFill>
                  <a:prstClr val="black"/>
                </a:solidFill>
              </a:rPr>
              <a:t>F</a:t>
            </a:r>
            <a:r>
              <a:rPr lang="en-US" sz="1200" dirty="0">
                <a:solidFill>
                  <a:prstClr val="black"/>
                </a:solidFill>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lnSpc>
                <a:spcPct val="100000"/>
              </a:lnSpc>
              <a:spcBef>
                <a:spcPts val="0"/>
              </a:spcBef>
              <a:spcAft>
                <a:spcPts val="0"/>
              </a:spcAft>
            </a:pPr>
            <a:r>
              <a:rPr lang="en-US" sz="1200" dirty="0">
                <a:solidFill>
                  <a:prstClr val="black"/>
                </a:solidFill>
              </a:rPr>
              <a:t>  9 </a:t>
            </a:r>
            <a:r>
              <a:rPr lang="en-US" sz="1200" b="1" dirty="0">
                <a:solidFill>
                  <a:prstClr val="black"/>
                </a:solidFill>
              </a:rPr>
              <a:t>M</a:t>
            </a:r>
            <a:r>
              <a:rPr lang="en-US" sz="1200" dirty="0">
                <a:solidFill>
                  <a:prstClr val="black"/>
                </a:solidFill>
              </a:rPr>
              <a:t>atthew</a:t>
            </a:r>
            <a:r>
              <a:rPr lang="uk-UA" sz="1200" dirty="0">
                <a:solidFill>
                  <a:prstClr val="black"/>
                </a:solidFill>
              </a:rPr>
              <a:t>'</a:t>
            </a:r>
            <a:r>
              <a:rPr lang="en-US" sz="1200" dirty="0">
                <a:solidFill>
                  <a:prstClr val="black"/>
                </a:solidFill>
              </a:rPr>
              <a:t>s call from Jesus</a:t>
            </a:r>
          </a:p>
          <a:p>
            <a:pPr defTabSz="457200" fontAlgn="auto">
              <a:lnSpc>
                <a:spcPct val="100000"/>
              </a:lnSpc>
              <a:spcBef>
                <a:spcPts val="0"/>
              </a:spcBef>
              <a:spcAft>
                <a:spcPts val="0"/>
              </a:spcAft>
            </a:pPr>
            <a:r>
              <a:rPr lang="en-US" sz="1200" dirty="0">
                <a:solidFill>
                  <a:prstClr val="black"/>
                </a:solidFill>
              </a:rPr>
              <a:t>10 </a:t>
            </a:r>
            <a:r>
              <a:rPr lang="en-US" sz="1200" b="1" dirty="0">
                <a:solidFill>
                  <a:prstClr val="black"/>
                </a:solidFill>
              </a:rPr>
              <a:t>A</a:t>
            </a:r>
            <a:r>
              <a:rPr lang="en-US" sz="1200" dirty="0">
                <a:solidFill>
                  <a:prstClr val="black"/>
                </a:solidFill>
              </a:rPr>
              <a:t>postles sent to preach</a:t>
            </a:r>
          </a:p>
          <a:p>
            <a:pPr defTabSz="457200" fontAlgn="auto">
              <a:lnSpc>
                <a:spcPct val="100000"/>
              </a:lnSpc>
              <a:spcBef>
                <a:spcPts val="0"/>
              </a:spcBef>
              <a:spcAft>
                <a:spcPts val="0"/>
              </a:spcAft>
            </a:pPr>
            <a:r>
              <a:rPr lang="en-US" sz="1200" dirty="0">
                <a:solidFill>
                  <a:prstClr val="black"/>
                </a:solidFill>
              </a:rPr>
              <a:t>11 </a:t>
            </a:r>
            <a:r>
              <a:rPr lang="en-US" sz="1200" b="1" dirty="0">
                <a:solidFill>
                  <a:prstClr val="black"/>
                </a:solidFill>
              </a:rPr>
              <a:t>T</a:t>
            </a:r>
            <a:r>
              <a:rPr lang="en-US" sz="1200" dirty="0">
                <a:solidFill>
                  <a:prstClr val="black"/>
                </a:solidFill>
              </a:rPr>
              <a:t>estimony about John</a:t>
            </a:r>
            <a:r>
              <a:rPr lang="uk-UA" sz="1200" dirty="0">
                <a:solidFill>
                  <a:prstClr val="black"/>
                </a:solidFill>
              </a:rPr>
              <a:t>'</a:t>
            </a:r>
            <a:r>
              <a:rPr lang="en-US" sz="1200" dirty="0">
                <a:solidFill>
                  <a:prstClr val="black"/>
                </a:solidFill>
              </a:rPr>
              <a:t>s message</a:t>
            </a:r>
          </a:p>
          <a:p>
            <a:pPr defTabSz="457200" fontAlgn="auto">
              <a:lnSpc>
                <a:spcPct val="100000"/>
              </a:lnSpc>
              <a:spcBef>
                <a:spcPts val="0"/>
              </a:spcBef>
              <a:spcAft>
                <a:spcPts val="0"/>
              </a:spcAft>
            </a:pPr>
            <a:r>
              <a:rPr lang="en-US" sz="1200" dirty="0">
                <a:solidFill>
                  <a:prstClr val="black"/>
                </a:solidFill>
              </a:rPr>
              <a:t>12 </a:t>
            </a:r>
            <a:r>
              <a:rPr lang="en-US" sz="1200" b="1" dirty="0">
                <a:solidFill>
                  <a:prstClr val="black"/>
                </a:solidFill>
              </a:rPr>
              <a:t>T</a:t>
            </a:r>
            <a:r>
              <a:rPr lang="en-US" sz="1200" dirty="0">
                <a:solidFill>
                  <a:prstClr val="black"/>
                </a:solidFill>
              </a:rPr>
              <a:t>rue Messiah called demonic</a:t>
            </a:r>
          </a:p>
          <a:p>
            <a:pPr defTabSz="457200" fontAlgn="auto">
              <a:lnSpc>
                <a:spcPct val="100000"/>
              </a:lnSpc>
              <a:spcBef>
                <a:spcPts val="0"/>
              </a:spcBef>
              <a:spcAft>
                <a:spcPts val="0"/>
              </a:spcAft>
            </a:pPr>
            <a:r>
              <a:rPr lang="en-US" sz="1200" dirty="0">
                <a:solidFill>
                  <a:prstClr val="black"/>
                </a:solidFill>
              </a:rPr>
              <a:t>13 </a:t>
            </a:r>
            <a:r>
              <a:rPr lang="en-US" sz="1200" b="1" dirty="0">
                <a:solidFill>
                  <a:prstClr val="black"/>
                </a:solidFill>
              </a:rPr>
              <a:t>H</a:t>
            </a:r>
            <a:r>
              <a:rPr lang="en-US" sz="1200" dirty="0">
                <a:solidFill>
                  <a:prstClr val="black"/>
                </a:solidFill>
              </a:rPr>
              <a:t>idden message of parables</a:t>
            </a:r>
          </a:p>
          <a:p>
            <a:pPr defTabSz="457200" fontAlgn="auto">
              <a:lnSpc>
                <a:spcPct val="100000"/>
              </a:lnSpc>
              <a:spcBef>
                <a:spcPts val="0"/>
              </a:spcBef>
              <a:spcAft>
                <a:spcPts val="0"/>
              </a:spcAft>
            </a:pPr>
            <a:r>
              <a:rPr lang="en-US" sz="1200" dirty="0">
                <a:solidFill>
                  <a:prstClr val="black"/>
                </a:solidFill>
              </a:rPr>
              <a:t>14 </a:t>
            </a:r>
            <a:r>
              <a:rPr lang="en-US" sz="1200" b="1" dirty="0">
                <a:solidFill>
                  <a:prstClr val="black"/>
                </a:solidFill>
              </a:rPr>
              <a:t>E</a:t>
            </a:r>
            <a:r>
              <a:rPr lang="en-US" sz="1200" dirty="0">
                <a:solidFill>
                  <a:prstClr val="black"/>
                </a:solidFill>
              </a:rPr>
              <a:t>xecution of the Baptist</a:t>
            </a:r>
          </a:p>
          <a:p>
            <a:pPr defTabSz="457200" fontAlgn="auto">
              <a:lnSpc>
                <a:spcPct val="100000"/>
              </a:lnSpc>
              <a:spcBef>
                <a:spcPts val="0"/>
              </a:spcBef>
              <a:spcAft>
                <a:spcPts val="0"/>
              </a:spcAft>
            </a:pPr>
            <a:r>
              <a:rPr lang="en-US" sz="1200" dirty="0">
                <a:solidFill>
                  <a:prstClr val="black"/>
                </a:solidFill>
              </a:rPr>
              <a:t>15 </a:t>
            </a:r>
            <a:r>
              <a:rPr lang="en-US" sz="1200" b="1" dirty="0">
                <a:solidFill>
                  <a:prstClr val="black"/>
                </a:solidFill>
              </a:rPr>
              <a:t>W</a:t>
            </a:r>
            <a:r>
              <a:rPr lang="en-US" sz="1200" dirty="0">
                <a:solidFill>
                  <a:prstClr val="black"/>
                </a:solidFill>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lnSpc>
                <a:spcPct val="100000"/>
              </a:lnSpc>
              <a:spcBef>
                <a:spcPts val="0"/>
              </a:spcBef>
              <a:spcAft>
                <a:spcPts val="0"/>
              </a:spcAft>
            </a:pPr>
            <a:r>
              <a:rPr lang="en-US" sz="1200" dirty="0">
                <a:solidFill>
                  <a:prstClr val="black"/>
                </a:solidFill>
              </a:rPr>
              <a:t>16 </a:t>
            </a:r>
            <a:r>
              <a:rPr lang="en-US" sz="1200" b="1" dirty="0">
                <a:solidFill>
                  <a:prstClr val="black"/>
                </a:solidFill>
              </a:rPr>
              <a:t>K</a:t>
            </a:r>
            <a:r>
              <a:rPr lang="en-US" sz="1200" dirty="0">
                <a:solidFill>
                  <a:prstClr val="black"/>
                </a:solidFill>
              </a:rPr>
              <a:t>eys of the kingdom</a:t>
            </a:r>
          </a:p>
          <a:p>
            <a:pPr defTabSz="457200" fontAlgn="auto">
              <a:lnSpc>
                <a:spcPct val="100000"/>
              </a:lnSpc>
              <a:spcBef>
                <a:spcPts val="0"/>
              </a:spcBef>
              <a:spcAft>
                <a:spcPts val="0"/>
              </a:spcAft>
            </a:pPr>
            <a:r>
              <a:rPr lang="en-US" sz="1200" dirty="0">
                <a:solidFill>
                  <a:prstClr val="black"/>
                </a:solidFill>
              </a:rPr>
              <a:t>17 </a:t>
            </a:r>
            <a:r>
              <a:rPr lang="en-US" sz="1200" b="1" dirty="0">
                <a:solidFill>
                  <a:prstClr val="black"/>
                </a:solidFill>
              </a:rPr>
              <a:t>I</a:t>
            </a:r>
            <a:r>
              <a:rPr lang="en-US" sz="1200" dirty="0">
                <a:solidFill>
                  <a:prstClr val="black"/>
                </a:solidFill>
              </a:rPr>
              <a:t>mpact of Jesus</a:t>
            </a:r>
            <a:r>
              <a:rPr lang="uk-UA" sz="1200" dirty="0">
                <a:solidFill>
                  <a:prstClr val="black"/>
                </a:solidFill>
              </a:rPr>
              <a:t>'</a:t>
            </a:r>
            <a:r>
              <a:rPr lang="en-US" sz="1200" dirty="0">
                <a:solidFill>
                  <a:prstClr val="black"/>
                </a:solidFill>
              </a:rPr>
              <a:t> transfiguration</a:t>
            </a:r>
          </a:p>
          <a:p>
            <a:pPr defTabSz="457200" fontAlgn="auto">
              <a:lnSpc>
                <a:spcPct val="100000"/>
              </a:lnSpc>
              <a:spcBef>
                <a:spcPts val="0"/>
              </a:spcBef>
              <a:spcAft>
                <a:spcPts val="0"/>
              </a:spcAft>
            </a:pPr>
            <a:r>
              <a:rPr lang="en-US" sz="1200" dirty="0">
                <a:solidFill>
                  <a:prstClr val="black"/>
                </a:solidFill>
              </a:rPr>
              <a:t>18 </a:t>
            </a:r>
            <a:r>
              <a:rPr lang="en-US" sz="1200" b="1" dirty="0">
                <a:solidFill>
                  <a:prstClr val="black"/>
                </a:solidFill>
              </a:rPr>
              <a:t>N</a:t>
            </a:r>
            <a:r>
              <a:rPr lang="en-US" sz="1200" dirty="0">
                <a:solidFill>
                  <a:prstClr val="black"/>
                </a:solidFill>
              </a:rPr>
              <a:t>eed for true forgiveness</a:t>
            </a:r>
          </a:p>
          <a:p>
            <a:pPr defTabSz="457200" fontAlgn="auto">
              <a:lnSpc>
                <a:spcPct val="100000"/>
              </a:lnSpc>
              <a:spcBef>
                <a:spcPts val="0"/>
              </a:spcBef>
              <a:spcAft>
                <a:spcPts val="0"/>
              </a:spcAft>
            </a:pPr>
            <a:r>
              <a:rPr lang="en-US" sz="1200" dirty="0">
                <a:solidFill>
                  <a:prstClr val="black"/>
                </a:solidFill>
              </a:rPr>
              <a:t>19 </a:t>
            </a:r>
            <a:r>
              <a:rPr lang="en-US" sz="1200" b="1" dirty="0">
                <a:solidFill>
                  <a:prstClr val="black"/>
                </a:solidFill>
              </a:rPr>
              <a:t>G</a:t>
            </a:r>
            <a:r>
              <a:rPr lang="en-US" sz="1200" dirty="0">
                <a:solidFill>
                  <a:prstClr val="black"/>
                </a:solidFill>
              </a:rPr>
              <a:t>rounds for divorce clarified</a:t>
            </a:r>
          </a:p>
          <a:p>
            <a:pPr defTabSz="457200" fontAlgn="auto">
              <a:lnSpc>
                <a:spcPct val="100000"/>
              </a:lnSpc>
              <a:spcBef>
                <a:spcPts val="0"/>
              </a:spcBef>
              <a:spcAft>
                <a:spcPts val="0"/>
              </a:spcAft>
            </a:pPr>
            <a:endParaRPr lang="en-US" sz="1200" dirty="0">
              <a:solidFill>
                <a:prstClr val="black"/>
              </a:solidFill>
            </a:endParaRPr>
          </a:p>
          <a:p>
            <a:pPr defTabSz="457200" fontAlgn="auto">
              <a:lnSpc>
                <a:spcPct val="100000"/>
              </a:lnSpc>
              <a:spcBef>
                <a:spcPts val="0"/>
              </a:spcBef>
              <a:spcAft>
                <a:spcPts val="0"/>
              </a:spcAft>
            </a:pPr>
            <a:r>
              <a:rPr lang="en-US" sz="1200" dirty="0">
                <a:solidFill>
                  <a:prstClr val="black"/>
                </a:solidFill>
              </a:rPr>
              <a:t>20 </a:t>
            </a:r>
            <a:r>
              <a:rPr lang="en-US" sz="1200" b="1" dirty="0">
                <a:solidFill>
                  <a:prstClr val="black"/>
                </a:solidFill>
              </a:rPr>
              <a:t>O</a:t>
            </a:r>
            <a:r>
              <a:rPr lang="en-US" sz="1200" dirty="0">
                <a:solidFill>
                  <a:prstClr val="black"/>
                </a:solidFill>
              </a:rPr>
              <a:t>pportunities in the vineyard</a:t>
            </a:r>
          </a:p>
          <a:p>
            <a:pPr defTabSz="457200" fontAlgn="auto">
              <a:lnSpc>
                <a:spcPct val="100000"/>
              </a:lnSpc>
              <a:spcBef>
                <a:spcPts val="0"/>
              </a:spcBef>
              <a:spcAft>
                <a:spcPts val="0"/>
              </a:spcAft>
            </a:pPr>
            <a:r>
              <a:rPr lang="en-US" sz="1200" dirty="0">
                <a:solidFill>
                  <a:prstClr val="black"/>
                </a:solidFill>
              </a:rPr>
              <a:t>21 </a:t>
            </a:r>
            <a:r>
              <a:rPr lang="en-US" sz="1200" b="1" dirty="0">
                <a:solidFill>
                  <a:prstClr val="black"/>
                </a:solidFill>
              </a:rPr>
              <a:t>F</a:t>
            </a:r>
            <a:r>
              <a:rPr lang="en-US" sz="1200" dirty="0">
                <a:solidFill>
                  <a:prstClr val="black"/>
                </a:solidFill>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lnSpc>
                <a:spcPct val="100000"/>
              </a:lnSpc>
              <a:spcBef>
                <a:spcPts val="0"/>
              </a:spcBef>
              <a:spcAft>
                <a:spcPts val="0"/>
              </a:spcAft>
            </a:pPr>
            <a:r>
              <a:rPr lang="en-US" sz="1200" dirty="0">
                <a:solidFill>
                  <a:prstClr val="black"/>
                </a:solidFill>
              </a:rPr>
              <a:t>22 </a:t>
            </a:r>
            <a:r>
              <a:rPr lang="en-US" sz="1200" b="1" dirty="0">
                <a:solidFill>
                  <a:prstClr val="black"/>
                </a:solidFill>
              </a:rPr>
              <a:t>T</a:t>
            </a:r>
            <a:r>
              <a:rPr lang="en-US" sz="1200" dirty="0">
                <a:solidFill>
                  <a:prstClr val="black"/>
                </a:solidFill>
              </a:rPr>
              <a:t>axes paid to Caesar</a:t>
            </a:r>
          </a:p>
          <a:p>
            <a:pPr defTabSz="457200" fontAlgn="auto">
              <a:lnSpc>
                <a:spcPct val="100000"/>
              </a:lnSpc>
              <a:spcBef>
                <a:spcPts val="0"/>
              </a:spcBef>
              <a:spcAft>
                <a:spcPts val="0"/>
              </a:spcAft>
            </a:pPr>
            <a:r>
              <a:rPr lang="en-US" sz="1200" dirty="0">
                <a:solidFill>
                  <a:prstClr val="black"/>
                </a:solidFill>
              </a:rPr>
              <a:t>23 </a:t>
            </a:r>
            <a:r>
              <a:rPr lang="en-US" sz="1200" b="1" dirty="0">
                <a:solidFill>
                  <a:prstClr val="black"/>
                </a:solidFill>
              </a:rPr>
              <a:t>H</a:t>
            </a:r>
            <a:r>
              <a:rPr lang="en-US" sz="1200" dirty="0">
                <a:solidFill>
                  <a:prstClr val="black"/>
                </a:solidFill>
              </a:rPr>
              <a:t>ypocrisy denounced by </a:t>
            </a:r>
            <a:r>
              <a:rPr lang="ru-RU" sz="1200" dirty="0">
                <a:solidFill>
                  <a:prstClr val="black"/>
                </a:solidFill>
              </a:rPr>
              <a:t>"</a:t>
            </a:r>
            <a:r>
              <a:rPr lang="en-US" sz="1200" dirty="0">
                <a:solidFill>
                  <a:prstClr val="black"/>
                </a:solidFill>
              </a:rPr>
              <a:t>woes</a:t>
            </a:r>
            <a:r>
              <a:rPr lang="ru-RU" sz="1200" dirty="0">
                <a:solidFill>
                  <a:prstClr val="black"/>
                </a:solidFill>
              </a:rPr>
              <a:t>"</a:t>
            </a:r>
            <a:endParaRPr lang="en-US" sz="1200" dirty="0">
              <a:solidFill>
                <a:prstClr val="black"/>
              </a:solidFill>
            </a:endParaRPr>
          </a:p>
          <a:p>
            <a:pPr defTabSz="457200" fontAlgn="auto">
              <a:lnSpc>
                <a:spcPct val="100000"/>
              </a:lnSpc>
              <a:spcBef>
                <a:spcPts val="0"/>
              </a:spcBef>
              <a:spcAft>
                <a:spcPts val="0"/>
              </a:spcAft>
            </a:pPr>
            <a:r>
              <a:rPr lang="en-US" sz="1200" dirty="0">
                <a:solidFill>
                  <a:prstClr val="black"/>
                </a:solidFill>
              </a:rPr>
              <a:t>24 </a:t>
            </a:r>
            <a:r>
              <a:rPr lang="en-US" sz="1200" b="1" dirty="0">
                <a:solidFill>
                  <a:prstClr val="black"/>
                </a:solidFill>
              </a:rPr>
              <a:t>E</a:t>
            </a:r>
            <a:r>
              <a:rPr lang="en-US" sz="1200" dirty="0">
                <a:solidFill>
                  <a:prstClr val="black"/>
                </a:solidFill>
              </a:rPr>
              <a:t>vents of second coming</a:t>
            </a:r>
          </a:p>
          <a:p>
            <a:pPr defTabSz="457200" fontAlgn="auto">
              <a:lnSpc>
                <a:spcPct val="100000"/>
              </a:lnSpc>
              <a:spcBef>
                <a:spcPts val="0"/>
              </a:spcBef>
              <a:spcAft>
                <a:spcPts val="0"/>
              </a:spcAft>
            </a:pPr>
            <a:endParaRPr lang="en-US" sz="1200" dirty="0">
              <a:solidFill>
                <a:prstClr val="black"/>
              </a:solidFill>
            </a:endParaRPr>
          </a:p>
          <a:p>
            <a:pPr defTabSz="457200" fontAlgn="auto">
              <a:lnSpc>
                <a:spcPct val="100000"/>
              </a:lnSpc>
              <a:spcBef>
                <a:spcPts val="0"/>
              </a:spcBef>
              <a:spcAft>
                <a:spcPts val="0"/>
              </a:spcAft>
            </a:pPr>
            <a:r>
              <a:rPr lang="en-US" sz="1200" dirty="0">
                <a:solidFill>
                  <a:prstClr val="black"/>
                </a:solidFill>
              </a:rPr>
              <a:t>25 </a:t>
            </a:r>
            <a:r>
              <a:rPr lang="en-US" sz="1200" b="1" dirty="0">
                <a:solidFill>
                  <a:prstClr val="black"/>
                </a:solidFill>
              </a:rPr>
              <a:t>J</a:t>
            </a:r>
            <a:r>
              <a:rPr lang="en-US" sz="1200" dirty="0">
                <a:solidFill>
                  <a:prstClr val="black"/>
                </a:solidFill>
              </a:rPr>
              <a:t>udgment of the nations</a:t>
            </a:r>
          </a:p>
          <a:p>
            <a:pPr defTabSz="457200" fontAlgn="auto">
              <a:lnSpc>
                <a:spcPct val="100000"/>
              </a:lnSpc>
              <a:spcBef>
                <a:spcPts val="0"/>
              </a:spcBef>
              <a:spcAft>
                <a:spcPts val="0"/>
              </a:spcAft>
            </a:pPr>
            <a:r>
              <a:rPr lang="en-US" sz="1200" dirty="0">
                <a:solidFill>
                  <a:prstClr val="black"/>
                </a:solidFill>
              </a:rPr>
              <a:t>26 </a:t>
            </a:r>
            <a:r>
              <a:rPr lang="en-US" sz="1200" b="1" dirty="0">
                <a:solidFill>
                  <a:prstClr val="black"/>
                </a:solidFill>
              </a:rPr>
              <a:t>E</a:t>
            </a:r>
            <a:r>
              <a:rPr lang="en-US" sz="1200" dirty="0">
                <a:solidFill>
                  <a:prstClr val="black"/>
                </a:solidFill>
              </a:rPr>
              <a:t>vents on Calvary</a:t>
            </a:r>
            <a:r>
              <a:rPr lang="uk-UA" sz="1200" dirty="0">
                <a:solidFill>
                  <a:prstClr val="black"/>
                </a:solidFill>
              </a:rPr>
              <a:t>'</a:t>
            </a:r>
            <a:r>
              <a:rPr lang="en-US" sz="1200" dirty="0">
                <a:solidFill>
                  <a:prstClr val="black"/>
                </a:solidFill>
              </a:rPr>
              <a:t>s eve</a:t>
            </a:r>
          </a:p>
          <a:p>
            <a:pPr defTabSz="457200" fontAlgn="auto">
              <a:lnSpc>
                <a:spcPct val="100000"/>
              </a:lnSpc>
              <a:spcBef>
                <a:spcPts val="0"/>
              </a:spcBef>
              <a:spcAft>
                <a:spcPts val="0"/>
              </a:spcAft>
            </a:pPr>
            <a:r>
              <a:rPr lang="en-US" sz="1200" dirty="0">
                <a:solidFill>
                  <a:prstClr val="black"/>
                </a:solidFill>
              </a:rPr>
              <a:t>27 </a:t>
            </a:r>
            <a:r>
              <a:rPr lang="en-US" sz="1200" b="1" dirty="0">
                <a:solidFill>
                  <a:prstClr val="black"/>
                </a:solidFill>
              </a:rPr>
              <a:t>W</a:t>
            </a:r>
            <a:r>
              <a:rPr lang="en-US" sz="1200" dirty="0">
                <a:solidFill>
                  <a:prstClr val="black"/>
                </a:solidFill>
              </a:rPr>
              <a:t>ay of the cross</a:t>
            </a:r>
          </a:p>
          <a:p>
            <a:pPr defTabSz="457200" fontAlgn="auto">
              <a:lnSpc>
                <a:spcPct val="100000"/>
              </a:lnSpc>
              <a:spcBef>
                <a:spcPts val="0"/>
              </a:spcBef>
              <a:spcAft>
                <a:spcPts val="0"/>
              </a:spcAft>
            </a:pPr>
            <a:r>
              <a:rPr lang="en-US" sz="1200" dirty="0">
                <a:solidFill>
                  <a:prstClr val="black"/>
                </a:solidFill>
              </a:rPr>
              <a:t>28 </a:t>
            </a:r>
            <a:r>
              <a:rPr lang="en-US" sz="1200" b="1" dirty="0">
                <a:solidFill>
                  <a:prstClr val="black"/>
                </a:solidFill>
              </a:rPr>
              <a:t>S</a:t>
            </a:r>
            <a:r>
              <a:rPr lang="en-US" sz="1200" dirty="0">
                <a:solidFill>
                  <a:prstClr val="black"/>
                </a:solidFill>
              </a:rPr>
              <a:t>avior</a:t>
            </a:r>
            <a:r>
              <a:rPr lang="uk-UA" sz="1200" dirty="0">
                <a:solidFill>
                  <a:prstClr val="black"/>
                </a:solidFill>
              </a:rPr>
              <a:t>'</a:t>
            </a:r>
            <a:r>
              <a:rPr lang="en-US" sz="1200" dirty="0">
                <a:solidFill>
                  <a:prstClr val="black"/>
                </a:solidFill>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lnSpc>
                <a:spcPct val="100000"/>
              </a:lnSpc>
              <a:spcBef>
                <a:spcPts val="0"/>
              </a:spcBef>
              <a:spcAft>
                <a:spcPts val="0"/>
              </a:spcAft>
            </a:pPr>
            <a:r>
              <a:rPr lang="en-US" sz="1200">
                <a:solidFill>
                  <a:prstClr val="black"/>
                </a:solidFill>
                <a:latin typeface="Helvetica"/>
                <a:ea typeface="+mn-ea"/>
                <a:cs typeface="+mn-cs"/>
              </a:rPr>
              <a:t> </a:t>
            </a:r>
            <a:endParaRPr lang="en-US" sz="1800">
              <a:solidFill>
                <a:prstClr val="black"/>
              </a:solidFill>
              <a:latin typeface="Tw Cen MT"/>
              <a:ea typeface="+mn-ea"/>
              <a:cs typeface="+mn-cs"/>
            </a:endParaRPr>
          </a:p>
        </p:txBody>
      </p:sp>
      <p:sp>
        <p:nvSpPr>
          <p:cNvPr id="13" name="Title 1"/>
          <p:cNvSpPr txBox="1">
            <a:spLocks/>
          </p:cNvSpPr>
          <p:nvPr/>
        </p:nvSpPr>
        <p:spPr bwMode="auto">
          <a:xfrm>
            <a:off x="4826000" y="3412646"/>
            <a:ext cx="25527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lnSpc>
                <a:spcPct val="100000"/>
              </a:lnSpc>
            </a:pPr>
            <a:r>
              <a:rPr lang="en-US" sz="4800" b="1" dirty="0" err="1">
                <a:solidFill>
                  <a:prstClr val="white"/>
                </a:solidFill>
                <a:latin typeface="Arial"/>
                <a:cs typeface="Arial"/>
              </a:rPr>
              <a:t>Ayub</a:t>
            </a:r>
            <a:endParaRPr lang="en-US" sz="4800" b="1" dirty="0">
              <a:solidFill>
                <a:prstClr val="white"/>
              </a:solidFill>
              <a:latin typeface="Arial"/>
              <a:cs typeface="Arial"/>
            </a:endParaRPr>
          </a:p>
        </p:txBody>
      </p:sp>
    </p:spTree>
    <p:extLst>
      <p:ext uri="{BB962C8B-B14F-4D97-AF65-F5344CB8AC3E}">
        <p14:creationId xmlns:p14="http://schemas.microsoft.com/office/powerpoint/2010/main" val="296963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15"/>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2d Cycle Bildad</a:t>
            </a:r>
          </a:p>
        </p:txBody>
      </p:sp>
      <p:grpSp>
        <p:nvGrpSpPr>
          <p:cNvPr id="146434" name="Group 2"/>
          <p:cNvGrpSpPr>
            <a:grpSpLocks/>
          </p:cNvGrpSpPr>
          <p:nvPr/>
        </p:nvGrpSpPr>
        <p:grpSpPr bwMode="auto">
          <a:xfrm>
            <a:off x="71438" y="71438"/>
            <a:ext cx="8893175" cy="6670675"/>
            <a:chOff x="0" y="0"/>
            <a:chExt cx="5952" cy="4343"/>
          </a:xfrm>
        </p:grpSpPr>
        <p:pic>
          <p:nvPicPr>
            <p:cNvPr id="146446"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2"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89093" name="Text Box 5"/>
          <p:cNvSpPr txBox="1">
            <a:spLocks noChangeArrowheads="1"/>
          </p:cNvSpPr>
          <p:nvPr/>
        </p:nvSpPr>
        <p:spPr bwMode="auto">
          <a:xfrm>
            <a:off x="2700337" y="280988"/>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lnSpc>
                <a:spcPct val="100000"/>
              </a:lnSpc>
              <a:defRPr/>
            </a:pPr>
            <a:r>
              <a:rPr lang="en-US" sz="4000" b="1">
                <a:solidFill>
                  <a:schemeClr val="bg1"/>
                </a:solidFill>
                <a:latin typeface="Arial" pitchFamily="-105" charset="0"/>
                <a:ea typeface="Times New Roman" pitchFamily="-105" charset="0"/>
                <a:cs typeface="Times New Roman" pitchFamily="-105" charset="0"/>
              </a:rPr>
              <a:t>Siklus Ketiga</a:t>
            </a:r>
            <a:endParaRPr lang="en-US" sz="4000" b="1" dirty="0">
              <a:solidFill>
                <a:schemeClr val="bg1"/>
              </a:solidFill>
              <a:latin typeface="Times New Roman" pitchFamily="-105" charset="0"/>
              <a:ea typeface="Times New Roman" pitchFamily="-105" charset="0"/>
              <a:cs typeface="Times New Roman" pitchFamily="-105" charset="0"/>
            </a:endParaRPr>
          </a:p>
          <a:p>
            <a:pPr algn="ctr">
              <a:lnSpc>
                <a:spcPct val="100000"/>
              </a:lnSpc>
              <a:defRPr/>
            </a:pPr>
            <a:r>
              <a:rPr lang="en-US" sz="4000" b="1" dirty="0">
                <a:solidFill>
                  <a:schemeClr val="bg1"/>
                </a:solidFill>
                <a:latin typeface="Arial" pitchFamily="-105" charset="0"/>
                <a:ea typeface="Times New Roman" pitchFamily="-105" charset="0"/>
                <a:cs typeface="Times New Roman" pitchFamily="-105" charset="0"/>
              </a:rPr>
              <a:t>22–31</a:t>
            </a:r>
          </a:p>
        </p:txBody>
      </p:sp>
      <p:sp>
        <p:nvSpPr>
          <p:cNvPr id="89094" name="Text Box 6"/>
          <p:cNvSpPr txBox="1">
            <a:spLocks noChangeArrowheads="1"/>
          </p:cNvSpPr>
          <p:nvPr/>
        </p:nvSpPr>
        <p:spPr bwMode="auto">
          <a:xfrm>
            <a:off x="76200" y="1981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a:solidFill>
                  <a:schemeClr val="bg1"/>
                </a:solidFill>
                <a:latin typeface="Times New Roman" charset="0"/>
              </a:rPr>
              <a:t> </a:t>
            </a:r>
            <a:r>
              <a:rPr lang="en-US" sz="4000" b="1">
                <a:solidFill>
                  <a:schemeClr val="bg1"/>
                </a:solidFill>
                <a:latin typeface="Arial" charset="0"/>
              </a:rPr>
              <a:t>Elifas</a:t>
            </a:r>
            <a:endParaRPr lang="en-US" sz="4000" b="1" dirty="0">
              <a:solidFill>
                <a:schemeClr val="bg1"/>
              </a:solidFill>
              <a:latin typeface="Times New Roman" charset="0"/>
            </a:endParaRPr>
          </a:p>
        </p:txBody>
      </p:sp>
      <p:sp>
        <p:nvSpPr>
          <p:cNvPr id="89095" name="Text Box 7"/>
          <p:cNvSpPr txBox="1">
            <a:spLocks noChangeArrowheads="1"/>
          </p:cNvSpPr>
          <p:nvPr/>
        </p:nvSpPr>
        <p:spPr bwMode="auto">
          <a:xfrm>
            <a:off x="3134211" y="1784618"/>
            <a:ext cx="6018506"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Bertobatlah dari dosamu</a:t>
            </a:r>
            <a:endParaRPr lang="en-US" sz="4000" b="1">
              <a:solidFill>
                <a:schemeClr val="bg1"/>
              </a:solidFill>
              <a:latin typeface="Times New Roman" charset="0"/>
            </a:endParaRPr>
          </a:p>
        </p:txBody>
      </p:sp>
      <p:grpSp>
        <p:nvGrpSpPr>
          <p:cNvPr id="146441" name="Group 11"/>
          <p:cNvGrpSpPr>
            <a:grpSpLocks/>
          </p:cNvGrpSpPr>
          <p:nvPr/>
        </p:nvGrpSpPr>
        <p:grpSpPr bwMode="auto">
          <a:xfrm>
            <a:off x="685800" y="1524000"/>
            <a:ext cx="8458200" cy="4724400"/>
            <a:chOff x="432" y="960"/>
            <a:chExt cx="5328" cy="2976"/>
          </a:xfrm>
        </p:grpSpPr>
        <p:sp>
          <p:nvSpPr>
            <p:cNvPr id="89100" name="Line 12"/>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9101" name="Line 13"/>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9102" name="Line 14"/>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
        <p:nvSpPr>
          <p:cNvPr id="17"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
        <p:nvSpPr>
          <p:cNvPr id="14" name="Text Box 8">
            <a:extLst>
              <a:ext uri="{FF2B5EF4-FFF2-40B4-BE49-F238E27FC236}">
                <a16:creationId xmlns:a16="http://schemas.microsoft.com/office/drawing/2014/main" id="{0A1BA2D0-667D-490C-971D-B5BB5D1069DB}"/>
              </a:ext>
            </a:extLst>
          </p:cNvPr>
          <p:cNvSpPr txBox="1">
            <a:spLocks noChangeArrowheads="1"/>
          </p:cNvSpPr>
          <p:nvPr/>
        </p:nvSpPr>
        <p:spPr bwMode="auto">
          <a:xfrm>
            <a:off x="838200" y="3467100"/>
            <a:ext cx="1752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a:solidFill>
                  <a:schemeClr val="bg1"/>
                </a:solidFill>
                <a:latin typeface="Arial" charset="0"/>
              </a:rPr>
              <a:t>Bildad </a:t>
            </a:r>
            <a:endParaRPr lang="en-US" sz="4000" b="1">
              <a:solidFill>
                <a:schemeClr val="bg1"/>
              </a:solidFill>
              <a:latin typeface="Times New Roman" charset="0"/>
            </a:endParaRPr>
          </a:p>
        </p:txBody>
      </p:sp>
      <p:sp>
        <p:nvSpPr>
          <p:cNvPr id="15" name="Text Box 10">
            <a:extLst>
              <a:ext uri="{FF2B5EF4-FFF2-40B4-BE49-F238E27FC236}">
                <a16:creationId xmlns:a16="http://schemas.microsoft.com/office/drawing/2014/main" id="{6898EA5C-1073-4DF3-BE1E-DD0E0D680D83}"/>
              </a:ext>
            </a:extLst>
          </p:cNvPr>
          <p:cNvSpPr txBox="1">
            <a:spLocks noChangeArrowheads="1"/>
          </p:cNvSpPr>
          <p:nvPr/>
        </p:nvSpPr>
        <p:spPr bwMode="auto">
          <a:xfrm>
            <a:off x="3133212" y="3162300"/>
            <a:ext cx="623938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sv-SE" sz="4000" b="1">
                <a:solidFill>
                  <a:schemeClr val="bg1"/>
                </a:solidFill>
                <a:latin typeface="Arial" charset="0"/>
              </a:rPr>
              <a:t>Bagaimana orang bisa benar di hadapan Allah?</a:t>
            </a:r>
            <a:endParaRPr lang="en-US" sz="4000" b="1">
              <a:solidFill>
                <a:schemeClr val="bg1"/>
              </a:solidFill>
              <a:latin typeface="Times New Roman" charset="0"/>
            </a:endParaRPr>
          </a:p>
        </p:txBody>
      </p:sp>
      <p:sp>
        <p:nvSpPr>
          <p:cNvPr id="16" name="Text Box 9">
            <a:extLst>
              <a:ext uri="{FF2B5EF4-FFF2-40B4-BE49-F238E27FC236}">
                <a16:creationId xmlns:a16="http://schemas.microsoft.com/office/drawing/2014/main" id="{1CEEB4DF-B075-48C8-AF37-97EB77608FAE}"/>
              </a:ext>
            </a:extLst>
          </p:cNvPr>
          <p:cNvSpPr txBox="1">
            <a:spLocks noChangeArrowheads="1"/>
          </p:cNvSpPr>
          <p:nvPr/>
        </p:nvSpPr>
        <p:spPr bwMode="auto">
          <a:xfrm>
            <a:off x="76200" y="49530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a:solidFill>
                  <a:schemeClr val="bg1"/>
                </a:solidFill>
                <a:latin typeface="Times New Roman" charset="0"/>
              </a:rPr>
              <a:t> </a:t>
            </a:r>
            <a:r>
              <a:rPr lang="en-US" sz="4000" b="1">
                <a:solidFill>
                  <a:schemeClr val="bg1"/>
                </a:solidFill>
                <a:latin typeface="Arial" charset="0"/>
              </a:rPr>
              <a:t>Zofar</a:t>
            </a:r>
            <a:endParaRPr lang="en-US" sz="4000" b="1" dirty="0">
              <a:solidFill>
                <a:schemeClr val="bg1"/>
              </a:solidFill>
              <a:latin typeface="Times New Roman" charset="0"/>
            </a:endParaRPr>
          </a:p>
        </p:txBody>
      </p:sp>
    </p:spTree>
    <p:extLst>
      <p:ext uri="{BB962C8B-B14F-4D97-AF65-F5344CB8AC3E}">
        <p14:creationId xmlns:p14="http://schemas.microsoft.com/office/powerpoint/2010/main" val="2706573600"/>
      </p:ext>
    </p:extLst>
  </p:cSld>
  <p:clrMapOvr>
    <a:masterClrMapping/>
  </p:clrMapOvr>
  <p:transition spd="med">
    <p:randomBar dir="ver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26</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1371032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27</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7540174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opti illusion vanity"/>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1063625"/>
            <a:ext cx="9144000" cy="911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3" name="Text Box 3"/>
          <p:cNvSpPr txBox="1">
            <a:spLocks noChangeArrowheads="1"/>
          </p:cNvSpPr>
          <p:nvPr/>
        </p:nvSpPr>
        <p:spPr bwMode="auto">
          <a:xfrm>
            <a:off x="914400" y="2162175"/>
            <a:ext cx="2747963"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Iblis:</a:t>
            </a:r>
          </a:p>
        </p:txBody>
      </p:sp>
      <p:sp>
        <p:nvSpPr>
          <p:cNvPr id="92164" name="Text Box 4"/>
          <p:cNvSpPr txBox="1">
            <a:spLocks noChangeArrowheads="1"/>
          </p:cNvSpPr>
          <p:nvPr/>
        </p:nvSpPr>
        <p:spPr bwMode="auto">
          <a:xfrm>
            <a:off x="3059832" y="2162175"/>
            <a:ext cx="539836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Sudah sepantasnya</a:t>
            </a:r>
            <a:endParaRPr lang="en-US" sz="4000" b="1" dirty="0">
              <a:solidFill>
                <a:srgbClr val="FFFFFF"/>
              </a:solidFill>
              <a:latin typeface="Arial" pitchFamily="-105" charset="0"/>
              <a:ea typeface="Times New Roman" pitchFamily="-105" charset="0"/>
              <a:cs typeface="Times New Roman" pitchFamily="-105" charset="0"/>
            </a:endParaRPr>
          </a:p>
        </p:txBody>
      </p:sp>
      <p:sp>
        <p:nvSpPr>
          <p:cNvPr id="92165" name="Text Box 5"/>
          <p:cNvSpPr txBox="1">
            <a:spLocks noChangeArrowheads="1"/>
          </p:cNvSpPr>
          <p:nvPr/>
        </p:nvSpPr>
        <p:spPr bwMode="auto">
          <a:xfrm>
            <a:off x="914400" y="3289300"/>
            <a:ext cx="3581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3 Sahabat: </a:t>
            </a:r>
          </a:p>
        </p:txBody>
      </p:sp>
      <p:sp>
        <p:nvSpPr>
          <p:cNvPr id="92166" name="Text Box 6"/>
          <p:cNvSpPr txBox="1">
            <a:spLocks noChangeArrowheads="1"/>
          </p:cNvSpPr>
          <p:nvPr/>
        </p:nvSpPr>
        <p:spPr bwMode="auto">
          <a:xfrm>
            <a:off x="914400" y="4418013"/>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Elihu:</a:t>
            </a:r>
          </a:p>
        </p:txBody>
      </p:sp>
      <p:sp>
        <p:nvSpPr>
          <p:cNvPr id="92170" name="Text Box 10"/>
          <p:cNvSpPr txBox="1">
            <a:spLocks noChangeArrowheads="1"/>
          </p:cNvSpPr>
          <p:nvPr/>
        </p:nvSpPr>
        <p:spPr bwMode="auto">
          <a:xfrm>
            <a:off x="3629932" y="3289300"/>
            <a:ext cx="48228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Pembalasan</a:t>
            </a:r>
          </a:p>
        </p:txBody>
      </p:sp>
      <p:sp>
        <p:nvSpPr>
          <p:cNvPr id="92171" name="Text Box 11"/>
          <p:cNvSpPr txBox="1">
            <a:spLocks noChangeArrowheads="1"/>
          </p:cNvSpPr>
          <p:nvPr/>
        </p:nvSpPr>
        <p:spPr bwMode="auto">
          <a:xfrm>
            <a:off x="3492500" y="4418013"/>
            <a:ext cx="49657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Pelajaran</a:t>
            </a:r>
            <a:endParaRPr lang="en-US" sz="4000" b="1" dirty="0">
              <a:solidFill>
                <a:srgbClr val="FFFFFF"/>
              </a:solidFill>
              <a:latin typeface="Arial" pitchFamily="-105" charset="0"/>
              <a:ea typeface="Times New Roman" pitchFamily="-105" charset="0"/>
              <a:cs typeface="Times New Roman" pitchFamily="-105" charset="0"/>
            </a:endParaRPr>
          </a:p>
        </p:txBody>
      </p:sp>
      <p:sp>
        <p:nvSpPr>
          <p:cNvPr id="92172" name="Rectangle 12"/>
          <p:cNvSpPr>
            <a:spLocks noGrp="1" noChangeArrowheads="1"/>
          </p:cNvSpPr>
          <p:nvPr>
            <p:ph type="title" idx="4294967295"/>
          </p:nvPr>
        </p:nvSpPr>
        <p:spPr>
          <a:xfrm>
            <a:off x="685800" y="609600"/>
            <a:ext cx="7772400" cy="1323439"/>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a:solidFill>
                  <a:schemeClr val="bg1"/>
                </a:solidFill>
                <a:latin typeface="Arial" pitchFamily="-105" charset="0"/>
                <a:ea typeface="Times New Roman" pitchFamily="-105" charset="0"/>
                <a:cs typeface="Times New Roman" pitchFamily="-105" charset="0"/>
              </a:rPr>
              <a:t>Mengapa orang yang tidak bersalah menderita?</a:t>
            </a:r>
          </a:p>
        </p:txBody>
      </p:sp>
    </p:spTree>
    <p:extLst>
      <p:ext uri="{BB962C8B-B14F-4D97-AF65-F5344CB8AC3E}">
        <p14:creationId xmlns:p14="http://schemas.microsoft.com/office/powerpoint/2010/main" val="89475786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dissolve">
                                      <p:cBhvr>
                                        <p:cTn id="7" dur="500"/>
                                        <p:tgtEl>
                                          <p:spTgt spid="92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164"/>
                                        </p:tgtEl>
                                        <p:attrNameLst>
                                          <p:attrName>style.visibility</p:attrName>
                                        </p:attrNameLst>
                                      </p:cBhvr>
                                      <p:to>
                                        <p:strVal val="visible"/>
                                      </p:to>
                                    </p:set>
                                    <p:animEffect transition="in" filter="dissolve">
                                      <p:cBhvr>
                                        <p:cTn id="12" dur="500"/>
                                        <p:tgtEl>
                                          <p:spTgt spid="921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165"/>
                                        </p:tgtEl>
                                        <p:attrNameLst>
                                          <p:attrName>style.visibility</p:attrName>
                                        </p:attrNameLst>
                                      </p:cBhvr>
                                      <p:to>
                                        <p:strVal val="visible"/>
                                      </p:to>
                                    </p:set>
                                    <p:animEffect transition="in" filter="dissolve">
                                      <p:cBhvr>
                                        <p:cTn id="17" dur="500"/>
                                        <p:tgtEl>
                                          <p:spTgt spid="921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2170"/>
                                        </p:tgtEl>
                                        <p:attrNameLst>
                                          <p:attrName>style.visibility</p:attrName>
                                        </p:attrNameLst>
                                      </p:cBhvr>
                                      <p:to>
                                        <p:strVal val="visible"/>
                                      </p:to>
                                    </p:set>
                                    <p:animEffect transition="in" filter="dissolve">
                                      <p:cBhvr>
                                        <p:cTn id="22" dur="500"/>
                                        <p:tgtEl>
                                          <p:spTgt spid="921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2166"/>
                                        </p:tgtEl>
                                        <p:attrNameLst>
                                          <p:attrName>style.visibility</p:attrName>
                                        </p:attrNameLst>
                                      </p:cBhvr>
                                      <p:to>
                                        <p:strVal val="visible"/>
                                      </p:to>
                                    </p:set>
                                    <p:animEffect transition="in" filter="dissolve">
                                      <p:cBhvr>
                                        <p:cTn id="27" dur="500"/>
                                        <p:tgtEl>
                                          <p:spTgt spid="921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2171"/>
                                        </p:tgtEl>
                                        <p:attrNameLst>
                                          <p:attrName>style.visibility</p:attrName>
                                        </p:attrNameLst>
                                      </p:cBhvr>
                                      <p:to>
                                        <p:strVal val="visible"/>
                                      </p:to>
                                    </p:set>
                                    <p:animEffect transition="in" filter="dissolve">
                                      <p:cBhvr>
                                        <p:cTn id="32" dur="500"/>
                                        <p:tgtEl>
                                          <p:spTgt spid="92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utoUpdateAnimBg="0"/>
      <p:bldP spid="92164" grpId="0" autoUpdateAnimBg="0"/>
      <p:bldP spid="92165" grpId="0" autoUpdateAnimBg="0"/>
      <p:bldP spid="92166" grpId="0" autoUpdateAnimBg="0"/>
      <p:bldP spid="92170" grpId="0" autoUpdateAnimBg="0"/>
      <p:bldP spid="92171"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28</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0700276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0" fontAlgn="base" latinLnBrk="0" hangingPunct="0">
              <a:lnSpc>
                <a:spcPct val="80000"/>
              </a:lnSpc>
              <a:spcBef>
                <a:spcPct val="0"/>
              </a:spcBef>
              <a:spcAft>
                <a:spcPct val="0"/>
              </a:spcAft>
              <a:buClrTx/>
              <a:buSzTx/>
              <a:buFontTx/>
              <a:buNone/>
              <a:tabLst/>
              <a:defRPr/>
            </a:pPr>
            <a:fld id="{07C3CF5B-08EB-413E-A90A-85AE17F4CA53}" type="slidenum">
              <a:rPr kumimoji="0" lang="en-US" altLang="en-US" sz="1400" b="0" i="0" u="none" strike="noStrike" kern="1200" cap="none" spc="0" normalizeH="0" baseline="0" noProof="0">
                <a:ln>
                  <a:noFill/>
                </a:ln>
                <a:solidFill>
                  <a:srgbClr val="898989"/>
                </a:solidFill>
                <a:effectLst/>
                <a:uLnTx/>
                <a:uFillTx/>
                <a:latin typeface="Calibri" pitchFamily="34" charset="0"/>
                <a:ea typeface="MS PGothic" pitchFamily="34" charset="-128"/>
              </a:rPr>
              <a:pPr marL="0" marR="0" lvl="0" indent="0" algn="r" defTabSz="914400" rtl="0" eaLnBrk="0" fontAlgn="base" latinLnBrk="0" hangingPunct="0">
                <a:lnSpc>
                  <a:spcPct val="80000"/>
                </a:lnSpc>
                <a:spcBef>
                  <a:spcPct val="0"/>
                </a:spcBef>
                <a:spcAft>
                  <a:spcPct val="0"/>
                </a:spcAft>
                <a:buClrTx/>
                <a:buSzTx/>
                <a:buFontTx/>
                <a:buNone/>
                <a:tabLst/>
                <a:defRPr/>
              </a:pPr>
              <a:t>115</a:t>
            </a:fld>
            <a:endParaRPr kumimoji="0" lang="en-US" altLang="en-US" sz="1400" b="0" i="0" u="none" strike="noStrike" kern="1200" cap="none" spc="0" normalizeH="0" baseline="0" noProof="0">
              <a:ln>
                <a:noFill/>
              </a:ln>
              <a:solidFill>
                <a:srgbClr val="898989"/>
              </a:solidFill>
              <a:effectLst/>
              <a:uLnTx/>
              <a:uFillTx/>
              <a:latin typeface="Calibri" pitchFamily="34" charset="0"/>
              <a:ea typeface="MS PGothic" pitchFamily="34" charset="-128"/>
            </a:endParaRPr>
          </a:p>
        </p:txBody>
      </p:sp>
      <p:pic>
        <p:nvPicPr>
          <p:cNvPr id="62467" name="Picture 3" descr="bible_job.gi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124200" y="2209800"/>
            <a:ext cx="3017838"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0" y="3886200"/>
            <a:ext cx="3276600" cy="1905000"/>
          </a:xfrm>
          <a:prstGeom prst="wedgeRoundRectCallout">
            <a:avLst>
              <a:gd name="adj1" fmla="val 89873"/>
              <a:gd name="adj2" fmla="val -256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GB" altLang="en-US" sz="2800" b="0" i="0" u="none" strike="noStrike" kern="1200" cap="none" spc="0" normalizeH="0" baseline="0" noProof="0">
                <a:ln>
                  <a:noFill/>
                </a:ln>
                <a:solidFill>
                  <a:srgbClr val="000000"/>
                </a:solidFill>
                <a:effectLst/>
                <a:uLnTx/>
                <a:uFillTx/>
                <a:latin typeface="Calibri" pitchFamily="34" charset="0"/>
                <a:ea typeface="MS PGothic" pitchFamily="34" charset="-128"/>
              </a:rPr>
              <a:t>Kalian penasihat yang banyak bicara. Aku lebih suka kalian diam …</a:t>
            </a:r>
            <a:endParaRPr kumimoji="0" lang="en-US" altLang="en-US" sz="2800" b="0" i="0" u="none" strike="noStrike" kern="1200" cap="none" spc="0" normalizeH="0" baseline="0" noProof="0" dirty="0">
              <a:ln>
                <a:noFill/>
              </a:ln>
              <a:solidFill>
                <a:srgbClr val="000000"/>
              </a:solidFill>
              <a:effectLst/>
              <a:uLnTx/>
              <a:uFillTx/>
              <a:latin typeface="Calibri" pitchFamily="34" charset="0"/>
              <a:ea typeface="MS PGothic" pitchFamily="34" charset="-128"/>
            </a:endParaRPr>
          </a:p>
        </p:txBody>
      </p:sp>
      <p:sp>
        <p:nvSpPr>
          <p:cNvPr id="7" name="Rounded Rectangular Callout 6"/>
          <p:cNvSpPr/>
          <p:nvPr/>
        </p:nvSpPr>
        <p:spPr>
          <a:xfrm>
            <a:off x="228600" y="228600"/>
            <a:ext cx="2895600" cy="2667000"/>
          </a:xfrm>
          <a:prstGeom prst="wedgeRoundRectCallout">
            <a:avLst>
              <a:gd name="adj1" fmla="val 65939"/>
              <a:gd name="adj2" fmla="val 48801"/>
              <a:gd name="adj3" fmla="val 16667"/>
            </a:avLst>
          </a:prstGeom>
          <a:solidFill>
            <a:srgbClr val="008000"/>
          </a:solidFill>
        </p:spPr>
        <p:style>
          <a:lnRef idx="2">
            <a:schemeClr val="accent3">
              <a:shade val="50000"/>
            </a:schemeClr>
          </a:lnRef>
          <a:fillRef idx="1">
            <a:schemeClr val="accent3"/>
          </a:fillRef>
          <a:effectRef idx="0">
            <a:schemeClr val="accent3"/>
          </a:effectRef>
          <a:fontRef idx="minor">
            <a:schemeClr val="lt1"/>
          </a:fontRef>
        </p:style>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GB" altLang="en-US" sz="2800" b="0" i="0" u="none" strike="noStrike" kern="1200" cap="none" spc="0" normalizeH="0" baseline="0" noProof="0">
                <a:ln>
                  <a:noFill/>
                </a:ln>
                <a:solidFill>
                  <a:srgbClr val="FFFFFF"/>
                </a:solidFill>
                <a:effectLst/>
                <a:uLnTx/>
                <a:uFillTx/>
                <a:latin typeface="Calibri" pitchFamily="34" charset="0"/>
                <a:ea typeface="MS PGothic" pitchFamily="34" charset="-128"/>
              </a:rPr>
              <a:t>Engkau pasti telah berbuat dosa, itulah</a:t>
            </a:r>
            <a:r>
              <a:rPr kumimoji="0" lang="en-GB" altLang="en-US" sz="2800" b="0" i="0" u="none" strike="noStrike" kern="1200" cap="none" spc="0" normalizeH="0" noProof="0">
                <a:ln>
                  <a:noFill/>
                </a:ln>
                <a:solidFill>
                  <a:srgbClr val="FFFFFF"/>
                </a:solidFill>
                <a:effectLst/>
                <a:uLnTx/>
                <a:uFillTx/>
                <a:latin typeface="Calibri" pitchFamily="34" charset="0"/>
                <a:ea typeface="MS PGothic" pitchFamily="34" charset="-128"/>
              </a:rPr>
              <a:t> sebabnya Allah menghakimi engkau. Bertobatlah!</a:t>
            </a:r>
            <a:endParaRPr kumimoji="0" lang="en-US" altLang="en-US" sz="2800" b="0" i="0" u="none" strike="noStrike" kern="1200" cap="none" spc="0" normalizeH="0" baseline="0" noProof="0">
              <a:ln>
                <a:noFill/>
              </a:ln>
              <a:solidFill>
                <a:srgbClr val="FFFFFF"/>
              </a:solidFill>
              <a:effectLst/>
              <a:uLnTx/>
              <a:uFillTx/>
              <a:latin typeface="Calibri" pitchFamily="34" charset="0"/>
              <a:ea typeface="MS PGothic" pitchFamily="34" charset="-128"/>
            </a:endParaRPr>
          </a:p>
        </p:txBody>
      </p:sp>
      <p:sp>
        <p:nvSpPr>
          <p:cNvPr id="8" name="Rounded Rectangular Callout 7"/>
          <p:cNvSpPr>
            <a:spLocks noChangeArrowheads="1"/>
          </p:cNvSpPr>
          <p:nvPr/>
        </p:nvSpPr>
        <p:spPr bwMode="auto">
          <a:xfrm>
            <a:off x="3276600" y="304800"/>
            <a:ext cx="3048000" cy="1981200"/>
          </a:xfrm>
          <a:prstGeom prst="wedgeRoundRectCallout">
            <a:avLst>
              <a:gd name="adj1" fmla="val -2278"/>
              <a:gd name="adj2" fmla="val 76667"/>
              <a:gd name="adj3" fmla="val 16667"/>
            </a:avLst>
          </a:prstGeom>
          <a:solidFill>
            <a:srgbClr val="984807"/>
          </a:solidFill>
          <a:ln w="38100">
            <a:solidFill>
              <a:schemeClr val="bg1"/>
            </a:solidFill>
            <a:miter lim="800000"/>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GB" altLang="en-US" sz="2600" b="0" i="0" u="none" strike="noStrike" kern="1200" cap="none" spc="0" normalizeH="0" baseline="0" noProof="0">
                <a:ln>
                  <a:noFill/>
                </a:ln>
                <a:solidFill>
                  <a:srgbClr val="FFFFFF"/>
                </a:solidFill>
                <a:effectLst/>
                <a:uLnTx/>
                <a:uFillTx/>
                <a:latin typeface="Calibri" pitchFamily="34" charset="0"/>
                <a:ea typeface="MS PGothic" pitchFamily="34" charset="-128"/>
              </a:rPr>
              <a:t>Allah itu berkuasa. Ia membuatmu menderita dan Ia yang akan menyembuhkanmu</a:t>
            </a:r>
            <a:endParaRPr kumimoji="0" lang="en-US" altLang="en-US" sz="2600" b="0" i="0" u="none" strike="noStrike" kern="1200" cap="none" spc="0" normalizeH="0" baseline="0" noProof="0">
              <a:ln>
                <a:noFill/>
              </a:ln>
              <a:solidFill>
                <a:srgbClr val="FFFFFF"/>
              </a:solidFill>
              <a:effectLst/>
              <a:uLnTx/>
              <a:uFillTx/>
              <a:latin typeface="Calibri" pitchFamily="34" charset="0"/>
              <a:ea typeface="MS PGothic" pitchFamily="34" charset="-128"/>
            </a:endParaRPr>
          </a:p>
        </p:txBody>
      </p:sp>
      <p:sp>
        <p:nvSpPr>
          <p:cNvPr id="9" name="Rounded Rectangular Callout 8"/>
          <p:cNvSpPr>
            <a:spLocks noChangeArrowheads="1"/>
          </p:cNvSpPr>
          <p:nvPr/>
        </p:nvSpPr>
        <p:spPr bwMode="auto">
          <a:xfrm>
            <a:off x="6172200" y="609600"/>
            <a:ext cx="2971800" cy="1752600"/>
          </a:xfrm>
          <a:prstGeom prst="wedgeRoundRectCallout">
            <a:avLst>
              <a:gd name="adj1" fmla="val -69449"/>
              <a:gd name="adj2" fmla="val 91671"/>
              <a:gd name="adj3" fmla="val 16667"/>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GB" altLang="en-US" sz="2400" b="0" i="0" u="none" strike="noStrike" kern="1200" cap="none" spc="0" normalizeH="0" baseline="0" noProof="0">
                <a:ln>
                  <a:noFill/>
                </a:ln>
                <a:solidFill>
                  <a:srgbClr val="000000"/>
                </a:solidFill>
                <a:effectLst/>
                <a:uLnTx/>
                <a:uFillTx/>
                <a:latin typeface="Calibri" pitchFamily="34" charset="0"/>
                <a:ea typeface="MS PGothic" pitchFamily="34" charset="-128"/>
              </a:rPr>
              <a:t>Bagaimanakah</a:t>
            </a:r>
            <a:r>
              <a:rPr kumimoji="0" lang="en-GB" altLang="en-US" sz="2400" b="0" i="0" u="none" strike="noStrike" kern="1200" cap="none" spc="0" normalizeH="0" noProof="0">
                <a:ln>
                  <a:noFill/>
                </a:ln>
                <a:solidFill>
                  <a:srgbClr val="000000"/>
                </a:solidFill>
                <a:effectLst/>
                <a:uLnTx/>
                <a:uFillTx/>
                <a:latin typeface="Calibri" pitchFamily="34" charset="0"/>
                <a:ea typeface="MS PGothic" pitchFamily="34" charset="-128"/>
              </a:rPr>
              <a:t> manusia dapat dibandingkan dengan kekudusan ALLAH? Bertobatlah!</a:t>
            </a:r>
            <a:endParaRPr kumimoji="0" lang="en-US" altLang="en-US" sz="24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10" name="Rounded Rectangular Callout 9"/>
          <p:cNvSpPr>
            <a:spLocks noChangeArrowheads="1"/>
          </p:cNvSpPr>
          <p:nvPr/>
        </p:nvSpPr>
        <p:spPr bwMode="auto">
          <a:xfrm>
            <a:off x="5181600" y="4648200"/>
            <a:ext cx="3657600" cy="1905000"/>
          </a:xfrm>
          <a:prstGeom prst="wedgeRoundRectCallout">
            <a:avLst>
              <a:gd name="adj1" fmla="val -69454"/>
              <a:gd name="adj2" fmla="val -62986"/>
              <a:gd name="adj3" fmla="val 16667"/>
            </a:avLst>
          </a:prstGeom>
          <a:gradFill rotWithShape="1">
            <a:gsLst>
              <a:gs pos="0">
                <a:srgbClr val="FFEBDB"/>
              </a:gs>
              <a:gs pos="64999">
                <a:srgbClr val="FFD0AA"/>
              </a:gs>
              <a:gs pos="100000">
                <a:srgbClr val="FFBE86"/>
              </a:gs>
            </a:gsLst>
            <a:lin ang="5400000" scaled="1"/>
          </a:gradFill>
          <a:ln w="9525">
            <a:solidFill>
              <a:srgbClr val="F69240"/>
            </a:solidFill>
            <a:miter lim="800000"/>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GB" altLang="en-US" sz="2600" b="0" i="0" u="none" strike="noStrike" kern="1200" cap="none" spc="0" normalizeH="0" baseline="0" noProof="0">
                <a:ln>
                  <a:noFill/>
                </a:ln>
                <a:solidFill>
                  <a:srgbClr val="000000"/>
                </a:solidFill>
                <a:effectLst/>
                <a:uLnTx/>
                <a:uFillTx/>
                <a:latin typeface="Calibri" pitchFamily="34" charset="0"/>
                <a:ea typeface="MS PGothic" pitchFamily="34" charset="-128"/>
              </a:rPr>
              <a:t>Allah suka menggertak. Aku ingin pembelaku,</a:t>
            </a:r>
            <a:r>
              <a:rPr kumimoji="0" lang="en-GB" altLang="en-US" sz="2600" b="0" i="0" u="none" strike="noStrike" kern="1200" cap="none" spc="0" normalizeH="0" noProof="0">
                <a:ln>
                  <a:noFill/>
                </a:ln>
                <a:solidFill>
                  <a:srgbClr val="000000"/>
                </a:solidFill>
                <a:effectLst/>
                <a:uLnTx/>
                <a:uFillTx/>
                <a:latin typeface="Calibri" pitchFamily="34" charset="0"/>
                <a:ea typeface="MS PGothic" pitchFamily="34" charset="-128"/>
              </a:rPr>
              <a:t> </a:t>
            </a:r>
            <a:r>
              <a:rPr kumimoji="0" lang="en-GB" altLang="en-US" sz="2600" b="0" i="0" u="none" strike="noStrike" kern="1200" cap="none" spc="0" normalizeH="0" baseline="0" noProof="0">
                <a:ln>
                  <a:noFill/>
                </a:ln>
                <a:solidFill>
                  <a:srgbClr val="000000"/>
                </a:solidFill>
                <a:effectLst/>
                <a:uLnTx/>
                <a:uFillTx/>
                <a:latin typeface="Calibri" pitchFamily="34" charset="0"/>
                <a:ea typeface="MS PGothic" pitchFamily="34" charset="-128"/>
              </a:rPr>
              <a:t> seseorang yang dapat berdiri diantara aku dan Allah. </a:t>
            </a:r>
            <a:endParaRPr kumimoji="0" lang="en-US" altLang="en-US" sz="26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957430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29</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0006886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30</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4961633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31</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1511369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32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970222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5098"/>
          <a:stretch/>
        </p:blipFill>
        <p:spPr>
          <a:xfrm>
            <a:off x="17214" y="0"/>
            <a:ext cx="9126786"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00000"/>
              </a:lnSpc>
              <a:defRPr/>
            </a:pPr>
            <a:r>
              <a:rPr lang="en-US" sz="5400" b="1" i="1">
                <a:solidFill>
                  <a:schemeClr val="tx1"/>
                </a:solidFill>
                <a:effectLst/>
                <a:latin typeface="Arial" charset="0"/>
                <a:ea typeface="ＭＳ Ｐゴシック" charset="0"/>
                <a:cs typeface="ＭＳ Ｐゴシック" charset="0"/>
              </a:rPr>
              <a:t>Ayub</a:t>
            </a:r>
            <a:endParaRPr lang="en-US" sz="5400" b="1" i="1" dirty="0">
              <a:solidFill>
                <a:schemeClr val="tx1"/>
              </a:solidFill>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extLst/>
        </p:spPr>
        <p:txBody>
          <a:bodyPr/>
          <a:lstStyle/>
          <a:p>
            <a:pPr>
              <a:defRPr/>
            </a:pPr>
            <a:r>
              <a:rPr lang="en-US" sz="8800" b="1" dirty="0" err="1">
                <a:solidFill>
                  <a:schemeClr val="tx1"/>
                </a:solidFill>
                <a:effectLst/>
                <a:latin typeface="Arial" charset="0"/>
                <a:ea typeface="ＭＳ Ｐゴシック" charset="0"/>
                <a:cs typeface="ＭＳ Ｐゴシック" charset="0"/>
              </a:rPr>
              <a:t>Tunduklah</a:t>
            </a:r>
            <a:endParaRPr lang="en-US" sz="8800" b="1" dirty="0">
              <a:solidFill>
                <a:schemeClr val="tx1"/>
              </a:solidFill>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lnSpc>
                <a:spcPct val="100000"/>
              </a:lnSpc>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eaLnBrk="0" fontAlgn="auto" hangingPunct="0">
              <a:lnSpc>
                <a:spcPct val="100000"/>
              </a:lnSpc>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987155513"/>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61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052513"/>
            <a:ext cx="9261476" cy="521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1" name="Text Box 2"/>
          <p:cNvSpPr txBox="1">
            <a:spLocks noChangeArrowheads="1"/>
          </p:cNvSpPr>
          <p:nvPr/>
        </p:nvSpPr>
        <p:spPr bwMode="auto">
          <a:xfrm>
            <a:off x="8382000" y="76200"/>
            <a:ext cx="7620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367</a:t>
            </a:r>
          </a:p>
        </p:txBody>
      </p:sp>
      <p:sp>
        <p:nvSpPr>
          <p:cNvPr id="176132" name="Rectangle 3"/>
          <p:cNvSpPr>
            <a:spLocks noGrp="1" noChangeArrowheads="1"/>
          </p:cNvSpPr>
          <p:nvPr>
            <p:ph type="title"/>
          </p:nvPr>
        </p:nvSpPr>
        <p:spPr>
          <a:xfrm>
            <a:off x="179388" y="152400"/>
            <a:ext cx="8353052"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charset="0"/>
                <a:ea typeface="ＭＳ Ｐゴシック" charset="0"/>
                <a:cs typeface="Arial" charset="0"/>
              </a:rPr>
              <a:t>Yang dituju oleh Elihu (</a:t>
            </a:r>
            <a:r>
              <a:rPr lang="en-US" altLang="zh-CN" b="1" dirty="0">
                <a:solidFill>
                  <a:srgbClr val="FFFFFF"/>
                </a:solidFill>
                <a:latin typeface="Arial" charset="0"/>
                <a:ea typeface="ＭＳ Ｐゴシック" charset="0"/>
                <a:cs typeface="Arial" charset="0"/>
              </a:rPr>
              <a:t>32–37)</a:t>
            </a:r>
            <a:endParaRPr lang="en-US" dirty="0">
              <a:solidFill>
                <a:srgbClr val="FFFFFF"/>
              </a:solidFill>
              <a:latin typeface="Arial" charset="0"/>
              <a:ea typeface="ＭＳ Ｐゴシック" charset="0"/>
              <a:cs typeface="Arial" charset="0"/>
            </a:endParaRPr>
          </a:p>
        </p:txBody>
      </p:sp>
      <p:grpSp>
        <p:nvGrpSpPr>
          <p:cNvPr id="176133" name="Group 60"/>
          <p:cNvGrpSpPr>
            <a:grpSpLocks/>
          </p:cNvGrpSpPr>
          <p:nvPr/>
        </p:nvGrpSpPr>
        <p:grpSpPr bwMode="auto">
          <a:xfrm>
            <a:off x="3419475" y="1177925"/>
            <a:ext cx="5724525" cy="5756275"/>
            <a:chOff x="2202" y="576"/>
            <a:chExt cx="3606" cy="3626"/>
          </a:xfrm>
        </p:grpSpPr>
        <p:sp>
          <p:nvSpPr>
            <p:cNvPr id="176135" name="Text Box 61"/>
            <p:cNvSpPr txBox="1">
              <a:spLocks noChangeArrowheads="1"/>
            </p:cNvSpPr>
            <p:nvPr/>
          </p:nvSpPr>
          <p:spPr bwMode="auto">
            <a:xfrm>
              <a:off x="2202" y="576"/>
              <a:ext cx="3606" cy="32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r>
                <a:rPr lang="en-US" sz="2400" b="1" u="sng">
                  <a:solidFill>
                    <a:srgbClr val="FFFFFF"/>
                  </a:solidFill>
                </a:rPr>
                <a:t>Perkataan pertama</a:t>
              </a:r>
              <a:endParaRPr lang="en-US" sz="2400" b="1">
                <a:solidFill>
                  <a:srgbClr val="FFFFFF"/>
                </a:solidFill>
                <a:latin typeface="Times New Roman" charset="0"/>
              </a:endParaRPr>
            </a:p>
            <a:p>
              <a:pPr algn="ctr" eaLnBrk="1" hangingPunct="1"/>
              <a:r>
                <a:rPr lang="en-US" sz="2400" b="1">
                  <a:solidFill>
                    <a:srgbClr val="FFFFFF"/>
                  </a:solidFill>
                </a:rPr>
                <a:t>Kepada keempat sahabat (32:6-9)</a:t>
              </a:r>
              <a:endParaRPr lang="en-US" sz="2400" b="1">
                <a:solidFill>
                  <a:srgbClr val="FFFFFF"/>
                </a:solidFill>
                <a:latin typeface="Times New Roman" charset="0"/>
              </a:endParaRPr>
            </a:p>
            <a:p>
              <a:pPr algn="ctr" eaLnBrk="1" hangingPunct="1"/>
              <a:r>
                <a:rPr lang="en-US" sz="2400" b="1">
                  <a:solidFill>
                    <a:srgbClr val="FFFFFF"/>
                  </a:solidFill>
                </a:rPr>
                <a:t>Kepada ketiga sahabat (32:10-14)</a:t>
              </a:r>
              <a:endParaRPr lang="en-US" sz="2400" b="1">
                <a:solidFill>
                  <a:srgbClr val="FFFFFF"/>
                </a:solidFill>
                <a:latin typeface="Times New Roman" charset="0"/>
              </a:endParaRPr>
            </a:p>
            <a:p>
              <a:pPr algn="ctr" eaLnBrk="1" hangingPunct="1"/>
              <a:r>
                <a:rPr lang="en-US" sz="2400" b="1">
                  <a:solidFill>
                    <a:srgbClr val="FFFFFF"/>
                  </a:solidFill>
                </a:rPr>
                <a:t>Kepada Ayub (32:15–33:33)</a:t>
              </a:r>
              <a:endParaRPr lang="en-US" sz="2400" b="1">
                <a:solidFill>
                  <a:srgbClr val="FFFFFF"/>
                </a:solidFill>
                <a:latin typeface="Times New Roman" charset="0"/>
              </a:endParaRPr>
            </a:p>
            <a:p>
              <a:pPr algn="ctr" eaLnBrk="1" hangingPunct="1"/>
              <a:r>
                <a:rPr lang="en-US" sz="2400" b="1">
                  <a:solidFill>
                    <a:srgbClr val="FFFFFF"/>
                  </a:solidFill>
                </a:rPr>
                <a:t> </a:t>
              </a:r>
              <a:endParaRPr lang="en-US" sz="2400" b="1">
                <a:solidFill>
                  <a:srgbClr val="FFFFFF"/>
                </a:solidFill>
                <a:latin typeface="Times New Roman" charset="0"/>
              </a:endParaRPr>
            </a:p>
            <a:p>
              <a:pPr algn="ctr" eaLnBrk="1" hangingPunct="1"/>
              <a:r>
                <a:rPr lang="en-US" sz="2400" b="1" u="sng">
                  <a:solidFill>
                    <a:srgbClr val="FFFFFF"/>
                  </a:solidFill>
                </a:rPr>
                <a:t>Perkataan kedua</a:t>
              </a:r>
            </a:p>
            <a:p>
              <a:pPr algn="ctr" eaLnBrk="1" hangingPunct="1"/>
              <a:r>
                <a:rPr lang="en-US" sz="2400" b="1">
                  <a:solidFill>
                    <a:srgbClr val="FFFFFF"/>
                  </a:solidFill>
                </a:rPr>
                <a:t>Kepada ketiga sahabat (34:1-15)</a:t>
              </a:r>
              <a:endParaRPr lang="en-US" sz="2400" b="1">
                <a:solidFill>
                  <a:srgbClr val="FFFFFF"/>
                </a:solidFill>
                <a:latin typeface="Times New Roman" charset="0"/>
              </a:endParaRPr>
            </a:p>
            <a:p>
              <a:pPr algn="ctr" eaLnBrk="1" hangingPunct="1"/>
              <a:r>
                <a:rPr lang="en-US" sz="2400" b="1">
                  <a:solidFill>
                    <a:srgbClr val="FFFFFF"/>
                  </a:solidFill>
                </a:rPr>
                <a:t>Kepada Ayub (34:16-37)</a:t>
              </a:r>
              <a:endParaRPr lang="en-US" sz="2400" b="1">
                <a:solidFill>
                  <a:srgbClr val="FFFFFF"/>
                </a:solidFill>
                <a:latin typeface="Times New Roman" charset="0"/>
              </a:endParaRPr>
            </a:p>
            <a:p>
              <a:pPr algn="ctr" eaLnBrk="1" hangingPunct="1"/>
              <a:r>
                <a:rPr lang="en-US" sz="2400" b="1">
                  <a:solidFill>
                    <a:srgbClr val="FFFFFF"/>
                  </a:solidFill>
                </a:rPr>
                <a:t> </a:t>
              </a:r>
              <a:endParaRPr lang="en-US" sz="2400" b="1">
                <a:solidFill>
                  <a:srgbClr val="FFFFFF"/>
                </a:solidFill>
                <a:latin typeface="Times New Roman" charset="0"/>
              </a:endParaRPr>
            </a:p>
            <a:p>
              <a:pPr algn="ctr" eaLnBrk="1" hangingPunct="1"/>
              <a:r>
                <a:rPr lang="en-US" sz="2400" b="1" u="sng">
                  <a:solidFill>
                    <a:srgbClr val="FFFFFF"/>
                  </a:solidFill>
                </a:rPr>
                <a:t>Perkataan  ketiga</a:t>
              </a:r>
            </a:p>
            <a:p>
              <a:pPr algn="ctr" eaLnBrk="1" hangingPunct="1"/>
              <a:r>
                <a:rPr lang="en-US" sz="2400" b="1">
                  <a:solidFill>
                    <a:srgbClr val="FFFFFF"/>
                  </a:solidFill>
                </a:rPr>
                <a:t>Kepada Ayub (35:1-3)</a:t>
              </a:r>
              <a:endParaRPr lang="en-US" sz="2400" b="1">
                <a:solidFill>
                  <a:srgbClr val="FFFFFF"/>
                </a:solidFill>
                <a:latin typeface="Times New Roman" charset="0"/>
              </a:endParaRPr>
            </a:p>
            <a:p>
              <a:pPr algn="ctr" eaLnBrk="1" hangingPunct="1"/>
              <a:r>
                <a:rPr lang="en-US" sz="2400" b="1">
                  <a:solidFill>
                    <a:srgbClr val="FFFFFF"/>
                  </a:solidFill>
                </a:rPr>
                <a:t>Kepada ketiga sahabat (35:4-16) </a:t>
              </a:r>
            </a:p>
            <a:p>
              <a:pPr algn="ctr" eaLnBrk="1" hangingPunct="1"/>
              <a:r>
                <a:rPr lang="en-US" sz="2400" b="1">
                  <a:solidFill>
                    <a:srgbClr val="FFFFFF"/>
                  </a:solidFill>
                </a:rPr>
                <a:t> </a:t>
              </a:r>
              <a:endParaRPr lang="en-US" sz="2400" b="1">
                <a:solidFill>
                  <a:srgbClr val="FFFFFF"/>
                </a:solidFill>
                <a:latin typeface="Times New Roman" charset="0"/>
              </a:endParaRPr>
            </a:p>
            <a:p>
              <a:pPr algn="ctr" eaLnBrk="1" hangingPunct="1"/>
              <a:r>
                <a:rPr lang="en-US" sz="2400" b="1" u="sng">
                  <a:solidFill>
                    <a:srgbClr val="FFFFFF"/>
                  </a:solidFill>
                </a:rPr>
                <a:t>Perkataan keempat</a:t>
              </a:r>
            </a:p>
            <a:p>
              <a:pPr algn="ctr" eaLnBrk="1" hangingPunct="1"/>
              <a:r>
                <a:rPr lang="en-US" sz="2400" b="1">
                  <a:solidFill>
                    <a:srgbClr val="FFFFFF"/>
                  </a:solidFill>
                </a:rPr>
                <a:t>Kepada Ayub (36:1–37:1)</a:t>
              </a:r>
              <a:endParaRPr lang="en-US" sz="2400" b="1">
                <a:solidFill>
                  <a:srgbClr val="FFFFFF"/>
                </a:solidFill>
                <a:latin typeface="Times New Roman" charset="0"/>
              </a:endParaRPr>
            </a:p>
            <a:p>
              <a:pPr algn="ctr" eaLnBrk="1" hangingPunct="1"/>
              <a:r>
                <a:rPr lang="en-US" sz="2400" b="1">
                  <a:solidFill>
                    <a:srgbClr val="FFFFFF"/>
                  </a:solidFill>
                </a:rPr>
                <a:t>Kepada ketiga sahabat (37:2-13)</a:t>
              </a:r>
              <a:endParaRPr lang="en-US" sz="2400" b="1">
                <a:solidFill>
                  <a:srgbClr val="FFFFFF"/>
                </a:solidFill>
                <a:latin typeface="Times New Roman" charset="0"/>
              </a:endParaRPr>
            </a:p>
            <a:p>
              <a:pPr algn="ctr" eaLnBrk="1" hangingPunct="1"/>
              <a:r>
                <a:rPr lang="en-US" sz="2400" b="1">
                  <a:solidFill>
                    <a:srgbClr val="FFFFFF"/>
                  </a:solidFill>
                </a:rPr>
                <a:t>Kepada Ayub (37:14-24)</a:t>
              </a:r>
              <a:r>
                <a:rPr lang="en-US" sz="2400" b="1">
                  <a:solidFill>
                    <a:srgbClr val="FFFFFF"/>
                  </a:solidFill>
                  <a:latin typeface="Times New Roman" charset="0"/>
                </a:rPr>
                <a:t> </a:t>
              </a:r>
            </a:p>
          </p:txBody>
        </p:sp>
        <p:sp>
          <p:nvSpPr>
            <p:cNvPr id="176136" name="Text Box 62"/>
            <p:cNvSpPr txBox="1">
              <a:spLocks noChangeArrowheads="1"/>
            </p:cNvSpPr>
            <p:nvPr/>
          </p:nvSpPr>
          <p:spPr bwMode="auto">
            <a:xfrm>
              <a:off x="3792" y="3914"/>
              <a:ext cx="11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endParaRPr lang="en-US" sz="2400">
                <a:latin typeface="Times New Roman" charset="0"/>
              </a:endParaRPr>
            </a:p>
          </p:txBody>
        </p:sp>
      </p:grpSp>
      <p:sp>
        <p:nvSpPr>
          <p:cNvPr id="176134" name="Text Box 63"/>
          <p:cNvSpPr txBox="1">
            <a:spLocks noChangeArrowheads="1"/>
          </p:cNvSpPr>
          <p:nvPr/>
        </p:nvSpPr>
        <p:spPr bwMode="auto">
          <a:xfrm>
            <a:off x="1758950" y="6400800"/>
            <a:ext cx="709380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a:t>35:4-16 diadaptasi dari Roy B. Zuck, </a:t>
            </a:r>
            <a:r>
              <a:rPr lang="en-US" i="1"/>
              <a:t>Bible Knowledge Commentary,</a:t>
            </a:r>
            <a:r>
              <a:rPr lang="en-US"/>
              <a:t> 1:755</a:t>
            </a:r>
          </a:p>
        </p:txBody>
      </p:sp>
    </p:spTree>
    <p:extLst>
      <p:ext uri="{BB962C8B-B14F-4D97-AF65-F5344CB8AC3E}">
        <p14:creationId xmlns:p14="http://schemas.microsoft.com/office/powerpoint/2010/main" val="339674690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8178" name="Rectangle 3"/>
          <p:cNvSpPr>
            <a:spLocks noGrp="1" noChangeArrowheads="1"/>
          </p:cNvSpPr>
          <p:nvPr>
            <p:ph type="title"/>
          </p:nvPr>
        </p:nvSpPr>
        <p:spPr>
          <a:xfrm>
            <a:off x="1828800" y="0"/>
            <a:ext cx="5562600" cy="6096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Bagan</a:t>
            </a:r>
            <a:endParaRPr lang="en-US">
              <a:solidFill>
                <a:srgbClr val="FFFFFF"/>
              </a:solidFill>
              <a:latin typeface="Arial Black" charset="0"/>
              <a:ea typeface="宋体" charset="0"/>
              <a:cs typeface="宋体" charset="0"/>
            </a:endParaRPr>
          </a:p>
        </p:txBody>
      </p:sp>
      <p:sp>
        <p:nvSpPr>
          <p:cNvPr id="178179" name="Text Box 22"/>
          <p:cNvSpPr txBox="1">
            <a:spLocks noChangeArrowheads="1"/>
          </p:cNvSpPr>
          <p:nvPr/>
        </p:nvSpPr>
        <p:spPr bwMode="auto">
          <a:xfrm>
            <a:off x="228600" y="604626"/>
            <a:ext cx="8686800" cy="6064674"/>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u="sng">
                <a:latin typeface="Arial Black" charset="0"/>
              </a:rPr>
              <a:t>Kutipan Perkataan Elihu dalam Ayub</a:t>
            </a:r>
            <a:endParaRPr lang="en-US" sz="2400" b="1" u="sng" dirty="0">
              <a:latin typeface="Arial Black" charset="0"/>
            </a:endParaRPr>
          </a:p>
          <a:p>
            <a:pPr algn="ctr" eaLnBrk="1" hangingPunct="1">
              <a:lnSpc>
                <a:spcPct val="50000"/>
              </a:lnSpc>
              <a:spcBef>
                <a:spcPct val="50000"/>
              </a:spcBef>
            </a:pPr>
            <a:r>
              <a:rPr lang="en-US" sz="1800" b="1"/>
              <a:t>Dalam Perkataan Elihu yang Pertama</a:t>
            </a:r>
            <a:endParaRPr lang="en-US" sz="1800" b="1" dirty="0"/>
          </a:p>
          <a:p>
            <a:pPr algn="just" eaLnBrk="1" hangingPunct="1">
              <a:lnSpc>
                <a:spcPct val="50000"/>
              </a:lnSpc>
              <a:spcBef>
                <a:spcPct val="50000"/>
              </a:spcBef>
            </a:pPr>
            <a:r>
              <a:rPr lang="en-US" sz="1800" dirty="0"/>
              <a:t>33:9a 	</a:t>
            </a:r>
            <a:r>
              <a:rPr lang="en-US" sz="1800"/>
              <a:t>	</a:t>
            </a:r>
            <a:r>
              <a:rPr lang="ru-RU" sz="1800"/>
              <a:t>“</a:t>
            </a:r>
            <a:r>
              <a:rPr lang="en-US" sz="1800"/>
              <a:t>Aku bersih</a:t>
            </a:r>
            <a:r>
              <a:rPr lang="ru-RU" sz="1800"/>
              <a:t>"</a:t>
            </a:r>
            <a:r>
              <a:rPr lang="en-US" sz="1800"/>
              <a:t> (bandingkan 6:10</a:t>
            </a:r>
            <a:r>
              <a:rPr lang="en-US" sz="1800" dirty="0"/>
              <a:t>; 9:21; 10:7; 12:4; 16:17; 31:6).</a:t>
            </a:r>
          </a:p>
          <a:p>
            <a:pPr algn="just" eaLnBrk="1" hangingPunct="1">
              <a:lnSpc>
                <a:spcPct val="50000"/>
              </a:lnSpc>
              <a:spcBef>
                <a:spcPct val="50000"/>
              </a:spcBef>
            </a:pPr>
            <a:r>
              <a:rPr lang="en-US" sz="1800" dirty="0"/>
              <a:t>33:9b 	</a:t>
            </a:r>
            <a:r>
              <a:rPr lang="en-US" sz="1800"/>
              <a:t>	“Tidak melakukan pelanggaran</a:t>
            </a:r>
            <a:r>
              <a:rPr lang="ru-RU" sz="1800"/>
              <a:t>"</a:t>
            </a:r>
            <a:r>
              <a:rPr lang="en-US" sz="1800"/>
              <a:t> (bandingkan </a:t>
            </a:r>
            <a:r>
              <a:rPr lang="en-US" sz="1800" dirty="0"/>
              <a:t>13:23; 23:11).</a:t>
            </a:r>
          </a:p>
          <a:p>
            <a:pPr algn="just" eaLnBrk="1" hangingPunct="1">
              <a:lnSpc>
                <a:spcPct val="50000"/>
              </a:lnSpc>
              <a:spcBef>
                <a:spcPct val="50000"/>
              </a:spcBef>
            </a:pPr>
            <a:r>
              <a:rPr lang="en-US" sz="1800" dirty="0"/>
              <a:t>33:9c 	</a:t>
            </a:r>
            <a:r>
              <a:rPr lang="en-US" sz="1800"/>
              <a:t>	</a:t>
            </a:r>
            <a:r>
              <a:rPr lang="ru-RU" altLang="ja-JP" sz="1800"/>
              <a:t>“</a:t>
            </a:r>
            <a:r>
              <a:rPr lang="en-US" altLang="ja-JP" sz="1800"/>
              <a:t>Aku suci, aku tidak ada kesalahan</a:t>
            </a:r>
            <a:r>
              <a:rPr lang="ru-RU" altLang="ja-JP" sz="1800"/>
              <a:t>"</a:t>
            </a:r>
            <a:r>
              <a:rPr lang="en-US" altLang="ja-JP" sz="1800"/>
              <a:t> (bandingkan </a:t>
            </a:r>
            <a:r>
              <a:rPr lang="en-US" altLang="ja-JP" sz="1800" dirty="0"/>
              <a:t>9:20-21; 10:7; 27:6).</a:t>
            </a:r>
          </a:p>
          <a:p>
            <a:pPr algn="just" eaLnBrk="1" hangingPunct="1">
              <a:lnSpc>
                <a:spcPct val="50000"/>
              </a:lnSpc>
              <a:spcBef>
                <a:spcPct val="50000"/>
              </a:spcBef>
            </a:pPr>
            <a:r>
              <a:rPr lang="en-US" sz="1800" dirty="0"/>
              <a:t>33:10a 	</a:t>
            </a:r>
            <a:r>
              <a:rPr lang="en-US" sz="1800"/>
              <a:t>	</a:t>
            </a:r>
            <a:r>
              <a:rPr lang="ru-RU" sz="1800"/>
              <a:t>“</a:t>
            </a:r>
            <a:r>
              <a:rPr lang="en-US" sz="1800"/>
              <a:t>Ia mendapat alasan terhadap aku” (bandingkan </a:t>
            </a:r>
            <a:r>
              <a:rPr lang="en-US" sz="1800" dirty="0"/>
              <a:t>10:6).</a:t>
            </a:r>
          </a:p>
          <a:p>
            <a:pPr algn="just" eaLnBrk="1" hangingPunct="1">
              <a:lnSpc>
                <a:spcPct val="50000"/>
              </a:lnSpc>
              <a:spcBef>
                <a:spcPct val="50000"/>
              </a:spcBef>
            </a:pPr>
            <a:r>
              <a:rPr lang="en-US" sz="1800" dirty="0"/>
              <a:t>33:10b 	</a:t>
            </a:r>
            <a:r>
              <a:rPr lang="en-US" sz="1800"/>
              <a:t>	</a:t>
            </a:r>
            <a:r>
              <a:rPr lang="ru-RU" sz="1800"/>
              <a:t>“</a:t>
            </a:r>
            <a:r>
              <a:rPr lang="en-US" sz="1800"/>
              <a:t>Ia menganggap aku sebagai musuhNya</a:t>
            </a:r>
            <a:r>
              <a:rPr lang="ru-RU" sz="1800"/>
              <a:t>"</a:t>
            </a:r>
            <a:r>
              <a:rPr lang="en-US" sz="1800"/>
              <a:t> (bandingkan </a:t>
            </a:r>
            <a:r>
              <a:rPr lang="en-US" sz="1800" dirty="0"/>
              <a:t>13:24; 19:11).</a:t>
            </a:r>
          </a:p>
          <a:p>
            <a:pPr algn="just" eaLnBrk="1" hangingPunct="1">
              <a:lnSpc>
                <a:spcPct val="50000"/>
              </a:lnSpc>
              <a:spcBef>
                <a:spcPct val="50000"/>
              </a:spcBef>
            </a:pPr>
            <a:r>
              <a:rPr lang="en-US" sz="1800" dirty="0"/>
              <a:t>33:11a 	</a:t>
            </a:r>
            <a:r>
              <a:rPr lang="en-US" sz="1800"/>
              <a:t>	</a:t>
            </a:r>
            <a:r>
              <a:rPr lang="ru-RU" sz="1800"/>
              <a:t>“</a:t>
            </a:r>
            <a:r>
              <a:rPr lang="en-US" sz="1800"/>
              <a:t>Ia memasukkan kakiku ke dalam pasung</a:t>
            </a:r>
            <a:r>
              <a:rPr lang="ru-RU" sz="1800"/>
              <a:t>"</a:t>
            </a:r>
            <a:r>
              <a:rPr lang="en-US" sz="1800"/>
              <a:t> (bandingkan </a:t>
            </a:r>
            <a:r>
              <a:rPr lang="en-US" sz="1800" dirty="0"/>
              <a:t>13:27).</a:t>
            </a:r>
          </a:p>
          <a:p>
            <a:pPr algn="just" eaLnBrk="1" hangingPunct="1">
              <a:lnSpc>
                <a:spcPct val="50000"/>
              </a:lnSpc>
              <a:spcBef>
                <a:spcPct val="50000"/>
              </a:spcBef>
            </a:pPr>
            <a:r>
              <a:rPr lang="en-US" sz="1800" dirty="0"/>
              <a:t>33:11b 	</a:t>
            </a:r>
            <a:r>
              <a:rPr lang="en-US" sz="1800"/>
              <a:t>	</a:t>
            </a:r>
            <a:r>
              <a:rPr lang="ru-RU" sz="1800"/>
              <a:t>“</a:t>
            </a:r>
            <a:r>
              <a:rPr lang="en-US" sz="1800"/>
              <a:t>Ia mengawasi segala jalanku</a:t>
            </a:r>
            <a:r>
              <a:rPr lang="ru-RU" sz="1800"/>
              <a:t>"</a:t>
            </a:r>
            <a:r>
              <a:rPr lang="en-US" sz="1800"/>
              <a:t> (bandingkan </a:t>
            </a:r>
            <a:r>
              <a:rPr lang="en-US" sz="1800" dirty="0"/>
              <a:t>7:17-20; 10:14; 13:27).</a:t>
            </a:r>
          </a:p>
          <a:p>
            <a:pPr algn="ctr" eaLnBrk="1" hangingPunct="1">
              <a:lnSpc>
                <a:spcPct val="50000"/>
              </a:lnSpc>
              <a:spcBef>
                <a:spcPct val="50000"/>
              </a:spcBef>
            </a:pPr>
            <a:r>
              <a:rPr lang="en-US" sz="1800" b="1"/>
              <a:t>Dalam Perkataan Elihu yang Kedua</a:t>
            </a:r>
            <a:endParaRPr lang="en-US" sz="1800" b="1" dirty="0"/>
          </a:p>
          <a:p>
            <a:pPr algn="just" eaLnBrk="1" hangingPunct="1">
              <a:lnSpc>
                <a:spcPct val="50000"/>
              </a:lnSpc>
              <a:spcBef>
                <a:spcPct val="50000"/>
              </a:spcBef>
            </a:pPr>
            <a:r>
              <a:rPr lang="en-US" sz="1800" dirty="0"/>
              <a:t>34:5a 	</a:t>
            </a:r>
            <a:r>
              <a:rPr lang="en-US" sz="1800"/>
              <a:t>	</a:t>
            </a:r>
            <a:r>
              <a:rPr lang="ru-RU" sz="1800"/>
              <a:t>“</a:t>
            </a:r>
            <a:r>
              <a:rPr lang="en-US" sz="1800"/>
              <a:t>Aku benar</a:t>
            </a:r>
            <a:r>
              <a:rPr lang="ru-RU" sz="1800"/>
              <a:t>"</a:t>
            </a:r>
            <a:r>
              <a:rPr lang="en-US" sz="1800"/>
              <a:t> (bandingkan </a:t>
            </a:r>
            <a:r>
              <a:rPr lang="en-US" sz="1800" dirty="0"/>
              <a:t>9:15, 20; 27:6).</a:t>
            </a:r>
          </a:p>
          <a:p>
            <a:pPr algn="just" eaLnBrk="1" hangingPunct="1">
              <a:lnSpc>
                <a:spcPct val="50000"/>
              </a:lnSpc>
              <a:spcBef>
                <a:spcPct val="50000"/>
              </a:spcBef>
            </a:pPr>
            <a:r>
              <a:rPr lang="en-US" sz="1800" dirty="0"/>
              <a:t>34:5b	</a:t>
            </a:r>
            <a:r>
              <a:rPr lang="en-US" sz="1800"/>
              <a:t>	</a:t>
            </a:r>
            <a:r>
              <a:rPr lang="ru-RU" sz="1800"/>
              <a:t>“</a:t>
            </a:r>
            <a:r>
              <a:rPr lang="en-US" sz="1800"/>
              <a:t>Allah mengambil hakku</a:t>
            </a:r>
            <a:r>
              <a:rPr lang="ru-RU" sz="1800"/>
              <a:t>"</a:t>
            </a:r>
            <a:r>
              <a:rPr lang="en-US" sz="1800"/>
              <a:t> (bandingkan </a:t>
            </a:r>
            <a:r>
              <a:rPr lang="en-US" sz="1800" dirty="0"/>
              <a:t>19:6-7; 27:2).</a:t>
            </a:r>
          </a:p>
          <a:p>
            <a:pPr algn="just" eaLnBrk="1" hangingPunct="1">
              <a:lnSpc>
                <a:spcPct val="50000"/>
              </a:lnSpc>
              <a:spcBef>
                <a:spcPct val="50000"/>
              </a:spcBef>
            </a:pPr>
            <a:r>
              <a:rPr lang="en-US" sz="1800" dirty="0"/>
              <a:t>34:6a 	</a:t>
            </a:r>
            <a:r>
              <a:rPr lang="en-US" sz="1800"/>
              <a:t>	</a:t>
            </a:r>
            <a:r>
              <a:rPr lang="ru-RU" altLang="ja-JP" sz="1800"/>
              <a:t>“</a:t>
            </a:r>
            <a:r>
              <a:rPr lang="en-US" altLang="ja-JP" sz="1800"/>
              <a:t>Aku mempunyai hak</a:t>
            </a:r>
            <a:r>
              <a:rPr lang="ru-RU" altLang="ja-JP" sz="1800"/>
              <a:t>"</a:t>
            </a:r>
            <a:r>
              <a:rPr lang="en-US" altLang="ja-JP" sz="1800"/>
              <a:t> (bandingkan </a:t>
            </a:r>
            <a:r>
              <a:rPr lang="en-US" altLang="ja-JP" sz="1800" dirty="0"/>
              <a:t>27:5-6).</a:t>
            </a:r>
          </a:p>
          <a:p>
            <a:pPr algn="just" eaLnBrk="1" hangingPunct="1">
              <a:lnSpc>
                <a:spcPct val="50000"/>
              </a:lnSpc>
              <a:spcBef>
                <a:spcPct val="50000"/>
              </a:spcBef>
            </a:pPr>
            <a:r>
              <a:rPr lang="en-US" sz="1800" dirty="0"/>
              <a:t>34:6b 	</a:t>
            </a:r>
            <a:r>
              <a:rPr lang="en-US" sz="1800"/>
              <a:t>	</a:t>
            </a:r>
            <a:r>
              <a:rPr lang="ru-RU" sz="1800"/>
              <a:t>“</a:t>
            </a:r>
            <a:r>
              <a:rPr lang="en-US" sz="1800"/>
              <a:t>Aku tidak melakukan pelanggaran</a:t>
            </a:r>
            <a:r>
              <a:rPr lang="ru-RU" sz="1800"/>
              <a:t>"</a:t>
            </a:r>
            <a:r>
              <a:rPr lang="en-US" sz="1800"/>
              <a:t> (bandingkan 10:7; pasal </a:t>
            </a:r>
            <a:r>
              <a:rPr lang="en-US" sz="1800" dirty="0"/>
              <a:t>31).</a:t>
            </a:r>
          </a:p>
          <a:p>
            <a:pPr algn="just" eaLnBrk="1" hangingPunct="1">
              <a:lnSpc>
                <a:spcPct val="50000"/>
              </a:lnSpc>
              <a:spcBef>
                <a:spcPct val="50000"/>
              </a:spcBef>
            </a:pPr>
            <a:r>
              <a:rPr lang="en-US" sz="1800" dirty="0"/>
              <a:t>34:6d 	</a:t>
            </a:r>
            <a:r>
              <a:rPr lang="en-US" sz="1800"/>
              <a:t>	</a:t>
            </a:r>
            <a:r>
              <a:rPr lang="ru-RU" sz="1800"/>
              <a:t>“</a:t>
            </a:r>
            <a:r>
              <a:rPr lang="en-US" sz="1800"/>
              <a:t>Lukaku tidak dapat sembuh lagi</a:t>
            </a:r>
            <a:r>
              <a:rPr lang="ru-RU" sz="1800"/>
              <a:t>"</a:t>
            </a:r>
            <a:r>
              <a:rPr lang="en-US" sz="1800"/>
              <a:t> </a:t>
            </a:r>
            <a:r>
              <a:rPr lang="en-US" sz="1800" dirty="0"/>
              <a:t>(cf. 6:4; 16:13).</a:t>
            </a:r>
          </a:p>
          <a:p>
            <a:pPr algn="just" eaLnBrk="1" hangingPunct="1">
              <a:lnSpc>
                <a:spcPct val="50000"/>
              </a:lnSpc>
              <a:spcBef>
                <a:spcPct val="50000"/>
              </a:spcBef>
            </a:pPr>
            <a:r>
              <a:rPr lang="en-US" sz="1800" dirty="0"/>
              <a:t>34:9 	</a:t>
            </a:r>
            <a:r>
              <a:rPr lang="en-US" sz="1800"/>
              <a:t>	</a:t>
            </a:r>
            <a:r>
              <a:rPr lang="ru-RU" sz="1800"/>
              <a:t>“</a:t>
            </a:r>
            <a:r>
              <a:rPr lang="en-US" sz="1800"/>
              <a:t>Tidak berguna bagi manusia, kalau ia dikenan Allah</a:t>
            </a:r>
            <a:r>
              <a:rPr lang="ru-RU" sz="1800"/>
              <a:t>"</a:t>
            </a:r>
            <a:r>
              <a:rPr lang="en-US" sz="1800"/>
              <a:t> (bandingkan </a:t>
            </a:r>
            <a:r>
              <a:rPr lang="en-US" sz="1800" dirty="0"/>
              <a:t>21:15).</a:t>
            </a:r>
          </a:p>
          <a:p>
            <a:pPr algn="ctr" eaLnBrk="1" hangingPunct="1">
              <a:lnSpc>
                <a:spcPct val="50000"/>
              </a:lnSpc>
              <a:spcBef>
                <a:spcPct val="50000"/>
              </a:spcBef>
            </a:pPr>
            <a:r>
              <a:rPr lang="en-US" sz="1800" b="1"/>
              <a:t>Dalam Perkataan Elihu yang Ketiga</a:t>
            </a:r>
            <a:endParaRPr lang="en-US" sz="1800" b="1" dirty="0"/>
          </a:p>
          <a:p>
            <a:pPr algn="just" eaLnBrk="1" hangingPunct="1">
              <a:lnSpc>
                <a:spcPct val="50000"/>
              </a:lnSpc>
              <a:spcBef>
                <a:spcPct val="50000"/>
              </a:spcBef>
            </a:pPr>
            <a:r>
              <a:rPr lang="en-US" sz="1800" dirty="0"/>
              <a:t>35:2 	</a:t>
            </a:r>
            <a:r>
              <a:rPr lang="en-US" sz="1800"/>
              <a:t>	</a:t>
            </a:r>
            <a:r>
              <a:rPr lang="ru-RU" altLang="ja-JP" sz="1800"/>
              <a:t>“</a:t>
            </a:r>
            <a:r>
              <a:rPr lang="en-US" altLang="ja-JP" sz="1800"/>
              <a:t>Kebenaranku di hadapan Allah</a:t>
            </a:r>
            <a:r>
              <a:rPr lang="ru-RU" altLang="ja-JP" sz="1800"/>
              <a:t>"</a:t>
            </a:r>
            <a:r>
              <a:rPr lang="en-US" altLang="ja-JP" sz="1800"/>
              <a:t> (bandingkan </a:t>
            </a:r>
            <a:r>
              <a:rPr lang="en-US" altLang="ja-JP" sz="1800" dirty="0"/>
              <a:t>13:18; 23:7).</a:t>
            </a:r>
          </a:p>
          <a:p>
            <a:pPr algn="just" eaLnBrk="1" hangingPunct="1">
              <a:lnSpc>
                <a:spcPct val="50000"/>
              </a:lnSpc>
              <a:spcBef>
                <a:spcPct val="50000"/>
              </a:spcBef>
            </a:pPr>
            <a:r>
              <a:rPr lang="en-US" sz="1800" dirty="0"/>
              <a:t>35:3 	</a:t>
            </a:r>
            <a:r>
              <a:rPr lang="en-US" sz="1800"/>
              <a:t>	</a:t>
            </a:r>
            <a:r>
              <a:rPr lang="ru-RU" sz="1800"/>
              <a:t>“</a:t>
            </a:r>
            <a:r>
              <a:rPr lang="en-US" sz="1800"/>
              <a:t>Apakah kelebihanku bila aku berbuat dosa?</a:t>
            </a:r>
            <a:r>
              <a:rPr lang="ru-RU" altLang="ja-JP" sz="1800"/>
              <a:t>"</a:t>
            </a:r>
            <a:r>
              <a:rPr lang="en-US" altLang="ja-JP" sz="1800"/>
              <a:t> (bandingkan </a:t>
            </a:r>
            <a:r>
              <a:rPr lang="en-US" altLang="ja-JP" sz="1800" dirty="0"/>
              <a:t>21:15)</a:t>
            </a:r>
          </a:p>
          <a:p>
            <a:pPr algn="ctr" eaLnBrk="1" hangingPunct="1">
              <a:lnSpc>
                <a:spcPct val="50000"/>
              </a:lnSpc>
              <a:spcBef>
                <a:spcPct val="50000"/>
              </a:spcBef>
            </a:pPr>
            <a:r>
              <a:rPr lang="en-US" sz="1800" b="1"/>
              <a:t>Dalam Perkataan Elihu yang Keempat</a:t>
            </a:r>
            <a:endParaRPr lang="en-US" sz="1800" b="1" dirty="0"/>
          </a:p>
          <a:p>
            <a:pPr algn="just" eaLnBrk="1" hangingPunct="1">
              <a:lnSpc>
                <a:spcPct val="50000"/>
              </a:lnSpc>
              <a:spcBef>
                <a:spcPct val="50000"/>
              </a:spcBef>
            </a:pPr>
            <a:r>
              <a:rPr lang="en-US" sz="1800" dirty="0"/>
              <a:t>36:23 	</a:t>
            </a:r>
            <a:r>
              <a:rPr lang="en-US" sz="1800"/>
              <a:t>	</a:t>
            </a:r>
            <a:r>
              <a:rPr lang="ru-RU" sz="1800"/>
              <a:t>“</a:t>
            </a:r>
            <a:r>
              <a:rPr lang="en-US" sz="1800"/>
              <a:t>Engkau [Allah] telah berbuat curang</a:t>
            </a:r>
            <a:r>
              <a:rPr lang="ru-RU" sz="1800"/>
              <a:t>"</a:t>
            </a:r>
            <a:r>
              <a:rPr lang="en-US" sz="1800"/>
              <a:t> (bandingkan </a:t>
            </a:r>
            <a:r>
              <a:rPr lang="en-US" sz="1800" dirty="0"/>
              <a:t>19:6-7).</a:t>
            </a:r>
            <a:endParaRPr lang="en-US" sz="1800" dirty="0">
              <a:solidFill>
                <a:schemeClr val="tx1"/>
              </a:solidFill>
            </a:endParaRPr>
          </a:p>
        </p:txBody>
      </p:sp>
      <p:sp>
        <p:nvSpPr>
          <p:cNvPr id="178180" name="Text Box 23"/>
          <p:cNvSpPr txBox="1">
            <a:spLocks noChangeArrowheads="1"/>
          </p:cNvSpPr>
          <p:nvPr/>
        </p:nvSpPr>
        <p:spPr bwMode="auto">
          <a:xfrm>
            <a:off x="6477000" y="6583363"/>
            <a:ext cx="24828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r>
              <a:rPr lang="en-US" sz="1200">
                <a:solidFill>
                  <a:schemeClr val="tx1"/>
                </a:solidFill>
              </a:rPr>
              <a:t>Zuck, </a:t>
            </a:r>
            <a:r>
              <a:rPr lang="en-US" sz="1200" i="1">
                <a:solidFill>
                  <a:schemeClr val="tx1"/>
                </a:solidFill>
              </a:rPr>
              <a:t>Bible Knowledge Commentary</a:t>
            </a:r>
            <a:r>
              <a:rPr lang="en-US" sz="1200">
                <a:solidFill>
                  <a:schemeClr val="tx1"/>
                </a:solidFill>
              </a:rPr>
              <a:t>, 1:758</a:t>
            </a:r>
          </a:p>
        </p:txBody>
      </p:sp>
      <p:sp>
        <p:nvSpPr>
          <p:cNvPr id="178181" name="Text Box 2"/>
          <p:cNvSpPr txBox="1">
            <a:spLocks noChangeArrowheads="1"/>
          </p:cNvSpPr>
          <p:nvPr/>
        </p:nvSpPr>
        <p:spPr bwMode="auto">
          <a:xfrm>
            <a:off x="7772400" y="4445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359-370</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33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40771219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5106"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Bagan</a:t>
            </a:r>
            <a:endParaRPr lang="en-US">
              <a:solidFill>
                <a:srgbClr val="FFFFFF"/>
              </a:solidFill>
              <a:latin typeface="Arial Black" charset="0"/>
              <a:ea typeface="宋体" charset="0"/>
              <a:cs typeface="宋体" charset="0"/>
            </a:endParaRPr>
          </a:p>
        </p:txBody>
      </p:sp>
      <p:grpSp>
        <p:nvGrpSpPr>
          <p:cNvPr id="175107" name="Group 158"/>
          <p:cNvGrpSpPr>
            <a:grpSpLocks/>
          </p:cNvGrpSpPr>
          <p:nvPr/>
        </p:nvGrpSpPr>
        <p:grpSpPr bwMode="auto">
          <a:xfrm>
            <a:off x="176213" y="1262063"/>
            <a:ext cx="8791575" cy="4333875"/>
            <a:chOff x="-4" y="-4"/>
            <a:chExt cx="5538" cy="2730"/>
          </a:xfrm>
        </p:grpSpPr>
        <p:grpSp>
          <p:nvGrpSpPr>
            <p:cNvPr id="175110" name="Group 156"/>
            <p:cNvGrpSpPr>
              <a:grpSpLocks/>
            </p:cNvGrpSpPr>
            <p:nvPr/>
          </p:nvGrpSpPr>
          <p:grpSpPr bwMode="auto">
            <a:xfrm>
              <a:off x="0" y="0"/>
              <a:ext cx="5530" cy="2722"/>
              <a:chOff x="0" y="0"/>
              <a:chExt cx="5530" cy="2722"/>
            </a:xfrm>
          </p:grpSpPr>
          <p:grpSp>
            <p:nvGrpSpPr>
              <p:cNvPr id="175112" name="Group 139"/>
              <p:cNvGrpSpPr>
                <a:grpSpLocks/>
              </p:cNvGrpSpPr>
              <p:nvPr/>
            </p:nvGrpSpPr>
            <p:grpSpPr bwMode="auto">
              <a:xfrm>
                <a:off x="0" y="0"/>
                <a:ext cx="5530" cy="364"/>
                <a:chOff x="0" y="0"/>
                <a:chExt cx="5530" cy="364"/>
              </a:xfrm>
            </p:grpSpPr>
            <p:sp>
              <p:nvSpPr>
                <p:cNvPr id="175137" name="Rectangle 138"/>
                <p:cNvSpPr>
                  <a:spLocks noChangeArrowheads="1"/>
                </p:cNvSpPr>
                <p:nvPr/>
              </p:nvSpPr>
              <p:spPr bwMode="auto">
                <a:xfrm>
                  <a:off x="0" y="0"/>
                  <a:ext cx="5530" cy="364"/>
                </a:xfrm>
                <a:prstGeom prst="rect">
                  <a:avLst/>
                </a:prstGeom>
                <a:solidFill>
                  <a:srgbClr val="000000"/>
                </a:solidFill>
                <a:ln w="7" cap="sq">
                  <a:solidFill>
                    <a:srgbClr val="A0A0A0"/>
                  </a:solidFill>
                  <a:miter lim="800000"/>
                  <a:headEnd type="none" w="sm" len="sm"/>
                  <a:tailEnd type="none" w="sm" len="sm"/>
                </a:ln>
              </p:spPr>
              <p:txBody>
                <a:bodyPr wrap="none" lIns="0" tIns="0" rIns="0" anchor="ctr" anchorCtr="1"/>
                <a:lstStyle/>
                <a:p>
                  <a:endParaRPr lang="en-US">
                    <a:solidFill>
                      <a:srgbClr val="FFFFFF"/>
                    </a:solidFill>
                  </a:endParaRPr>
                </a:p>
              </p:txBody>
            </p:sp>
            <p:sp>
              <p:nvSpPr>
                <p:cNvPr id="175138" name="Rectangle 129"/>
                <p:cNvSpPr>
                  <a:spLocks noChangeArrowheads="1"/>
                </p:cNvSpPr>
                <p:nvPr/>
              </p:nvSpPr>
              <p:spPr bwMode="auto">
                <a:xfrm>
                  <a:off x="0" y="0"/>
                  <a:ext cx="5530" cy="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sz="3200" b="1">
                      <a:solidFill>
                        <a:srgbClr val="FFFFFF"/>
                      </a:solidFill>
                      <a:latin typeface="Arial Black" charset="0"/>
                    </a:rPr>
                    <a:t>Tinjauan atas Perkataan Elihu</a:t>
                  </a:r>
                  <a:endParaRPr lang="en-US" sz="3200" b="1" dirty="0">
                    <a:solidFill>
                      <a:srgbClr val="FFFFFF"/>
                    </a:solidFill>
                    <a:latin typeface="Arial Black" charset="0"/>
                  </a:endParaRPr>
                </a:p>
              </p:txBody>
            </p:sp>
          </p:grpSp>
          <p:grpSp>
            <p:nvGrpSpPr>
              <p:cNvPr id="175113" name="Group 141"/>
              <p:cNvGrpSpPr>
                <a:grpSpLocks/>
              </p:cNvGrpSpPr>
              <p:nvPr/>
            </p:nvGrpSpPr>
            <p:grpSpPr bwMode="auto">
              <a:xfrm>
                <a:off x="0" y="364"/>
                <a:ext cx="2765" cy="422"/>
                <a:chOff x="0" y="364"/>
                <a:chExt cx="2765" cy="422"/>
              </a:xfrm>
            </p:grpSpPr>
            <p:sp>
              <p:nvSpPr>
                <p:cNvPr id="175135" name="Rectangle 130"/>
                <p:cNvSpPr>
                  <a:spLocks noChangeArrowheads="1"/>
                </p:cNvSpPr>
                <p:nvPr/>
              </p:nvSpPr>
              <p:spPr bwMode="auto">
                <a:xfrm>
                  <a:off x="0" y="364"/>
                  <a:ext cx="2765"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Keluhan Ayub</a:t>
                  </a:r>
                  <a:endParaRPr lang="en-US" sz="2400" b="1" dirty="0">
                    <a:solidFill>
                      <a:schemeClr val="tx1"/>
                    </a:solidFill>
                  </a:endParaRPr>
                </a:p>
              </p:txBody>
            </p:sp>
            <p:sp>
              <p:nvSpPr>
                <p:cNvPr id="175136" name="Rectangle 140"/>
                <p:cNvSpPr>
                  <a:spLocks noChangeArrowheads="1"/>
                </p:cNvSpPr>
                <p:nvPr/>
              </p:nvSpPr>
              <p:spPr bwMode="auto">
                <a:xfrm>
                  <a:off x="0" y="364"/>
                  <a:ext cx="2765"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5114" name="Group 143"/>
              <p:cNvGrpSpPr>
                <a:grpSpLocks/>
              </p:cNvGrpSpPr>
              <p:nvPr/>
            </p:nvGrpSpPr>
            <p:grpSpPr bwMode="auto">
              <a:xfrm>
                <a:off x="2765" y="364"/>
                <a:ext cx="2765" cy="422"/>
                <a:chOff x="2765" y="364"/>
                <a:chExt cx="2765" cy="422"/>
              </a:xfrm>
            </p:grpSpPr>
            <p:sp>
              <p:nvSpPr>
                <p:cNvPr id="175133" name="Rectangle 131"/>
                <p:cNvSpPr>
                  <a:spLocks noChangeArrowheads="1"/>
                </p:cNvSpPr>
                <p:nvPr/>
              </p:nvSpPr>
              <p:spPr bwMode="auto">
                <a:xfrm>
                  <a:off x="2765" y="364"/>
                  <a:ext cx="2765"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Jawaban Elihu</a:t>
                  </a:r>
                  <a:endParaRPr lang="en-US" sz="2400" b="1" dirty="0">
                    <a:solidFill>
                      <a:schemeClr val="tx1"/>
                    </a:solidFill>
                  </a:endParaRPr>
                </a:p>
              </p:txBody>
            </p:sp>
            <p:sp>
              <p:nvSpPr>
                <p:cNvPr id="175134" name="Rectangle 142"/>
                <p:cNvSpPr>
                  <a:spLocks noChangeArrowheads="1"/>
                </p:cNvSpPr>
                <p:nvPr/>
              </p:nvSpPr>
              <p:spPr bwMode="auto">
                <a:xfrm>
                  <a:off x="2765" y="364"/>
                  <a:ext cx="2765"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5115" name="Group 145"/>
              <p:cNvGrpSpPr>
                <a:grpSpLocks/>
              </p:cNvGrpSpPr>
              <p:nvPr/>
            </p:nvGrpSpPr>
            <p:grpSpPr bwMode="auto">
              <a:xfrm>
                <a:off x="0" y="786"/>
                <a:ext cx="2765" cy="556"/>
                <a:chOff x="0" y="786"/>
                <a:chExt cx="2765" cy="556"/>
              </a:xfrm>
            </p:grpSpPr>
            <p:sp>
              <p:nvSpPr>
                <p:cNvPr id="175131" name="Rectangle 132"/>
                <p:cNvSpPr>
                  <a:spLocks noChangeArrowheads="1"/>
                </p:cNvSpPr>
                <p:nvPr/>
              </p:nvSpPr>
              <p:spPr bwMode="auto">
                <a:xfrm>
                  <a:off x="0" y="786"/>
                  <a:ext cx="2765" cy="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 Allah diam; Ia tidak menanggapi aku (13:22; bandingkan 33:13).</a:t>
                  </a:r>
                  <a:endParaRPr lang="en-US" sz="2400" b="1">
                    <a:solidFill>
                      <a:schemeClr val="tx1"/>
                    </a:solidFill>
                  </a:endParaRPr>
                </a:p>
              </p:txBody>
            </p:sp>
            <p:sp>
              <p:nvSpPr>
                <p:cNvPr id="175132" name="Rectangle 144"/>
                <p:cNvSpPr>
                  <a:spLocks noChangeArrowheads="1"/>
                </p:cNvSpPr>
                <p:nvPr/>
              </p:nvSpPr>
              <p:spPr bwMode="auto">
                <a:xfrm>
                  <a:off x="0" y="786"/>
                  <a:ext cx="2765" cy="5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5116" name="Group 147"/>
              <p:cNvGrpSpPr>
                <a:grpSpLocks/>
              </p:cNvGrpSpPr>
              <p:nvPr/>
            </p:nvGrpSpPr>
            <p:grpSpPr bwMode="auto">
              <a:xfrm>
                <a:off x="2765" y="786"/>
                <a:ext cx="2765" cy="556"/>
                <a:chOff x="2765" y="786"/>
                <a:chExt cx="2765" cy="556"/>
              </a:xfrm>
            </p:grpSpPr>
            <p:sp>
              <p:nvSpPr>
                <p:cNvPr id="175129" name="Rectangle 133"/>
                <p:cNvSpPr>
                  <a:spLocks noChangeArrowheads="1"/>
                </p:cNvSpPr>
                <p:nvPr/>
              </p:nvSpPr>
              <p:spPr bwMode="auto">
                <a:xfrm>
                  <a:off x="2765" y="786"/>
                  <a:ext cx="2765" cy="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Perkataan pertama: Allah berbicara melalui mimpi dan kesakitan (ps. 33)</a:t>
                  </a:r>
                  <a:endParaRPr lang="en-US" sz="2400" b="1">
                    <a:solidFill>
                      <a:schemeClr val="tx1"/>
                    </a:solidFill>
                  </a:endParaRPr>
                </a:p>
              </p:txBody>
            </p:sp>
            <p:sp>
              <p:nvSpPr>
                <p:cNvPr id="175130" name="Rectangle 146"/>
                <p:cNvSpPr>
                  <a:spLocks noChangeArrowheads="1"/>
                </p:cNvSpPr>
                <p:nvPr/>
              </p:nvSpPr>
              <p:spPr bwMode="auto">
                <a:xfrm>
                  <a:off x="2765" y="786"/>
                  <a:ext cx="2765" cy="5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5117" name="Group 149"/>
              <p:cNvGrpSpPr>
                <a:grpSpLocks/>
              </p:cNvGrpSpPr>
              <p:nvPr/>
            </p:nvGrpSpPr>
            <p:grpSpPr bwMode="auto">
              <a:xfrm>
                <a:off x="0" y="1342"/>
                <a:ext cx="2765" cy="690"/>
                <a:chOff x="0" y="1342"/>
                <a:chExt cx="2765" cy="690"/>
              </a:xfrm>
            </p:grpSpPr>
            <p:sp>
              <p:nvSpPr>
                <p:cNvPr id="175127" name="Rectangle 134"/>
                <p:cNvSpPr>
                  <a:spLocks noChangeArrowheads="1"/>
                </p:cNvSpPr>
                <p:nvPr/>
              </p:nvSpPr>
              <p:spPr bwMode="auto">
                <a:xfrm>
                  <a:off x="0" y="1342"/>
                  <a:ext cx="2765"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 Allah tidak adil; Ia tidak mem- bebaskan aku dari penderitaanku (19:6-7; 27:2; bandingkan 34:5-6)</a:t>
                  </a:r>
                  <a:endParaRPr lang="en-US" sz="2400" b="1">
                    <a:solidFill>
                      <a:schemeClr val="tx1"/>
                    </a:solidFill>
                  </a:endParaRPr>
                </a:p>
              </p:txBody>
            </p:sp>
            <p:sp>
              <p:nvSpPr>
                <p:cNvPr id="175128" name="Rectangle 148"/>
                <p:cNvSpPr>
                  <a:spLocks noChangeArrowheads="1"/>
                </p:cNvSpPr>
                <p:nvPr/>
              </p:nvSpPr>
              <p:spPr bwMode="auto">
                <a:xfrm>
                  <a:off x="0" y="1342"/>
                  <a:ext cx="276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5118" name="Group 151"/>
              <p:cNvGrpSpPr>
                <a:grpSpLocks/>
              </p:cNvGrpSpPr>
              <p:nvPr/>
            </p:nvGrpSpPr>
            <p:grpSpPr bwMode="auto">
              <a:xfrm>
                <a:off x="2765" y="1342"/>
                <a:ext cx="2765" cy="690"/>
                <a:chOff x="2765" y="1342"/>
                <a:chExt cx="2765" cy="690"/>
              </a:xfrm>
            </p:grpSpPr>
            <p:sp>
              <p:nvSpPr>
                <p:cNvPr id="175125" name="Rectangle 135"/>
                <p:cNvSpPr>
                  <a:spLocks noChangeArrowheads="1"/>
                </p:cNvSpPr>
                <p:nvPr/>
              </p:nvSpPr>
              <p:spPr bwMode="auto">
                <a:xfrm>
                  <a:off x="2765" y="1342"/>
                  <a:ext cx="2765"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Perkataan kedua: Allah itu adil (pasal 34)</a:t>
                  </a:r>
                  <a:endParaRPr lang="en-US" sz="2400" b="1">
                    <a:solidFill>
                      <a:schemeClr val="tx1"/>
                    </a:solidFill>
                  </a:endParaRPr>
                </a:p>
              </p:txBody>
            </p:sp>
            <p:sp>
              <p:nvSpPr>
                <p:cNvPr id="175126" name="Rectangle 150"/>
                <p:cNvSpPr>
                  <a:spLocks noChangeArrowheads="1"/>
                </p:cNvSpPr>
                <p:nvPr/>
              </p:nvSpPr>
              <p:spPr bwMode="auto">
                <a:xfrm>
                  <a:off x="2765" y="1342"/>
                  <a:ext cx="276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5119" name="Group 153"/>
              <p:cNvGrpSpPr>
                <a:grpSpLocks/>
              </p:cNvGrpSpPr>
              <p:nvPr/>
            </p:nvGrpSpPr>
            <p:grpSpPr bwMode="auto">
              <a:xfrm>
                <a:off x="0" y="2032"/>
                <a:ext cx="2765" cy="690"/>
                <a:chOff x="0" y="2032"/>
                <a:chExt cx="2765" cy="690"/>
              </a:xfrm>
            </p:grpSpPr>
            <p:sp>
              <p:nvSpPr>
                <p:cNvPr id="175123" name="Rectangle 136"/>
                <p:cNvSpPr>
                  <a:spLocks noChangeArrowheads="1"/>
                </p:cNvSpPr>
                <p:nvPr/>
              </p:nvSpPr>
              <p:spPr bwMode="auto">
                <a:xfrm>
                  <a:off x="0" y="2032"/>
                  <a:ext cx="2765"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3. Allah tidak perduli. Ia tidak menghargai aku karena aku tidak bersalah. (10:7; bandingkan 35:3).</a:t>
                  </a:r>
                  <a:endParaRPr lang="en-US" sz="2400" b="1">
                    <a:solidFill>
                      <a:schemeClr val="tx1"/>
                    </a:solidFill>
                  </a:endParaRPr>
                </a:p>
              </p:txBody>
            </p:sp>
            <p:sp>
              <p:nvSpPr>
                <p:cNvPr id="175124" name="Rectangle 152"/>
                <p:cNvSpPr>
                  <a:spLocks noChangeArrowheads="1"/>
                </p:cNvSpPr>
                <p:nvPr/>
              </p:nvSpPr>
              <p:spPr bwMode="auto">
                <a:xfrm>
                  <a:off x="0" y="2032"/>
                  <a:ext cx="276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5120" name="Group 155"/>
              <p:cNvGrpSpPr>
                <a:grpSpLocks/>
              </p:cNvGrpSpPr>
              <p:nvPr/>
            </p:nvGrpSpPr>
            <p:grpSpPr bwMode="auto">
              <a:xfrm>
                <a:off x="2765" y="2032"/>
                <a:ext cx="2765" cy="690"/>
                <a:chOff x="2765" y="2032"/>
                <a:chExt cx="2765" cy="690"/>
              </a:xfrm>
            </p:grpSpPr>
            <p:sp>
              <p:nvSpPr>
                <p:cNvPr id="175121" name="Rectangle 137"/>
                <p:cNvSpPr>
                  <a:spLocks noChangeArrowheads="1"/>
                </p:cNvSpPr>
                <p:nvPr/>
              </p:nvSpPr>
              <p:spPr bwMode="auto">
                <a:xfrm>
                  <a:off x="2765" y="2032"/>
                  <a:ext cx="2765"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Perkataan ketiga: Allah itu berdaulat (pasal 35)</a:t>
                  </a:r>
                  <a:endParaRPr lang="en-US" sz="2400" b="1">
                    <a:solidFill>
                      <a:schemeClr val="tx1"/>
                    </a:solidFill>
                  </a:endParaRPr>
                </a:p>
              </p:txBody>
            </p:sp>
            <p:sp>
              <p:nvSpPr>
                <p:cNvPr id="175122" name="Rectangle 154"/>
                <p:cNvSpPr>
                  <a:spLocks noChangeArrowheads="1"/>
                </p:cNvSpPr>
                <p:nvPr/>
              </p:nvSpPr>
              <p:spPr bwMode="auto">
                <a:xfrm>
                  <a:off x="2765" y="2032"/>
                  <a:ext cx="276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sp>
          <p:nvSpPr>
            <p:cNvPr id="175111" name="Rectangle 157"/>
            <p:cNvSpPr>
              <a:spLocks noChangeArrowheads="1"/>
            </p:cNvSpPr>
            <p:nvPr/>
          </p:nvSpPr>
          <p:spPr bwMode="auto">
            <a:xfrm>
              <a:off x="-4" y="-4"/>
              <a:ext cx="5538" cy="2730"/>
            </a:xfrm>
            <a:prstGeom prst="rect">
              <a:avLst/>
            </a:prstGeom>
            <a:noFill/>
            <a:ln w="1428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sp>
        <p:nvSpPr>
          <p:cNvPr id="175108" name="Text Box 159"/>
          <p:cNvSpPr txBox="1">
            <a:spLocks noChangeArrowheads="1"/>
          </p:cNvSpPr>
          <p:nvPr/>
        </p:nvSpPr>
        <p:spPr bwMode="auto">
          <a:xfrm>
            <a:off x="5105400" y="5600700"/>
            <a:ext cx="37592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r>
              <a:rPr lang="en-US" sz="1600">
                <a:solidFill>
                  <a:schemeClr val="tx1"/>
                </a:solidFill>
              </a:rPr>
              <a:t>Zuck, </a:t>
            </a:r>
            <a:r>
              <a:rPr lang="en-US" sz="1600" i="1">
                <a:solidFill>
                  <a:schemeClr val="tx1"/>
                </a:solidFill>
              </a:rPr>
              <a:t>Bible Knowledge Commentary</a:t>
            </a:r>
            <a:r>
              <a:rPr lang="en-US" sz="1600">
                <a:solidFill>
                  <a:schemeClr val="tx1"/>
                </a:solidFill>
              </a:rPr>
              <a:t>, 1:756, 755</a:t>
            </a:r>
            <a:endParaRPr lang="en-US">
              <a:solidFill>
                <a:schemeClr val="tx1"/>
              </a:solidFill>
              <a:latin typeface="Times New Roman" charset="0"/>
            </a:endParaRPr>
          </a:p>
        </p:txBody>
      </p:sp>
      <p:sp>
        <p:nvSpPr>
          <p:cNvPr id="175109" name="Text Box 2"/>
          <p:cNvSpPr txBox="1">
            <a:spLocks noChangeArrowheads="1"/>
          </p:cNvSpPr>
          <p:nvPr/>
        </p:nvSpPr>
        <p:spPr bwMode="auto">
          <a:xfrm>
            <a:off x="7772400" y="4445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359-370</a:t>
            </a:r>
          </a:p>
        </p:txBody>
      </p:sp>
      <p:sp>
        <p:nvSpPr>
          <p:cNvPr id="2" name="Cloud 1"/>
          <p:cNvSpPr/>
          <p:nvPr/>
        </p:nvSpPr>
        <p:spPr bwMode="auto">
          <a:xfrm>
            <a:off x="4283968" y="2348880"/>
            <a:ext cx="4968552" cy="1368152"/>
          </a:xfrm>
          <a:prstGeom prst="cloud">
            <a:avLst/>
          </a:prstGeom>
          <a:noFill/>
          <a:ln w="28575" cap="sq"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152400" y="1066800"/>
            <a:ext cx="8839200" cy="5638800"/>
            <a:chOff x="-4" y="-4"/>
            <a:chExt cx="5568" cy="4100"/>
          </a:xfrm>
        </p:grpSpPr>
        <p:grpSp>
          <p:nvGrpSpPr>
            <p:cNvPr id="171017" name="Group 3"/>
            <p:cNvGrpSpPr>
              <a:grpSpLocks/>
            </p:cNvGrpSpPr>
            <p:nvPr/>
          </p:nvGrpSpPr>
          <p:grpSpPr bwMode="auto">
            <a:xfrm>
              <a:off x="0" y="0"/>
              <a:ext cx="5560" cy="4092"/>
              <a:chOff x="0" y="0"/>
              <a:chExt cx="5560" cy="4092"/>
            </a:xfrm>
          </p:grpSpPr>
          <p:grpSp>
            <p:nvGrpSpPr>
              <p:cNvPr id="171019" name="Group 4"/>
              <p:cNvGrpSpPr>
                <a:grpSpLocks/>
              </p:cNvGrpSpPr>
              <p:nvPr/>
            </p:nvGrpSpPr>
            <p:grpSpPr bwMode="auto">
              <a:xfrm>
                <a:off x="0" y="0"/>
                <a:ext cx="1112" cy="634"/>
                <a:chOff x="0" y="0"/>
                <a:chExt cx="1112" cy="634"/>
              </a:xfrm>
            </p:grpSpPr>
            <p:sp>
              <p:nvSpPr>
                <p:cNvPr id="171107" name="Rectangle 5"/>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ORANG</a:t>
                  </a:r>
                </a:p>
              </p:txBody>
            </p:sp>
            <p:sp>
              <p:nvSpPr>
                <p:cNvPr id="171108" name="Rectangle 6"/>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20" name="Group 7"/>
              <p:cNvGrpSpPr>
                <a:grpSpLocks/>
              </p:cNvGrpSpPr>
              <p:nvPr/>
            </p:nvGrpSpPr>
            <p:grpSpPr bwMode="auto">
              <a:xfrm>
                <a:off x="1112" y="0"/>
                <a:ext cx="1112" cy="634"/>
                <a:chOff x="1112" y="0"/>
                <a:chExt cx="1112" cy="634"/>
              </a:xfrm>
            </p:grpSpPr>
            <p:sp>
              <p:nvSpPr>
                <p:cNvPr id="171105" name="Rectangle 8"/>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a:lnSpc>
                      <a:spcPct val="100000"/>
                    </a:lnSpc>
                  </a:pPr>
                  <a:r>
                    <a:rPr lang="en-US" sz="2400" b="1">
                      <a:solidFill>
                        <a:schemeClr val="bg1"/>
                      </a:solidFill>
                    </a:rPr>
                    <a:t>RESPON</a:t>
                  </a:r>
                </a:p>
              </p:txBody>
            </p:sp>
            <p:sp>
              <p:nvSpPr>
                <p:cNvPr id="171106" name="Rectangle 9"/>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21" name="Group 10"/>
              <p:cNvGrpSpPr>
                <a:grpSpLocks/>
              </p:cNvGrpSpPr>
              <p:nvPr/>
            </p:nvGrpSpPr>
            <p:grpSpPr bwMode="auto">
              <a:xfrm>
                <a:off x="2224" y="0"/>
                <a:ext cx="1112" cy="634"/>
                <a:chOff x="2224" y="0"/>
                <a:chExt cx="1112" cy="634"/>
              </a:xfrm>
            </p:grpSpPr>
            <p:sp>
              <p:nvSpPr>
                <p:cNvPr id="171103" name="Rectangle 1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SOLUSI</a:t>
                  </a:r>
                </a:p>
              </p:txBody>
            </p:sp>
            <p:sp>
              <p:nvSpPr>
                <p:cNvPr id="171104" name="Rectangle 12"/>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22" name="Group 13"/>
              <p:cNvGrpSpPr>
                <a:grpSpLocks/>
              </p:cNvGrpSpPr>
              <p:nvPr/>
            </p:nvGrpSpPr>
            <p:grpSpPr bwMode="auto">
              <a:xfrm>
                <a:off x="3336" y="0"/>
                <a:ext cx="1112" cy="634"/>
                <a:chOff x="3336" y="0"/>
                <a:chExt cx="1112" cy="634"/>
              </a:xfrm>
            </p:grpSpPr>
            <p:sp>
              <p:nvSpPr>
                <p:cNvPr id="171101" name="Rectangle 14"/>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PERSAMAAN </a:t>
                  </a:r>
                </a:p>
                <a:p>
                  <a:pPr algn="ctr">
                    <a:lnSpc>
                      <a:spcPct val="100000"/>
                    </a:lnSpc>
                  </a:pPr>
                  <a:r>
                    <a:rPr lang="en-US" sz="2400" b="1">
                      <a:solidFill>
                        <a:schemeClr val="bg1"/>
                      </a:solidFill>
                    </a:rPr>
                    <a:t>MODERN</a:t>
                  </a:r>
                </a:p>
              </p:txBody>
            </p:sp>
            <p:sp>
              <p:nvSpPr>
                <p:cNvPr id="171102" name="Rectangle 1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23" name="Group 16"/>
              <p:cNvGrpSpPr>
                <a:grpSpLocks/>
              </p:cNvGrpSpPr>
              <p:nvPr/>
            </p:nvGrpSpPr>
            <p:grpSpPr bwMode="auto">
              <a:xfrm>
                <a:off x="4448" y="0"/>
                <a:ext cx="1112" cy="634"/>
                <a:chOff x="4448" y="0"/>
                <a:chExt cx="1112" cy="634"/>
              </a:xfrm>
            </p:grpSpPr>
            <p:sp>
              <p:nvSpPr>
                <p:cNvPr id="171099" name="Rectangle 17"/>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JAWABAN</a:t>
                  </a:r>
                </a:p>
              </p:txBody>
            </p:sp>
            <p:sp>
              <p:nvSpPr>
                <p:cNvPr id="171100" name="Rectangle 18"/>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sp>
            <p:nvSpPr>
              <p:cNvPr id="171098" name="Rectangle 21"/>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96" name="Rectangle 24"/>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94" name="Rectangle 27"/>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92" name="Rectangle 30"/>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90" name="Rectangle 33"/>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88" name="Rectangle 36"/>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86" name="Rectangle 39"/>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84" name="Rectangle 42"/>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82" name="Rectangle 4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80" name="Rectangle 48"/>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78" name="Rectangle 51"/>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76" name="Rectangle 54"/>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74" name="Rectangle 57"/>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72" name="Rectangle 60"/>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70" name="Rectangle 63"/>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nvGrpSpPr>
              <p:cNvPr id="171039" name="Group 64"/>
              <p:cNvGrpSpPr>
                <a:grpSpLocks/>
              </p:cNvGrpSpPr>
              <p:nvPr/>
            </p:nvGrpSpPr>
            <p:grpSpPr bwMode="auto">
              <a:xfrm>
                <a:off x="0" y="2709"/>
                <a:ext cx="1112" cy="807"/>
                <a:chOff x="0" y="2709"/>
                <a:chExt cx="1112" cy="807"/>
              </a:xfrm>
            </p:grpSpPr>
            <p:sp>
              <p:nvSpPr>
                <p:cNvPr id="108609"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4. </a:t>
                  </a:r>
                  <a:r>
                    <a:rPr lang="en-US" sz="2400" b="1" dirty="0">
                      <a:solidFill>
                        <a:schemeClr val="bg1"/>
                      </a:solidFill>
                      <a:latin typeface="Arial Narrow" pitchFamily="-105" charset="0"/>
                      <a:ea typeface="Times New Roman" pitchFamily="-105" charset="0"/>
                      <a:cs typeface="Times New Roman" pitchFamily="-105" charset="0"/>
                    </a:rPr>
                    <a:t>Elihu</a:t>
                  </a:r>
                </a:p>
              </p:txBody>
            </p:sp>
            <p:sp>
              <p:nvSpPr>
                <p:cNvPr id="171068" name="Rectangle 66"/>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40" name="Group 67"/>
              <p:cNvGrpSpPr>
                <a:grpSpLocks/>
              </p:cNvGrpSpPr>
              <p:nvPr/>
            </p:nvGrpSpPr>
            <p:grpSpPr bwMode="auto">
              <a:xfrm>
                <a:off x="1112" y="2709"/>
                <a:ext cx="1112" cy="807"/>
                <a:chOff x="1112" y="2709"/>
                <a:chExt cx="1112" cy="807"/>
              </a:xfrm>
            </p:grpSpPr>
            <p:sp>
              <p:nvSpPr>
                <p:cNvPr id="108612"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1900" b="1">
                      <a:solidFill>
                        <a:schemeClr val="bg1"/>
                      </a:solidFill>
                      <a:latin typeface="Arial Narrow" pitchFamily="-105" charset="0"/>
                      <a:ea typeface="Times New Roman" pitchFamily="-105" charset="0"/>
                      <a:cs typeface="Times New Roman" pitchFamily="-105" charset="0"/>
                    </a:rPr>
                    <a:t>Pencobaan adalah untuk mengajar</a:t>
                  </a:r>
                </a:p>
                <a:p>
                  <a:pPr algn="ctr">
                    <a:lnSpc>
                      <a:spcPct val="100000"/>
                    </a:lnSpc>
                    <a:defRPr/>
                  </a:pPr>
                  <a:r>
                    <a:rPr lang="en-US" sz="1900" b="1">
                      <a:solidFill>
                        <a:schemeClr val="bg1"/>
                      </a:solidFill>
                      <a:latin typeface="Arial Narrow" pitchFamily="-105" charset="0"/>
                      <a:ea typeface="Times New Roman" pitchFamily="-105" charset="0"/>
                      <a:cs typeface="Times New Roman" pitchFamily="-105" charset="0"/>
                    </a:rPr>
                    <a:t>(33:14-19)</a:t>
                  </a:r>
                </a:p>
              </p:txBody>
            </p:sp>
            <p:sp>
              <p:nvSpPr>
                <p:cNvPr id="171066" name="Rectangle 69"/>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41" name="Group 70"/>
              <p:cNvGrpSpPr>
                <a:grpSpLocks/>
              </p:cNvGrpSpPr>
              <p:nvPr/>
            </p:nvGrpSpPr>
            <p:grpSpPr bwMode="auto">
              <a:xfrm>
                <a:off x="2224" y="2709"/>
                <a:ext cx="1112" cy="807"/>
                <a:chOff x="2224" y="2709"/>
                <a:chExt cx="1112" cy="807"/>
              </a:xfrm>
            </p:grpSpPr>
            <p:sp>
              <p:nvSpPr>
                <p:cNvPr id="108615"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Bertahan</a:t>
                  </a:r>
                </a:p>
              </p:txBody>
            </p:sp>
            <p:sp>
              <p:nvSpPr>
                <p:cNvPr id="171064" name="Rectangle 72"/>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42" name="Group 73"/>
              <p:cNvGrpSpPr>
                <a:grpSpLocks/>
              </p:cNvGrpSpPr>
              <p:nvPr/>
            </p:nvGrpSpPr>
            <p:grpSpPr bwMode="auto">
              <a:xfrm>
                <a:off x="3336" y="2709"/>
                <a:ext cx="1112" cy="807"/>
                <a:chOff x="3336" y="2709"/>
                <a:chExt cx="1112" cy="807"/>
              </a:xfrm>
            </p:grpSpPr>
            <p:sp>
              <p:nvSpPr>
                <p:cNvPr id="108618"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Para Pendeta</a:t>
                  </a:r>
                </a:p>
              </p:txBody>
            </p:sp>
            <p:sp>
              <p:nvSpPr>
                <p:cNvPr id="171062" name="Rectangle 7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43" name="Group 76"/>
              <p:cNvGrpSpPr>
                <a:grpSpLocks/>
              </p:cNvGrpSpPr>
              <p:nvPr/>
            </p:nvGrpSpPr>
            <p:grpSpPr bwMode="auto">
              <a:xfrm>
                <a:off x="4448" y="2709"/>
                <a:ext cx="1112" cy="807"/>
                <a:chOff x="4448" y="2709"/>
                <a:chExt cx="1112" cy="807"/>
              </a:xfrm>
            </p:grpSpPr>
            <p:sp>
              <p:nvSpPr>
                <p:cNvPr id="108621"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Tidak mencukupi</a:t>
                  </a:r>
                </a:p>
              </p:txBody>
            </p:sp>
            <p:sp>
              <p:nvSpPr>
                <p:cNvPr id="171060" name="Rectangle 78"/>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44" name="Group 79"/>
              <p:cNvGrpSpPr>
                <a:grpSpLocks/>
              </p:cNvGrpSpPr>
              <p:nvPr/>
            </p:nvGrpSpPr>
            <p:grpSpPr bwMode="auto">
              <a:xfrm>
                <a:off x="0" y="3516"/>
                <a:ext cx="1112" cy="576"/>
                <a:chOff x="0" y="3516"/>
                <a:chExt cx="1112" cy="576"/>
              </a:xfrm>
            </p:grpSpPr>
            <p:sp>
              <p:nvSpPr>
                <p:cNvPr id="108624"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5. GOD</a:t>
                  </a:r>
                </a:p>
              </p:txBody>
            </p:sp>
            <p:sp>
              <p:nvSpPr>
                <p:cNvPr id="171058" name="Rectangle 81"/>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45" name="Group 82"/>
              <p:cNvGrpSpPr>
                <a:grpSpLocks/>
              </p:cNvGrpSpPr>
              <p:nvPr/>
            </p:nvGrpSpPr>
            <p:grpSpPr bwMode="auto">
              <a:xfrm>
                <a:off x="1112" y="3516"/>
                <a:ext cx="1112" cy="576"/>
                <a:chOff x="1112" y="3516"/>
                <a:chExt cx="1112" cy="576"/>
              </a:xfrm>
            </p:grpSpPr>
            <p:sp>
              <p:nvSpPr>
                <p:cNvPr id="108627"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200" b="1" dirty="0">
                      <a:solidFill>
                        <a:schemeClr val="bg1"/>
                      </a:solidFill>
                      <a:latin typeface="Arial Narrow" pitchFamily="-105" charset="0"/>
                      <a:ea typeface="Times New Roman" pitchFamily="-105" charset="0"/>
                      <a:cs typeface="Times New Roman" pitchFamily="-105" charset="0"/>
                    </a:rPr>
                    <a:t>Not </a:t>
                  </a:r>
                  <a:r>
                    <a:rPr lang="uk-UA"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Why?</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 but </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Who?</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 (38–42)</a:t>
                  </a:r>
                </a:p>
              </p:txBody>
            </p:sp>
            <p:sp>
              <p:nvSpPr>
                <p:cNvPr id="171056" name="Rectangle 84"/>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46" name="Group 85"/>
              <p:cNvGrpSpPr>
                <a:grpSpLocks/>
              </p:cNvGrpSpPr>
              <p:nvPr/>
            </p:nvGrpSpPr>
            <p:grpSpPr bwMode="auto">
              <a:xfrm>
                <a:off x="2224" y="3516"/>
                <a:ext cx="1112" cy="576"/>
                <a:chOff x="2224" y="3516"/>
                <a:chExt cx="1112" cy="576"/>
              </a:xfrm>
            </p:grpSpPr>
            <p:sp>
              <p:nvSpPr>
                <p:cNvPr id="108630"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Worship</a:t>
                  </a:r>
                </a:p>
              </p:txBody>
            </p:sp>
            <p:sp>
              <p:nvSpPr>
                <p:cNvPr id="171054" name="Rectangle 87"/>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47" name="Group 88"/>
              <p:cNvGrpSpPr>
                <a:grpSpLocks/>
              </p:cNvGrpSpPr>
              <p:nvPr/>
            </p:nvGrpSpPr>
            <p:grpSpPr bwMode="auto">
              <a:xfrm>
                <a:off x="3336" y="3516"/>
                <a:ext cx="1112" cy="576"/>
                <a:chOff x="3336" y="3516"/>
                <a:chExt cx="1112" cy="576"/>
              </a:xfrm>
            </p:grpSpPr>
            <p:sp>
              <p:nvSpPr>
                <p:cNvPr id="108633"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None</a:t>
                  </a:r>
                </a:p>
              </p:txBody>
            </p:sp>
            <p:sp>
              <p:nvSpPr>
                <p:cNvPr id="171052" name="Rectangle 90"/>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48" name="Group 91"/>
              <p:cNvGrpSpPr>
                <a:grpSpLocks/>
              </p:cNvGrpSpPr>
              <p:nvPr/>
            </p:nvGrpSpPr>
            <p:grpSpPr bwMode="auto">
              <a:xfrm>
                <a:off x="4448" y="3516"/>
                <a:ext cx="1112" cy="576"/>
                <a:chOff x="4448" y="3516"/>
                <a:chExt cx="1112" cy="576"/>
              </a:xfrm>
            </p:grpSpPr>
            <p:sp>
              <p:nvSpPr>
                <p:cNvPr id="108636"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Unpopular</a:t>
                  </a:r>
                </a:p>
              </p:txBody>
            </p:sp>
            <p:sp>
              <p:nvSpPr>
                <p:cNvPr id="171050" name="Rectangle 93"/>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sp>
          <p:nvSpPr>
            <p:cNvPr id="171018" name="Rectangle 94"/>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sp>
        <p:nvSpPr>
          <p:cNvPr id="171011" name="Text Box 95"/>
          <p:cNvSpPr txBox="1">
            <a:spLocks noChangeArrowheads="1"/>
          </p:cNvSpPr>
          <p:nvPr/>
        </p:nvSpPr>
        <p:spPr bwMode="auto">
          <a:xfrm>
            <a:off x="8194675"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374</a:t>
            </a:r>
          </a:p>
        </p:txBody>
      </p:sp>
      <p:sp>
        <p:nvSpPr>
          <p:cNvPr id="108640"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300" b="1">
                <a:solidFill>
                  <a:srgbClr val="FFFFFF"/>
                </a:solidFill>
                <a:effectLst>
                  <a:outerShdw blurRad="38100" dist="38100" dir="2700000" algn="tl">
                    <a:srgbClr val="000000">
                      <a:alpha val="43137"/>
                    </a:srgbClr>
                  </a:outerShdw>
                </a:effectLst>
                <a:latin typeface="Arial Black" charset="0"/>
                <a:ea typeface="宋体" charset="0"/>
                <a:cs typeface="宋体" charset="0"/>
              </a:rPr>
              <a:t>5 Respon terhadap Penderitaan</a:t>
            </a:r>
            <a:endParaRPr lang="en-US" sz="3300" b="1">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108642" name="Rectangle 98"/>
          <p:cNvSpPr>
            <a:spLocks noChangeArrowheads="1"/>
          </p:cNvSpPr>
          <p:nvPr/>
        </p:nvSpPr>
        <p:spPr bwMode="auto">
          <a:xfrm>
            <a:off x="0" y="5881688"/>
            <a:ext cx="9220200" cy="1219200"/>
          </a:xfrm>
          <a:prstGeom prst="rect">
            <a:avLst/>
          </a:prstGeom>
          <a:solidFill>
            <a:srgbClr val="000000"/>
          </a:solidFill>
          <a:ln w="12700" cap="sq">
            <a:solidFill>
              <a:schemeClr val="tx1"/>
            </a:solidFill>
            <a:miter lim="800000"/>
            <a:headEnd/>
            <a:tailEnd/>
          </a:ln>
        </p:spPr>
        <p:txBody>
          <a:bodyPr anchor="ctr">
            <a:spAutoFit/>
          </a:bodyPr>
          <a:lstStyle/>
          <a:p>
            <a:endParaRPr lang="en-US" dirty="0"/>
          </a:p>
        </p:txBody>
      </p:sp>
      <p:sp>
        <p:nvSpPr>
          <p:cNvPr id="108651" name="Rectangle 10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b="1">
                <a:solidFill>
                  <a:srgbClr val="FFFFFF"/>
                </a:solidFill>
                <a:effectLst>
                  <a:outerShdw blurRad="38100" dist="38100" dir="2700000" algn="tl">
                    <a:srgbClr val="000000"/>
                  </a:outerShdw>
                </a:effectLst>
                <a:latin typeface="Arial" charset="0"/>
                <a:ea typeface="Arial" charset="0"/>
                <a:cs typeface="Arial" charset="0"/>
              </a:rPr>
              <a:t>Huang Sabin, SBC, adaptasi</a:t>
            </a:r>
            <a:endParaRPr lang="en-US" b="1">
              <a:solidFill>
                <a:srgbClr val="FFFFFF"/>
              </a:solidFill>
              <a:effectLst>
                <a:outerShdw blurRad="38100" dist="38100" dir="2700000" algn="tl">
                  <a:srgbClr val="000000"/>
                </a:outerShdw>
              </a:effectLst>
              <a:latin typeface="Arial" charset="0"/>
              <a:ea typeface="Arial" charset="0"/>
              <a:cs typeface="Arial" charset="0"/>
            </a:endParaRPr>
          </a:p>
        </p:txBody>
      </p:sp>
      <p:sp>
        <p:nvSpPr>
          <p:cNvPr id="100" name="Rectangle 174">
            <a:extLst>
              <a:ext uri="{FF2B5EF4-FFF2-40B4-BE49-F238E27FC236}">
                <a16:creationId xmlns:a16="http://schemas.microsoft.com/office/drawing/2014/main" id="{1BEA47F3-995E-4004-A793-D50C0BCA1C76}"/>
              </a:ext>
            </a:extLst>
          </p:cNvPr>
          <p:cNvSpPr>
            <a:spLocks noChangeArrowheads="1"/>
          </p:cNvSpPr>
          <p:nvPr/>
        </p:nvSpPr>
        <p:spPr bwMode="auto">
          <a:xfrm>
            <a:off x="6544" y="1938751"/>
            <a:ext cx="1819197" cy="87745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1</a:t>
            </a:r>
            <a:r>
              <a:rPr lang="en-US" sz="2400" b="1">
                <a:solidFill>
                  <a:srgbClr val="E9E2B6"/>
                </a:solidFill>
                <a:latin typeface="Arial Narrow" pitchFamily="-105" charset="0"/>
                <a:ea typeface="Times New Roman" pitchFamily="-105" charset="0"/>
                <a:cs typeface="Times New Roman" pitchFamily="-105" charset="0"/>
              </a:rPr>
              <a:t>. Istri Ayub</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01" name="Rectangle 175">
            <a:extLst>
              <a:ext uri="{FF2B5EF4-FFF2-40B4-BE49-F238E27FC236}">
                <a16:creationId xmlns:a16="http://schemas.microsoft.com/office/drawing/2014/main" id="{E11D4176-5659-48E3-9547-FB94BDBA9780}"/>
              </a:ext>
            </a:extLst>
          </p:cNvPr>
          <p:cNvSpPr>
            <a:spLocks noChangeArrowheads="1"/>
          </p:cNvSpPr>
          <p:nvPr/>
        </p:nvSpPr>
        <p:spPr bwMode="auto">
          <a:xfrm>
            <a:off x="1825741" y="1938751"/>
            <a:ext cx="1982794" cy="87745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Kutukilah Allah &amp; matilah (2:9)</a:t>
            </a:r>
          </a:p>
        </p:txBody>
      </p:sp>
      <p:sp>
        <p:nvSpPr>
          <p:cNvPr id="102" name="Rectangle 176">
            <a:extLst>
              <a:ext uri="{FF2B5EF4-FFF2-40B4-BE49-F238E27FC236}">
                <a16:creationId xmlns:a16="http://schemas.microsoft.com/office/drawing/2014/main" id="{BEE18E80-A834-4DE7-BD84-B768C840C0A2}"/>
              </a:ext>
            </a:extLst>
          </p:cNvPr>
          <p:cNvSpPr>
            <a:spLocks noChangeArrowheads="1"/>
          </p:cNvSpPr>
          <p:nvPr/>
        </p:nvSpPr>
        <p:spPr bwMode="auto">
          <a:xfrm>
            <a:off x="3644939" y="1938751"/>
            <a:ext cx="1819197" cy="87745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Bunuh diri</a:t>
            </a:r>
          </a:p>
        </p:txBody>
      </p:sp>
      <p:sp>
        <p:nvSpPr>
          <p:cNvPr id="103" name="Rectangle 177">
            <a:extLst>
              <a:ext uri="{FF2B5EF4-FFF2-40B4-BE49-F238E27FC236}">
                <a16:creationId xmlns:a16="http://schemas.microsoft.com/office/drawing/2014/main" id="{5720B377-8ED8-4DCF-8AC7-89D9FC2B5FFC}"/>
              </a:ext>
            </a:extLst>
          </p:cNvPr>
          <p:cNvSpPr>
            <a:spLocks noChangeArrowheads="1"/>
          </p:cNvSpPr>
          <p:nvPr/>
        </p:nvSpPr>
        <p:spPr bwMode="auto">
          <a:xfrm>
            <a:off x="5464136" y="1938751"/>
            <a:ext cx="1819197" cy="87745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Anak muda</a:t>
            </a:r>
          </a:p>
        </p:txBody>
      </p:sp>
      <p:sp>
        <p:nvSpPr>
          <p:cNvPr id="104" name="Rectangle 178">
            <a:extLst>
              <a:ext uri="{FF2B5EF4-FFF2-40B4-BE49-F238E27FC236}">
                <a16:creationId xmlns:a16="http://schemas.microsoft.com/office/drawing/2014/main" id="{4069B81A-5460-4119-BF3E-B2B2716CEDC2}"/>
              </a:ext>
            </a:extLst>
          </p:cNvPr>
          <p:cNvSpPr>
            <a:spLocks noChangeArrowheads="1"/>
          </p:cNvSpPr>
          <p:nvPr/>
        </p:nvSpPr>
        <p:spPr bwMode="auto">
          <a:xfrm>
            <a:off x="7283334" y="1938751"/>
            <a:ext cx="1819197" cy="87745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Tidak dapat diterima</a:t>
            </a:r>
          </a:p>
        </p:txBody>
      </p:sp>
      <p:sp>
        <p:nvSpPr>
          <p:cNvPr id="105" name="Rectangle 179">
            <a:extLst>
              <a:ext uri="{FF2B5EF4-FFF2-40B4-BE49-F238E27FC236}">
                <a16:creationId xmlns:a16="http://schemas.microsoft.com/office/drawing/2014/main" id="{D3C2A34E-8C4D-42A8-9CE9-72D7BF148084}"/>
              </a:ext>
            </a:extLst>
          </p:cNvPr>
          <p:cNvSpPr>
            <a:spLocks noChangeArrowheads="1"/>
          </p:cNvSpPr>
          <p:nvPr/>
        </p:nvSpPr>
        <p:spPr bwMode="auto">
          <a:xfrm>
            <a:off x="6544" y="2816203"/>
            <a:ext cx="1819197" cy="87195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cs typeface="Times New Roman" charset="0"/>
              </a:rPr>
              <a:t>2</a:t>
            </a:r>
            <a:r>
              <a:rPr lang="en-US" sz="2400" b="1">
                <a:solidFill>
                  <a:srgbClr val="E9E2B6"/>
                </a:solidFill>
                <a:cs typeface="Times New Roman" charset="0"/>
              </a:rPr>
              <a:t>. Tiga </a:t>
            </a:r>
            <a:r>
              <a:rPr lang="ru-RU" altLang="ja-JP" sz="2400" b="1">
                <a:solidFill>
                  <a:srgbClr val="E9E2B6"/>
                </a:solidFill>
                <a:cs typeface="Times New Roman" charset="0"/>
              </a:rPr>
              <a:t>“</a:t>
            </a:r>
            <a:r>
              <a:rPr lang="en-US" sz="2400" b="1">
                <a:solidFill>
                  <a:srgbClr val="E9E2B6"/>
                </a:solidFill>
                <a:cs typeface="Times New Roman" charset="0"/>
              </a:rPr>
              <a:t>sahabat</a:t>
            </a:r>
            <a:r>
              <a:rPr lang="ru-RU" altLang="ja-JP" sz="2400" b="1">
                <a:solidFill>
                  <a:srgbClr val="E9E2B6"/>
                </a:solidFill>
                <a:cs typeface="Times New Roman" charset="0"/>
              </a:rPr>
              <a:t>"</a:t>
            </a:r>
            <a:endParaRPr lang="en-US" sz="2400" b="1" dirty="0">
              <a:solidFill>
                <a:srgbClr val="E9E2B6"/>
              </a:solidFill>
              <a:cs typeface="Times New Roman" charset="0"/>
            </a:endParaRPr>
          </a:p>
        </p:txBody>
      </p:sp>
      <p:sp>
        <p:nvSpPr>
          <p:cNvPr id="106" name="Rectangle 180">
            <a:extLst>
              <a:ext uri="{FF2B5EF4-FFF2-40B4-BE49-F238E27FC236}">
                <a16:creationId xmlns:a16="http://schemas.microsoft.com/office/drawing/2014/main" id="{FAC143E7-4E8F-4799-B4C9-8FCEED4AF94B}"/>
              </a:ext>
            </a:extLst>
          </p:cNvPr>
          <p:cNvSpPr>
            <a:spLocks noChangeArrowheads="1"/>
          </p:cNvSpPr>
          <p:nvPr/>
        </p:nvSpPr>
        <p:spPr bwMode="auto">
          <a:xfrm>
            <a:off x="1581982" y="2816203"/>
            <a:ext cx="2300172" cy="87195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200" b="1">
                <a:solidFill>
                  <a:srgbClr val="E9E2B6"/>
                </a:solidFill>
                <a:latin typeface="Arial Narrow" pitchFamily="-105" charset="0"/>
                <a:ea typeface="Times New Roman" pitchFamily="-105" charset="0"/>
                <a:cs typeface="Times New Roman" pitchFamily="-105" charset="0"/>
              </a:rPr>
              <a:t>Penderitaan adalah akibat dosa (4:7-8)</a:t>
            </a:r>
          </a:p>
        </p:txBody>
      </p:sp>
      <p:sp>
        <p:nvSpPr>
          <p:cNvPr id="107" name="Rectangle 181">
            <a:extLst>
              <a:ext uri="{FF2B5EF4-FFF2-40B4-BE49-F238E27FC236}">
                <a16:creationId xmlns:a16="http://schemas.microsoft.com/office/drawing/2014/main" id="{DA29ECBF-8949-4C3E-B7A6-2214293FBAD1}"/>
              </a:ext>
            </a:extLst>
          </p:cNvPr>
          <p:cNvSpPr>
            <a:spLocks noChangeArrowheads="1"/>
          </p:cNvSpPr>
          <p:nvPr/>
        </p:nvSpPr>
        <p:spPr bwMode="auto">
          <a:xfrm>
            <a:off x="3880518" y="2816203"/>
            <a:ext cx="1583618" cy="87195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Pertobatan</a:t>
            </a:r>
          </a:p>
        </p:txBody>
      </p:sp>
      <p:sp>
        <p:nvSpPr>
          <p:cNvPr id="108" name="Rectangle 182">
            <a:extLst>
              <a:ext uri="{FF2B5EF4-FFF2-40B4-BE49-F238E27FC236}">
                <a16:creationId xmlns:a16="http://schemas.microsoft.com/office/drawing/2014/main" id="{C4A840D0-CF9F-401A-B49C-A17E012A6071}"/>
              </a:ext>
            </a:extLst>
          </p:cNvPr>
          <p:cNvSpPr>
            <a:spLocks noChangeArrowheads="1"/>
          </p:cNvSpPr>
          <p:nvPr/>
        </p:nvSpPr>
        <p:spPr bwMode="auto">
          <a:xfrm>
            <a:off x="5464136" y="2816203"/>
            <a:ext cx="1819197" cy="87195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ru-RU" sz="2400" b="1">
                <a:solidFill>
                  <a:srgbClr val="E9E2B6"/>
                </a:solidFill>
                <a:latin typeface="Arial Narrow" pitchFamily="-105" charset="0"/>
                <a:ea typeface="Times New Roman" pitchFamily="-105" charset="0"/>
                <a:cs typeface="Times New Roman" pitchFamily="-105" charset="0"/>
              </a:rPr>
              <a:t>“</a:t>
            </a:r>
            <a:r>
              <a:rPr lang="en-US" sz="2400" b="1">
                <a:solidFill>
                  <a:srgbClr val="E9E2B6"/>
                </a:solidFill>
                <a:latin typeface="Arial Narrow" pitchFamily="-105" charset="0"/>
                <a:ea typeface="Times New Roman" pitchFamily="-105" charset="0"/>
                <a:cs typeface="Times New Roman" pitchFamily="-105" charset="0"/>
              </a:rPr>
              <a:t>Sebut, dan tuntutlah”</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09" name="Rectangle 183">
            <a:extLst>
              <a:ext uri="{FF2B5EF4-FFF2-40B4-BE49-F238E27FC236}">
                <a16:creationId xmlns:a16="http://schemas.microsoft.com/office/drawing/2014/main" id="{3990E886-A3C0-4CD6-9A85-8E3C59B2D315}"/>
              </a:ext>
            </a:extLst>
          </p:cNvPr>
          <p:cNvSpPr>
            <a:spLocks noChangeArrowheads="1"/>
          </p:cNvSpPr>
          <p:nvPr/>
        </p:nvSpPr>
        <p:spPr bwMode="auto">
          <a:xfrm>
            <a:off x="7283334" y="2816203"/>
            <a:ext cx="1819197" cy="87195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b="1">
                <a:solidFill>
                  <a:srgbClr val="E9E2B6"/>
                </a:solidFill>
                <a:latin typeface="Arial Narrow" pitchFamily="-105" charset="0"/>
                <a:ea typeface="Times New Roman" pitchFamily="-105" charset="0"/>
                <a:cs typeface="Times New Roman" pitchFamily="-105" charset="0"/>
              </a:rPr>
              <a:t>Tidak selalu </a:t>
            </a:r>
          </a:p>
          <a:p>
            <a:pPr algn="ctr">
              <a:lnSpc>
                <a:spcPct val="100000"/>
              </a:lnSpc>
              <a:defRPr/>
            </a:pPr>
            <a:r>
              <a:rPr lang="en-US" b="1">
                <a:solidFill>
                  <a:srgbClr val="E9E2B6"/>
                </a:solidFill>
                <a:latin typeface="Arial Narrow" pitchFamily="-105" charset="0"/>
                <a:ea typeface="Times New Roman" pitchFamily="-105" charset="0"/>
                <a:cs typeface="Times New Roman" pitchFamily="-105" charset="0"/>
              </a:rPr>
              <a:t>dapat diterapkan</a:t>
            </a:r>
          </a:p>
        </p:txBody>
      </p:sp>
      <p:sp>
        <p:nvSpPr>
          <p:cNvPr id="110" name="Rectangle 50">
            <a:extLst>
              <a:ext uri="{FF2B5EF4-FFF2-40B4-BE49-F238E27FC236}">
                <a16:creationId xmlns:a16="http://schemas.microsoft.com/office/drawing/2014/main" id="{3D26B515-D06B-4849-B02A-023809DFB05C}"/>
              </a:ext>
            </a:extLst>
          </p:cNvPr>
          <p:cNvSpPr>
            <a:spLocks noChangeArrowheads="1"/>
          </p:cNvSpPr>
          <p:nvPr/>
        </p:nvSpPr>
        <p:spPr bwMode="auto">
          <a:xfrm>
            <a:off x="47953" y="3688154"/>
            <a:ext cx="1802672" cy="111538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3.  Ayub</a:t>
            </a:r>
          </a:p>
        </p:txBody>
      </p:sp>
      <p:sp>
        <p:nvSpPr>
          <p:cNvPr id="111" name="Rectangle 53">
            <a:extLst>
              <a:ext uri="{FF2B5EF4-FFF2-40B4-BE49-F238E27FC236}">
                <a16:creationId xmlns:a16="http://schemas.microsoft.com/office/drawing/2014/main" id="{AD143E9C-98EA-4977-9CC8-866EC1EDCAE9}"/>
              </a:ext>
            </a:extLst>
          </p:cNvPr>
          <p:cNvSpPr>
            <a:spLocks noChangeArrowheads="1"/>
          </p:cNvSpPr>
          <p:nvPr/>
        </p:nvSpPr>
        <p:spPr bwMode="auto">
          <a:xfrm>
            <a:off x="1850625" y="3688154"/>
            <a:ext cx="1802672" cy="111538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Allah tidak adil &amp; tidak peduli (</a:t>
            </a:r>
            <a:r>
              <a:rPr lang="en-US" sz="2400" b="1" dirty="0">
                <a:solidFill>
                  <a:schemeClr val="bg1"/>
                </a:solidFill>
                <a:latin typeface="Arial Narrow" pitchFamily="-105" charset="0"/>
                <a:ea typeface="Times New Roman" pitchFamily="-105" charset="0"/>
                <a:cs typeface="Times New Roman" pitchFamily="-105" charset="0"/>
              </a:rPr>
              <a:t>19:7)</a:t>
            </a:r>
          </a:p>
        </p:txBody>
      </p:sp>
      <p:sp>
        <p:nvSpPr>
          <p:cNvPr id="112" name="Rectangle 56">
            <a:extLst>
              <a:ext uri="{FF2B5EF4-FFF2-40B4-BE49-F238E27FC236}">
                <a16:creationId xmlns:a16="http://schemas.microsoft.com/office/drawing/2014/main" id="{0BDBB934-9F68-4769-AB73-F6E142811BE3}"/>
              </a:ext>
            </a:extLst>
          </p:cNvPr>
          <p:cNvSpPr>
            <a:spLocks noChangeArrowheads="1"/>
          </p:cNvSpPr>
          <p:nvPr/>
        </p:nvSpPr>
        <p:spPr bwMode="auto">
          <a:xfrm>
            <a:off x="3653298" y="3688154"/>
            <a:ext cx="1802672" cy="111538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Mengeluh</a:t>
            </a:r>
          </a:p>
        </p:txBody>
      </p:sp>
      <p:sp>
        <p:nvSpPr>
          <p:cNvPr id="113" name="Rectangle 59">
            <a:extLst>
              <a:ext uri="{FF2B5EF4-FFF2-40B4-BE49-F238E27FC236}">
                <a16:creationId xmlns:a16="http://schemas.microsoft.com/office/drawing/2014/main" id="{DFBD65B5-F36E-4F74-B2A2-0026AFA25C85}"/>
              </a:ext>
            </a:extLst>
          </p:cNvPr>
          <p:cNvSpPr>
            <a:spLocks noChangeArrowheads="1"/>
          </p:cNvSpPr>
          <p:nvPr/>
        </p:nvSpPr>
        <p:spPr bwMode="auto">
          <a:xfrm>
            <a:off x="5455970" y="3688154"/>
            <a:ext cx="1802672" cy="111538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Orang yang berkabung</a:t>
            </a:r>
          </a:p>
        </p:txBody>
      </p:sp>
      <p:sp>
        <p:nvSpPr>
          <p:cNvPr id="114" name="Rectangle 62">
            <a:extLst>
              <a:ext uri="{FF2B5EF4-FFF2-40B4-BE49-F238E27FC236}">
                <a16:creationId xmlns:a16="http://schemas.microsoft.com/office/drawing/2014/main" id="{666A88A4-D2F0-4ADE-A673-471F8CEE6B6F}"/>
              </a:ext>
            </a:extLst>
          </p:cNvPr>
          <p:cNvSpPr>
            <a:spLocks noChangeArrowheads="1"/>
          </p:cNvSpPr>
          <p:nvPr/>
        </p:nvSpPr>
        <p:spPr bwMode="auto">
          <a:xfrm>
            <a:off x="7258643" y="3688154"/>
            <a:ext cx="1802672" cy="111538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Tidak Alkitabiah</a:t>
            </a:r>
          </a:p>
        </p:txBody>
      </p:sp>
      <p:sp>
        <p:nvSpPr>
          <p:cNvPr id="108648" name="Rectangle 104"/>
          <p:cNvSpPr>
            <a:spLocks noChangeArrowheads="1"/>
          </p:cNvSpPr>
          <p:nvPr/>
        </p:nvSpPr>
        <p:spPr bwMode="auto">
          <a:xfrm>
            <a:off x="36512" y="1844824"/>
            <a:ext cx="9144000" cy="3071610"/>
          </a:xfrm>
          <a:prstGeom prst="rect">
            <a:avLst/>
          </a:prstGeom>
          <a:gradFill rotWithShape="1">
            <a:gsLst>
              <a:gs pos="0">
                <a:schemeClr val="tx1"/>
              </a:gs>
              <a:gs pos="100000">
                <a:schemeClr val="bg2">
                  <a:gamma/>
                  <a:shade val="46275"/>
                  <a:invGamma/>
                </a:schemeClr>
              </a:gs>
            </a:gsLst>
            <a:path path="shape">
              <a:fillToRect l="50000" t="50000" r="50000" b="50000"/>
            </a:path>
          </a:gradFill>
          <a:ln w="12700" cap="sq">
            <a:noFill/>
            <a:miter lim="800000"/>
            <a:headEnd/>
            <a:tailEnd/>
          </a:ln>
          <a:effectLst/>
        </p:spPr>
        <p:txBody>
          <a:bodyPr>
            <a:spAutoFit/>
          </a:bodyPr>
          <a:lstStyle/>
          <a:p>
            <a:pPr>
              <a:defRPr/>
            </a:pPr>
            <a:r>
              <a:rPr lang="en-US" sz="3200" b="1">
                <a:solidFill>
                  <a:schemeClr val="bg1"/>
                </a:solidFill>
                <a:effectLst>
                  <a:outerShdw blurRad="38100" dist="38100" dir="2700000" algn="tl">
                    <a:srgbClr val="000000">
                      <a:alpha val="43137"/>
                    </a:srgbClr>
                  </a:outerShdw>
                </a:effectLst>
                <a:latin typeface="Arial" charset="0"/>
                <a:cs typeface="Arial" charset="0"/>
              </a:rPr>
              <a:t>Ayub 33:14 Karena Allah berfirman dengan satu dua cara, tetapi orang tidak memperhatikannya. </a:t>
            </a:r>
            <a:r>
              <a:rPr lang="en-US" sz="3200" b="1" baseline="30000">
                <a:solidFill>
                  <a:schemeClr val="bg1"/>
                </a:solidFill>
                <a:effectLst>
                  <a:outerShdw blurRad="38100" dist="38100" dir="2700000" algn="tl">
                    <a:srgbClr val="000000">
                      <a:alpha val="43137"/>
                    </a:srgbClr>
                  </a:outerShdw>
                </a:effectLst>
                <a:latin typeface="Arial" charset="0"/>
                <a:cs typeface="Arial" charset="0"/>
              </a:rPr>
              <a:t>15</a:t>
            </a:r>
            <a:r>
              <a:rPr lang="en-US" sz="3200" b="1">
                <a:solidFill>
                  <a:schemeClr val="bg1"/>
                </a:solidFill>
                <a:effectLst>
                  <a:outerShdw blurRad="38100" dist="38100" dir="2700000" algn="tl">
                    <a:srgbClr val="000000">
                      <a:alpha val="43137"/>
                    </a:srgbClr>
                  </a:outerShdw>
                </a:effectLst>
                <a:latin typeface="Arial" charset="0"/>
                <a:cs typeface="Arial" charset="0"/>
              </a:rPr>
              <a:t>Dalam mimpi, dalam penglihatan waktu malam. </a:t>
            </a:r>
            <a:r>
              <a:rPr lang="en-US" sz="3200" b="1" dirty="0">
                <a:solidFill>
                  <a:schemeClr val="bg1"/>
                </a:solidFill>
                <a:effectLst>
                  <a:outerShdw blurRad="38100" dist="38100" dir="2700000" algn="tl">
                    <a:srgbClr val="000000">
                      <a:alpha val="43137"/>
                    </a:srgbClr>
                  </a:outerShdw>
                </a:effectLst>
                <a:latin typeface="Arial" charset="0"/>
                <a:cs typeface="Arial" charset="0"/>
              </a:rPr>
              <a:t>. </a:t>
            </a:r>
            <a:r>
              <a:rPr lang="en-US" sz="3200" b="1">
                <a:solidFill>
                  <a:schemeClr val="bg1"/>
                </a:solidFill>
                <a:effectLst>
                  <a:outerShdw blurRad="38100" dist="38100" dir="2700000" algn="tl">
                    <a:srgbClr val="000000">
                      <a:alpha val="43137"/>
                    </a:srgbClr>
                  </a:outerShdw>
                </a:effectLst>
                <a:latin typeface="Arial" charset="0"/>
                <a:cs typeface="Arial" charset="0"/>
              </a:rPr>
              <a:t>. </a:t>
            </a:r>
            <a:r>
              <a:rPr lang="en-US" sz="3200" b="1" baseline="30000">
                <a:solidFill>
                  <a:schemeClr val="bg1"/>
                </a:solidFill>
                <a:effectLst>
                  <a:outerShdw blurRad="38100" dist="38100" dir="2700000" algn="tl">
                    <a:srgbClr val="000000">
                      <a:alpha val="43137"/>
                    </a:srgbClr>
                  </a:outerShdw>
                </a:effectLst>
                <a:latin typeface="Arial" charset="0"/>
                <a:cs typeface="Arial" charset="0"/>
              </a:rPr>
              <a:t>19</a:t>
            </a:r>
            <a:r>
              <a:rPr lang="en-US" sz="3200" b="1">
                <a:solidFill>
                  <a:schemeClr val="bg1"/>
                </a:solidFill>
                <a:effectLst>
                  <a:outerShdw blurRad="38100" dist="38100" dir="2700000" algn="tl">
                    <a:srgbClr val="000000">
                      <a:alpha val="43137"/>
                    </a:srgbClr>
                  </a:outerShdw>
                </a:effectLst>
                <a:latin typeface="Arial" charset="0"/>
                <a:cs typeface="Arial" charset="0"/>
              </a:rPr>
              <a:t>Dengan penderitaan ia ditegur di tempat tidurnya, dan berkobar terus-menerus bentrokan dalam tulang-tulangnya.</a:t>
            </a:r>
            <a:endParaRPr lang="en-US" sz="1800" b="1" dirty="0">
              <a:solidFill>
                <a:schemeClr val="bg1"/>
              </a:solidFill>
              <a:effectLst>
                <a:outerShdw blurRad="38100" dist="38100" dir="2700000" algn="tl">
                  <a:srgbClr val="000000">
                    <a:alpha val="43137"/>
                  </a:srgbClr>
                </a:outerShdw>
              </a:effectLst>
              <a:latin typeface="Arial" charset="0"/>
              <a:cs typeface="Arial" charset="0"/>
            </a:endParaRPr>
          </a:p>
          <a:p>
            <a:pPr>
              <a:defRPr/>
            </a:pPr>
            <a:endParaRPr lang="en-US" sz="1800" b="1" dirty="0">
              <a:solidFill>
                <a:schemeClr val="bg1"/>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5677705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08648"/>
                                        </p:tgtEl>
                                        <p:attrNameLst>
                                          <p:attrName>style.visibility</p:attrName>
                                        </p:attrNameLst>
                                      </p:cBhvr>
                                      <p:to>
                                        <p:strVal val="visible"/>
                                      </p:to>
                                    </p:set>
                                    <p:anim calcmode="lin" valueType="num">
                                      <p:cBhvr>
                                        <p:cTn id="7" dur="1000" fill="hold"/>
                                        <p:tgtEl>
                                          <p:spTgt spid="108648"/>
                                        </p:tgtEl>
                                        <p:attrNameLst>
                                          <p:attrName>ppt_w</p:attrName>
                                        </p:attrNameLst>
                                      </p:cBhvr>
                                      <p:tavLst>
                                        <p:tav tm="0">
                                          <p:val>
                                            <p:fltVal val="0"/>
                                          </p:val>
                                        </p:tav>
                                        <p:tav tm="100000">
                                          <p:val>
                                            <p:strVal val="#ppt_w"/>
                                          </p:val>
                                        </p:tav>
                                      </p:tavLst>
                                    </p:anim>
                                    <p:anim calcmode="lin" valueType="num">
                                      <p:cBhvr>
                                        <p:cTn id="8" dur="1000" fill="hold"/>
                                        <p:tgtEl>
                                          <p:spTgt spid="108648"/>
                                        </p:tgtEl>
                                        <p:attrNameLst>
                                          <p:attrName>ppt_h</p:attrName>
                                        </p:attrNameLst>
                                      </p:cBhvr>
                                      <p:tavLst>
                                        <p:tav tm="0">
                                          <p:val>
                                            <p:fltVal val="0"/>
                                          </p:val>
                                        </p:tav>
                                        <p:tav tm="100000">
                                          <p:val>
                                            <p:strVal val="#ppt_h"/>
                                          </p:val>
                                        </p:tav>
                                      </p:tavLst>
                                    </p:anim>
                                    <p:anim calcmode="lin" valueType="num">
                                      <p:cBhvr>
                                        <p:cTn id="9" dur="1000" fill="hold"/>
                                        <p:tgtEl>
                                          <p:spTgt spid="10864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864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48" grpId="0" animBg="1"/>
    </p:bldLst>
  </p:timing>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8266113" y="190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373</a:t>
            </a:r>
          </a:p>
        </p:txBody>
      </p:sp>
      <p:sp>
        <p:nvSpPr>
          <p:cNvPr id="159747" name="Rectangle 3"/>
          <p:cNvSpPr>
            <a:spLocks noGrp="1" noChangeArrowheads="1"/>
          </p:cNvSpPr>
          <p:nvPr>
            <p:ph type="title"/>
          </p:nvPr>
        </p:nvSpPr>
        <p:spPr>
          <a:xfrm>
            <a:off x="228600" y="228600"/>
            <a:ext cx="7848600" cy="609600"/>
          </a:xfrm>
          <a:gradFill rotWithShape="1">
            <a:gsLst>
              <a:gs pos="0">
                <a:srgbClr val="660033"/>
              </a:gs>
              <a:gs pos="100000">
                <a:srgbClr val="2F0018"/>
              </a:gs>
            </a:gsLst>
            <a:path path="shape">
              <a:fillToRect l="50000" t="50000" r="50000" b="50000"/>
            </a:path>
          </a:gradFill>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1"/>
          <a:lstStyle/>
          <a:p>
            <a:pPr eaLnBrk="1" hangingPunct="1"/>
            <a:r>
              <a:rPr lang="en-US" altLang="zh-CN" sz="3600" b="1">
                <a:solidFill>
                  <a:srgbClr val="FFFFFF"/>
                </a:solidFill>
                <a:latin typeface="Arial Narrow" charset="0"/>
                <a:ea typeface="ＭＳ Ｐゴシック" charset="0"/>
                <a:cs typeface="Times New Roman" charset="0"/>
              </a:rPr>
              <a:t>Nasihat Dari Sahabat-sahabat Ayub</a:t>
            </a:r>
            <a:endParaRPr lang="en-US" sz="3600" b="1" dirty="0">
              <a:solidFill>
                <a:srgbClr val="FFFFFF"/>
              </a:solidFill>
              <a:latin typeface="Arial Narrow" charset="0"/>
              <a:ea typeface="ＭＳ Ｐゴシック" charset="0"/>
              <a:cs typeface="Times New Roman" charset="0"/>
            </a:endParaRPr>
          </a:p>
        </p:txBody>
      </p:sp>
      <p:grpSp>
        <p:nvGrpSpPr>
          <p:cNvPr id="159748" name="Group 321"/>
          <p:cNvGrpSpPr>
            <a:grpSpLocks/>
          </p:cNvGrpSpPr>
          <p:nvPr/>
        </p:nvGrpSpPr>
        <p:grpSpPr bwMode="auto">
          <a:xfrm>
            <a:off x="149225" y="838200"/>
            <a:ext cx="8847138" cy="5943600"/>
            <a:chOff x="-4" y="-4"/>
            <a:chExt cx="5573" cy="7167"/>
          </a:xfrm>
        </p:grpSpPr>
        <p:grpSp>
          <p:nvGrpSpPr>
            <p:cNvPr id="159750" name="Group 319"/>
            <p:cNvGrpSpPr>
              <a:grpSpLocks/>
            </p:cNvGrpSpPr>
            <p:nvPr/>
          </p:nvGrpSpPr>
          <p:grpSpPr bwMode="auto">
            <a:xfrm>
              <a:off x="0" y="0"/>
              <a:ext cx="5565" cy="7159"/>
              <a:chOff x="0" y="0"/>
              <a:chExt cx="5565" cy="7159"/>
            </a:xfrm>
          </p:grpSpPr>
          <p:grpSp>
            <p:nvGrpSpPr>
              <p:cNvPr id="159752" name="Group 212"/>
              <p:cNvGrpSpPr>
                <a:grpSpLocks/>
              </p:cNvGrpSpPr>
              <p:nvPr/>
            </p:nvGrpSpPr>
            <p:grpSpPr bwMode="auto">
              <a:xfrm>
                <a:off x="0" y="0"/>
                <a:ext cx="795" cy="690"/>
                <a:chOff x="0" y="0"/>
                <a:chExt cx="795" cy="690"/>
              </a:xfrm>
            </p:grpSpPr>
            <p:sp>
              <p:nvSpPr>
                <p:cNvPr id="159912" name="Rectangle 144"/>
                <p:cNvSpPr>
                  <a:spLocks noChangeArrowheads="1"/>
                </p:cNvSpPr>
                <p:nvPr/>
              </p:nvSpPr>
              <p:spPr bwMode="auto">
                <a:xfrm>
                  <a:off x="0" y="0"/>
                  <a:ext cx="795" cy="690"/>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Siapa mereka</a:t>
                  </a:r>
                </a:p>
              </p:txBody>
            </p:sp>
            <p:sp>
              <p:nvSpPr>
                <p:cNvPr id="159913" name="Rectangle 211"/>
                <p:cNvSpPr>
                  <a:spLocks noChangeArrowheads="1"/>
                </p:cNvSpPr>
                <p:nvPr/>
              </p:nvSpPr>
              <p:spPr bwMode="auto">
                <a:xfrm>
                  <a:off x="0" y="0"/>
                  <a:ext cx="79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53" name="Group 214"/>
              <p:cNvGrpSpPr>
                <a:grpSpLocks/>
              </p:cNvGrpSpPr>
              <p:nvPr/>
            </p:nvGrpSpPr>
            <p:grpSpPr bwMode="auto">
              <a:xfrm>
                <a:off x="795" y="0"/>
                <a:ext cx="795" cy="690"/>
                <a:chOff x="795" y="0"/>
                <a:chExt cx="795" cy="690"/>
              </a:xfrm>
            </p:grpSpPr>
            <p:sp>
              <p:nvSpPr>
                <p:cNvPr id="159910" name="Rectangle 145"/>
                <p:cNvSpPr>
                  <a:spLocks noChangeArrowheads="1"/>
                </p:cNvSpPr>
                <p:nvPr/>
              </p:nvSpPr>
              <p:spPr bwMode="auto">
                <a:xfrm>
                  <a:off x="795" y="0"/>
                  <a:ext cx="795" cy="690"/>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400" b="1">
                      <a:solidFill>
                        <a:srgbClr val="FFFFFF"/>
                      </a:solidFill>
                    </a:rPr>
                    <a:t>Dimana mereka berbicara</a:t>
                  </a:r>
                </a:p>
              </p:txBody>
            </p:sp>
            <p:sp>
              <p:nvSpPr>
                <p:cNvPr id="159911" name="Rectangle 213"/>
                <p:cNvSpPr>
                  <a:spLocks noChangeArrowheads="1"/>
                </p:cNvSpPr>
                <p:nvPr/>
              </p:nvSpPr>
              <p:spPr bwMode="auto">
                <a:xfrm>
                  <a:off x="795" y="0"/>
                  <a:ext cx="79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54" name="Group 216"/>
              <p:cNvGrpSpPr>
                <a:grpSpLocks/>
              </p:cNvGrpSpPr>
              <p:nvPr/>
            </p:nvGrpSpPr>
            <p:grpSpPr bwMode="auto">
              <a:xfrm>
                <a:off x="1590" y="0"/>
                <a:ext cx="795" cy="690"/>
                <a:chOff x="1590" y="0"/>
                <a:chExt cx="795" cy="690"/>
              </a:xfrm>
            </p:grpSpPr>
            <p:sp>
              <p:nvSpPr>
                <p:cNvPr id="159908" name="Rectangle 146"/>
                <p:cNvSpPr>
                  <a:spLocks noChangeArrowheads="1"/>
                </p:cNvSpPr>
                <p:nvPr/>
              </p:nvSpPr>
              <p:spPr bwMode="auto">
                <a:xfrm>
                  <a:off x="1590" y="0"/>
                  <a:ext cx="795" cy="690"/>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400" b="1">
                      <a:solidFill>
                        <a:srgbClr val="FFFFFF"/>
                      </a:solidFill>
                    </a:rPr>
                    <a:t>Bagaimana mereka menolong</a:t>
                  </a:r>
                </a:p>
              </p:txBody>
            </p:sp>
            <p:sp>
              <p:nvSpPr>
                <p:cNvPr id="159909" name="Rectangle 215"/>
                <p:cNvSpPr>
                  <a:spLocks noChangeArrowheads="1"/>
                </p:cNvSpPr>
                <p:nvPr/>
              </p:nvSpPr>
              <p:spPr bwMode="auto">
                <a:xfrm>
                  <a:off x="1590" y="0"/>
                  <a:ext cx="79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55" name="Group 218"/>
              <p:cNvGrpSpPr>
                <a:grpSpLocks/>
              </p:cNvGrpSpPr>
              <p:nvPr/>
            </p:nvGrpSpPr>
            <p:grpSpPr bwMode="auto">
              <a:xfrm>
                <a:off x="2385" y="0"/>
                <a:ext cx="795" cy="690"/>
                <a:chOff x="2385" y="0"/>
                <a:chExt cx="795" cy="690"/>
              </a:xfrm>
            </p:grpSpPr>
            <p:sp>
              <p:nvSpPr>
                <p:cNvPr id="159906" name="Rectangle 147"/>
                <p:cNvSpPr>
                  <a:spLocks noChangeArrowheads="1"/>
                </p:cNvSpPr>
                <p:nvPr/>
              </p:nvSpPr>
              <p:spPr bwMode="auto">
                <a:xfrm>
                  <a:off x="2385" y="0"/>
                  <a:ext cx="795" cy="690"/>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300" b="1">
                      <a:solidFill>
                        <a:srgbClr val="FFFFFF"/>
                      </a:solidFill>
                    </a:rPr>
                    <a:t>Pandangan atas penderitaan Ayub</a:t>
                  </a:r>
                  <a:endParaRPr lang="en-US" sz="1300" b="1" dirty="0">
                    <a:solidFill>
                      <a:srgbClr val="FFFFFF"/>
                    </a:solidFill>
                  </a:endParaRPr>
                </a:p>
              </p:txBody>
            </p:sp>
            <p:sp>
              <p:nvSpPr>
                <p:cNvPr id="159907" name="Rectangle 217"/>
                <p:cNvSpPr>
                  <a:spLocks noChangeArrowheads="1"/>
                </p:cNvSpPr>
                <p:nvPr/>
              </p:nvSpPr>
              <p:spPr bwMode="auto">
                <a:xfrm>
                  <a:off x="2385" y="0"/>
                  <a:ext cx="79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56" name="Group 220"/>
              <p:cNvGrpSpPr>
                <a:grpSpLocks/>
              </p:cNvGrpSpPr>
              <p:nvPr/>
            </p:nvGrpSpPr>
            <p:grpSpPr bwMode="auto">
              <a:xfrm>
                <a:off x="3180" y="0"/>
                <a:ext cx="775" cy="690"/>
                <a:chOff x="3180" y="0"/>
                <a:chExt cx="775" cy="690"/>
              </a:xfrm>
            </p:grpSpPr>
            <p:sp>
              <p:nvSpPr>
                <p:cNvPr id="159904" name="Rectangle 148"/>
                <p:cNvSpPr>
                  <a:spLocks noChangeArrowheads="1"/>
                </p:cNvSpPr>
                <p:nvPr/>
              </p:nvSpPr>
              <p:spPr bwMode="auto">
                <a:xfrm>
                  <a:off x="3180" y="0"/>
                  <a:ext cx="775" cy="690"/>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Nasihat </a:t>
                  </a:r>
                </a:p>
                <a:p>
                  <a:pPr algn="ctr">
                    <a:lnSpc>
                      <a:spcPct val="100000"/>
                    </a:lnSpc>
                  </a:pPr>
                  <a:r>
                    <a:rPr lang="en-US" sz="1800" b="1">
                      <a:solidFill>
                        <a:srgbClr val="FFFFFF"/>
                      </a:solidFill>
                    </a:rPr>
                    <a:t>bagi Ayub</a:t>
                  </a:r>
                </a:p>
              </p:txBody>
            </p:sp>
            <p:sp>
              <p:nvSpPr>
                <p:cNvPr id="159905" name="Rectangle 219"/>
                <p:cNvSpPr>
                  <a:spLocks noChangeArrowheads="1"/>
                </p:cNvSpPr>
                <p:nvPr/>
              </p:nvSpPr>
              <p:spPr bwMode="auto">
                <a:xfrm>
                  <a:off x="3180" y="0"/>
                  <a:ext cx="77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57" name="Group 222"/>
              <p:cNvGrpSpPr>
                <a:grpSpLocks/>
              </p:cNvGrpSpPr>
              <p:nvPr/>
            </p:nvGrpSpPr>
            <p:grpSpPr bwMode="auto">
              <a:xfrm>
                <a:off x="3955" y="0"/>
                <a:ext cx="815" cy="690"/>
                <a:chOff x="3955" y="0"/>
                <a:chExt cx="815" cy="690"/>
              </a:xfrm>
            </p:grpSpPr>
            <p:sp>
              <p:nvSpPr>
                <p:cNvPr id="159902" name="Rectangle 149"/>
                <p:cNvSpPr>
                  <a:spLocks noChangeArrowheads="1"/>
                </p:cNvSpPr>
                <p:nvPr/>
              </p:nvSpPr>
              <p:spPr bwMode="auto">
                <a:xfrm>
                  <a:off x="3955" y="0"/>
                  <a:ext cx="815" cy="690"/>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Respon Ayub</a:t>
                  </a:r>
                  <a:endParaRPr lang="en-US" sz="1800" b="1" dirty="0">
                    <a:solidFill>
                      <a:srgbClr val="FFFFFF"/>
                    </a:solidFill>
                  </a:endParaRPr>
                </a:p>
              </p:txBody>
            </p:sp>
            <p:sp>
              <p:nvSpPr>
                <p:cNvPr id="159903" name="Rectangle 221"/>
                <p:cNvSpPr>
                  <a:spLocks noChangeArrowheads="1"/>
                </p:cNvSpPr>
                <p:nvPr/>
              </p:nvSpPr>
              <p:spPr bwMode="auto">
                <a:xfrm>
                  <a:off x="3955" y="0"/>
                  <a:ext cx="81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58" name="Group 224"/>
              <p:cNvGrpSpPr>
                <a:grpSpLocks/>
              </p:cNvGrpSpPr>
              <p:nvPr/>
            </p:nvGrpSpPr>
            <p:grpSpPr bwMode="auto">
              <a:xfrm>
                <a:off x="4770" y="0"/>
                <a:ext cx="795" cy="690"/>
                <a:chOff x="4770" y="0"/>
                <a:chExt cx="795" cy="690"/>
              </a:xfrm>
            </p:grpSpPr>
            <p:sp>
              <p:nvSpPr>
                <p:cNvPr id="159900" name="Rectangle 150"/>
                <p:cNvSpPr>
                  <a:spLocks noChangeArrowheads="1"/>
                </p:cNvSpPr>
                <p:nvPr/>
              </p:nvSpPr>
              <p:spPr bwMode="auto">
                <a:xfrm>
                  <a:off x="4770" y="0"/>
                  <a:ext cx="795" cy="690"/>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solidFill>
                        <a:srgbClr val="FFFFFF"/>
                      </a:solidFill>
                    </a:rPr>
                    <a:t>Allah di mata mereka</a:t>
                  </a:r>
                  <a:endParaRPr lang="en-US" sz="1600" b="1" dirty="0">
                    <a:solidFill>
                      <a:srgbClr val="FFFFFF"/>
                    </a:solidFill>
                  </a:endParaRPr>
                </a:p>
              </p:txBody>
            </p:sp>
            <p:sp>
              <p:nvSpPr>
                <p:cNvPr id="159901" name="Rectangle 223"/>
                <p:cNvSpPr>
                  <a:spLocks noChangeArrowheads="1"/>
                </p:cNvSpPr>
                <p:nvPr/>
              </p:nvSpPr>
              <p:spPr bwMode="auto">
                <a:xfrm>
                  <a:off x="4770" y="0"/>
                  <a:ext cx="79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59" name="Group 226"/>
              <p:cNvGrpSpPr>
                <a:grpSpLocks/>
              </p:cNvGrpSpPr>
              <p:nvPr/>
            </p:nvGrpSpPr>
            <p:grpSpPr bwMode="auto">
              <a:xfrm>
                <a:off x="5565" y="0"/>
                <a:ext cx="0" cy="690"/>
                <a:chOff x="5565" y="0"/>
                <a:chExt cx="0" cy="690"/>
              </a:xfrm>
            </p:grpSpPr>
            <p:sp>
              <p:nvSpPr>
                <p:cNvPr id="159898" name="Rectangle 151"/>
                <p:cNvSpPr>
                  <a:spLocks noChangeArrowheads="1"/>
                </p:cNvSpPr>
                <p:nvPr/>
              </p:nvSpPr>
              <p:spPr bwMode="auto">
                <a:xfrm>
                  <a:off x="5565" y="0"/>
                  <a:ext cx="0"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99" name="Rectangle 225"/>
                <p:cNvSpPr>
                  <a:spLocks noChangeArrowheads="1"/>
                </p:cNvSpPr>
                <p:nvPr/>
              </p:nvSpPr>
              <p:spPr bwMode="auto">
                <a:xfrm>
                  <a:off x="5565" y="0"/>
                  <a:ext cx="0"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60" name="Group 228"/>
              <p:cNvGrpSpPr>
                <a:grpSpLocks/>
              </p:cNvGrpSpPr>
              <p:nvPr/>
            </p:nvGrpSpPr>
            <p:grpSpPr bwMode="auto">
              <a:xfrm>
                <a:off x="0" y="690"/>
                <a:ext cx="795" cy="1035"/>
                <a:chOff x="0" y="690"/>
                <a:chExt cx="795" cy="1035"/>
              </a:xfrm>
            </p:grpSpPr>
            <p:sp>
              <p:nvSpPr>
                <p:cNvPr id="159896" name="Rectangle 152"/>
                <p:cNvSpPr>
                  <a:spLocks noChangeArrowheads="1"/>
                </p:cNvSpPr>
                <p:nvPr/>
              </p:nvSpPr>
              <p:spPr bwMode="auto">
                <a:xfrm>
                  <a:off x="0" y="690"/>
                  <a:ext cx="795" cy="1035"/>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Elifas </a:t>
                  </a:r>
                </a:p>
                <a:p>
                  <a:pPr algn="ctr">
                    <a:lnSpc>
                      <a:spcPct val="100000"/>
                    </a:lnSpc>
                  </a:pPr>
                  <a:r>
                    <a:rPr lang="en-US" sz="1800" b="1">
                      <a:solidFill>
                        <a:srgbClr val="FFFFFF"/>
                      </a:solidFill>
                    </a:rPr>
                    <a:t>orang Teman</a:t>
                  </a:r>
                </a:p>
              </p:txBody>
            </p:sp>
            <p:sp>
              <p:nvSpPr>
                <p:cNvPr id="159897" name="Rectangle 227"/>
                <p:cNvSpPr>
                  <a:spLocks noChangeArrowheads="1"/>
                </p:cNvSpPr>
                <p:nvPr/>
              </p:nvSpPr>
              <p:spPr bwMode="auto">
                <a:xfrm>
                  <a:off x="0" y="690"/>
                  <a:ext cx="795" cy="103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61" name="Group 230"/>
              <p:cNvGrpSpPr>
                <a:grpSpLocks/>
              </p:cNvGrpSpPr>
              <p:nvPr/>
            </p:nvGrpSpPr>
            <p:grpSpPr bwMode="auto">
              <a:xfrm>
                <a:off x="795" y="690"/>
                <a:ext cx="795" cy="1035"/>
                <a:chOff x="795" y="690"/>
                <a:chExt cx="795" cy="1035"/>
              </a:xfrm>
            </p:grpSpPr>
            <p:sp>
              <p:nvSpPr>
                <p:cNvPr id="159894" name="Rectangle 153"/>
                <p:cNvSpPr>
                  <a:spLocks noChangeArrowheads="1"/>
                </p:cNvSpPr>
                <p:nvPr/>
              </p:nvSpPr>
              <p:spPr bwMode="auto">
                <a:xfrm>
                  <a:off x="795" y="690"/>
                  <a:ext cx="795" cy="1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Ayub 4–5, 15, 22</a:t>
                  </a:r>
                  <a:endParaRPr lang="en-US" sz="1600" b="1">
                    <a:solidFill>
                      <a:schemeClr val="tx1"/>
                    </a:solidFill>
                  </a:endParaRPr>
                </a:p>
              </p:txBody>
            </p:sp>
            <p:sp>
              <p:nvSpPr>
                <p:cNvPr id="159895" name="Rectangle 229"/>
                <p:cNvSpPr>
                  <a:spLocks noChangeArrowheads="1"/>
                </p:cNvSpPr>
                <p:nvPr/>
              </p:nvSpPr>
              <p:spPr bwMode="auto">
                <a:xfrm>
                  <a:off x="795" y="690"/>
                  <a:ext cx="795" cy="103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62" name="Group 232"/>
              <p:cNvGrpSpPr>
                <a:grpSpLocks/>
              </p:cNvGrpSpPr>
              <p:nvPr/>
            </p:nvGrpSpPr>
            <p:grpSpPr bwMode="auto">
              <a:xfrm>
                <a:off x="1590" y="690"/>
                <a:ext cx="795" cy="4921"/>
                <a:chOff x="1590" y="690"/>
                <a:chExt cx="795" cy="4921"/>
              </a:xfrm>
            </p:grpSpPr>
            <p:sp>
              <p:nvSpPr>
                <p:cNvPr id="159892" name="Rectangle 154"/>
                <p:cNvSpPr>
                  <a:spLocks noChangeArrowheads="1"/>
                </p:cNvSpPr>
                <p:nvPr/>
              </p:nvSpPr>
              <p:spPr bwMode="auto">
                <a:xfrm>
                  <a:off x="1590" y="690"/>
                  <a:ext cx="795" cy="4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Mereka duduk bersama Ayub tanpa mengucapkan sepatah kata selama tujuh hari </a:t>
                  </a:r>
                </a:p>
                <a:p>
                  <a:pPr algn="ctr">
                    <a:lnSpc>
                      <a:spcPct val="100000"/>
                    </a:lnSpc>
                  </a:pPr>
                  <a:r>
                    <a:rPr lang="en-US" sz="1600" b="1"/>
                    <a:t>(2:11-13)</a:t>
                  </a:r>
                  <a:endParaRPr lang="en-US" sz="1600" b="1">
                    <a:solidFill>
                      <a:schemeClr val="tx1"/>
                    </a:solidFill>
                  </a:endParaRPr>
                </a:p>
              </p:txBody>
            </p:sp>
            <p:sp>
              <p:nvSpPr>
                <p:cNvPr id="159893" name="Rectangle 231"/>
                <p:cNvSpPr>
                  <a:spLocks noChangeArrowheads="1"/>
                </p:cNvSpPr>
                <p:nvPr/>
              </p:nvSpPr>
              <p:spPr bwMode="auto">
                <a:xfrm>
                  <a:off x="1590" y="690"/>
                  <a:ext cx="795" cy="49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63" name="Group 234"/>
              <p:cNvGrpSpPr>
                <a:grpSpLocks/>
              </p:cNvGrpSpPr>
              <p:nvPr/>
            </p:nvGrpSpPr>
            <p:grpSpPr bwMode="auto">
              <a:xfrm>
                <a:off x="2385" y="690"/>
                <a:ext cx="795" cy="1035"/>
                <a:chOff x="2385" y="690"/>
                <a:chExt cx="795" cy="1035"/>
              </a:xfrm>
            </p:grpSpPr>
            <p:sp>
              <p:nvSpPr>
                <p:cNvPr id="159890" name="Rectangle 155"/>
                <p:cNvSpPr>
                  <a:spLocks noChangeArrowheads="1"/>
                </p:cNvSpPr>
                <p:nvPr/>
              </p:nvSpPr>
              <p:spPr bwMode="auto">
                <a:xfrm>
                  <a:off x="2385" y="690"/>
                  <a:ext cx="795" cy="1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Ayub menderita akibat dosa-dosanya</a:t>
                  </a:r>
                  <a:endParaRPr lang="en-US" sz="1600" b="1">
                    <a:solidFill>
                      <a:schemeClr val="tx1"/>
                    </a:solidFill>
                  </a:endParaRPr>
                </a:p>
              </p:txBody>
            </p:sp>
            <p:sp>
              <p:nvSpPr>
                <p:cNvPr id="159891" name="Rectangle 233"/>
                <p:cNvSpPr>
                  <a:spLocks noChangeArrowheads="1"/>
                </p:cNvSpPr>
                <p:nvPr/>
              </p:nvSpPr>
              <p:spPr bwMode="auto">
                <a:xfrm>
                  <a:off x="2385" y="690"/>
                  <a:ext cx="795" cy="103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64" name="Group 236"/>
              <p:cNvGrpSpPr>
                <a:grpSpLocks/>
              </p:cNvGrpSpPr>
              <p:nvPr/>
            </p:nvGrpSpPr>
            <p:grpSpPr bwMode="auto">
              <a:xfrm>
                <a:off x="3180" y="690"/>
                <a:ext cx="775" cy="1035"/>
                <a:chOff x="3180" y="690"/>
                <a:chExt cx="775" cy="1035"/>
              </a:xfrm>
            </p:grpSpPr>
            <p:sp>
              <p:nvSpPr>
                <p:cNvPr id="159888" name="Rectangle 156"/>
                <p:cNvSpPr>
                  <a:spLocks noChangeArrowheads="1"/>
                </p:cNvSpPr>
                <p:nvPr/>
              </p:nvSpPr>
              <p:spPr bwMode="auto">
                <a:xfrm>
                  <a:off x="3180" y="690"/>
                  <a:ext cx="775" cy="1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500" b="1"/>
                    <a:t>Mengadukan perkaramu kepada Allah (5:8)</a:t>
                  </a:r>
                  <a:endParaRPr lang="en-US" sz="1500" b="1">
                    <a:solidFill>
                      <a:schemeClr val="tx1"/>
                    </a:solidFill>
                  </a:endParaRPr>
                </a:p>
              </p:txBody>
            </p:sp>
            <p:sp>
              <p:nvSpPr>
                <p:cNvPr id="159889" name="Rectangle 235"/>
                <p:cNvSpPr>
                  <a:spLocks noChangeArrowheads="1"/>
                </p:cNvSpPr>
                <p:nvPr/>
              </p:nvSpPr>
              <p:spPr bwMode="auto">
                <a:xfrm>
                  <a:off x="3180" y="690"/>
                  <a:ext cx="775" cy="103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65" name="Group 238"/>
              <p:cNvGrpSpPr>
                <a:grpSpLocks/>
              </p:cNvGrpSpPr>
              <p:nvPr/>
            </p:nvGrpSpPr>
            <p:grpSpPr bwMode="auto">
              <a:xfrm>
                <a:off x="3955" y="690"/>
                <a:ext cx="815" cy="1035"/>
                <a:chOff x="3955" y="690"/>
                <a:chExt cx="815" cy="1035"/>
              </a:xfrm>
            </p:grpSpPr>
            <p:sp>
              <p:nvSpPr>
                <p:cNvPr id="159886" name="Rectangle 157"/>
                <p:cNvSpPr>
                  <a:spLocks noChangeArrowheads="1"/>
                </p:cNvSpPr>
                <p:nvPr/>
              </p:nvSpPr>
              <p:spPr bwMode="auto">
                <a:xfrm>
                  <a:off x="3955" y="690"/>
                  <a:ext cx="815" cy="1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500" b="1"/>
                    <a:t>Cabutlah tuduhanmu </a:t>
                  </a:r>
                </a:p>
                <a:p>
                  <a:pPr algn="ctr">
                    <a:lnSpc>
                      <a:spcPct val="100000"/>
                    </a:lnSpc>
                  </a:pPr>
                  <a:r>
                    <a:rPr lang="en-US" sz="1500" b="1"/>
                    <a:t>yang keliru (6:29)</a:t>
                  </a:r>
                  <a:endParaRPr lang="en-US" sz="1500" b="1">
                    <a:solidFill>
                      <a:schemeClr val="tx1"/>
                    </a:solidFill>
                  </a:endParaRPr>
                </a:p>
              </p:txBody>
            </p:sp>
            <p:sp>
              <p:nvSpPr>
                <p:cNvPr id="159887" name="Rectangle 237"/>
                <p:cNvSpPr>
                  <a:spLocks noChangeArrowheads="1"/>
                </p:cNvSpPr>
                <p:nvPr/>
              </p:nvSpPr>
              <p:spPr bwMode="auto">
                <a:xfrm>
                  <a:off x="3955" y="690"/>
                  <a:ext cx="815" cy="103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66" name="Group 240"/>
              <p:cNvGrpSpPr>
                <a:grpSpLocks/>
              </p:cNvGrpSpPr>
              <p:nvPr/>
            </p:nvGrpSpPr>
            <p:grpSpPr bwMode="auto">
              <a:xfrm>
                <a:off x="4770" y="690"/>
                <a:ext cx="795" cy="3877"/>
                <a:chOff x="4770" y="690"/>
                <a:chExt cx="795" cy="3877"/>
              </a:xfrm>
            </p:grpSpPr>
            <p:sp>
              <p:nvSpPr>
                <p:cNvPr id="159884" name="Rectangle 158"/>
                <p:cNvSpPr>
                  <a:spLocks noChangeArrowheads="1"/>
                </p:cNvSpPr>
                <p:nvPr/>
              </p:nvSpPr>
              <p:spPr bwMode="auto">
                <a:xfrm>
                  <a:off x="4770" y="690"/>
                  <a:ext cx="795" cy="3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Allah menegur sahabat- sahabat Ayub </a:t>
                  </a:r>
                  <a:r>
                    <a:rPr lang="en-US" sz="1600" b="1" dirty="0"/>
                    <a:t>(42:7)</a:t>
                  </a:r>
                </a:p>
                <a:p>
                  <a:pPr algn="ctr" eaLnBrk="0" hangingPunct="0">
                    <a:lnSpc>
                      <a:spcPct val="100000"/>
                    </a:lnSpc>
                  </a:pPr>
                  <a:endParaRPr lang="en-US" sz="1600" b="1" dirty="0">
                    <a:solidFill>
                      <a:schemeClr val="tx1"/>
                    </a:solidFill>
                  </a:endParaRPr>
                </a:p>
              </p:txBody>
            </p:sp>
            <p:sp>
              <p:nvSpPr>
                <p:cNvPr id="159885" name="Rectangle 239"/>
                <p:cNvSpPr>
                  <a:spLocks noChangeArrowheads="1"/>
                </p:cNvSpPr>
                <p:nvPr/>
              </p:nvSpPr>
              <p:spPr bwMode="auto">
                <a:xfrm>
                  <a:off x="4770" y="690"/>
                  <a:ext cx="795" cy="387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67" name="Group 242"/>
              <p:cNvGrpSpPr>
                <a:grpSpLocks/>
              </p:cNvGrpSpPr>
              <p:nvPr/>
            </p:nvGrpSpPr>
            <p:grpSpPr bwMode="auto">
              <a:xfrm>
                <a:off x="5565" y="690"/>
                <a:ext cx="0" cy="1035"/>
                <a:chOff x="5565" y="690"/>
                <a:chExt cx="0" cy="1035"/>
              </a:xfrm>
            </p:grpSpPr>
            <p:sp>
              <p:nvSpPr>
                <p:cNvPr id="159882" name="Rectangle 159"/>
                <p:cNvSpPr>
                  <a:spLocks noChangeArrowheads="1"/>
                </p:cNvSpPr>
                <p:nvPr/>
              </p:nvSpPr>
              <p:spPr bwMode="auto">
                <a:xfrm>
                  <a:off x="5565" y="690"/>
                  <a:ext cx="0" cy="1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83" name="Rectangle 241"/>
                <p:cNvSpPr>
                  <a:spLocks noChangeArrowheads="1"/>
                </p:cNvSpPr>
                <p:nvPr/>
              </p:nvSpPr>
              <p:spPr bwMode="auto">
                <a:xfrm>
                  <a:off x="5565" y="690"/>
                  <a:ext cx="0" cy="103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68" name="Group 244"/>
              <p:cNvGrpSpPr>
                <a:grpSpLocks/>
              </p:cNvGrpSpPr>
              <p:nvPr/>
            </p:nvGrpSpPr>
            <p:grpSpPr bwMode="auto">
              <a:xfrm>
                <a:off x="0" y="1725"/>
                <a:ext cx="795" cy="1305"/>
                <a:chOff x="0" y="1725"/>
                <a:chExt cx="795" cy="1305"/>
              </a:xfrm>
            </p:grpSpPr>
            <p:sp>
              <p:nvSpPr>
                <p:cNvPr id="159880" name="Rectangle 160"/>
                <p:cNvSpPr>
                  <a:spLocks noChangeArrowheads="1"/>
                </p:cNvSpPr>
                <p:nvPr/>
              </p:nvSpPr>
              <p:spPr bwMode="auto">
                <a:xfrm>
                  <a:off x="0" y="1725"/>
                  <a:ext cx="795" cy="1305"/>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Bildad </a:t>
                  </a:r>
                </a:p>
                <a:p>
                  <a:pPr algn="ctr">
                    <a:lnSpc>
                      <a:spcPct val="100000"/>
                    </a:lnSpc>
                  </a:pPr>
                  <a:r>
                    <a:rPr lang="en-US" sz="1800" b="1">
                      <a:solidFill>
                        <a:srgbClr val="FFFFFF"/>
                      </a:solidFill>
                    </a:rPr>
                    <a:t>orang Suah </a:t>
                  </a:r>
                </a:p>
              </p:txBody>
            </p:sp>
            <p:sp>
              <p:nvSpPr>
                <p:cNvPr id="159881" name="Rectangle 243"/>
                <p:cNvSpPr>
                  <a:spLocks noChangeArrowheads="1"/>
                </p:cNvSpPr>
                <p:nvPr/>
              </p:nvSpPr>
              <p:spPr bwMode="auto">
                <a:xfrm>
                  <a:off x="0" y="1725"/>
                  <a:ext cx="795" cy="13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69" name="Group 246"/>
              <p:cNvGrpSpPr>
                <a:grpSpLocks/>
              </p:cNvGrpSpPr>
              <p:nvPr/>
            </p:nvGrpSpPr>
            <p:grpSpPr bwMode="auto">
              <a:xfrm>
                <a:off x="795" y="1725"/>
                <a:ext cx="795" cy="1305"/>
                <a:chOff x="795" y="1725"/>
                <a:chExt cx="795" cy="1305"/>
              </a:xfrm>
            </p:grpSpPr>
            <p:sp>
              <p:nvSpPr>
                <p:cNvPr id="159878" name="Rectangle 161"/>
                <p:cNvSpPr>
                  <a:spLocks noChangeArrowheads="1"/>
                </p:cNvSpPr>
                <p:nvPr/>
              </p:nvSpPr>
              <p:spPr bwMode="auto">
                <a:xfrm>
                  <a:off x="795" y="1725"/>
                  <a:ext cx="795" cy="1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Ayub 8, 18, 25</a:t>
                  </a:r>
                  <a:endParaRPr lang="en-US" sz="1600" b="1">
                    <a:solidFill>
                      <a:schemeClr val="tx1"/>
                    </a:solidFill>
                  </a:endParaRPr>
                </a:p>
              </p:txBody>
            </p:sp>
            <p:sp>
              <p:nvSpPr>
                <p:cNvPr id="159879" name="Rectangle 245"/>
                <p:cNvSpPr>
                  <a:spLocks noChangeArrowheads="1"/>
                </p:cNvSpPr>
                <p:nvPr/>
              </p:nvSpPr>
              <p:spPr bwMode="auto">
                <a:xfrm>
                  <a:off x="795" y="1725"/>
                  <a:ext cx="795" cy="13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70" name="Group 248"/>
              <p:cNvGrpSpPr>
                <a:grpSpLocks/>
              </p:cNvGrpSpPr>
              <p:nvPr/>
            </p:nvGrpSpPr>
            <p:grpSpPr bwMode="auto">
              <a:xfrm>
                <a:off x="2385" y="1725"/>
                <a:ext cx="795" cy="1305"/>
                <a:chOff x="2385" y="1725"/>
                <a:chExt cx="795" cy="1305"/>
              </a:xfrm>
            </p:grpSpPr>
            <p:sp>
              <p:nvSpPr>
                <p:cNvPr id="159876" name="Rectangle 162"/>
                <p:cNvSpPr>
                  <a:spLocks noChangeArrowheads="1"/>
                </p:cNvSpPr>
                <p:nvPr/>
              </p:nvSpPr>
              <p:spPr bwMode="auto">
                <a:xfrm>
                  <a:off x="2385" y="1725"/>
                  <a:ext cx="795" cy="1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Ayub tetap menderita karena ia tidak mengaku dosa</a:t>
                  </a:r>
                  <a:endParaRPr lang="en-US" sz="1600" b="1" dirty="0">
                    <a:solidFill>
                      <a:schemeClr val="tx1"/>
                    </a:solidFill>
                  </a:endParaRPr>
                </a:p>
              </p:txBody>
            </p:sp>
            <p:sp>
              <p:nvSpPr>
                <p:cNvPr id="159877" name="Rectangle 247"/>
                <p:cNvSpPr>
                  <a:spLocks noChangeArrowheads="1"/>
                </p:cNvSpPr>
                <p:nvPr/>
              </p:nvSpPr>
              <p:spPr bwMode="auto">
                <a:xfrm>
                  <a:off x="2385" y="1725"/>
                  <a:ext cx="795" cy="13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71" name="Group 250"/>
              <p:cNvGrpSpPr>
                <a:grpSpLocks/>
              </p:cNvGrpSpPr>
              <p:nvPr/>
            </p:nvGrpSpPr>
            <p:grpSpPr bwMode="auto">
              <a:xfrm>
                <a:off x="3180" y="1725"/>
                <a:ext cx="775" cy="1305"/>
                <a:chOff x="3180" y="1725"/>
                <a:chExt cx="775" cy="1305"/>
              </a:xfrm>
            </p:grpSpPr>
            <p:sp>
              <p:nvSpPr>
                <p:cNvPr id="159874" name="Rectangle 163"/>
                <p:cNvSpPr>
                  <a:spLocks noChangeArrowheads="1"/>
                </p:cNvSpPr>
                <p:nvPr/>
              </p:nvSpPr>
              <p:spPr bwMode="auto">
                <a:xfrm>
                  <a:off x="3180" y="1725"/>
                  <a:ext cx="775" cy="1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Berapa lama engkau akan terus seperti ini?</a:t>
                  </a:r>
                  <a:endParaRPr lang="en-US" sz="1600" b="1">
                    <a:solidFill>
                      <a:schemeClr val="tx1"/>
                    </a:solidFill>
                  </a:endParaRPr>
                </a:p>
              </p:txBody>
            </p:sp>
            <p:sp>
              <p:nvSpPr>
                <p:cNvPr id="159875" name="Rectangle 249"/>
                <p:cNvSpPr>
                  <a:spLocks noChangeArrowheads="1"/>
                </p:cNvSpPr>
                <p:nvPr/>
              </p:nvSpPr>
              <p:spPr bwMode="auto">
                <a:xfrm>
                  <a:off x="3180" y="1725"/>
                  <a:ext cx="775" cy="13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72" name="Group 252"/>
              <p:cNvGrpSpPr>
                <a:grpSpLocks/>
              </p:cNvGrpSpPr>
              <p:nvPr/>
            </p:nvGrpSpPr>
            <p:grpSpPr bwMode="auto">
              <a:xfrm>
                <a:off x="3955" y="1725"/>
                <a:ext cx="815" cy="1305"/>
                <a:chOff x="3955" y="1725"/>
                <a:chExt cx="815" cy="1305"/>
              </a:xfrm>
            </p:grpSpPr>
            <p:sp>
              <p:nvSpPr>
                <p:cNvPr id="159872" name="Rectangle 164"/>
                <p:cNvSpPr>
                  <a:spLocks noChangeArrowheads="1"/>
                </p:cNvSpPr>
                <p:nvPr/>
              </p:nvSpPr>
              <p:spPr bwMode="auto">
                <a:xfrm>
                  <a:off x="3955" y="1725"/>
                  <a:ext cx="815" cy="1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500" b="1"/>
                    <a:t>Allah, mengapa Engkau be-perkara dengan aku? (10:2)</a:t>
                  </a:r>
                  <a:endParaRPr lang="en-US" sz="1500" b="1">
                    <a:solidFill>
                      <a:schemeClr val="tx1"/>
                    </a:solidFill>
                  </a:endParaRPr>
                </a:p>
              </p:txBody>
            </p:sp>
            <p:sp>
              <p:nvSpPr>
                <p:cNvPr id="159873" name="Rectangle 251"/>
                <p:cNvSpPr>
                  <a:spLocks noChangeArrowheads="1"/>
                </p:cNvSpPr>
                <p:nvPr/>
              </p:nvSpPr>
              <p:spPr bwMode="auto">
                <a:xfrm>
                  <a:off x="3955" y="1725"/>
                  <a:ext cx="815" cy="13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73" name="Group 254"/>
              <p:cNvGrpSpPr>
                <a:grpSpLocks/>
              </p:cNvGrpSpPr>
              <p:nvPr/>
            </p:nvGrpSpPr>
            <p:grpSpPr bwMode="auto">
              <a:xfrm>
                <a:off x="5565" y="1725"/>
                <a:ext cx="0" cy="261"/>
                <a:chOff x="5565" y="1725"/>
                <a:chExt cx="0" cy="261"/>
              </a:xfrm>
            </p:grpSpPr>
            <p:sp>
              <p:nvSpPr>
                <p:cNvPr id="159870" name="Rectangle 166"/>
                <p:cNvSpPr>
                  <a:spLocks noChangeArrowheads="1"/>
                </p:cNvSpPr>
                <p:nvPr/>
              </p:nvSpPr>
              <p:spPr bwMode="auto">
                <a:xfrm>
                  <a:off x="5565" y="1725"/>
                  <a:ext cx="0" cy="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71" name="Rectangle 253"/>
                <p:cNvSpPr>
                  <a:spLocks noChangeArrowheads="1"/>
                </p:cNvSpPr>
                <p:nvPr/>
              </p:nvSpPr>
              <p:spPr bwMode="auto">
                <a:xfrm>
                  <a:off x="5565" y="1725"/>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74" name="Group 256"/>
              <p:cNvGrpSpPr>
                <a:grpSpLocks/>
              </p:cNvGrpSpPr>
              <p:nvPr/>
            </p:nvGrpSpPr>
            <p:grpSpPr bwMode="auto">
              <a:xfrm>
                <a:off x="5565" y="1986"/>
                <a:ext cx="0" cy="261"/>
                <a:chOff x="5565" y="1986"/>
                <a:chExt cx="0" cy="261"/>
              </a:xfrm>
            </p:grpSpPr>
            <p:sp>
              <p:nvSpPr>
                <p:cNvPr id="159868" name="Rectangle 168"/>
                <p:cNvSpPr>
                  <a:spLocks noChangeArrowheads="1"/>
                </p:cNvSpPr>
                <p:nvPr/>
              </p:nvSpPr>
              <p:spPr bwMode="auto">
                <a:xfrm>
                  <a:off x="5565" y="1986"/>
                  <a:ext cx="0" cy="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69" name="Rectangle 255"/>
                <p:cNvSpPr>
                  <a:spLocks noChangeArrowheads="1"/>
                </p:cNvSpPr>
                <p:nvPr/>
              </p:nvSpPr>
              <p:spPr bwMode="auto">
                <a:xfrm>
                  <a:off x="5565" y="1986"/>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75" name="Group 258"/>
              <p:cNvGrpSpPr>
                <a:grpSpLocks/>
              </p:cNvGrpSpPr>
              <p:nvPr/>
            </p:nvGrpSpPr>
            <p:grpSpPr bwMode="auto">
              <a:xfrm>
                <a:off x="5565" y="2247"/>
                <a:ext cx="0" cy="261"/>
                <a:chOff x="5565" y="2247"/>
                <a:chExt cx="0" cy="261"/>
              </a:xfrm>
            </p:grpSpPr>
            <p:sp>
              <p:nvSpPr>
                <p:cNvPr id="159866" name="Rectangle 170"/>
                <p:cNvSpPr>
                  <a:spLocks noChangeArrowheads="1"/>
                </p:cNvSpPr>
                <p:nvPr/>
              </p:nvSpPr>
              <p:spPr bwMode="auto">
                <a:xfrm>
                  <a:off x="5565" y="2247"/>
                  <a:ext cx="0" cy="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67" name="Rectangle 257"/>
                <p:cNvSpPr>
                  <a:spLocks noChangeArrowheads="1"/>
                </p:cNvSpPr>
                <p:nvPr/>
              </p:nvSpPr>
              <p:spPr bwMode="auto">
                <a:xfrm>
                  <a:off x="5565" y="2247"/>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76" name="Group 260"/>
              <p:cNvGrpSpPr>
                <a:grpSpLocks/>
              </p:cNvGrpSpPr>
              <p:nvPr/>
            </p:nvGrpSpPr>
            <p:grpSpPr bwMode="auto">
              <a:xfrm>
                <a:off x="5565" y="2508"/>
                <a:ext cx="0" cy="261"/>
                <a:chOff x="5565" y="2508"/>
                <a:chExt cx="0" cy="261"/>
              </a:xfrm>
            </p:grpSpPr>
            <p:sp>
              <p:nvSpPr>
                <p:cNvPr id="159864" name="Rectangle 172"/>
                <p:cNvSpPr>
                  <a:spLocks noChangeArrowheads="1"/>
                </p:cNvSpPr>
                <p:nvPr/>
              </p:nvSpPr>
              <p:spPr bwMode="auto">
                <a:xfrm>
                  <a:off x="5565" y="2508"/>
                  <a:ext cx="0" cy="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65" name="Rectangle 259"/>
                <p:cNvSpPr>
                  <a:spLocks noChangeArrowheads="1"/>
                </p:cNvSpPr>
                <p:nvPr/>
              </p:nvSpPr>
              <p:spPr bwMode="auto">
                <a:xfrm>
                  <a:off x="5565" y="2508"/>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77" name="Group 262"/>
              <p:cNvGrpSpPr>
                <a:grpSpLocks/>
              </p:cNvGrpSpPr>
              <p:nvPr/>
            </p:nvGrpSpPr>
            <p:grpSpPr bwMode="auto">
              <a:xfrm>
                <a:off x="5565" y="2769"/>
                <a:ext cx="0" cy="261"/>
                <a:chOff x="5565" y="2769"/>
                <a:chExt cx="0" cy="261"/>
              </a:xfrm>
            </p:grpSpPr>
            <p:sp>
              <p:nvSpPr>
                <p:cNvPr id="159862" name="Rectangle 174"/>
                <p:cNvSpPr>
                  <a:spLocks noChangeArrowheads="1"/>
                </p:cNvSpPr>
                <p:nvPr/>
              </p:nvSpPr>
              <p:spPr bwMode="auto">
                <a:xfrm>
                  <a:off x="5565" y="2769"/>
                  <a:ext cx="0" cy="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63" name="Rectangle 261"/>
                <p:cNvSpPr>
                  <a:spLocks noChangeArrowheads="1"/>
                </p:cNvSpPr>
                <p:nvPr/>
              </p:nvSpPr>
              <p:spPr bwMode="auto">
                <a:xfrm>
                  <a:off x="5565" y="2769"/>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78" name="Group 264"/>
              <p:cNvGrpSpPr>
                <a:grpSpLocks/>
              </p:cNvGrpSpPr>
              <p:nvPr/>
            </p:nvGrpSpPr>
            <p:grpSpPr bwMode="auto">
              <a:xfrm>
                <a:off x="0" y="3030"/>
                <a:ext cx="795" cy="1537"/>
                <a:chOff x="0" y="3030"/>
                <a:chExt cx="795" cy="1537"/>
              </a:xfrm>
            </p:grpSpPr>
            <p:sp>
              <p:nvSpPr>
                <p:cNvPr id="159860" name="Rectangle 175"/>
                <p:cNvSpPr>
                  <a:spLocks noChangeArrowheads="1"/>
                </p:cNvSpPr>
                <p:nvPr/>
              </p:nvSpPr>
              <p:spPr bwMode="auto">
                <a:xfrm>
                  <a:off x="0" y="3030"/>
                  <a:ext cx="795" cy="1537"/>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sz="1800" b="1">
                      <a:solidFill>
                        <a:srgbClr val="FFFFFF"/>
                      </a:solidFill>
                    </a:rPr>
                    <a:t>Zofar</a:t>
                  </a:r>
                </a:p>
                <a:p>
                  <a:pPr algn="ctr">
                    <a:lnSpc>
                      <a:spcPct val="100000"/>
                    </a:lnSpc>
                  </a:pPr>
                  <a:r>
                    <a:rPr lang="en-US" sz="1800" b="1">
                      <a:solidFill>
                        <a:srgbClr val="FFFFFF"/>
                      </a:solidFill>
                    </a:rPr>
                    <a:t>orang Naama</a:t>
                  </a:r>
                </a:p>
              </p:txBody>
            </p:sp>
            <p:sp>
              <p:nvSpPr>
                <p:cNvPr id="159861" name="Rectangle 263"/>
                <p:cNvSpPr>
                  <a:spLocks noChangeArrowheads="1"/>
                </p:cNvSpPr>
                <p:nvPr/>
              </p:nvSpPr>
              <p:spPr bwMode="auto">
                <a:xfrm>
                  <a:off x="0" y="3030"/>
                  <a:ext cx="795" cy="153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79" name="Group 266"/>
              <p:cNvGrpSpPr>
                <a:grpSpLocks/>
              </p:cNvGrpSpPr>
              <p:nvPr/>
            </p:nvGrpSpPr>
            <p:grpSpPr bwMode="auto">
              <a:xfrm>
                <a:off x="795" y="3030"/>
                <a:ext cx="795" cy="1537"/>
                <a:chOff x="795" y="3030"/>
                <a:chExt cx="795" cy="1537"/>
              </a:xfrm>
            </p:grpSpPr>
            <p:sp>
              <p:nvSpPr>
                <p:cNvPr id="159858" name="Rectangle 176"/>
                <p:cNvSpPr>
                  <a:spLocks noChangeArrowheads="1"/>
                </p:cNvSpPr>
                <p:nvPr/>
              </p:nvSpPr>
              <p:spPr bwMode="auto">
                <a:xfrm>
                  <a:off x="795" y="3030"/>
                  <a:ext cx="795" cy="1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Ayub 11, 20</a:t>
                  </a:r>
                  <a:endParaRPr lang="en-US" sz="1600" b="1">
                    <a:solidFill>
                      <a:schemeClr val="tx1"/>
                    </a:solidFill>
                  </a:endParaRPr>
                </a:p>
              </p:txBody>
            </p:sp>
            <p:sp>
              <p:nvSpPr>
                <p:cNvPr id="159859" name="Rectangle 265"/>
                <p:cNvSpPr>
                  <a:spLocks noChangeArrowheads="1"/>
                </p:cNvSpPr>
                <p:nvPr/>
              </p:nvSpPr>
              <p:spPr bwMode="auto">
                <a:xfrm>
                  <a:off x="795" y="3030"/>
                  <a:ext cx="795" cy="153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80" name="Group 268"/>
              <p:cNvGrpSpPr>
                <a:grpSpLocks/>
              </p:cNvGrpSpPr>
              <p:nvPr/>
            </p:nvGrpSpPr>
            <p:grpSpPr bwMode="auto">
              <a:xfrm>
                <a:off x="2385" y="3030"/>
                <a:ext cx="795" cy="1537"/>
                <a:chOff x="2385" y="3030"/>
                <a:chExt cx="795" cy="1537"/>
              </a:xfrm>
            </p:grpSpPr>
            <p:sp>
              <p:nvSpPr>
                <p:cNvPr id="159856" name="Rectangle 177"/>
                <p:cNvSpPr>
                  <a:spLocks noChangeArrowheads="1"/>
                </p:cNvSpPr>
                <p:nvPr/>
              </p:nvSpPr>
              <p:spPr bwMode="auto">
                <a:xfrm>
                  <a:off x="2385" y="3030"/>
                  <a:ext cx="795" cy="1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Karena dosanya, Ayub pantas untuk lebih menderita</a:t>
                  </a:r>
                  <a:endParaRPr lang="en-US" sz="1600" b="1" dirty="0">
                    <a:solidFill>
                      <a:schemeClr val="tx1"/>
                    </a:solidFill>
                  </a:endParaRPr>
                </a:p>
              </p:txBody>
            </p:sp>
            <p:sp>
              <p:nvSpPr>
                <p:cNvPr id="159857" name="Rectangle 267"/>
                <p:cNvSpPr>
                  <a:spLocks noChangeArrowheads="1"/>
                </p:cNvSpPr>
                <p:nvPr/>
              </p:nvSpPr>
              <p:spPr bwMode="auto">
                <a:xfrm>
                  <a:off x="2385" y="3030"/>
                  <a:ext cx="795" cy="153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81" name="Group 270"/>
              <p:cNvGrpSpPr>
                <a:grpSpLocks/>
              </p:cNvGrpSpPr>
              <p:nvPr/>
            </p:nvGrpSpPr>
            <p:grpSpPr bwMode="auto">
              <a:xfrm>
                <a:off x="3180" y="3030"/>
                <a:ext cx="775" cy="1537"/>
                <a:chOff x="3180" y="3030"/>
                <a:chExt cx="775" cy="1537"/>
              </a:xfrm>
            </p:grpSpPr>
            <p:sp>
              <p:nvSpPr>
                <p:cNvPr id="159854" name="Rectangle 178"/>
                <p:cNvSpPr>
                  <a:spLocks noChangeArrowheads="1"/>
                </p:cNvSpPr>
                <p:nvPr/>
              </p:nvSpPr>
              <p:spPr bwMode="auto">
                <a:xfrm>
                  <a:off x="3180" y="3030"/>
                  <a:ext cx="775" cy="1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Menjauhlah dari dosa-dosamu (11:13,14)</a:t>
                  </a:r>
                  <a:endParaRPr lang="en-US" sz="1600" b="1">
                    <a:solidFill>
                      <a:schemeClr val="tx1"/>
                    </a:solidFill>
                  </a:endParaRPr>
                </a:p>
              </p:txBody>
            </p:sp>
            <p:sp>
              <p:nvSpPr>
                <p:cNvPr id="159855" name="Rectangle 269"/>
                <p:cNvSpPr>
                  <a:spLocks noChangeArrowheads="1"/>
                </p:cNvSpPr>
                <p:nvPr/>
              </p:nvSpPr>
              <p:spPr bwMode="auto">
                <a:xfrm>
                  <a:off x="3180" y="3030"/>
                  <a:ext cx="775" cy="153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82" name="Group 272"/>
              <p:cNvGrpSpPr>
                <a:grpSpLocks/>
              </p:cNvGrpSpPr>
              <p:nvPr/>
            </p:nvGrpSpPr>
            <p:grpSpPr bwMode="auto">
              <a:xfrm>
                <a:off x="3955" y="3030"/>
                <a:ext cx="815" cy="1537"/>
                <a:chOff x="3955" y="3030"/>
                <a:chExt cx="815" cy="1537"/>
              </a:xfrm>
            </p:grpSpPr>
            <p:sp>
              <p:nvSpPr>
                <p:cNvPr id="159852" name="Rectangle 179"/>
                <p:cNvSpPr>
                  <a:spLocks noChangeArrowheads="1"/>
                </p:cNvSpPr>
                <p:nvPr/>
              </p:nvSpPr>
              <p:spPr bwMode="auto">
                <a:xfrm>
                  <a:off x="3955" y="3030"/>
                  <a:ext cx="815" cy="1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Kutahu aku akan dibenarkan (13:18)</a:t>
                  </a:r>
                  <a:endParaRPr lang="en-US" sz="1600" b="1">
                    <a:solidFill>
                      <a:schemeClr val="tx1"/>
                    </a:solidFill>
                  </a:endParaRPr>
                </a:p>
              </p:txBody>
            </p:sp>
            <p:sp>
              <p:nvSpPr>
                <p:cNvPr id="159853" name="Rectangle 271"/>
                <p:cNvSpPr>
                  <a:spLocks noChangeArrowheads="1"/>
                </p:cNvSpPr>
                <p:nvPr/>
              </p:nvSpPr>
              <p:spPr bwMode="auto">
                <a:xfrm>
                  <a:off x="3955" y="3030"/>
                  <a:ext cx="815" cy="153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83" name="Group 274"/>
              <p:cNvGrpSpPr>
                <a:grpSpLocks/>
              </p:cNvGrpSpPr>
              <p:nvPr/>
            </p:nvGrpSpPr>
            <p:grpSpPr bwMode="auto">
              <a:xfrm>
                <a:off x="5565" y="3030"/>
                <a:ext cx="0" cy="319"/>
                <a:chOff x="5565" y="3030"/>
                <a:chExt cx="0" cy="319"/>
              </a:xfrm>
            </p:grpSpPr>
            <p:sp>
              <p:nvSpPr>
                <p:cNvPr id="159850" name="Rectangle 181"/>
                <p:cNvSpPr>
                  <a:spLocks noChangeArrowheads="1"/>
                </p:cNvSpPr>
                <p:nvPr/>
              </p:nvSpPr>
              <p:spPr bwMode="auto">
                <a:xfrm>
                  <a:off x="5565" y="3030"/>
                  <a:ext cx="0" cy="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51" name="Rectangle 273"/>
                <p:cNvSpPr>
                  <a:spLocks noChangeArrowheads="1"/>
                </p:cNvSpPr>
                <p:nvPr/>
              </p:nvSpPr>
              <p:spPr bwMode="auto">
                <a:xfrm>
                  <a:off x="5565" y="3030"/>
                  <a:ext cx="0" cy="319"/>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84" name="Group 276"/>
              <p:cNvGrpSpPr>
                <a:grpSpLocks/>
              </p:cNvGrpSpPr>
              <p:nvPr/>
            </p:nvGrpSpPr>
            <p:grpSpPr bwMode="auto">
              <a:xfrm>
                <a:off x="5565" y="3349"/>
                <a:ext cx="0" cy="319"/>
                <a:chOff x="5565" y="3349"/>
                <a:chExt cx="0" cy="319"/>
              </a:xfrm>
            </p:grpSpPr>
            <p:sp>
              <p:nvSpPr>
                <p:cNvPr id="159848" name="Rectangle 183"/>
                <p:cNvSpPr>
                  <a:spLocks noChangeArrowheads="1"/>
                </p:cNvSpPr>
                <p:nvPr/>
              </p:nvSpPr>
              <p:spPr bwMode="auto">
                <a:xfrm>
                  <a:off x="5565" y="3349"/>
                  <a:ext cx="0" cy="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49" name="Rectangle 275"/>
                <p:cNvSpPr>
                  <a:spLocks noChangeArrowheads="1"/>
                </p:cNvSpPr>
                <p:nvPr/>
              </p:nvSpPr>
              <p:spPr bwMode="auto">
                <a:xfrm>
                  <a:off x="5565" y="3349"/>
                  <a:ext cx="0" cy="319"/>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85" name="Group 278"/>
              <p:cNvGrpSpPr>
                <a:grpSpLocks/>
              </p:cNvGrpSpPr>
              <p:nvPr/>
            </p:nvGrpSpPr>
            <p:grpSpPr bwMode="auto">
              <a:xfrm>
                <a:off x="5565" y="3668"/>
                <a:ext cx="0" cy="319"/>
                <a:chOff x="5565" y="3668"/>
                <a:chExt cx="0" cy="319"/>
              </a:xfrm>
            </p:grpSpPr>
            <p:sp>
              <p:nvSpPr>
                <p:cNvPr id="159846" name="Rectangle 185"/>
                <p:cNvSpPr>
                  <a:spLocks noChangeArrowheads="1"/>
                </p:cNvSpPr>
                <p:nvPr/>
              </p:nvSpPr>
              <p:spPr bwMode="auto">
                <a:xfrm>
                  <a:off x="5565" y="3668"/>
                  <a:ext cx="0" cy="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47" name="Rectangle 277"/>
                <p:cNvSpPr>
                  <a:spLocks noChangeArrowheads="1"/>
                </p:cNvSpPr>
                <p:nvPr/>
              </p:nvSpPr>
              <p:spPr bwMode="auto">
                <a:xfrm>
                  <a:off x="5565" y="3668"/>
                  <a:ext cx="0" cy="319"/>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86" name="Group 280"/>
              <p:cNvGrpSpPr>
                <a:grpSpLocks/>
              </p:cNvGrpSpPr>
              <p:nvPr/>
            </p:nvGrpSpPr>
            <p:grpSpPr bwMode="auto">
              <a:xfrm>
                <a:off x="5565" y="3987"/>
                <a:ext cx="0" cy="319"/>
                <a:chOff x="5565" y="3987"/>
                <a:chExt cx="0" cy="319"/>
              </a:xfrm>
            </p:grpSpPr>
            <p:sp>
              <p:nvSpPr>
                <p:cNvPr id="159844" name="Rectangle 187"/>
                <p:cNvSpPr>
                  <a:spLocks noChangeArrowheads="1"/>
                </p:cNvSpPr>
                <p:nvPr/>
              </p:nvSpPr>
              <p:spPr bwMode="auto">
                <a:xfrm>
                  <a:off x="5565" y="3987"/>
                  <a:ext cx="0" cy="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45" name="Rectangle 279"/>
                <p:cNvSpPr>
                  <a:spLocks noChangeArrowheads="1"/>
                </p:cNvSpPr>
                <p:nvPr/>
              </p:nvSpPr>
              <p:spPr bwMode="auto">
                <a:xfrm>
                  <a:off x="5565" y="3987"/>
                  <a:ext cx="0" cy="319"/>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87" name="Group 282"/>
              <p:cNvGrpSpPr>
                <a:grpSpLocks/>
              </p:cNvGrpSpPr>
              <p:nvPr/>
            </p:nvGrpSpPr>
            <p:grpSpPr bwMode="auto">
              <a:xfrm>
                <a:off x="5565" y="4306"/>
                <a:ext cx="0" cy="261"/>
                <a:chOff x="5565" y="4306"/>
                <a:chExt cx="0" cy="261"/>
              </a:xfrm>
            </p:grpSpPr>
            <p:sp>
              <p:nvSpPr>
                <p:cNvPr id="159842" name="Rectangle 189"/>
                <p:cNvSpPr>
                  <a:spLocks noChangeArrowheads="1"/>
                </p:cNvSpPr>
                <p:nvPr/>
              </p:nvSpPr>
              <p:spPr bwMode="auto">
                <a:xfrm>
                  <a:off x="5565" y="4306"/>
                  <a:ext cx="0" cy="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43" name="Rectangle 281"/>
                <p:cNvSpPr>
                  <a:spLocks noChangeArrowheads="1"/>
                </p:cNvSpPr>
                <p:nvPr/>
              </p:nvSpPr>
              <p:spPr bwMode="auto">
                <a:xfrm>
                  <a:off x="5565" y="4306"/>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88" name="Group 284"/>
              <p:cNvGrpSpPr>
                <a:grpSpLocks/>
              </p:cNvGrpSpPr>
              <p:nvPr/>
            </p:nvGrpSpPr>
            <p:grpSpPr bwMode="auto">
              <a:xfrm>
                <a:off x="0" y="4567"/>
                <a:ext cx="795" cy="1044"/>
                <a:chOff x="0" y="4567"/>
                <a:chExt cx="795" cy="1044"/>
              </a:xfrm>
            </p:grpSpPr>
            <p:sp>
              <p:nvSpPr>
                <p:cNvPr id="159840" name="Rectangle 190"/>
                <p:cNvSpPr>
                  <a:spLocks noChangeArrowheads="1"/>
                </p:cNvSpPr>
                <p:nvPr/>
              </p:nvSpPr>
              <p:spPr bwMode="auto">
                <a:xfrm>
                  <a:off x="0" y="4567"/>
                  <a:ext cx="795" cy="1044"/>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Elihu      orang Bus</a:t>
                  </a:r>
                </a:p>
              </p:txBody>
            </p:sp>
            <p:sp>
              <p:nvSpPr>
                <p:cNvPr id="159841" name="Rectangle 283"/>
                <p:cNvSpPr>
                  <a:spLocks noChangeArrowheads="1"/>
                </p:cNvSpPr>
                <p:nvPr/>
              </p:nvSpPr>
              <p:spPr bwMode="auto">
                <a:xfrm>
                  <a:off x="0" y="4567"/>
                  <a:ext cx="795" cy="10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89" name="Group 286"/>
              <p:cNvGrpSpPr>
                <a:grpSpLocks/>
              </p:cNvGrpSpPr>
              <p:nvPr/>
            </p:nvGrpSpPr>
            <p:grpSpPr bwMode="auto">
              <a:xfrm>
                <a:off x="795" y="4567"/>
                <a:ext cx="795" cy="1044"/>
                <a:chOff x="795" y="4567"/>
                <a:chExt cx="795" cy="1044"/>
              </a:xfrm>
            </p:grpSpPr>
            <p:sp>
              <p:nvSpPr>
                <p:cNvPr id="159838" name="Rectangle 191"/>
                <p:cNvSpPr>
                  <a:spLocks noChangeArrowheads="1"/>
                </p:cNvSpPr>
                <p:nvPr/>
              </p:nvSpPr>
              <p:spPr bwMode="auto">
                <a:xfrm>
                  <a:off x="795" y="4567"/>
                  <a:ext cx="795" cy="1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Ayub 32–37</a:t>
                  </a:r>
                  <a:endParaRPr lang="en-US" sz="1600" b="1">
                    <a:solidFill>
                      <a:schemeClr val="tx1"/>
                    </a:solidFill>
                  </a:endParaRPr>
                </a:p>
              </p:txBody>
            </p:sp>
            <p:sp>
              <p:nvSpPr>
                <p:cNvPr id="159839" name="Rectangle 285"/>
                <p:cNvSpPr>
                  <a:spLocks noChangeArrowheads="1"/>
                </p:cNvSpPr>
                <p:nvPr/>
              </p:nvSpPr>
              <p:spPr bwMode="auto">
                <a:xfrm>
                  <a:off x="795" y="4567"/>
                  <a:ext cx="795" cy="10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90" name="Group 288"/>
              <p:cNvGrpSpPr>
                <a:grpSpLocks/>
              </p:cNvGrpSpPr>
              <p:nvPr/>
            </p:nvGrpSpPr>
            <p:grpSpPr bwMode="auto">
              <a:xfrm>
                <a:off x="2385" y="4567"/>
                <a:ext cx="795" cy="1044"/>
                <a:chOff x="2385" y="4567"/>
                <a:chExt cx="795" cy="1044"/>
              </a:xfrm>
            </p:grpSpPr>
            <p:sp>
              <p:nvSpPr>
                <p:cNvPr id="159836" name="Rectangle 192"/>
                <p:cNvSpPr>
                  <a:spLocks noChangeArrowheads="1"/>
                </p:cNvSpPr>
                <p:nvPr/>
              </p:nvSpPr>
              <p:spPr bwMode="auto">
                <a:xfrm>
                  <a:off x="2385" y="4567"/>
                  <a:ext cx="795" cy="1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Allah memakai penderitaan untuk mem- bentuk Ayub</a:t>
                  </a:r>
                  <a:endParaRPr lang="en-US" sz="1600" b="1">
                    <a:solidFill>
                      <a:schemeClr val="tx1"/>
                    </a:solidFill>
                  </a:endParaRPr>
                </a:p>
              </p:txBody>
            </p:sp>
            <p:sp>
              <p:nvSpPr>
                <p:cNvPr id="159837" name="Rectangle 287"/>
                <p:cNvSpPr>
                  <a:spLocks noChangeArrowheads="1"/>
                </p:cNvSpPr>
                <p:nvPr/>
              </p:nvSpPr>
              <p:spPr bwMode="auto">
                <a:xfrm>
                  <a:off x="2385" y="4567"/>
                  <a:ext cx="795" cy="10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91" name="Group 290"/>
              <p:cNvGrpSpPr>
                <a:grpSpLocks/>
              </p:cNvGrpSpPr>
              <p:nvPr/>
            </p:nvGrpSpPr>
            <p:grpSpPr bwMode="auto">
              <a:xfrm>
                <a:off x="3180" y="4567"/>
                <a:ext cx="775" cy="1044"/>
                <a:chOff x="3180" y="4567"/>
                <a:chExt cx="775" cy="1044"/>
              </a:xfrm>
            </p:grpSpPr>
            <p:sp>
              <p:nvSpPr>
                <p:cNvPr id="159834" name="Rectangle 193"/>
                <p:cNvSpPr>
                  <a:spLocks noChangeArrowheads="1"/>
                </p:cNvSpPr>
                <p:nvPr/>
              </p:nvSpPr>
              <p:spPr bwMode="auto">
                <a:xfrm>
                  <a:off x="3180" y="4567"/>
                  <a:ext cx="775" cy="1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Diamlah, Aku mengajarkan hikmat kepada-mu (33:33)</a:t>
                  </a:r>
                  <a:endParaRPr lang="en-US" sz="1600" b="1">
                    <a:solidFill>
                      <a:schemeClr val="tx1"/>
                    </a:solidFill>
                  </a:endParaRPr>
                </a:p>
              </p:txBody>
            </p:sp>
            <p:sp>
              <p:nvSpPr>
                <p:cNvPr id="159835" name="Rectangle 289"/>
                <p:cNvSpPr>
                  <a:spLocks noChangeArrowheads="1"/>
                </p:cNvSpPr>
                <p:nvPr/>
              </p:nvSpPr>
              <p:spPr bwMode="auto">
                <a:xfrm>
                  <a:off x="3180" y="4567"/>
                  <a:ext cx="775" cy="10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92" name="Group 292"/>
              <p:cNvGrpSpPr>
                <a:grpSpLocks/>
              </p:cNvGrpSpPr>
              <p:nvPr/>
            </p:nvGrpSpPr>
            <p:grpSpPr bwMode="auto">
              <a:xfrm>
                <a:off x="3955" y="4567"/>
                <a:ext cx="815" cy="1044"/>
                <a:chOff x="3955" y="4567"/>
                <a:chExt cx="815" cy="1044"/>
              </a:xfrm>
            </p:grpSpPr>
            <p:sp>
              <p:nvSpPr>
                <p:cNvPr id="159832" name="Rectangle 194"/>
                <p:cNvSpPr>
                  <a:spLocks noChangeArrowheads="1"/>
                </p:cNvSpPr>
                <p:nvPr/>
              </p:nvSpPr>
              <p:spPr bwMode="auto">
                <a:xfrm>
                  <a:off x="3955" y="4567"/>
                  <a:ext cx="815" cy="1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solidFill>
                        <a:schemeClr val="tx1"/>
                      </a:solidFill>
                    </a:rPr>
                    <a:t>Tidak ada respon</a:t>
                  </a:r>
                </a:p>
              </p:txBody>
            </p:sp>
            <p:sp>
              <p:nvSpPr>
                <p:cNvPr id="159833" name="Rectangle 291"/>
                <p:cNvSpPr>
                  <a:spLocks noChangeArrowheads="1"/>
                </p:cNvSpPr>
                <p:nvPr/>
              </p:nvSpPr>
              <p:spPr bwMode="auto">
                <a:xfrm>
                  <a:off x="3955" y="4567"/>
                  <a:ext cx="815" cy="10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93" name="Group 294"/>
              <p:cNvGrpSpPr>
                <a:grpSpLocks/>
              </p:cNvGrpSpPr>
              <p:nvPr/>
            </p:nvGrpSpPr>
            <p:grpSpPr bwMode="auto">
              <a:xfrm>
                <a:off x="4770" y="4567"/>
                <a:ext cx="795" cy="1044"/>
                <a:chOff x="4770" y="4567"/>
                <a:chExt cx="795" cy="1044"/>
              </a:xfrm>
            </p:grpSpPr>
            <p:sp>
              <p:nvSpPr>
                <p:cNvPr id="159830" name="Rectangle 195"/>
                <p:cNvSpPr>
                  <a:spLocks noChangeArrowheads="1"/>
                </p:cNvSpPr>
                <p:nvPr/>
              </p:nvSpPr>
              <p:spPr bwMode="auto">
                <a:xfrm>
                  <a:off x="4770" y="4567"/>
                  <a:ext cx="795" cy="1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Allah tidak langsung menyebut Elihu</a:t>
                  </a:r>
                  <a:endParaRPr lang="en-US" sz="1600" b="1">
                    <a:solidFill>
                      <a:schemeClr val="tx1"/>
                    </a:solidFill>
                  </a:endParaRPr>
                </a:p>
              </p:txBody>
            </p:sp>
            <p:sp>
              <p:nvSpPr>
                <p:cNvPr id="159831" name="Rectangle 293"/>
                <p:cNvSpPr>
                  <a:spLocks noChangeArrowheads="1"/>
                </p:cNvSpPr>
                <p:nvPr/>
              </p:nvSpPr>
              <p:spPr bwMode="auto">
                <a:xfrm>
                  <a:off x="4770" y="4567"/>
                  <a:ext cx="795" cy="10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94" name="Group 296"/>
              <p:cNvGrpSpPr>
                <a:grpSpLocks/>
              </p:cNvGrpSpPr>
              <p:nvPr/>
            </p:nvGrpSpPr>
            <p:grpSpPr bwMode="auto">
              <a:xfrm>
                <a:off x="5565" y="4567"/>
                <a:ext cx="0" cy="261"/>
                <a:chOff x="5565" y="4567"/>
                <a:chExt cx="0" cy="261"/>
              </a:xfrm>
            </p:grpSpPr>
            <p:sp>
              <p:nvSpPr>
                <p:cNvPr id="159828" name="Rectangle 196"/>
                <p:cNvSpPr>
                  <a:spLocks noChangeArrowheads="1"/>
                </p:cNvSpPr>
                <p:nvPr/>
              </p:nvSpPr>
              <p:spPr bwMode="auto">
                <a:xfrm>
                  <a:off x="5565" y="4567"/>
                  <a:ext cx="0" cy="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29" name="Rectangle 295"/>
                <p:cNvSpPr>
                  <a:spLocks noChangeArrowheads="1"/>
                </p:cNvSpPr>
                <p:nvPr/>
              </p:nvSpPr>
              <p:spPr bwMode="auto">
                <a:xfrm>
                  <a:off x="5565" y="4567"/>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95" name="Group 298"/>
              <p:cNvGrpSpPr>
                <a:grpSpLocks/>
              </p:cNvGrpSpPr>
              <p:nvPr/>
            </p:nvGrpSpPr>
            <p:grpSpPr bwMode="auto">
              <a:xfrm>
                <a:off x="5565" y="4828"/>
                <a:ext cx="0" cy="261"/>
                <a:chOff x="5565" y="4828"/>
                <a:chExt cx="0" cy="261"/>
              </a:xfrm>
            </p:grpSpPr>
            <p:sp>
              <p:nvSpPr>
                <p:cNvPr id="159826" name="Rectangle 198"/>
                <p:cNvSpPr>
                  <a:spLocks noChangeArrowheads="1"/>
                </p:cNvSpPr>
                <p:nvPr/>
              </p:nvSpPr>
              <p:spPr bwMode="auto">
                <a:xfrm>
                  <a:off x="5565" y="4828"/>
                  <a:ext cx="0" cy="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27" name="Rectangle 297"/>
                <p:cNvSpPr>
                  <a:spLocks noChangeArrowheads="1"/>
                </p:cNvSpPr>
                <p:nvPr/>
              </p:nvSpPr>
              <p:spPr bwMode="auto">
                <a:xfrm>
                  <a:off x="5565" y="4828"/>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96" name="Group 300"/>
              <p:cNvGrpSpPr>
                <a:grpSpLocks/>
              </p:cNvGrpSpPr>
              <p:nvPr/>
            </p:nvGrpSpPr>
            <p:grpSpPr bwMode="auto">
              <a:xfrm>
                <a:off x="5565" y="5089"/>
                <a:ext cx="0" cy="261"/>
                <a:chOff x="5565" y="5089"/>
                <a:chExt cx="0" cy="261"/>
              </a:xfrm>
            </p:grpSpPr>
            <p:sp>
              <p:nvSpPr>
                <p:cNvPr id="159824" name="Rectangle 200"/>
                <p:cNvSpPr>
                  <a:spLocks noChangeArrowheads="1"/>
                </p:cNvSpPr>
                <p:nvPr/>
              </p:nvSpPr>
              <p:spPr bwMode="auto">
                <a:xfrm>
                  <a:off x="5565" y="5089"/>
                  <a:ext cx="0" cy="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25" name="Rectangle 299"/>
                <p:cNvSpPr>
                  <a:spLocks noChangeArrowheads="1"/>
                </p:cNvSpPr>
                <p:nvPr/>
              </p:nvSpPr>
              <p:spPr bwMode="auto">
                <a:xfrm>
                  <a:off x="5565" y="5089"/>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97" name="Group 302"/>
              <p:cNvGrpSpPr>
                <a:grpSpLocks/>
              </p:cNvGrpSpPr>
              <p:nvPr/>
            </p:nvGrpSpPr>
            <p:grpSpPr bwMode="auto">
              <a:xfrm>
                <a:off x="5565" y="5350"/>
                <a:ext cx="0" cy="261"/>
                <a:chOff x="5565" y="5350"/>
                <a:chExt cx="0" cy="261"/>
              </a:xfrm>
            </p:grpSpPr>
            <p:sp>
              <p:nvSpPr>
                <p:cNvPr id="159822" name="Rectangle 202"/>
                <p:cNvSpPr>
                  <a:spLocks noChangeArrowheads="1"/>
                </p:cNvSpPr>
                <p:nvPr/>
              </p:nvSpPr>
              <p:spPr bwMode="auto">
                <a:xfrm>
                  <a:off x="5565" y="5350"/>
                  <a:ext cx="0" cy="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23" name="Rectangle 301"/>
                <p:cNvSpPr>
                  <a:spLocks noChangeArrowheads="1"/>
                </p:cNvSpPr>
                <p:nvPr/>
              </p:nvSpPr>
              <p:spPr bwMode="auto">
                <a:xfrm>
                  <a:off x="5565" y="5350"/>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98" name="Group 304"/>
              <p:cNvGrpSpPr>
                <a:grpSpLocks/>
              </p:cNvGrpSpPr>
              <p:nvPr/>
            </p:nvGrpSpPr>
            <p:grpSpPr bwMode="auto">
              <a:xfrm>
                <a:off x="0" y="5611"/>
                <a:ext cx="795" cy="1548"/>
                <a:chOff x="0" y="5611"/>
                <a:chExt cx="795" cy="1548"/>
              </a:xfrm>
            </p:grpSpPr>
            <p:sp>
              <p:nvSpPr>
                <p:cNvPr id="159820" name="Rectangle 203"/>
                <p:cNvSpPr>
                  <a:spLocks noChangeArrowheads="1"/>
                </p:cNvSpPr>
                <p:nvPr/>
              </p:nvSpPr>
              <p:spPr bwMode="auto">
                <a:xfrm>
                  <a:off x="0" y="5611"/>
                  <a:ext cx="795" cy="1548"/>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Allah </a:t>
                  </a:r>
                </a:p>
              </p:txBody>
            </p:sp>
            <p:sp>
              <p:nvSpPr>
                <p:cNvPr id="159821" name="Rectangle 303"/>
                <p:cNvSpPr>
                  <a:spLocks noChangeArrowheads="1"/>
                </p:cNvSpPr>
                <p:nvPr/>
              </p:nvSpPr>
              <p:spPr bwMode="auto">
                <a:xfrm>
                  <a:off x="0" y="5611"/>
                  <a:ext cx="795" cy="15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99" name="Group 306"/>
              <p:cNvGrpSpPr>
                <a:grpSpLocks/>
              </p:cNvGrpSpPr>
              <p:nvPr/>
            </p:nvGrpSpPr>
            <p:grpSpPr bwMode="auto">
              <a:xfrm>
                <a:off x="795" y="5611"/>
                <a:ext cx="795" cy="1548"/>
                <a:chOff x="795" y="5611"/>
                <a:chExt cx="795" cy="1548"/>
              </a:xfrm>
            </p:grpSpPr>
            <p:sp>
              <p:nvSpPr>
                <p:cNvPr id="159818" name="Rectangle 204"/>
                <p:cNvSpPr>
                  <a:spLocks noChangeArrowheads="1"/>
                </p:cNvSpPr>
                <p:nvPr/>
              </p:nvSpPr>
              <p:spPr bwMode="auto">
                <a:xfrm>
                  <a:off x="795" y="5611"/>
                  <a:ext cx="795" cy="1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Ayub 38–41</a:t>
                  </a:r>
                  <a:endParaRPr lang="en-US" sz="1600" b="1">
                    <a:solidFill>
                      <a:schemeClr val="tx1"/>
                    </a:solidFill>
                  </a:endParaRPr>
                </a:p>
              </p:txBody>
            </p:sp>
            <p:sp>
              <p:nvSpPr>
                <p:cNvPr id="159819" name="Rectangle 305"/>
                <p:cNvSpPr>
                  <a:spLocks noChangeArrowheads="1"/>
                </p:cNvSpPr>
                <p:nvPr/>
              </p:nvSpPr>
              <p:spPr bwMode="auto">
                <a:xfrm>
                  <a:off x="795" y="5611"/>
                  <a:ext cx="795" cy="15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800" name="Group 308"/>
              <p:cNvGrpSpPr>
                <a:grpSpLocks/>
              </p:cNvGrpSpPr>
              <p:nvPr/>
            </p:nvGrpSpPr>
            <p:grpSpPr bwMode="auto">
              <a:xfrm>
                <a:off x="1590" y="5611"/>
                <a:ext cx="795" cy="1548"/>
                <a:chOff x="1590" y="5611"/>
                <a:chExt cx="795" cy="1548"/>
              </a:xfrm>
            </p:grpSpPr>
            <p:sp>
              <p:nvSpPr>
                <p:cNvPr id="159816" name="Rectangle 205"/>
                <p:cNvSpPr>
                  <a:spLocks noChangeArrowheads="1"/>
                </p:cNvSpPr>
                <p:nvPr/>
              </p:nvSpPr>
              <p:spPr bwMode="auto">
                <a:xfrm>
                  <a:off x="1590" y="5611"/>
                  <a:ext cx="795" cy="1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Menyuruh Ayub untuk puas tanpa perlu tahu mengapa ia menderita</a:t>
                  </a:r>
                  <a:endParaRPr lang="en-US" sz="1600" b="1">
                    <a:solidFill>
                      <a:schemeClr val="tx1"/>
                    </a:solidFill>
                  </a:endParaRPr>
                </a:p>
              </p:txBody>
            </p:sp>
            <p:sp>
              <p:nvSpPr>
                <p:cNvPr id="159817" name="Rectangle 307"/>
                <p:cNvSpPr>
                  <a:spLocks noChangeArrowheads="1"/>
                </p:cNvSpPr>
                <p:nvPr/>
              </p:nvSpPr>
              <p:spPr bwMode="auto">
                <a:xfrm>
                  <a:off x="1590" y="5611"/>
                  <a:ext cx="795" cy="15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801" name="Group 310"/>
              <p:cNvGrpSpPr>
                <a:grpSpLocks/>
              </p:cNvGrpSpPr>
              <p:nvPr/>
            </p:nvGrpSpPr>
            <p:grpSpPr bwMode="auto">
              <a:xfrm>
                <a:off x="2385" y="5611"/>
                <a:ext cx="795" cy="1548"/>
                <a:chOff x="2385" y="5611"/>
                <a:chExt cx="795" cy="1548"/>
              </a:xfrm>
            </p:grpSpPr>
            <p:sp>
              <p:nvSpPr>
                <p:cNvPr id="159814" name="Rectangle 206"/>
                <p:cNvSpPr>
                  <a:spLocks noChangeArrowheads="1"/>
                </p:cNvSpPr>
                <p:nvPr/>
              </p:nvSpPr>
              <p:spPr bwMode="auto">
                <a:xfrm>
                  <a:off x="2385" y="5611"/>
                  <a:ext cx="795" cy="1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Tidak menjelaskan penyebab penderitaan</a:t>
                  </a:r>
                  <a:endParaRPr lang="en-US" sz="1600" b="1">
                    <a:solidFill>
                      <a:schemeClr val="tx1"/>
                    </a:solidFill>
                  </a:endParaRPr>
                </a:p>
              </p:txBody>
            </p:sp>
            <p:sp>
              <p:nvSpPr>
                <p:cNvPr id="159815" name="Rectangle 309"/>
                <p:cNvSpPr>
                  <a:spLocks noChangeArrowheads="1"/>
                </p:cNvSpPr>
                <p:nvPr/>
              </p:nvSpPr>
              <p:spPr bwMode="auto">
                <a:xfrm>
                  <a:off x="2385" y="5611"/>
                  <a:ext cx="795" cy="15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802" name="Group 312"/>
              <p:cNvGrpSpPr>
                <a:grpSpLocks/>
              </p:cNvGrpSpPr>
              <p:nvPr/>
            </p:nvGrpSpPr>
            <p:grpSpPr bwMode="auto">
              <a:xfrm>
                <a:off x="3180" y="5611"/>
                <a:ext cx="775" cy="1548"/>
                <a:chOff x="3180" y="5611"/>
                <a:chExt cx="775" cy="1548"/>
              </a:xfrm>
            </p:grpSpPr>
            <p:sp>
              <p:nvSpPr>
                <p:cNvPr id="159812" name="Rectangle 207"/>
                <p:cNvSpPr>
                  <a:spLocks noChangeArrowheads="1"/>
                </p:cNvSpPr>
                <p:nvPr/>
              </p:nvSpPr>
              <p:spPr bwMode="auto">
                <a:xfrm>
                  <a:off x="3180" y="5611"/>
                  <a:ext cx="775" cy="1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Apakah hendak berbantah dengan Yang Mahakuasa? (40:2)</a:t>
                  </a:r>
                  <a:endParaRPr lang="en-US" sz="1600" b="1">
                    <a:solidFill>
                      <a:schemeClr val="tx1"/>
                    </a:solidFill>
                  </a:endParaRPr>
                </a:p>
              </p:txBody>
            </p:sp>
            <p:sp>
              <p:nvSpPr>
                <p:cNvPr id="159813" name="Rectangle 311"/>
                <p:cNvSpPr>
                  <a:spLocks noChangeArrowheads="1"/>
                </p:cNvSpPr>
                <p:nvPr/>
              </p:nvSpPr>
              <p:spPr bwMode="auto">
                <a:xfrm>
                  <a:off x="3180" y="5611"/>
                  <a:ext cx="775" cy="15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803" name="Group 314"/>
              <p:cNvGrpSpPr>
                <a:grpSpLocks/>
              </p:cNvGrpSpPr>
              <p:nvPr/>
            </p:nvGrpSpPr>
            <p:grpSpPr bwMode="auto">
              <a:xfrm>
                <a:off x="3955" y="5611"/>
                <a:ext cx="815" cy="1548"/>
                <a:chOff x="3955" y="5611"/>
                <a:chExt cx="815" cy="1548"/>
              </a:xfrm>
            </p:grpSpPr>
            <p:sp>
              <p:nvSpPr>
                <p:cNvPr id="159810" name="Rectangle 208"/>
                <p:cNvSpPr>
                  <a:spLocks noChangeArrowheads="1"/>
                </p:cNvSpPr>
                <p:nvPr/>
              </p:nvSpPr>
              <p:spPr bwMode="auto">
                <a:xfrm>
                  <a:off x="3955" y="5611"/>
                  <a:ext cx="815" cy="1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Aku bercerita tentang hal-hal yang tidak kumengerti (42:3-5)</a:t>
                  </a:r>
                  <a:endParaRPr lang="en-US" sz="1600" b="1">
                    <a:solidFill>
                      <a:schemeClr val="tx1"/>
                    </a:solidFill>
                  </a:endParaRPr>
                </a:p>
              </p:txBody>
            </p:sp>
            <p:sp>
              <p:nvSpPr>
                <p:cNvPr id="159811" name="Rectangle 313"/>
                <p:cNvSpPr>
                  <a:spLocks noChangeArrowheads="1"/>
                </p:cNvSpPr>
                <p:nvPr/>
              </p:nvSpPr>
              <p:spPr bwMode="auto">
                <a:xfrm>
                  <a:off x="3955" y="5611"/>
                  <a:ext cx="815" cy="15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804" name="Group 316"/>
              <p:cNvGrpSpPr>
                <a:grpSpLocks/>
              </p:cNvGrpSpPr>
              <p:nvPr/>
            </p:nvGrpSpPr>
            <p:grpSpPr bwMode="auto">
              <a:xfrm>
                <a:off x="4770" y="5611"/>
                <a:ext cx="795" cy="1548"/>
                <a:chOff x="4770" y="5611"/>
                <a:chExt cx="795" cy="1548"/>
              </a:xfrm>
            </p:grpSpPr>
            <p:sp>
              <p:nvSpPr>
                <p:cNvPr id="159808" name="Rectangle 209"/>
                <p:cNvSpPr>
                  <a:spLocks noChangeArrowheads="1"/>
                </p:cNvSpPr>
                <p:nvPr/>
              </p:nvSpPr>
              <p:spPr bwMode="auto">
                <a:xfrm>
                  <a:off x="4770" y="5611"/>
                  <a:ext cx="795" cy="1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a:t> </a:t>
                  </a:r>
                </a:p>
                <a:p>
                  <a:pPr algn="ctr" eaLnBrk="0" hangingPunct="0">
                    <a:lnSpc>
                      <a:spcPct val="100000"/>
                    </a:lnSpc>
                  </a:pPr>
                  <a:endParaRPr lang="en-US" sz="1600">
                    <a:solidFill>
                      <a:schemeClr val="tx1"/>
                    </a:solidFill>
                  </a:endParaRPr>
                </a:p>
              </p:txBody>
            </p:sp>
            <p:sp>
              <p:nvSpPr>
                <p:cNvPr id="159809" name="Rectangle 315"/>
                <p:cNvSpPr>
                  <a:spLocks noChangeArrowheads="1"/>
                </p:cNvSpPr>
                <p:nvPr/>
              </p:nvSpPr>
              <p:spPr bwMode="auto">
                <a:xfrm>
                  <a:off x="4770" y="5611"/>
                  <a:ext cx="795" cy="15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805" name="Group 318"/>
              <p:cNvGrpSpPr>
                <a:grpSpLocks/>
              </p:cNvGrpSpPr>
              <p:nvPr/>
            </p:nvGrpSpPr>
            <p:grpSpPr bwMode="auto">
              <a:xfrm>
                <a:off x="5565" y="5611"/>
                <a:ext cx="0" cy="1548"/>
                <a:chOff x="5565" y="5611"/>
                <a:chExt cx="0" cy="1548"/>
              </a:xfrm>
            </p:grpSpPr>
            <p:sp>
              <p:nvSpPr>
                <p:cNvPr id="159806" name="Rectangle 210"/>
                <p:cNvSpPr>
                  <a:spLocks noChangeArrowheads="1"/>
                </p:cNvSpPr>
                <p:nvPr/>
              </p:nvSpPr>
              <p:spPr bwMode="auto">
                <a:xfrm>
                  <a:off x="5565" y="5611"/>
                  <a:ext cx="0" cy="1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07" name="Rectangle 317"/>
                <p:cNvSpPr>
                  <a:spLocks noChangeArrowheads="1"/>
                </p:cNvSpPr>
                <p:nvPr/>
              </p:nvSpPr>
              <p:spPr bwMode="auto">
                <a:xfrm>
                  <a:off x="5565" y="5611"/>
                  <a:ext cx="0" cy="15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sp>
          <p:nvSpPr>
            <p:cNvPr id="159751" name="Rectangle 320"/>
            <p:cNvSpPr>
              <a:spLocks noChangeArrowheads="1"/>
            </p:cNvSpPr>
            <p:nvPr/>
          </p:nvSpPr>
          <p:spPr bwMode="auto">
            <a:xfrm>
              <a:off x="-4" y="-4"/>
              <a:ext cx="5573" cy="7167"/>
            </a:xfrm>
            <a:prstGeom prst="rect">
              <a:avLst/>
            </a:prstGeom>
            <a:noFill/>
            <a:ln w="1428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a:p>
          </p:txBody>
        </p:sp>
      </p:grpSp>
      <p:sp>
        <p:nvSpPr>
          <p:cNvPr id="159749" name="Text Box 322"/>
          <p:cNvSpPr txBox="1">
            <a:spLocks noChangeArrowheads="1"/>
          </p:cNvSpPr>
          <p:nvPr/>
        </p:nvSpPr>
        <p:spPr bwMode="auto">
          <a:xfrm>
            <a:off x="0" y="0"/>
            <a:ext cx="2287486" cy="338554"/>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a:solidFill>
                  <a:srgbClr val="FFFFFF"/>
                </a:solidFill>
              </a:rPr>
              <a:t>Alkitab Life Application</a:t>
            </a:r>
          </a:p>
        </p:txBody>
      </p:sp>
      <p:sp>
        <p:nvSpPr>
          <p:cNvPr id="170" name="Rectangle 98">
            <a:extLst>
              <a:ext uri="{FF2B5EF4-FFF2-40B4-BE49-F238E27FC236}">
                <a16:creationId xmlns:a16="http://schemas.microsoft.com/office/drawing/2014/main" id="{816D0E7E-36F8-EF4C-B00A-D02244ECEB8C}"/>
              </a:ext>
            </a:extLst>
          </p:cNvPr>
          <p:cNvSpPr>
            <a:spLocks noChangeArrowheads="1"/>
          </p:cNvSpPr>
          <p:nvPr/>
        </p:nvSpPr>
        <p:spPr bwMode="auto">
          <a:xfrm>
            <a:off x="-180528" y="5517232"/>
            <a:ext cx="9419929" cy="1332000"/>
          </a:xfrm>
          <a:prstGeom prst="rect">
            <a:avLst/>
          </a:prstGeom>
          <a:solidFill>
            <a:srgbClr val="000000"/>
          </a:solidFill>
          <a:ln w="12700" cap="sq">
            <a:solidFill>
              <a:schemeClr val="tx1"/>
            </a:solidFill>
            <a:miter lim="800000"/>
            <a:headEnd/>
            <a:tailEnd/>
          </a:ln>
        </p:spPr>
        <p:txBody>
          <a:bodyPr wrap="square" anchor="ctr">
            <a:spAutoFit/>
          </a:bodyPr>
          <a:lstStyle/>
          <a:p>
            <a:endParaRPr lang="en-US"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34</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95161496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5106"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Bagan</a:t>
            </a:r>
            <a:endParaRPr lang="en-US">
              <a:solidFill>
                <a:srgbClr val="FFFFFF"/>
              </a:solidFill>
              <a:latin typeface="Arial Black" charset="0"/>
              <a:ea typeface="宋体" charset="0"/>
              <a:cs typeface="宋体" charset="0"/>
            </a:endParaRPr>
          </a:p>
        </p:txBody>
      </p:sp>
      <p:grpSp>
        <p:nvGrpSpPr>
          <p:cNvPr id="175107" name="Group 158"/>
          <p:cNvGrpSpPr>
            <a:grpSpLocks/>
          </p:cNvGrpSpPr>
          <p:nvPr/>
        </p:nvGrpSpPr>
        <p:grpSpPr bwMode="auto">
          <a:xfrm>
            <a:off x="176213" y="1262063"/>
            <a:ext cx="8791575" cy="4333875"/>
            <a:chOff x="-4" y="-4"/>
            <a:chExt cx="5538" cy="2730"/>
          </a:xfrm>
        </p:grpSpPr>
        <p:grpSp>
          <p:nvGrpSpPr>
            <p:cNvPr id="175110" name="Group 156"/>
            <p:cNvGrpSpPr>
              <a:grpSpLocks/>
            </p:cNvGrpSpPr>
            <p:nvPr/>
          </p:nvGrpSpPr>
          <p:grpSpPr bwMode="auto">
            <a:xfrm>
              <a:off x="0" y="0"/>
              <a:ext cx="5530" cy="2722"/>
              <a:chOff x="0" y="0"/>
              <a:chExt cx="5530" cy="2722"/>
            </a:xfrm>
          </p:grpSpPr>
          <p:grpSp>
            <p:nvGrpSpPr>
              <p:cNvPr id="175112" name="Group 139"/>
              <p:cNvGrpSpPr>
                <a:grpSpLocks/>
              </p:cNvGrpSpPr>
              <p:nvPr/>
            </p:nvGrpSpPr>
            <p:grpSpPr bwMode="auto">
              <a:xfrm>
                <a:off x="0" y="0"/>
                <a:ext cx="5530" cy="364"/>
                <a:chOff x="0" y="0"/>
                <a:chExt cx="5530" cy="364"/>
              </a:xfrm>
            </p:grpSpPr>
            <p:sp>
              <p:nvSpPr>
                <p:cNvPr id="175137" name="Rectangle 138"/>
                <p:cNvSpPr>
                  <a:spLocks noChangeArrowheads="1"/>
                </p:cNvSpPr>
                <p:nvPr/>
              </p:nvSpPr>
              <p:spPr bwMode="auto">
                <a:xfrm>
                  <a:off x="0" y="0"/>
                  <a:ext cx="5530" cy="364"/>
                </a:xfrm>
                <a:prstGeom prst="rect">
                  <a:avLst/>
                </a:prstGeom>
                <a:solidFill>
                  <a:srgbClr val="000000"/>
                </a:solidFill>
                <a:ln w="7" cap="sq">
                  <a:solidFill>
                    <a:srgbClr val="A0A0A0"/>
                  </a:solidFill>
                  <a:miter lim="800000"/>
                  <a:headEnd type="none" w="sm" len="sm"/>
                  <a:tailEnd type="none" w="sm" len="sm"/>
                </a:ln>
              </p:spPr>
              <p:txBody>
                <a:bodyPr wrap="none" lIns="0" tIns="0" rIns="0" anchor="ctr" anchorCtr="1"/>
                <a:lstStyle/>
                <a:p>
                  <a:endParaRPr lang="en-US">
                    <a:solidFill>
                      <a:srgbClr val="FFFFFF"/>
                    </a:solidFill>
                  </a:endParaRPr>
                </a:p>
              </p:txBody>
            </p:sp>
            <p:sp>
              <p:nvSpPr>
                <p:cNvPr id="175138" name="Rectangle 129"/>
                <p:cNvSpPr>
                  <a:spLocks noChangeArrowheads="1"/>
                </p:cNvSpPr>
                <p:nvPr/>
              </p:nvSpPr>
              <p:spPr bwMode="auto">
                <a:xfrm>
                  <a:off x="0" y="0"/>
                  <a:ext cx="5530" cy="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sz="3200" b="1">
                      <a:solidFill>
                        <a:srgbClr val="FFFFFF"/>
                      </a:solidFill>
                      <a:latin typeface="Arial Black" charset="0"/>
                    </a:rPr>
                    <a:t>Tinjauan atas Perkataan Elihu</a:t>
                  </a:r>
                  <a:endParaRPr lang="en-US" sz="3200" b="1" dirty="0">
                    <a:solidFill>
                      <a:srgbClr val="FFFFFF"/>
                    </a:solidFill>
                    <a:latin typeface="Arial Black" charset="0"/>
                  </a:endParaRPr>
                </a:p>
              </p:txBody>
            </p:sp>
          </p:grpSp>
          <p:grpSp>
            <p:nvGrpSpPr>
              <p:cNvPr id="175113" name="Group 141"/>
              <p:cNvGrpSpPr>
                <a:grpSpLocks/>
              </p:cNvGrpSpPr>
              <p:nvPr/>
            </p:nvGrpSpPr>
            <p:grpSpPr bwMode="auto">
              <a:xfrm>
                <a:off x="0" y="364"/>
                <a:ext cx="2765" cy="422"/>
                <a:chOff x="0" y="364"/>
                <a:chExt cx="2765" cy="422"/>
              </a:xfrm>
            </p:grpSpPr>
            <p:sp>
              <p:nvSpPr>
                <p:cNvPr id="175135" name="Rectangle 130"/>
                <p:cNvSpPr>
                  <a:spLocks noChangeArrowheads="1"/>
                </p:cNvSpPr>
                <p:nvPr/>
              </p:nvSpPr>
              <p:spPr bwMode="auto">
                <a:xfrm>
                  <a:off x="0" y="364"/>
                  <a:ext cx="2765"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Keluhan Ayub</a:t>
                  </a:r>
                  <a:endParaRPr lang="en-US" sz="2400" b="1" dirty="0">
                    <a:solidFill>
                      <a:schemeClr val="tx1"/>
                    </a:solidFill>
                  </a:endParaRPr>
                </a:p>
              </p:txBody>
            </p:sp>
            <p:sp>
              <p:nvSpPr>
                <p:cNvPr id="175136" name="Rectangle 140"/>
                <p:cNvSpPr>
                  <a:spLocks noChangeArrowheads="1"/>
                </p:cNvSpPr>
                <p:nvPr/>
              </p:nvSpPr>
              <p:spPr bwMode="auto">
                <a:xfrm>
                  <a:off x="0" y="364"/>
                  <a:ext cx="2765"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5114" name="Group 143"/>
              <p:cNvGrpSpPr>
                <a:grpSpLocks/>
              </p:cNvGrpSpPr>
              <p:nvPr/>
            </p:nvGrpSpPr>
            <p:grpSpPr bwMode="auto">
              <a:xfrm>
                <a:off x="2765" y="364"/>
                <a:ext cx="2765" cy="422"/>
                <a:chOff x="2765" y="364"/>
                <a:chExt cx="2765" cy="422"/>
              </a:xfrm>
            </p:grpSpPr>
            <p:sp>
              <p:nvSpPr>
                <p:cNvPr id="175133" name="Rectangle 131"/>
                <p:cNvSpPr>
                  <a:spLocks noChangeArrowheads="1"/>
                </p:cNvSpPr>
                <p:nvPr/>
              </p:nvSpPr>
              <p:spPr bwMode="auto">
                <a:xfrm>
                  <a:off x="2765" y="364"/>
                  <a:ext cx="2765"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Jawaban Elihu</a:t>
                  </a:r>
                  <a:endParaRPr lang="en-US" sz="2400" b="1" dirty="0">
                    <a:solidFill>
                      <a:schemeClr val="tx1"/>
                    </a:solidFill>
                  </a:endParaRPr>
                </a:p>
              </p:txBody>
            </p:sp>
            <p:sp>
              <p:nvSpPr>
                <p:cNvPr id="175134" name="Rectangle 142"/>
                <p:cNvSpPr>
                  <a:spLocks noChangeArrowheads="1"/>
                </p:cNvSpPr>
                <p:nvPr/>
              </p:nvSpPr>
              <p:spPr bwMode="auto">
                <a:xfrm>
                  <a:off x="2765" y="364"/>
                  <a:ext cx="2765"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5115" name="Group 145"/>
              <p:cNvGrpSpPr>
                <a:grpSpLocks/>
              </p:cNvGrpSpPr>
              <p:nvPr/>
            </p:nvGrpSpPr>
            <p:grpSpPr bwMode="auto">
              <a:xfrm>
                <a:off x="0" y="786"/>
                <a:ext cx="2765" cy="556"/>
                <a:chOff x="0" y="786"/>
                <a:chExt cx="2765" cy="556"/>
              </a:xfrm>
            </p:grpSpPr>
            <p:sp>
              <p:nvSpPr>
                <p:cNvPr id="175131" name="Rectangle 132"/>
                <p:cNvSpPr>
                  <a:spLocks noChangeArrowheads="1"/>
                </p:cNvSpPr>
                <p:nvPr/>
              </p:nvSpPr>
              <p:spPr bwMode="auto">
                <a:xfrm>
                  <a:off x="0" y="786"/>
                  <a:ext cx="2765" cy="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 Allah diam; Ia tidak menanggapi aku (13:22; bandingkan 33:13).</a:t>
                  </a:r>
                  <a:endParaRPr lang="en-US" sz="2400" b="1">
                    <a:solidFill>
                      <a:schemeClr val="tx1"/>
                    </a:solidFill>
                  </a:endParaRPr>
                </a:p>
              </p:txBody>
            </p:sp>
            <p:sp>
              <p:nvSpPr>
                <p:cNvPr id="175132" name="Rectangle 144"/>
                <p:cNvSpPr>
                  <a:spLocks noChangeArrowheads="1"/>
                </p:cNvSpPr>
                <p:nvPr/>
              </p:nvSpPr>
              <p:spPr bwMode="auto">
                <a:xfrm>
                  <a:off x="0" y="786"/>
                  <a:ext cx="2765" cy="5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5116" name="Group 147"/>
              <p:cNvGrpSpPr>
                <a:grpSpLocks/>
              </p:cNvGrpSpPr>
              <p:nvPr/>
            </p:nvGrpSpPr>
            <p:grpSpPr bwMode="auto">
              <a:xfrm>
                <a:off x="2765" y="786"/>
                <a:ext cx="2765" cy="556"/>
                <a:chOff x="2765" y="786"/>
                <a:chExt cx="2765" cy="556"/>
              </a:xfrm>
            </p:grpSpPr>
            <p:sp>
              <p:nvSpPr>
                <p:cNvPr id="175129" name="Rectangle 133"/>
                <p:cNvSpPr>
                  <a:spLocks noChangeArrowheads="1"/>
                </p:cNvSpPr>
                <p:nvPr/>
              </p:nvSpPr>
              <p:spPr bwMode="auto">
                <a:xfrm>
                  <a:off x="2765" y="786"/>
                  <a:ext cx="2765" cy="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Perkataan pertama: Allah berbicara melalui mimpi dan kesakitan (ps. 33)</a:t>
                  </a:r>
                  <a:endParaRPr lang="en-US" sz="2400" b="1">
                    <a:solidFill>
                      <a:schemeClr val="tx1"/>
                    </a:solidFill>
                  </a:endParaRPr>
                </a:p>
              </p:txBody>
            </p:sp>
            <p:sp>
              <p:nvSpPr>
                <p:cNvPr id="175130" name="Rectangle 146"/>
                <p:cNvSpPr>
                  <a:spLocks noChangeArrowheads="1"/>
                </p:cNvSpPr>
                <p:nvPr/>
              </p:nvSpPr>
              <p:spPr bwMode="auto">
                <a:xfrm>
                  <a:off x="2765" y="786"/>
                  <a:ext cx="2765" cy="5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5117" name="Group 149"/>
              <p:cNvGrpSpPr>
                <a:grpSpLocks/>
              </p:cNvGrpSpPr>
              <p:nvPr/>
            </p:nvGrpSpPr>
            <p:grpSpPr bwMode="auto">
              <a:xfrm>
                <a:off x="0" y="1342"/>
                <a:ext cx="2765" cy="690"/>
                <a:chOff x="0" y="1342"/>
                <a:chExt cx="2765" cy="690"/>
              </a:xfrm>
            </p:grpSpPr>
            <p:sp>
              <p:nvSpPr>
                <p:cNvPr id="175127" name="Rectangle 134"/>
                <p:cNvSpPr>
                  <a:spLocks noChangeArrowheads="1"/>
                </p:cNvSpPr>
                <p:nvPr/>
              </p:nvSpPr>
              <p:spPr bwMode="auto">
                <a:xfrm>
                  <a:off x="0" y="1342"/>
                  <a:ext cx="2765"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 Allah tidak adil; Ia tidak mem- bebaskan aku dari penderitaanku (19:6-7; 27:2; bandingkan 34:5-6)</a:t>
                  </a:r>
                  <a:endParaRPr lang="en-US" sz="2400" b="1">
                    <a:solidFill>
                      <a:schemeClr val="tx1"/>
                    </a:solidFill>
                  </a:endParaRPr>
                </a:p>
              </p:txBody>
            </p:sp>
            <p:sp>
              <p:nvSpPr>
                <p:cNvPr id="175128" name="Rectangle 148"/>
                <p:cNvSpPr>
                  <a:spLocks noChangeArrowheads="1"/>
                </p:cNvSpPr>
                <p:nvPr/>
              </p:nvSpPr>
              <p:spPr bwMode="auto">
                <a:xfrm>
                  <a:off x="0" y="1342"/>
                  <a:ext cx="276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5118" name="Group 151"/>
              <p:cNvGrpSpPr>
                <a:grpSpLocks/>
              </p:cNvGrpSpPr>
              <p:nvPr/>
            </p:nvGrpSpPr>
            <p:grpSpPr bwMode="auto">
              <a:xfrm>
                <a:off x="2765" y="1342"/>
                <a:ext cx="2765" cy="690"/>
                <a:chOff x="2765" y="1342"/>
                <a:chExt cx="2765" cy="690"/>
              </a:xfrm>
            </p:grpSpPr>
            <p:sp>
              <p:nvSpPr>
                <p:cNvPr id="175125" name="Rectangle 135"/>
                <p:cNvSpPr>
                  <a:spLocks noChangeArrowheads="1"/>
                </p:cNvSpPr>
                <p:nvPr/>
              </p:nvSpPr>
              <p:spPr bwMode="auto">
                <a:xfrm>
                  <a:off x="2765" y="1342"/>
                  <a:ext cx="2765"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Perkataan kedua: Allah itu adil (pasal 34)</a:t>
                  </a:r>
                  <a:endParaRPr lang="en-US" sz="2400" b="1">
                    <a:solidFill>
                      <a:schemeClr val="tx1"/>
                    </a:solidFill>
                  </a:endParaRPr>
                </a:p>
              </p:txBody>
            </p:sp>
            <p:sp>
              <p:nvSpPr>
                <p:cNvPr id="175126" name="Rectangle 150"/>
                <p:cNvSpPr>
                  <a:spLocks noChangeArrowheads="1"/>
                </p:cNvSpPr>
                <p:nvPr/>
              </p:nvSpPr>
              <p:spPr bwMode="auto">
                <a:xfrm>
                  <a:off x="2765" y="1342"/>
                  <a:ext cx="276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5119" name="Group 153"/>
              <p:cNvGrpSpPr>
                <a:grpSpLocks/>
              </p:cNvGrpSpPr>
              <p:nvPr/>
            </p:nvGrpSpPr>
            <p:grpSpPr bwMode="auto">
              <a:xfrm>
                <a:off x="0" y="2032"/>
                <a:ext cx="2765" cy="690"/>
                <a:chOff x="0" y="2032"/>
                <a:chExt cx="2765" cy="690"/>
              </a:xfrm>
            </p:grpSpPr>
            <p:sp>
              <p:nvSpPr>
                <p:cNvPr id="175123" name="Rectangle 136"/>
                <p:cNvSpPr>
                  <a:spLocks noChangeArrowheads="1"/>
                </p:cNvSpPr>
                <p:nvPr/>
              </p:nvSpPr>
              <p:spPr bwMode="auto">
                <a:xfrm>
                  <a:off x="0" y="2032"/>
                  <a:ext cx="2765"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3. Allah tidak perduli. Ia tidak menghargai aku karena aku tidak bersalah. (10:7; bandingkan 35:3).</a:t>
                  </a:r>
                  <a:endParaRPr lang="en-US" sz="2400" b="1">
                    <a:solidFill>
                      <a:schemeClr val="tx1"/>
                    </a:solidFill>
                  </a:endParaRPr>
                </a:p>
              </p:txBody>
            </p:sp>
            <p:sp>
              <p:nvSpPr>
                <p:cNvPr id="175124" name="Rectangle 152"/>
                <p:cNvSpPr>
                  <a:spLocks noChangeArrowheads="1"/>
                </p:cNvSpPr>
                <p:nvPr/>
              </p:nvSpPr>
              <p:spPr bwMode="auto">
                <a:xfrm>
                  <a:off x="0" y="2032"/>
                  <a:ext cx="276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5120" name="Group 155"/>
              <p:cNvGrpSpPr>
                <a:grpSpLocks/>
              </p:cNvGrpSpPr>
              <p:nvPr/>
            </p:nvGrpSpPr>
            <p:grpSpPr bwMode="auto">
              <a:xfrm>
                <a:off x="2765" y="2032"/>
                <a:ext cx="2765" cy="690"/>
                <a:chOff x="2765" y="2032"/>
                <a:chExt cx="2765" cy="690"/>
              </a:xfrm>
            </p:grpSpPr>
            <p:sp>
              <p:nvSpPr>
                <p:cNvPr id="175121" name="Rectangle 137"/>
                <p:cNvSpPr>
                  <a:spLocks noChangeArrowheads="1"/>
                </p:cNvSpPr>
                <p:nvPr/>
              </p:nvSpPr>
              <p:spPr bwMode="auto">
                <a:xfrm>
                  <a:off x="2765" y="2032"/>
                  <a:ext cx="2765"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Perkataan ketiga: Allah itu berdaulat (pasal 35)</a:t>
                  </a:r>
                  <a:endParaRPr lang="en-US" sz="2400" b="1">
                    <a:solidFill>
                      <a:schemeClr val="tx1"/>
                    </a:solidFill>
                  </a:endParaRPr>
                </a:p>
              </p:txBody>
            </p:sp>
            <p:sp>
              <p:nvSpPr>
                <p:cNvPr id="175122" name="Rectangle 154"/>
                <p:cNvSpPr>
                  <a:spLocks noChangeArrowheads="1"/>
                </p:cNvSpPr>
                <p:nvPr/>
              </p:nvSpPr>
              <p:spPr bwMode="auto">
                <a:xfrm>
                  <a:off x="2765" y="2032"/>
                  <a:ext cx="276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sp>
          <p:nvSpPr>
            <p:cNvPr id="175111" name="Rectangle 157"/>
            <p:cNvSpPr>
              <a:spLocks noChangeArrowheads="1"/>
            </p:cNvSpPr>
            <p:nvPr/>
          </p:nvSpPr>
          <p:spPr bwMode="auto">
            <a:xfrm>
              <a:off x="-4" y="-4"/>
              <a:ext cx="5538" cy="2730"/>
            </a:xfrm>
            <a:prstGeom prst="rect">
              <a:avLst/>
            </a:prstGeom>
            <a:noFill/>
            <a:ln w="1428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sp>
        <p:nvSpPr>
          <p:cNvPr id="175108" name="Text Box 159"/>
          <p:cNvSpPr txBox="1">
            <a:spLocks noChangeArrowheads="1"/>
          </p:cNvSpPr>
          <p:nvPr/>
        </p:nvSpPr>
        <p:spPr bwMode="auto">
          <a:xfrm>
            <a:off x="5105400" y="5600700"/>
            <a:ext cx="37592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r>
              <a:rPr lang="en-US" sz="1600">
                <a:solidFill>
                  <a:schemeClr val="tx1"/>
                </a:solidFill>
              </a:rPr>
              <a:t>Zuck, </a:t>
            </a:r>
            <a:r>
              <a:rPr lang="en-US" sz="1600" i="1">
                <a:solidFill>
                  <a:schemeClr val="tx1"/>
                </a:solidFill>
              </a:rPr>
              <a:t>Bible Knowledge Commentary</a:t>
            </a:r>
            <a:r>
              <a:rPr lang="en-US" sz="1600">
                <a:solidFill>
                  <a:schemeClr val="tx1"/>
                </a:solidFill>
              </a:rPr>
              <a:t>, 1:756, 755</a:t>
            </a:r>
            <a:endParaRPr lang="en-US">
              <a:solidFill>
                <a:schemeClr val="tx1"/>
              </a:solidFill>
              <a:latin typeface="Times New Roman" charset="0"/>
            </a:endParaRPr>
          </a:p>
        </p:txBody>
      </p:sp>
      <p:sp>
        <p:nvSpPr>
          <p:cNvPr id="175109" name="Text Box 2"/>
          <p:cNvSpPr txBox="1">
            <a:spLocks noChangeArrowheads="1"/>
          </p:cNvSpPr>
          <p:nvPr/>
        </p:nvSpPr>
        <p:spPr bwMode="auto">
          <a:xfrm>
            <a:off x="7772400" y="4445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359-370</a:t>
            </a:r>
          </a:p>
        </p:txBody>
      </p:sp>
      <p:sp>
        <p:nvSpPr>
          <p:cNvPr id="2" name="Cloud 1"/>
          <p:cNvSpPr/>
          <p:nvPr/>
        </p:nvSpPr>
        <p:spPr bwMode="auto">
          <a:xfrm>
            <a:off x="4283968" y="3284984"/>
            <a:ext cx="4968552" cy="1368152"/>
          </a:xfrm>
          <a:prstGeom prst="cloud">
            <a:avLst/>
          </a:prstGeom>
          <a:noFill/>
          <a:ln w="28575" cap="sq"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Tree>
    <p:extLst>
      <p:ext uri="{BB962C8B-B14F-4D97-AF65-F5344CB8AC3E}">
        <p14:creationId xmlns:p14="http://schemas.microsoft.com/office/powerpoint/2010/main" val="352434597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35</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1342859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5106"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Bagan</a:t>
            </a:r>
            <a:endParaRPr lang="en-US">
              <a:solidFill>
                <a:srgbClr val="FFFFFF"/>
              </a:solidFill>
              <a:latin typeface="Arial Black" charset="0"/>
              <a:ea typeface="宋体" charset="0"/>
              <a:cs typeface="宋体" charset="0"/>
            </a:endParaRPr>
          </a:p>
        </p:txBody>
      </p:sp>
      <p:grpSp>
        <p:nvGrpSpPr>
          <p:cNvPr id="175107" name="Group 158"/>
          <p:cNvGrpSpPr>
            <a:grpSpLocks/>
          </p:cNvGrpSpPr>
          <p:nvPr/>
        </p:nvGrpSpPr>
        <p:grpSpPr bwMode="auto">
          <a:xfrm>
            <a:off x="176213" y="1262063"/>
            <a:ext cx="8791575" cy="4333875"/>
            <a:chOff x="-4" y="-4"/>
            <a:chExt cx="5538" cy="2730"/>
          </a:xfrm>
        </p:grpSpPr>
        <p:grpSp>
          <p:nvGrpSpPr>
            <p:cNvPr id="175110" name="Group 156"/>
            <p:cNvGrpSpPr>
              <a:grpSpLocks/>
            </p:cNvGrpSpPr>
            <p:nvPr/>
          </p:nvGrpSpPr>
          <p:grpSpPr bwMode="auto">
            <a:xfrm>
              <a:off x="0" y="0"/>
              <a:ext cx="5530" cy="2722"/>
              <a:chOff x="0" y="0"/>
              <a:chExt cx="5530" cy="2722"/>
            </a:xfrm>
          </p:grpSpPr>
          <p:grpSp>
            <p:nvGrpSpPr>
              <p:cNvPr id="175112" name="Group 139"/>
              <p:cNvGrpSpPr>
                <a:grpSpLocks/>
              </p:cNvGrpSpPr>
              <p:nvPr/>
            </p:nvGrpSpPr>
            <p:grpSpPr bwMode="auto">
              <a:xfrm>
                <a:off x="0" y="0"/>
                <a:ext cx="5530" cy="364"/>
                <a:chOff x="0" y="0"/>
                <a:chExt cx="5530" cy="364"/>
              </a:xfrm>
            </p:grpSpPr>
            <p:sp>
              <p:nvSpPr>
                <p:cNvPr id="175137" name="Rectangle 138"/>
                <p:cNvSpPr>
                  <a:spLocks noChangeArrowheads="1"/>
                </p:cNvSpPr>
                <p:nvPr/>
              </p:nvSpPr>
              <p:spPr bwMode="auto">
                <a:xfrm>
                  <a:off x="0" y="0"/>
                  <a:ext cx="5530" cy="364"/>
                </a:xfrm>
                <a:prstGeom prst="rect">
                  <a:avLst/>
                </a:prstGeom>
                <a:solidFill>
                  <a:srgbClr val="000000"/>
                </a:solidFill>
                <a:ln w="7" cap="sq">
                  <a:solidFill>
                    <a:srgbClr val="A0A0A0"/>
                  </a:solidFill>
                  <a:miter lim="800000"/>
                  <a:headEnd type="none" w="sm" len="sm"/>
                  <a:tailEnd type="none" w="sm" len="sm"/>
                </a:ln>
              </p:spPr>
              <p:txBody>
                <a:bodyPr wrap="none" lIns="0" tIns="0" rIns="0" anchor="ctr" anchorCtr="1"/>
                <a:lstStyle/>
                <a:p>
                  <a:endParaRPr lang="en-US">
                    <a:solidFill>
                      <a:srgbClr val="FFFFFF"/>
                    </a:solidFill>
                  </a:endParaRPr>
                </a:p>
              </p:txBody>
            </p:sp>
            <p:sp>
              <p:nvSpPr>
                <p:cNvPr id="175138" name="Rectangle 129"/>
                <p:cNvSpPr>
                  <a:spLocks noChangeArrowheads="1"/>
                </p:cNvSpPr>
                <p:nvPr/>
              </p:nvSpPr>
              <p:spPr bwMode="auto">
                <a:xfrm>
                  <a:off x="0" y="0"/>
                  <a:ext cx="5530" cy="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sz="3200" b="1">
                      <a:solidFill>
                        <a:srgbClr val="FFFFFF"/>
                      </a:solidFill>
                      <a:latin typeface="Arial Black" charset="0"/>
                    </a:rPr>
                    <a:t>Tinjauan atas Perkataan Elihu</a:t>
                  </a:r>
                  <a:endParaRPr lang="en-US" sz="3200" b="1" dirty="0">
                    <a:solidFill>
                      <a:srgbClr val="FFFFFF"/>
                    </a:solidFill>
                    <a:latin typeface="Arial Black" charset="0"/>
                  </a:endParaRPr>
                </a:p>
              </p:txBody>
            </p:sp>
          </p:grpSp>
          <p:grpSp>
            <p:nvGrpSpPr>
              <p:cNvPr id="175113" name="Group 141"/>
              <p:cNvGrpSpPr>
                <a:grpSpLocks/>
              </p:cNvGrpSpPr>
              <p:nvPr/>
            </p:nvGrpSpPr>
            <p:grpSpPr bwMode="auto">
              <a:xfrm>
                <a:off x="0" y="364"/>
                <a:ext cx="2765" cy="422"/>
                <a:chOff x="0" y="364"/>
                <a:chExt cx="2765" cy="422"/>
              </a:xfrm>
            </p:grpSpPr>
            <p:sp>
              <p:nvSpPr>
                <p:cNvPr id="175135" name="Rectangle 130"/>
                <p:cNvSpPr>
                  <a:spLocks noChangeArrowheads="1"/>
                </p:cNvSpPr>
                <p:nvPr/>
              </p:nvSpPr>
              <p:spPr bwMode="auto">
                <a:xfrm>
                  <a:off x="0" y="364"/>
                  <a:ext cx="2765"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Keluhan Ayub</a:t>
                  </a:r>
                  <a:endParaRPr lang="en-US" sz="2400" b="1" dirty="0">
                    <a:solidFill>
                      <a:schemeClr val="tx1"/>
                    </a:solidFill>
                  </a:endParaRPr>
                </a:p>
              </p:txBody>
            </p:sp>
            <p:sp>
              <p:nvSpPr>
                <p:cNvPr id="175136" name="Rectangle 140"/>
                <p:cNvSpPr>
                  <a:spLocks noChangeArrowheads="1"/>
                </p:cNvSpPr>
                <p:nvPr/>
              </p:nvSpPr>
              <p:spPr bwMode="auto">
                <a:xfrm>
                  <a:off x="0" y="364"/>
                  <a:ext cx="2765"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5114" name="Group 143"/>
              <p:cNvGrpSpPr>
                <a:grpSpLocks/>
              </p:cNvGrpSpPr>
              <p:nvPr/>
            </p:nvGrpSpPr>
            <p:grpSpPr bwMode="auto">
              <a:xfrm>
                <a:off x="2765" y="364"/>
                <a:ext cx="2765" cy="422"/>
                <a:chOff x="2765" y="364"/>
                <a:chExt cx="2765" cy="422"/>
              </a:xfrm>
            </p:grpSpPr>
            <p:sp>
              <p:nvSpPr>
                <p:cNvPr id="175133" name="Rectangle 131"/>
                <p:cNvSpPr>
                  <a:spLocks noChangeArrowheads="1"/>
                </p:cNvSpPr>
                <p:nvPr/>
              </p:nvSpPr>
              <p:spPr bwMode="auto">
                <a:xfrm>
                  <a:off x="2765" y="364"/>
                  <a:ext cx="2765"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Jawaban Elihu</a:t>
                  </a:r>
                  <a:endParaRPr lang="en-US" sz="2400" b="1" dirty="0">
                    <a:solidFill>
                      <a:schemeClr val="tx1"/>
                    </a:solidFill>
                  </a:endParaRPr>
                </a:p>
              </p:txBody>
            </p:sp>
            <p:sp>
              <p:nvSpPr>
                <p:cNvPr id="175134" name="Rectangle 142"/>
                <p:cNvSpPr>
                  <a:spLocks noChangeArrowheads="1"/>
                </p:cNvSpPr>
                <p:nvPr/>
              </p:nvSpPr>
              <p:spPr bwMode="auto">
                <a:xfrm>
                  <a:off x="2765" y="364"/>
                  <a:ext cx="2765"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5115" name="Group 145"/>
              <p:cNvGrpSpPr>
                <a:grpSpLocks/>
              </p:cNvGrpSpPr>
              <p:nvPr/>
            </p:nvGrpSpPr>
            <p:grpSpPr bwMode="auto">
              <a:xfrm>
                <a:off x="0" y="786"/>
                <a:ext cx="2765" cy="556"/>
                <a:chOff x="0" y="786"/>
                <a:chExt cx="2765" cy="556"/>
              </a:xfrm>
            </p:grpSpPr>
            <p:sp>
              <p:nvSpPr>
                <p:cNvPr id="175131" name="Rectangle 132"/>
                <p:cNvSpPr>
                  <a:spLocks noChangeArrowheads="1"/>
                </p:cNvSpPr>
                <p:nvPr/>
              </p:nvSpPr>
              <p:spPr bwMode="auto">
                <a:xfrm>
                  <a:off x="0" y="786"/>
                  <a:ext cx="2765" cy="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 Allah diam; Ia tidak menanggapi aku (13:22; bandingkan 33:13).</a:t>
                  </a:r>
                  <a:endParaRPr lang="en-US" sz="2400" b="1">
                    <a:solidFill>
                      <a:schemeClr val="tx1"/>
                    </a:solidFill>
                  </a:endParaRPr>
                </a:p>
              </p:txBody>
            </p:sp>
            <p:sp>
              <p:nvSpPr>
                <p:cNvPr id="175132" name="Rectangle 144"/>
                <p:cNvSpPr>
                  <a:spLocks noChangeArrowheads="1"/>
                </p:cNvSpPr>
                <p:nvPr/>
              </p:nvSpPr>
              <p:spPr bwMode="auto">
                <a:xfrm>
                  <a:off x="0" y="786"/>
                  <a:ext cx="2765" cy="5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5116" name="Group 147"/>
              <p:cNvGrpSpPr>
                <a:grpSpLocks/>
              </p:cNvGrpSpPr>
              <p:nvPr/>
            </p:nvGrpSpPr>
            <p:grpSpPr bwMode="auto">
              <a:xfrm>
                <a:off x="2765" y="786"/>
                <a:ext cx="2765" cy="556"/>
                <a:chOff x="2765" y="786"/>
                <a:chExt cx="2765" cy="556"/>
              </a:xfrm>
            </p:grpSpPr>
            <p:sp>
              <p:nvSpPr>
                <p:cNvPr id="175129" name="Rectangle 133"/>
                <p:cNvSpPr>
                  <a:spLocks noChangeArrowheads="1"/>
                </p:cNvSpPr>
                <p:nvPr/>
              </p:nvSpPr>
              <p:spPr bwMode="auto">
                <a:xfrm>
                  <a:off x="2765" y="786"/>
                  <a:ext cx="2765" cy="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Perkataan pertama: Allah berbicara melalui mimpi dan kesakitan (ps. 33)</a:t>
                  </a:r>
                  <a:endParaRPr lang="en-US" sz="2400" b="1">
                    <a:solidFill>
                      <a:schemeClr val="tx1"/>
                    </a:solidFill>
                  </a:endParaRPr>
                </a:p>
              </p:txBody>
            </p:sp>
            <p:sp>
              <p:nvSpPr>
                <p:cNvPr id="175130" name="Rectangle 146"/>
                <p:cNvSpPr>
                  <a:spLocks noChangeArrowheads="1"/>
                </p:cNvSpPr>
                <p:nvPr/>
              </p:nvSpPr>
              <p:spPr bwMode="auto">
                <a:xfrm>
                  <a:off x="2765" y="786"/>
                  <a:ext cx="2765" cy="5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5117" name="Group 149"/>
              <p:cNvGrpSpPr>
                <a:grpSpLocks/>
              </p:cNvGrpSpPr>
              <p:nvPr/>
            </p:nvGrpSpPr>
            <p:grpSpPr bwMode="auto">
              <a:xfrm>
                <a:off x="0" y="1342"/>
                <a:ext cx="2765" cy="690"/>
                <a:chOff x="0" y="1342"/>
                <a:chExt cx="2765" cy="690"/>
              </a:xfrm>
            </p:grpSpPr>
            <p:sp>
              <p:nvSpPr>
                <p:cNvPr id="175127" name="Rectangle 134"/>
                <p:cNvSpPr>
                  <a:spLocks noChangeArrowheads="1"/>
                </p:cNvSpPr>
                <p:nvPr/>
              </p:nvSpPr>
              <p:spPr bwMode="auto">
                <a:xfrm>
                  <a:off x="0" y="1342"/>
                  <a:ext cx="2765"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 Allah tidak adil; Ia tidak mem- bebaskan aku dari penderitaanku (19:6-7; 27:2; bandingkan 34:5-6)</a:t>
                  </a:r>
                  <a:endParaRPr lang="en-US" sz="2400" b="1">
                    <a:solidFill>
                      <a:schemeClr val="tx1"/>
                    </a:solidFill>
                  </a:endParaRPr>
                </a:p>
              </p:txBody>
            </p:sp>
            <p:sp>
              <p:nvSpPr>
                <p:cNvPr id="175128" name="Rectangle 148"/>
                <p:cNvSpPr>
                  <a:spLocks noChangeArrowheads="1"/>
                </p:cNvSpPr>
                <p:nvPr/>
              </p:nvSpPr>
              <p:spPr bwMode="auto">
                <a:xfrm>
                  <a:off x="0" y="1342"/>
                  <a:ext cx="276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5118" name="Group 151"/>
              <p:cNvGrpSpPr>
                <a:grpSpLocks/>
              </p:cNvGrpSpPr>
              <p:nvPr/>
            </p:nvGrpSpPr>
            <p:grpSpPr bwMode="auto">
              <a:xfrm>
                <a:off x="2765" y="1342"/>
                <a:ext cx="2765" cy="690"/>
                <a:chOff x="2765" y="1342"/>
                <a:chExt cx="2765" cy="690"/>
              </a:xfrm>
            </p:grpSpPr>
            <p:sp>
              <p:nvSpPr>
                <p:cNvPr id="175125" name="Rectangle 135"/>
                <p:cNvSpPr>
                  <a:spLocks noChangeArrowheads="1"/>
                </p:cNvSpPr>
                <p:nvPr/>
              </p:nvSpPr>
              <p:spPr bwMode="auto">
                <a:xfrm>
                  <a:off x="2765" y="1342"/>
                  <a:ext cx="2765"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Perkataan kedua: Allah itu adil (pasal 34)</a:t>
                  </a:r>
                  <a:endParaRPr lang="en-US" sz="2400" b="1">
                    <a:solidFill>
                      <a:schemeClr val="tx1"/>
                    </a:solidFill>
                  </a:endParaRPr>
                </a:p>
              </p:txBody>
            </p:sp>
            <p:sp>
              <p:nvSpPr>
                <p:cNvPr id="175126" name="Rectangle 150"/>
                <p:cNvSpPr>
                  <a:spLocks noChangeArrowheads="1"/>
                </p:cNvSpPr>
                <p:nvPr/>
              </p:nvSpPr>
              <p:spPr bwMode="auto">
                <a:xfrm>
                  <a:off x="2765" y="1342"/>
                  <a:ext cx="276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5119" name="Group 153"/>
              <p:cNvGrpSpPr>
                <a:grpSpLocks/>
              </p:cNvGrpSpPr>
              <p:nvPr/>
            </p:nvGrpSpPr>
            <p:grpSpPr bwMode="auto">
              <a:xfrm>
                <a:off x="0" y="2032"/>
                <a:ext cx="2765" cy="690"/>
                <a:chOff x="0" y="2032"/>
                <a:chExt cx="2765" cy="690"/>
              </a:xfrm>
            </p:grpSpPr>
            <p:sp>
              <p:nvSpPr>
                <p:cNvPr id="175123" name="Rectangle 136"/>
                <p:cNvSpPr>
                  <a:spLocks noChangeArrowheads="1"/>
                </p:cNvSpPr>
                <p:nvPr/>
              </p:nvSpPr>
              <p:spPr bwMode="auto">
                <a:xfrm>
                  <a:off x="0" y="2032"/>
                  <a:ext cx="2765"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3. Allah tidak perduli. Ia tidak menghargai aku karena aku tidak bersalah. (10:7; bandingkan 35:3).</a:t>
                  </a:r>
                  <a:endParaRPr lang="en-US" sz="2400" b="1">
                    <a:solidFill>
                      <a:schemeClr val="tx1"/>
                    </a:solidFill>
                  </a:endParaRPr>
                </a:p>
              </p:txBody>
            </p:sp>
            <p:sp>
              <p:nvSpPr>
                <p:cNvPr id="175124" name="Rectangle 152"/>
                <p:cNvSpPr>
                  <a:spLocks noChangeArrowheads="1"/>
                </p:cNvSpPr>
                <p:nvPr/>
              </p:nvSpPr>
              <p:spPr bwMode="auto">
                <a:xfrm>
                  <a:off x="0" y="2032"/>
                  <a:ext cx="276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5120" name="Group 155"/>
              <p:cNvGrpSpPr>
                <a:grpSpLocks/>
              </p:cNvGrpSpPr>
              <p:nvPr/>
            </p:nvGrpSpPr>
            <p:grpSpPr bwMode="auto">
              <a:xfrm>
                <a:off x="2765" y="2032"/>
                <a:ext cx="2765" cy="690"/>
                <a:chOff x="2765" y="2032"/>
                <a:chExt cx="2765" cy="690"/>
              </a:xfrm>
            </p:grpSpPr>
            <p:sp>
              <p:nvSpPr>
                <p:cNvPr id="175121" name="Rectangle 137"/>
                <p:cNvSpPr>
                  <a:spLocks noChangeArrowheads="1"/>
                </p:cNvSpPr>
                <p:nvPr/>
              </p:nvSpPr>
              <p:spPr bwMode="auto">
                <a:xfrm>
                  <a:off x="2765" y="2032"/>
                  <a:ext cx="2765"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Perkataan ketiga: Allah itu berdaulat (pasal 35)</a:t>
                  </a:r>
                  <a:endParaRPr lang="en-US" sz="2400" b="1">
                    <a:solidFill>
                      <a:schemeClr val="tx1"/>
                    </a:solidFill>
                  </a:endParaRPr>
                </a:p>
              </p:txBody>
            </p:sp>
            <p:sp>
              <p:nvSpPr>
                <p:cNvPr id="175122" name="Rectangle 154"/>
                <p:cNvSpPr>
                  <a:spLocks noChangeArrowheads="1"/>
                </p:cNvSpPr>
                <p:nvPr/>
              </p:nvSpPr>
              <p:spPr bwMode="auto">
                <a:xfrm>
                  <a:off x="2765" y="2032"/>
                  <a:ext cx="276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sp>
          <p:nvSpPr>
            <p:cNvPr id="175111" name="Rectangle 157"/>
            <p:cNvSpPr>
              <a:spLocks noChangeArrowheads="1"/>
            </p:cNvSpPr>
            <p:nvPr/>
          </p:nvSpPr>
          <p:spPr bwMode="auto">
            <a:xfrm>
              <a:off x="-4" y="-4"/>
              <a:ext cx="5538" cy="2730"/>
            </a:xfrm>
            <a:prstGeom prst="rect">
              <a:avLst/>
            </a:prstGeom>
            <a:noFill/>
            <a:ln w="1428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sp>
        <p:nvSpPr>
          <p:cNvPr id="175108" name="Text Box 159"/>
          <p:cNvSpPr txBox="1">
            <a:spLocks noChangeArrowheads="1"/>
          </p:cNvSpPr>
          <p:nvPr/>
        </p:nvSpPr>
        <p:spPr bwMode="auto">
          <a:xfrm>
            <a:off x="5105400" y="5600700"/>
            <a:ext cx="37592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r>
              <a:rPr lang="en-US" sz="1600">
                <a:solidFill>
                  <a:schemeClr val="tx1"/>
                </a:solidFill>
              </a:rPr>
              <a:t>Zuck, </a:t>
            </a:r>
            <a:r>
              <a:rPr lang="en-US" sz="1600" i="1">
                <a:solidFill>
                  <a:schemeClr val="tx1"/>
                </a:solidFill>
              </a:rPr>
              <a:t>Bible Knowledge Commentary</a:t>
            </a:r>
            <a:r>
              <a:rPr lang="en-US" sz="1600">
                <a:solidFill>
                  <a:schemeClr val="tx1"/>
                </a:solidFill>
              </a:rPr>
              <a:t>, 1:756, 755</a:t>
            </a:r>
            <a:endParaRPr lang="en-US">
              <a:solidFill>
                <a:schemeClr val="tx1"/>
              </a:solidFill>
              <a:latin typeface="Times New Roman" charset="0"/>
            </a:endParaRPr>
          </a:p>
        </p:txBody>
      </p:sp>
      <p:sp>
        <p:nvSpPr>
          <p:cNvPr id="175109" name="Text Box 2"/>
          <p:cNvSpPr txBox="1">
            <a:spLocks noChangeArrowheads="1"/>
          </p:cNvSpPr>
          <p:nvPr/>
        </p:nvSpPr>
        <p:spPr bwMode="auto">
          <a:xfrm>
            <a:off x="7772400" y="4445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359-370</a:t>
            </a:r>
          </a:p>
        </p:txBody>
      </p:sp>
      <p:sp>
        <p:nvSpPr>
          <p:cNvPr id="2" name="Cloud 1"/>
          <p:cNvSpPr/>
          <p:nvPr/>
        </p:nvSpPr>
        <p:spPr bwMode="auto">
          <a:xfrm>
            <a:off x="4283968" y="4293096"/>
            <a:ext cx="4968552" cy="1368152"/>
          </a:xfrm>
          <a:prstGeom prst="cloud">
            <a:avLst/>
          </a:prstGeom>
          <a:noFill/>
          <a:ln w="28575" cap="sq"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Tree>
    <p:extLst>
      <p:ext uri="{BB962C8B-B14F-4D97-AF65-F5344CB8AC3E}">
        <p14:creationId xmlns:p14="http://schemas.microsoft.com/office/powerpoint/2010/main" val="718894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457200" y="1295400"/>
            <a:ext cx="8382000" cy="685800"/>
          </a:xfrm>
        </p:spPr>
        <p:txBody>
          <a:bodyPr/>
          <a:lstStyle/>
          <a:p>
            <a:pPr eaLnBrk="1" hangingPunct="1"/>
            <a:r>
              <a:rPr lang="en-US" sz="3200" b="1">
                <a:latin typeface="Arial" charset="0"/>
                <a:ea typeface="ＭＳ Ｐゴシック" charset="0"/>
                <a:cs typeface="Times New Roman" charset="0"/>
              </a:rPr>
              <a:t>1. Mengapa manusia menyembah Allah?</a:t>
            </a:r>
            <a:endParaRPr lang="en-US" sz="3200" b="1">
              <a:latin typeface="Rockwell" charset="0"/>
              <a:ea typeface="ＭＳ Ｐゴシック" charset="0"/>
              <a:cs typeface="ＭＳ Ｐゴシック" charset="0"/>
            </a:endParaRPr>
          </a:p>
        </p:txBody>
      </p:sp>
      <p:pic>
        <p:nvPicPr>
          <p:cNvPr id="117762" name="Picture 4" descr="ques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57400" y="3044825"/>
            <a:ext cx="5029200" cy="3355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3" name="WordArt 7"/>
          <p:cNvSpPr>
            <a:spLocks noChangeArrowheads="1" noChangeShapeType="1" noTextEdit="1"/>
          </p:cNvSpPr>
          <p:nvPr/>
        </p:nvSpPr>
        <p:spPr bwMode="auto">
          <a:xfrm>
            <a:off x="381000" y="304800"/>
            <a:ext cx="3733800" cy="914400"/>
          </a:xfrm>
          <a:prstGeom prst="rect">
            <a:avLst/>
          </a:prstGeom>
        </p:spPr>
        <p:txBody>
          <a:bodyPr wrap="none" fromWordArt="1">
            <a:prstTxWarp prst="textFadeUp">
              <a:avLst>
                <a:gd name="adj" fmla="val 9991"/>
              </a:avLst>
            </a:prstTxWarp>
          </a:bodyPr>
          <a:lstStyle/>
          <a:p>
            <a:pPr algn="ctr"/>
            <a:r>
              <a:rPr lang="en-US" sz="3600" kern="10">
                <a:ln w="12700" cap="sq">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0000"/>
                    </a:srgbClr>
                  </a:outerShdw>
                </a:effectLst>
                <a:latin typeface="Arial Black"/>
                <a:ea typeface="Arial Black"/>
                <a:cs typeface="Arial Black"/>
              </a:rPr>
              <a:t>Lebih Jelasnya…</a:t>
            </a:r>
          </a:p>
        </p:txBody>
      </p:sp>
      <p:sp>
        <p:nvSpPr>
          <p:cNvPr id="70664" name="Rectangle 8"/>
          <p:cNvSpPr>
            <a:spLocks noChangeArrowheads="1"/>
          </p:cNvSpPr>
          <p:nvPr/>
        </p:nvSpPr>
        <p:spPr bwMode="auto">
          <a:xfrm>
            <a:off x="457200" y="1981200"/>
            <a:ext cx="83820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1"/>
          <a:lstStyle/>
          <a:p>
            <a:pPr algn="ctr">
              <a:lnSpc>
                <a:spcPct val="100000"/>
              </a:lnSpc>
            </a:pPr>
            <a:r>
              <a:rPr lang="en-US" sz="3200" b="1">
                <a:solidFill>
                  <a:schemeClr val="bg1"/>
                </a:solidFill>
                <a:latin typeface="Arial" charset="0"/>
              </a:rPr>
              <a:t>2. Bagaimana reaksi manusia terhadap Allah ketika Allah tampaknya tidak peduli terhadap masalah-masalahnya?</a:t>
            </a:r>
            <a:r>
              <a:rPr lang="en-US" sz="3200" b="1">
                <a:solidFill>
                  <a:schemeClr val="bg1"/>
                </a:solidFill>
                <a:latin typeface="Rockwell" charset="0"/>
              </a:rPr>
              <a:t> </a:t>
            </a:r>
          </a:p>
        </p:txBody>
      </p:sp>
      <p:sp>
        <p:nvSpPr>
          <p:cNvPr id="117765" name="Text Box 9"/>
          <p:cNvSpPr txBox="1">
            <a:spLocks noChangeArrowheads="1"/>
          </p:cNvSpPr>
          <p:nvPr/>
        </p:nvSpPr>
        <p:spPr bwMode="auto">
          <a:xfrm>
            <a:off x="4114800" y="457200"/>
            <a:ext cx="460533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b="1">
                <a:solidFill>
                  <a:schemeClr val="tx1"/>
                </a:solidFill>
              </a:rPr>
              <a:t>Roy Zuck, </a:t>
            </a:r>
            <a:r>
              <a:rPr lang="en-US" b="1" i="1">
                <a:solidFill>
                  <a:schemeClr val="tx1"/>
                </a:solidFill>
              </a:rPr>
              <a:t>A Biblical Theology of the OT</a:t>
            </a:r>
            <a:r>
              <a:rPr lang="en-US" b="1">
                <a:solidFill>
                  <a:schemeClr val="tx1"/>
                </a:solidFill>
              </a:rPr>
              <a:t>, 219</a:t>
            </a:r>
          </a:p>
        </p:txBody>
      </p:sp>
    </p:spTree>
    <p:extLst>
      <p:ext uri="{BB962C8B-B14F-4D97-AF65-F5344CB8AC3E}">
        <p14:creationId xmlns:p14="http://schemas.microsoft.com/office/powerpoint/2010/main" val="33226173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0"/>
                                  </p:iterate>
                                  <p:childTnLst>
                                    <p:set>
                                      <p:cBhvr>
                                        <p:cTn id="6" dur="1" fill="hold">
                                          <p:stCondLst>
                                            <p:cond delay="0"/>
                                          </p:stCondLst>
                                        </p:cTn>
                                        <p:tgtEl>
                                          <p:spTgt spid="70658"/>
                                        </p:tgtEl>
                                        <p:attrNameLst>
                                          <p:attrName>style.visibility</p:attrName>
                                        </p:attrNameLst>
                                      </p:cBhvr>
                                      <p:to>
                                        <p:strVal val="visible"/>
                                      </p:to>
                                    </p:set>
                                    <p:animEffect transition="in" filter="dissolve">
                                      <p:cBhvr>
                                        <p:cTn id="7" dur="500"/>
                                        <p:tgtEl>
                                          <p:spTgt spid="70658"/>
                                        </p:tgtEl>
                                      </p:cBhvr>
                                    </p:animEffect>
                                  </p:childTnLst>
                                </p:cTn>
                              </p:par>
                            </p:childTnLst>
                          </p:cTn>
                        </p:par>
                        <p:par>
                          <p:cTn id="8" fill="hold" nodeType="afterGroup">
                            <p:stCondLst>
                              <p:cond delay="500"/>
                            </p:stCondLst>
                            <p:childTnLst>
                              <p:par>
                                <p:cTn id="9" presetID="27" presetClass="entr" presetSubtype="0" fill="hold" grpId="1" nodeType="afterEffect">
                                  <p:stCondLst>
                                    <p:cond delay="0"/>
                                  </p:stCondLst>
                                  <p:iterate type="lt">
                                    <p:tmPct val="50000"/>
                                  </p:iterate>
                                  <p:childTnLst>
                                    <p:set>
                                      <p:cBhvr>
                                        <p:cTn id="10" dur="1" fill="hold">
                                          <p:stCondLst>
                                            <p:cond delay="0"/>
                                          </p:stCondLst>
                                        </p:cTn>
                                        <p:tgtEl>
                                          <p:spTgt spid="70658"/>
                                        </p:tgtEl>
                                        <p:attrNameLst>
                                          <p:attrName>style.visibility</p:attrName>
                                        </p:attrNameLst>
                                      </p:cBhvr>
                                      <p:to>
                                        <p:strVal val="visible"/>
                                      </p:to>
                                    </p:set>
                                    <p:anim calcmode="discrete" valueType="clr">
                                      <p:cBhvr override="childStyle">
                                        <p:cTn id="11" dur="80"/>
                                        <p:tgtEl>
                                          <p:spTgt spid="70658"/>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70658"/>
                                        </p:tgtEl>
                                        <p:attrNameLst>
                                          <p:attrName>fillcolor</p:attrName>
                                        </p:attrNameLst>
                                      </p:cBhvr>
                                      <p:tavLst>
                                        <p:tav tm="0">
                                          <p:val>
                                            <p:clrVal>
                                              <a:schemeClr val="accent2"/>
                                            </p:clrVal>
                                          </p:val>
                                        </p:tav>
                                        <p:tav tm="50000">
                                          <p:val>
                                            <p:clrVal>
                                              <a:schemeClr val="hlink"/>
                                            </p:clrVal>
                                          </p:val>
                                        </p:tav>
                                      </p:tavLst>
                                    </p:anim>
                                    <p:set>
                                      <p:cBhvr>
                                        <p:cTn id="13" dur="80"/>
                                        <p:tgtEl>
                                          <p:spTgt spid="70658"/>
                                        </p:tgtEl>
                                        <p:attrNameLst>
                                          <p:attrName>fill.type</p:attrName>
                                        </p:attrNameLst>
                                      </p:cBhvr>
                                      <p:to>
                                        <p:strVal val="solid"/>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iterate type="lt">
                                    <p:tmPct val="0"/>
                                  </p:iterate>
                                  <p:childTnLst>
                                    <p:set>
                                      <p:cBhvr>
                                        <p:cTn id="17" dur="1" fill="hold">
                                          <p:stCondLst>
                                            <p:cond delay="0"/>
                                          </p:stCondLst>
                                        </p:cTn>
                                        <p:tgtEl>
                                          <p:spTgt spid="70664"/>
                                        </p:tgtEl>
                                        <p:attrNameLst>
                                          <p:attrName>style.visibility</p:attrName>
                                        </p:attrNameLst>
                                      </p:cBhvr>
                                      <p:to>
                                        <p:strVal val="visible"/>
                                      </p:to>
                                    </p:set>
                                    <p:animEffect transition="in" filter="dissolve">
                                      <p:cBhvr>
                                        <p:cTn id="18" dur="500"/>
                                        <p:tgtEl>
                                          <p:spTgt spid="70664"/>
                                        </p:tgtEl>
                                      </p:cBhvr>
                                    </p:animEffect>
                                  </p:childTnLst>
                                </p:cTn>
                              </p:par>
                            </p:childTnLst>
                          </p:cTn>
                        </p:par>
                        <p:par>
                          <p:cTn id="19" fill="hold" nodeType="afterGroup">
                            <p:stCondLst>
                              <p:cond delay="500"/>
                            </p:stCondLst>
                            <p:childTnLst>
                              <p:par>
                                <p:cTn id="20" presetID="27" presetClass="entr" presetSubtype="0" fill="hold" grpId="1" nodeType="afterEffect">
                                  <p:stCondLst>
                                    <p:cond delay="0"/>
                                  </p:stCondLst>
                                  <p:iterate type="lt">
                                    <p:tmPct val="50000"/>
                                  </p:iterate>
                                  <p:childTnLst>
                                    <p:set>
                                      <p:cBhvr>
                                        <p:cTn id="21" dur="1" fill="hold">
                                          <p:stCondLst>
                                            <p:cond delay="0"/>
                                          </p:stCondLst>
                                        </p:cTn>
                                        <p:tgtEl>
                                          <p:spTgt spid="70664"/>
                                        </p:tgtEl>
                                        <p:attrNameLst>
                                          <p:attrName>style.visibility</p:attrName>
                                        </p:attrNameLst>
                                      </p:cBhvr>
                                      <p:to>
                                        <p:strVal val="visible"/>
                                      </p:to>
                                    </p:set>
                                    <p:anim calcmode="discrete" valueType="clr">
                                      <p:cBhvr override="childStyle">
                                        <p:cTn id="22" dur="80"/>
                                        <p:tgtEl>
                                          <p:spTgt spid="70664"/>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70664"/>
                                        </p:tgtEl>
                                        <p:attrNameLst>
                                          <p:attrName>fillcolor</p:attrName>
                                        </p:attrNameLst>
                                      </p:cBhvr>
                                      <p:tavLst>
                                        <p:tav tm="0">
                                          <p:val>
                                            <p:clrVal>
                                              <a:schemeClr val="accent2"/>
                                            </p:clrVal>
                                          </p:val>
                                        </p:tav>
                                        <p:tav tm="50000">
                                          <p:val>
                                            <p:clrVal>
                                              <a:schemeClr val="hlink"/>
                                            </p:clrVal>
                                          </p:val>
                                        </p:tav>
                                      </p:tavLst>
                                    </p:anim>
                                    <p:set>
                                      <p:cBhvr>
                                        <p:cTn id="24" dur="80"/>
                                        <p:tgtEl>
                                          <p:spTgt spid="706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autoUpdateAnimBg="0"/>
      <p:bldP spid="70658" grpId="1"/>
      <p:bldP spid="70664" grpId="0" autoUpdateAnimBg="0"/>
      <p:bldP spid="70664" grpId="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36</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31594427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8388350" y="-26988"/>
            <a:ext cx="750888"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373</a:t>
            </a:r>
          </a:p>
        </p:txBody>
      </p:sp>
      <p:sp>
        <p:nvSpPr>
          <p:cNvPr id="154627" name="Rectangle 3"/>
          <p:cNvSpPr>
            <a:spLocks noGrp="1" noChangeArrowheads="1"/>
          </p:cNvSpPr>
          <p:nvPr>
            <p:ph type="title"/>
          </p:nvPr>
        </p:nvSpPr>
        <p:spPr>
          <a:xfrm>
            <a:off x="1979613" y="-26988"/>
            <a:ext cx="6019800" cy="609601"/>
          </a:xfrm>
          <a:solidFill>
            <a:srgbClr val="000000"/>
          </a:solidFill>
          <a:ln>
            <a:solidFill>
              <a:schemeClr val="tx1"/>
            </a:solidFill>
            <a:miter lim="800000"/>
            <a:headEnd/>
            <a:tailEnd/>
          </a:ln>
        </p:spPr>
        <p:txBody>
          <a:bodyPr/>
          <a:lstStyle/>
          <a:p>
            <a:pPr eaLnBrk="1" hangingPunct="1"/>
            <a:r>
              <a:rPr lang="en-US" sz="1900" b="1">
                <a:solidFill>
                  <a:srgbClr val="FFFFFF"/>
                </a:solidFill>
                <a:latin typeface="Arial Black" charset="0"/>
                <a:ea typeface="宋体" charset="0"/>
                <a:cs typeface="宋体" charset="0"/>
              </a:rPr>
              <a:t>Pandangan tentang Sahabat-sahabat Ayub</a:t>
            </a:r>
            <a:endParaRPr lang="en-US" sz="1900" b="1" dirty="0">
              <a:solidFill>
                <a:srgbClr val="FFFFFF"/>
              </a:solidFill>
              <a:latin typeface="Arial Black" charset="0"/>
              <a:ea typeface="宋体" charset="0"/>
              <a:cs typeface="宋体" charset="0"/>
            </a:endParaRPr>
          </a:p>
        </p:txBody>
      </p:sp>
      <p:grpSp>
        <p:nvGrpSpPr>
          <p:cNvPr id="154628" name="Group 369"/>
          <p:cNvGrpSpPr>
            <a:grpSpLocks/>
          </p:cNvGrpSpPr>
          <p:nvPr/>
        </p:nvGrpSpPr>
        <p:grpSpPr bwMode="auto">
          <a:xfrm>
            <a:off x="176213" y="927100"/>
            <a:ext cx="8791575" cy="5778500"/>
            <a:chOff x="-4" y="-4"/>
            <a:chExt cx="5538" cy="4880"/>
          </a:xfrm>
        </p:grpSpPr>
        <p:grpSp>
          <p:nvGrpSpPr>
            <p:cNvPr id="154631" name="Group 367"/>
            <p:cNvGrpSpPr>
              <a:grpSpLocks/>
            </p:cNvGrpSpPr>
            <p:nvPr/>
          </p:nvGrpSpPr>
          <p:grpSpPr bwMode="auto">
            <a:xfrm>
              <a:off x="0" y="0"/>
              <a:ext cx="5530" cy="4872"/>
              <a:chOff x="0" y="0"/>
              <a:chExt cx="5530" cy="4872"/>
            </a:xfrm>
          </p:grpSpPr>
          <p:grpSp>
            <p:nvGrpSpPr>
              <p:cNvPr id="154633" name="Group 278"/>
              <p:cNvGrpSpPr>
                <a:grpSpLocks/>
              </p:cNvGrpSpPr>
              <p:nvPr/>
            </p:nvGrpSpPr>
            <p:grpSpPr bwMode="auto">
              <a:xfrm>
                <a:off x="0" y="0"/>
                <a:ext cx="1106" cy="480"/>
                <a:chOff x="0" y="0"/>
                <a:chExt cx="1106" cy="480"/>
              </a:xfrm>
            </p:grpSpPr>
            <p:sp>
              <p:nvSpPr>
                <p:cNvPr id="154766" name="Rectangle 232"/>
                <p:cNvSpPr>
                  <a:spLocks noChangeArrowheads="1"/>
                </p:cNvSpPr>
                <p:nvPr/>
              </p:nvSpPr>
              <p:spPr bwMode="auto">
                <a:xfrm>
                  <a:off x="0" y="0"/>
                  <a:ext cx="1106" cy="48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en-US" sz="1800"/>
                    <a:t> </a:t>
                  </a:r>
                </a:p>
                <a:p>
                  <a:pPr algn="ctr" eaLnBrk="0" hangingPunct="0">
                    <a:lnSpc>
                      <a:spcPct val="100000"/>
                    </a:lnSpc>
                  </a:pPr>
                  <a:endParaRPr lang="en-US" sz="1800">
                    <a:solidFill>
                      <a:schemeClr val="tx1"/>
                    </a:solidFill>
                  </a:endParaRPr>
                </a:p>
              </p:txBody>
            </p:sp>
            <p:sp>
              <p:nvSpPr>
                <p:cNvPr id="154767" name="Rectangle 277"/>
                <p:cNvSpPr>
                  <a:spLocks noChangeArrowheads="1"/>
                </p:cNvSpPr>
                <p:nvPr/>
              </p:nvSpPr>
              <p:spPr bwMode="auto">
                <a:xfrm>
                  <a:off x="0" y="0"/>
                  <a:ext cx="1106"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34" name="Group 280"/>
              <p:cNvGrpSpPr>
                <a:grpSpLocks/>
              </p:cNvGrpSpPr>
              <p:nvPr/>
            </p:nvGrpSpPr>
            <p:grpSpPr bwMode="auto">
              <a:xfrm>
                <a:off x="1106" y="0"/>
                <a:ext cx="1106" cy="480"/>
                <a:chOff x="1106" y="0"/>
                <a:chExt cx="1106" cy="480"/>
              </a:xfrm>
            </p:grpSpPr>
            <p:sp>
              <p:nvSpPr>
                <p:cNvPr id="52457" name="Rectangle 233"/>
                <p:cNvSpPr>
                  <a:spLocks noChangeArrowheads="1"/>
                </p:cNvSpPr>
                <p:nvPr/>
              </p:nvSpPr>
              <p:spPr bwMode="auto">
                <a:xfrm>
                  <a:off x="1106"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a:solidFill>
                        <a:schemeClr val="bg1"/>
                      </a:solidFill>
                      <a:cs typeface="Times New Roman" charset="0"/>
                    </a:rPr>
                    <a:t>Elifas</a:t>
                  </a:r>
                  <a:endParaRPr lang="en-US" sz="1800" dirty="0">
                    <a:solidFill>
                      <a:schemeClr val="bg1"/>
                    </a:solidFill>
                    <a:cs typeface="Times New Roman" charset="0"/>
                  </a:endParaRPr>
                </a:p>
              </p:txBody>
            </p:sp>
            <p:sp>
              <p:nvSpPr>
                <p:cNvPr id="154765" name="Rectangle 279"/>
                <p:cNvSpPr>
                  <a:spLocks noChangeArrowheads="1"/>
                </p:cNvSpPr>
                <p:nvPr/>
              </p:nvSpPr>
              <p:spPr bwMode="auto">
                <a:xfrm>
                  <a:off x="1106" y="0"/>
                  <a:ext cx="1106"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35" name="Group 282"/>
              <p:cNvGrpSpPr>
                <a:grpSpLocks/>
              </p:cNvGrpSpPr>
              <p:nvPr/>
            </p:nvGrpSpPr>
            <p:grpSpPr bwMode="auto">
              <a:xfrm>
                <a:off x="2212" y="0"/>
                <a:ext cx="1106" cy="480"/>
                <a:chOff x="2212" y="0"/>
                <a:chExt cx="1106" cy="480"/>
              </a:xfrm>
            </p:grpSpPr>
            <p:sp>
              <p:nvSpPr>
                <p:cNvPr id="52458" name="Rectangle 234"/>
                <p:cNvSpPr>
                  <a:spLocks noChangeArrowheads="1"/>
                </p:cNvSpPr>
                <p:nvPr/>
              </p:nvSpPr>
              <p:spPr bwMode="auto">
                <a:xfrm>
                  <a:off x="2212"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a:solidFill>
                        <a:schemeClr val="bg1"/>
                      </a:solidFill>
                      <a:cs typeface="Times New Roman" charset="0"/>
                    </a:rPr>
                    <a:t>Bildad</a:t>
                  </a:r>
                  <a:endParaRPr lang="en-US" sz="1800">
                    <a:solidFill>
                      <a:schemeClr val="bg1"/>
                    </a:solidFill>
                    <a:cs typeface="Times New Roman" charset="0"/>
                  </a:endParaRPr>
                </a:p>
              </p:txBody>
            </p:sp>
            <p:sp>
              <p:nvSpPr>
                <p:cNvPr id="154763" name="Rectangle 281"/>
                <p:cNvSpPr>
                  <a:spLocks noChangeArrowheads="1"/>
                </p:cNvSpPr>
                <p:nvPr/>
              </p:nvSpPr>
              <p:spPr bwMode="auto">
                <a:xfrm>
                  <a:off x="2212" y="0"/>
                  <a:ext cx="1106"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36" name="Group 284"/>
              <p:cNvGrpSpPr>
                <a:grpSpLocks/>
              </p:cNvGrpSpPr>
              <p:nvPr/>
            </p:nvGrpSpPr>
            <p:grpSpPr bwMode="auto">
              <a:xfrm>
                <a:off x="3318" y="0"/>
                <a:ext cx="1106" cy="480"/>
                <a:chOff x="3318" y="0"/>
                <a:chExt cx="1106" cy="480"/>
              </a:xfrm>
            </p:grpSpPr>
            <p:sp>
              <p:nvSpPr>
                <p:cNvPr id="52459" name="Rectangle 235"/>
                <p:cNvSpPr>
                  <a:spLocks noChangeArrowheads="1"/>
                </p:cNvSpPr>
                <p:nvPr/>
              </p:nvSpPr>
              <p:spPr bwMode="auto">
                <a:xfrm>
                  <a:off x="3318"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bIns="0" anchor="ctr" anchorCtr="1"/>
                <a:lstStyle/>
                <a:p>
                  <a:pPr algn="ctr">
                    <a:lnSpc>
                      <a:spcPct val="100000"/>
                    </a:lnSpc>
                    <a:defRPr/>
                  </a:pPr>
                  <a:r>
                    <a:rPr lang="en-US" sz="1800" b="1">
                      <a:solidFill>
                        <a:schemeClr val="bg1"/>
                      </a:solidFill>
                      <a:cs typeface="Times New Roman" charset="0"/>
                    </a:rPr>
                    <a:t>Zofar</a:t>
                  </a:r>
                  <a:endParaRPr lang="en-US" sz="1800" dirty="0">
                    <a:solidFill>
                      <a:schemeClr val="bg1"/>
                    </a:solidFill>
                    <a:cs typeface="Times New Roman" charset="0"/>
                  </a:endParaRPr>
                </a:p>
              </p:txBody>
            </p:sp>
            <p:sp>
              <p:nvSpPr>
                <p:cNvPr id="154761" name="Rectangle 283"/>
                <p:cNvSpPr>
                  <a:spLocks noChangeArrowheads="1"/>
                </p:cNvSpPr>
                <p:nvPr/>
              </p:nvSpPr>
              <p:spPr bwMode="auto">
                <a:xfrm>
                  <a:off x="3318" y="0"/>
                  <a:ext cx="1106"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37" name="Group 286"/>
              <p:cNvGrpSpPr>
                <a:grpSpLocks/>
              </p:cNvGrpSpPr>
              <p:nvPr/>
            </p:nvGrpSpPr>
            <p:grpSpPr bwMode="auto">
              <a:xfrm>
                <a:off x="4424" y="0"/>
                <a:ext cx="1106" cy="480"/>
                <a:chOff x="4424" y="0"/>
                <a:chExt cx="1106" cy="480"/>
              </a:xfrm>
            </p:grpSpPr>
            <p:sp>
              <p:nvSpPr>
                <p:cNvPr id="52460" name="Rectangle 236"/>
                <p:cNvSpPr>
                  <a:spLocks noChangeArrowheads="1"/>
                </p:cNvSpPr>
                <p:nvPr/>
              </p:nvSpPr>
              <p:spPr bwMode="auto">
                <a:xfrm>
                  <a:off x="4424"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dirty="0">
                      <a:solidFill>
                        <a:schemeClr val="bg1"/>
                      </a:solidFill>
                      <a:cs typeface="Times New Roman" charset="0"/>
                    </a:rPr>
                    <a:t>Elihu</a:t>
                  </a:r>
                  <a:endParaRPr lang="en-US" sz="1800" dirty="0">
                    <a:solidFill>
                      <a:schemeClr val="bg1"/>
                    </a:solidFill>
                    <a:cs typeface="Times New Roman" charset="0"/>
                  </a:endParaRPr>
                </a:p>
              </p:txBody>
            </p:sp>
            <p:sp>
              <p:nvSpPr>
                <p:cNvPr id="154759" name="Rectangle 285"/>
                <p:cNvSpPr>
                  <a:spLocks noChangeArrowheads="1"/>
                </p:cNvSpPr>
                <p:nvPr/>
              </p:nvSpPr>
              <p:spPr bwMode="auto">
                <a:xfrm>
                  <a:off x="4424" y="0"/>
                  <a:ext cx="1106"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38" name="Group 288"/>
              <p:cNvGrpSpPr>
                <a:grpSpLocks/>
              </p:cNvGrpSpPr>
              <p:nvPr/>
            </p:nvGrpSpPr>
            <p:grpSpPr bwMode="auto">
              <a:xfrm>
                <a:off x="0" y="480"/>
                <a:ext cx="1106" cy="556"/>
                <a:chOff x="0" y="480"/>
                <a:chExt cx="1106" cy="556"/>
              </a:xfrm>
            </p:grpSpPr>
            <p:sp>
              <p:nvSpPr>
                <p:cNvPr id="52461" name="Rectangle 237"/>
                <p:cNvSpPr>
                  <a:spLocks noChangeArrowheads="1"/>
                </p:cNvSpPr>
                <p:nvPr/>
              </p:nvSpPr>
              <p:spPr bwMode="auto">
                <a:xfrm>
                  <a:off x="0" y="480"/>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a:solidFill>
                        <a:schemeClr val="bg1"/>
                      </a:solidFill>
                      <a:cs typeface="Times New Roman" charset="0"/>
                    </a:rPr>
                    <a:t>Karakteristik</a:t>
                  </a:r>
                  <a:endParaRPr lang="en-US" sz="1800">
                    <a:solidFill>
                      <a:schemeClr val="bg1"/>
                    </a:solidFill>
                    <a:cs typeface="Times New Roman" charset="0"/>
                  </a:endParaRPr>
                </a:p>
              </p:txBody>
            </p:sp>
            <p:sp>
              <p:nvSpPr>
                <p:cNvPr id="154757" name="Rectangle 287"/>
                <p:cNvSpPr>
                  <a:spLocks noChangeArrowheads="1"/>
                </p:cNvSpPr>
                <p:nvPr/>
              </p:nvSpPr>
              <p:spPr bwMode="auto">
                <a:xfrm>
                  <a:off x="0" y="480"/>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39" name="Group 290"/>
              <p:cNvGrpSpPr>
                <a:grpSpLocks/>
              </p:cNvGrpSpPr>
              <p:nvPr/>
            </p:nvGrpSpPr>
            <p:grpSpPr bwMode="auto">
              <a:xfrm>
                <a:off x="1106" y="480"/>
                <a:ext cx="1106" cy="556"/>
                <a:chOff x="1106" y="480"/>
                <a:chExt cx="1106" cy="556"/>
              </a:xfrm>
            </p:grpSpPr>
            <p:sp>
              <p:nvSpPr>
                <p:cNvPr id="154754" name="Rectangle 238"/>
                <p:cNvSpPr>
                  <a:spLocks noChangeArrowheads="1"/>
                </p:cNvSpPr>
                <p:nvPr/>
              </p:nvSpPr>
              <p:spPr bwMode="auto">
                <a:xfrm>
                  <a:off x="1106" y="480"/>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en-US" sz="1800" b="1"/>
                    <a:t>Ahli Teologi</a:t>
                  </a:r>
                  <a:endParaRPr lang="en-US" sz="1800">
                    <a:solidFill>
                      <a:schemeClr val="tx1"/>
                    </a:solidFill>
                  </a:endParaRPr>
                </a:p>
              </p:txBody>
            </p:sp>
            <p:sp>
              <p:nvSpPr>
                <p:cNvPr id="154755" name="Rectangle 289"/>
                <p:cNvSpPr>
                  <a:spLocks noChangeArrowheads="1"/>
                </p:cNvSpPr>
                <p:nvPr/>
              </p:nvSpPr>
              <p:spPr bwMode="auto">
                <a:xfrm>
                  <a:off x="1106" y="480"/>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40" name="Group 292"/>
              <p:cNvGrpSpPr>
                <a:grpSpLocks/>
              </p:cNvGrpSpPr>
              <p:nvPr/>
            </p:nvGrpSpPr>
            <p:grpSpPr bwMode="auto">
              <a:xfrm>
                <a:off x="2212" y="480"/>
                <a:ext cx="1106" cy="556"/>
                <a:chOff x="2212" y="480"/>
                <a:chExt cx="1106" cy="556"/>
              </a:xfrm>
            </p:grpSpPr>
            <p:sp>
              <p:nvSpPr>
                <p:cNvPr id="154752" name="Rectangle 239"/>
                <p:cNvSpPr>
                  <a:spLocks noChangeArrowheads="1"/>
                </p:cNvSpPr>
                <p:nvPr/>
              </p:nvSpPr>
              <p:spPr bwMode="auto">
                <a:xfrm>
                  <a:off x="2212" y="480"/>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en-US" sz="1800" b="1"/>
                    <a:t>Ahli Sejarah, ber-pegang pd hukum</a:t>
                  </a:r>
                  <a:endParaRPr lang="en-US" sz="1800">
                    <a:solidFill>
                      <a:schemeClr val="tx1"/>
                    </a:solidFill>
                  </a:endParaRPr>
                </a:p>
              </p:txBody>
            </p:sp>
            <p:sp>
              <p:nvSpPr>
                <p:cNvPr id="154753" name="Rectangle 291"/>
                <p:cNvSpPr>
                  <a:spLocks noChangeArrowheads="1"/>
                </p:cNvSpPr>
                <p:nvPr/>
              </p:nvSpPr>
              <p:spPr bwMode="auto">
                <a:xfrm>
                  <a:off x="2212" y="480"/>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41" name="Group 294"/>
              <p:cNvGrpSpPr>
                <a:grpSpLocks/>
              </p:cNvGrpSpPr>
              <p:nvPr/>
            </p:nvGrpSpPr>
            <p:grpSpPr bwMode="auto">
              <a:xfrm>
                <a:off x="3318" y="480"/>
                <a:ext cx="1106" cy="556"/>
                <a:chOff x="3318" y="480"/>
                <a:chExt cx="1106" cy="556"/>
              </a:xfrm>
            </p:grpSpPr>
            <p:sp>
              <p:nvSpPr>
                <p:cNvPr id="154750" name="Rectangle 240"/>
                <p:cNvSpPr>
                  <a:spLocks noChangeArrowheads="1"/>
                </p:cNvSpPr>
                <p:nvPr/>
              </p:nvSpPr>
              <p:spPr bwMode="auto">
                <a:xfrm>
                  <a:off x="3318" y="480"/>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en-US" sz="1800" b="1"/>
                    <a:t>Berpegang pada moral &amp; dogma</a:t>
                  </a:r>
                  <a:endParaRPr lang="en-US" sz="1800">
                    <a:solidFill>
                      <a:schemeClr val="tx1"/>
                    </a:solidFill>
                  </a:endParaRPr>
                </a:p>
              </p:txBody>
            </p:sp>
            <p:sp>
              <p:nvSpPr>
                <p:cNvPr id="154751" name="Rectangle 293"/>
                <p:cNvSpPr>
                  <a:spLocks noChangeArrowheads="1"/>
                </p:cNvSpPr>
                <p:nvPr/>
              </p:nvSpPr>
              <p:spPr bwMode="auto">
                <a:xfrm>
                  <a:off x="3318" y="480"/>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42" name="Group 296"/>
              <p:cNvGrpSpPr>
                <a:grpSpLocks/>
              </p:cNvGrpSpPr>
              <p:nvPr/>
            </p:nvGrpSpPr>
            <p:grpSpPr bwMode="auto">
              <a:xfrm>
                <a:off x="4424" y="480"/>
                <a:ext cx="1106" cy="556"/>
                <a:chOff x="4424" y="480"/>
                <a:chExt cx="1106" cy="556"/>
              </a:xfrm>
            </p:grpSpPr>
            <p:sp>
              <p:nvSpPr>
                <p:cNvPr id="154748" name="Rectangle 241"/>
                <p:cNvSpPr>
                  <a:spLocks noChangeArrowheads="1"/>
                </p:cNvSpPr>
                <p:nvPr/>
              </p:nvSpPr>
              <p:spPr bwMode="auto">
                <a:xfrm>
                  <a:off x="4424" y="480"/>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en-US" sz="1800" b="1"/>
                    <a:t>Ahli Teologi muda, intelektual</a:t>
                  </a:r>
                  <a:endParaRPr lang="en-US" sz="1800">
                    <a:solidFill>
                      <a:schemeClr val="tx1"/>
                    </a:solidFill>
                  </a:endParaRPr>
                </a:p>
              </p:txBody>
            </p:sp>
            <p:sp>
              <p:nvSpPr>
                <p:cNvPr id="154749" name="Rectangle 295"/>
                <p:cNvSpPr>
                  <a:spLocks noChangeArrowheads="1"/>
                </p:cNvSpPr>
                <p:nvPr/>
              </p:nvSpPr>
              <p:spPr bwMode="auto">
                <a:xfrm>
                  <a:off x="4424" y="480"/>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43" name="Group 298"/>
              <p:cNvGrpSpPr>
                <a:grpSpLocks/>
              </p:cNvGrpSpPr>
              <p:nvPr/>
            </p:nvGrpSpPr>
            <p:grpSpPr bwMode="auto">
              <a:xfrm>
                <a:off x="0" y="1036"/>
                <a:ext cx="1106" cy="556"/>
                <a:chOff x="0" y="1036"/>
                <a:chExt cx="1106" cy="556"/>
              </a:xfrm>
            </p:grpSpPr>
            <p:sp>
              <p:nvSpPr>
                <p:cNvPr id="52466" name="Rectangle 242"/>
                <p:cNvSpPr>
                  <a:spLocks noChangeArrowheads="1"/>
                </p:cNvSpPr>
                <p:nvPr/>
              </p:nvSpPr>
              <p:spPr bwMode="auto">
                <a:xfrm>
                  <a:off x="0" y="1036"/>
                  <a:ext cx="1106" cy="554"/>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a:solidFill>
                        <a:schemeClr val="bg1"/>
                      </a:solidFill>
                      <a:cs typeface="Times New Roman" charset="0"/>
                    </a:rPr>
                    <a:t>Berdasarkan pada</a:t>
                  </a:r>
                  <a:endParaRPr lang="en-US" sz="1800">
                    <a:solidFill>
                      <a:schemeClr val="bg1"/>
                    </a:solidFill>
                    <a:cs typeface="Times New Roman" charset="0"/>
                  </a:endParaRPr>
                </a:p>
              </p:txBody>
            </p:sp>
            <p:sp>
              <p:nvSpPr>
                <p:cNvPr id="154747" name="Rectangle 297"/>
                <p:cNvSpPr>
                  <a:spLocks noChangeArrowheads="1"/>
                </p:cNvSpPr>
                <p:nvPr/>
              </p:nvSpPr>
              <p:spPr bwMode="auto">
                <a:xfrm>
                  <a:off x="0" y="1036"/>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44" name="Group 300"/>
              <p:cNvGrpSpPr>
                <a:grpSpLocks/>
              </p:cNvGrpSpPr>
              <p:nvPr/>
            </p:nvGrpSpPr>
            <p:grpSpPr bwMode="auto">
              <a:xfrm>
                <a:off x="1106" y="1036"/>
                <a:ext cx="1106" cy="556"/>
                <a:chOff x="1106" y="1036"/>
                <a:chExt cx="1106" cy="556"/>
              </a:xfrm>
            </p:grpSpPr>
            <p:sp>
              <p:nvSpPr>
                <p:cNvPr id="154744" name="Rectangle 243"/>
                <p:cNvSpPr>
                  <a:spLocks noChangeArrowheads="1"/>
                </p:cNvSpPr>
                <p:nvPr/>
              </p:nvSpPr>
              <p:spPr bwMode="auto">
                <a:xfrm>
                  <a:off x="1106" y="1036"/>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en-US" sz="1800" b="1"/>
                    <a:t>Observasi, Pengalaman</a:t>
                  </a:r>
                  <a:endParaRPr lang="en-US" sz="1800">
                    <a:solidFill>
                      <a:schemeClr val="tx1"/>
                    </a:solidFill>
                  </a:endParaRPr>
                </a:p>
              </p:txBody>
            </p:sp>
            <p:sp>
              <p:nvSpPr>
                <p:cNvPr id="154745" name="Rectangle 299"/>
                <p:cNvSpPr>
                  <a:spLocks noChangeArrowheads="1"/>
                </p:cNvSpPr>
                <p:nvPr/>
              </p:nvSpPr>
              <p:spPr bwMode="auto">
                <a:xfrm>
                  <a:off x="1106" y="1036"/>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45" name="Group 302"/>
              <p:cNvGrpSpPr>
                <a:grpSpLocks/>
              </p:cNvGrpSpPr>
              <p:nvPr/>
            </p:nvGrpSpPr>
            <p:grpSpPr bwMode="auto">
              <a:xfrm>
                <a:off x="2212" y="1036"/>
                <a:ext cx="1106" cy="556"/>
                <a:chOff x="2212" y="1036"/>
                <a:chExt cx="1106" cy="556"/>
              </a:xfrm>
            </p:grpSpPr>
            <p:sp>
              <p:nvSpPr>
                <p:cNvPr id="154742" name="Rectangle 244"/>
                <p:cNvSpPr>
                  <a:spLocks noChangeArrowheads="1"/>
                </p:cNvSpPr>
                <p:nvPr/>
              </p:nvSpPr>
              <p:spPr bwMode="auto">
                <a:xfrm>
                  <a:off x="2212" y="1036"/>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en-US" sz="1800" b="1"/>
                    <a:t>Tradisi</a:t>
                  </a:r>
                  <a:endParaRPr lang="en-US" sz="1800">
                    <a:solidFill>
                      <a:schemeClr val="tx1"/>
                    </a:solidFill>
                  </a:endParaRPr>
                </a:p>
              </p:txBody>
            </p:sp>
            <p:sp>
              <p:nvSpPr>
                <p:cNvPr id="154743" name="Rectangle 301"/>
                <p:cNvSpPr>
                  <a:spLocks noChangeArrowheads="1"/>
                </p:cNvSpPr>
                <p:nvPr/>
              </p:nvSpPr>
              <p:spPr bwMode="auto">
                <a:xfrm>
                  <a:off x="2212" y="1036"/>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46" name="Group 304"/>
              <p:cNvGrpSpPr>
                <a:grpSpLocks/>
              </p:cNvGrpSpPr>
              <p:nvPr/>
            </p:nvGrpSpPr>
            <p:grpSpPr bwMode="auto">
              <a:xfrm>
                <a:off x="3318" y="1036"/>
                <a:ext cx="1106" cy="556"/>
                <a:chOff x="3318" y="1036"/>
                <a:chExt cx="1106" cy="556"/>
              </a:xfrm>
            </p:grpSpPr>
            <p:sp>
              <p:nvSpPr>
                <p:cNvPr id="154740" name="Rectangle 245"/>
                <p:cNvSpPr>
                  <a:spLocks noChangeArrowheads="1"/>
                </p:cNvSpPr>
                <p:nvPr/>
              </p:nvSpPr>
              <p:spPr bwMode="auto">
                <a:xfrm>
                  <a:off x="3318" y="1036"/>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en-US" sz="1800" b="1"/>
                    <a:t>Asumsi</a:t>
                  </a:r>
                  <a:endParaRPr lang="en-US" sz="1800">
                    <a:solidFill>
                      <a:schemeClr val="tx1"/>
                    </a:solidFill>
                  </a:endParaRPr>
                </a:p>
              </p:txBody>
            </p:sp>
            <p:sp>
              <p:nvSpPr>
                <p:cNvPr id="154741" name="Rectangle 303"/>
                <p:cNvSpPr>
                  <a:spLocks noChangeArrowheads="1"/>
                </p:cNvSpPr>
                <p:nvPr/>
              </p:nvSpPr>
              <p:spPr bwMode="auto">
                <a:xfrm>
                  <a:off x="3318" y="1036"/>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47" name="Group 306"/>
              <p:cNvGrpSpPr>
                <a:grpSpLocks/>
              </p:cNvGrpSpPr>
              <p:nvPr/>
            </p:nvGrpSpPr>
            <p:grpSpPr bwMode="auto">
              <a:xfrm>
                <a:off x="4424" y="1036"/>
                <a:ext cx="1106" cy="556"/>
                <a:chOff x="4424" y="1036"/>
                <a:chExt cx="1106" cy="556"/>
              </a:xfrm>
            </p:grpSpPr>
            <p:sp>
              <p:nvSpPr>
                <p:cNvPr id="154738" name="Rectangle 246"/>
                <p:cNvSpPr>
                  <a:spLocks noChangeArrowheads="1"/>
                </p:cNvSpPr>
                <p:nvPr/>
              </p:nvSpPr>
              <p:spPr bwMode="auto">
                <a:xfrm>
                  <a:off x="4424" y="1036"/>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en-US" sz="1800" b="1"/>
                    <a:t>Pendidikan</a:t>
                  </a:r>
                  <a:endParaRPr lang="en-US" sz="1800">
                    <a:solidFill>
                      <a:schemeClr val="tx1"/>
                    </a:solidFill>
                  </a:endParaRPr>
                </a:p>
              </p:txBody>
            </p:sp>
            <p:sp>
              <p:nvSpPr>
                <p:cNvPr id="154739" name="Rectangle 305"/>
                <p:cNvSpPr>
                  <a:spLocks noChangeArrowheads="1"/>
                </p:cNvSpPr>
                <p:nvPr/>
              </p:nvSpPr>
              <p:spPr bwMode="auto">
                <a:xfrm>
                  <a:off x="4424" y="1036"/>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48" name="Group 308"/>
              <p:cNvGrpSpPr>
                <a:grpSpLocks/>
              </p:cNvGrpSpPr>
              <p:nvPr/>
            </p:nvGrpSpPr>
            <p:grpSpPr bwMode="auto">
              <a:xfrm>
                <a:off x="0" y="1592"/>
                <a:ext cx="1106" cy="556"/>
                <a:chOff x="0" y="1592"/>
                <a:chExt cx="1106" cy="556"/>
              </a:xfrm>
            </p:grpSpPr>
            <p:sp>
              <p:nvSpPr>
                <p:cNvPr id="52471" name="Rectangle 247"/>
                <p:cNvSpPr>
                  <a:spLocks noChangeArrowheads="1"/>
                </p:cNvSpPr>
                <p:nvPr/>
              </p:nvSpPr>
              <p:spPr bwMode="auto">
                <a:xfrm>
                  <a:off x="0" y="1590"/>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a:solidFill>
                        <a:schemeClr val="bg1"/>
                      </a:solidFill>
                      <a:cs typeface="Times New Roman" charset="0"/>
                    </a:rPr>
                    <a:t>Kepribadian</a:t>
                  </a:r>
                  <a:endParaRPr lang="en-US" sz="1800">
                    <a:solidFill>
                      <a:schemeClr val="bg1"/>
                    </a:solidFill>
                    <a:cs typeface="Times New Roman" charset="0"/>
                  </a:endParaRPr>
                </a:p>
              </p:txBody>
            </p:sp>
            <p:sp>
              <p:nvSpPr>
                <p:cNvPr id="154737" name="Rectangle 307"/>
                <p:cNvSpPr>
                  <a:spLocks noChangeArrowheads="1"/>
                </p:cNvSpPr>
                <p:nvPr/>
              </p:nvSpPr>
              <p:spPr bwMode="auto">
                <a:xfrm>
                  <a:off x="0" y="1592"/>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49" name="Group 310"/>
              <p:cNvGrpSpPr>
                <a:grpSpLocks/>
              </p:cNvGrpSpPr>
              <p:nvPr/>
            </p:nvGrpSpPr>
            <p:grpSpPr bwMode="auto">
              <a:xfrm>
                <a:off x="1106" y="1592"/>
                <a:ext cx="1106" cy="556"/>
                <a:chOff x="1106" y="1592"/>
                <a:chExt cx="1106" cy="556"/>
              </a:xfrm>
            </p:grpSpPr>
            <p:sp>
              <p:nvSpPr>
                <p:cNvPr id="154734" name="Rectangle 248"/>
                <p:cNvSpPr>
                  <a:spLocks noChangeArrowheads="1"/>
                </p:cNvSpPr>
                <p:nvPr/>
              </p:nvSpPr>
              <p:spPr bwMode="auto">
                <a:xfrm>
                  <a:off x="1106" y="1592"/>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lnSpc>
                      <a:spcPct val="100000"/>
                    </a:lnSpc>
                  </a:pPr>
                  <a:r>
                    <a:rPr lang="en-US" sz="1800" b="1"/>
                    <a:t>Penuh perhatian</a:t>
                  </a:r>
                  <a:endParaRPr lang="en-US" sz="1800">
                    <a:solidFill>
                      <a:schemeClr val="tx1"/>
                    </a:solidFill>
                  </a:endParaRPr>
                </a:p>
              </p:txBody>
            </p:sp>
            <p:sp>
              <p:nvSpPr>
                <p:cNvPr id="154735" name="Rectangle 309"/>
                <p:cNvSpPr>
                  <a:spLocks noChangeArrowheads="1"/>
                </p:cNvSpPr>
                <p:nvPr/>
              </p:nvSpPr>
              <p:spPr bwMode="auto">
                <a:xfrm>
                  <a:off x="1106" y="1592"/>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50" name="Group 312"/>
              <p:cNvGrpSpPr>
                <a:grpSpLocks/>
              </p:cNvGrpSpPr>
              <p:nvPr/>
            </p:nvGrpSpPr>
            <p:grpSpPr bwMode="auto">
              <a:xfrm>
                <a:off x="2212" y="1592"/>
                <a:ext cx="1106" cy="556"/>
                <a:chOff x="2212" y="1592"/>
                <a:chExt cx="1106" cy="556"/>
              </a:xfrm>
            </p:grpSpPr>
            <p:sp>
              <p:nvSpPr>
                <p:cNvPr id="154732" name="Rectangle 249"/>
                <p:cNvSpPr>
                  <a:spLocks noChangeArrowheads="1"/>
                </p:cNvSpPr>
                <p:nvPr/>
              </p:nvSpPr>
              <p:spPr bwMode="auto">
                <a:xfrm>
                  <a:off x="2212" y="1592"/>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en-US" sz="1800" b="1"/>
                    <a:t>Suka mendebat</a:t>
                  </a:r>
                  <a:endParaRPr lang="en-US" sz="1800">
                    <a:solidFill>
                      <a:schemeClr val="tx1"/>
                    </a:solidFill>
                  </a:endParaRPr>
                </a:p>
              </p:txBody>
            </p:sp>
            <p:sp>
              <p:nvSpPr>
                <p:cNvPr id="154733" name="Rectangle 311"/>
                <p:cNvSpPr>
                  <a:spLocks noChangeArrowheads="1"/>
                </p:cNvSpPr>
                <p:nvPr/>
              </p:nvSpPr>
              <p:spPr bwMode="auto">
                <a:xfrm>
                  <a:off x="2212" y="1592"/>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51" name="Group 314"/>
              <p:cNvGrpSpPr>
                <a:grpSpLocks/>
              </p:cNvGrpSpPr>
              <p:nvPr/>
            </p:nvGrpSpPr>
            <p:grpSpPr bwMode="auto">
              <a:xfrm>
                <a:off x="3318" y="1592"/>
                <a:ext cx="1106" cy="556"/>
                <a:chOff x="3318" y="1592"/>
                <a:chExt cx="1106" cy="556"/>
              </a:xfrm>
            </p:grpSpPr>
            <p:sp>
              <p:nvSpPr>
                <p:cNvPr id="154730" name="Rectangle 250"/>
                <p:cNvSpPr>
                  <a:spLocks noChangeArrowheads="1"/>
                </p:cNvSpPr>
                <p:nvPr/>
              </p:nvSpPr>
              <p:spPr bwMode="auto">
                <a:xfrm>
                  <a:off x="3318" y="1592"/>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en-US" sz="1800" b="1"/>
                    <a:t>Kasar</a:t>
                  </a:r>
                  <a:endParaRPr lang="en-US" sz="1800">
                    <a:solidFill>
                      <a:schemeClr val="tx1"/>
                    </a:solidFill>
                  </a:endParaRPr>
                </a:p>
              </p:txBody>
            </p:sp>
            <p:sp>
              <p:nvSpPr>
                <p:cNvPr id="154731" name="Rectangle 313"/>
                <p:cNvSpPr>
                  <a:spLocks noChangeArrowheads="1"/>
                </p:cNvSpPr>
                <p:nvPr/>
              </p:nvSpPr>
              <p:spPr bwMode="auto">
                <a:xfrm>
                  <a:off x="3318" y="1592"/>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52" name="Group 316"/>
              <p:cNvGrpSpPr>
                <a:grpSpLocks/>
              </p:cNvGrpSpPr>
              <p:nvPr/>
            </p:nvGrpSpPr>
            <p:grpSpPr bwMode="auto">
              <a:xfrm>
                <a:off x="4424" y="1592"/>
                <a:ext cx="1106" cy="556"/>
                <a:chOff x="4424" y="1592"/>
                <a:chExt cx="1106" cy="556"/>
              </a:xfrm>
            </p:grpSpPr>
            <p:sp>
              <p:nvSpPr>
                <p:cNvPr id="154728" name="Rectangle 251"/>
                <p:cNvSpPr>
                  <a:spLocks noChangeArrowheads="1"/>
                </p:cNvSpPr>
                <p:nvPr/>
              </p:nvSpPr>
              <p:spPr bwMode="auto">
                <a:xfrm>
                  <a:off x="4424" y="1592"/>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en-US" sz="1800" b="1"/>
                    <a:t>Penuh pengertian,</a:t>
                  </a:r>
                  <a:endParaRPr lang="en-US" sz="1800"/>
                </a:p>
                <a:p>
                  <a:pPr algn="ctr" eaLnBrk="0" hangingPunct="0">
                    <a:lnSpc>
                      <a:spcPct val="100000"/>
                    </a:lnSpc>
                  </a:pPr>
                  <a:r>
                    <a:rPr lang="en-US" sz="1800" b="1"/>
                    <a:t>sombong</a:t>
                  </a:r>
                  <a:endParaRPr lang="en-US" sz="1800">
                    <a:solidFill>
                      <a:schemeClr val="tx1"/>
                    </a:solidFill>
                  </a:endParaRPr>
                </a:p>
              </p:txBody>
            </p:sp>
            <p:sp>
              <p:nvSpPr>
                <p:cNvPr id="154729" name="Rectangle 315"/>
                <p:cNvSpPr>
                  <a:spLocks noChangeArrowheads="1"/>
                </p:cNvSpPr>
                <p:nvPr/>
              </p:nvSpPr>
              <p:spPr bwMode="auto">
                <a:xfrm>
                  <a:off x="4424" y="1592"/>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53" name="Group 318"/>
              <p:cNvGrpSpPr>
                <a:grpSpLocks/>
              </p:cNvGrpSpPr>
              <p:nvPr/>
            </p:nvGrpSpPr>
            <p:grpSpPr bwMode="auto">
              <a:xfrm>
                <a:off x="0" y="2148"/>
                <a:ext cx="1106" cy="461"/>
                <a:chOff x="0" y="2148"/>
                <a:chExt cx="1106" cy="461"/>
              </a:xfrm>
            </p:grpSpPr>
            <p:sp>
              <p:nvSpPr>
                <p:cNvPr id="52476" name="Rectangle 252"/>
                <p:cNvSpPr>
                  <a:spLocks noChangeArrowheads="1"/>
                </p:cNvSpPr>
                <p:nvPr/>
              </p:nvSpPr>
              <p:spPr bwMode="auto">
                <a:xfrm>
                  <a:off x="0" y="2148"/>
                  <a:ext cx="1106" cy="461"/>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a:solidFill>
                        <a:schemeClr val="bg1"/>
                      </a:solidFill>
                      <a:cs typeface="Times New Roman" charset="0"/>
                    </a:rPr>
                    <a:t>Bentuk</a:t>
                  </a:r>
                  <a:endParaRPr lang="en-US" sz="1800">
                    <a:solidFill>
                      <a:schemeClr val="bg1"/>
                    </a:solidFill>
                    <a:cs typeface="Times New Roman" charset="0"/>
                  </a:endParaRPr>
                </a:p>
              </p:txBody>
            </p:sp>
            <p:sp>
              <p:nvSpPr>
                <p:cNvPr id="154727" name="Rectangle 317"/>
                <p:cNvSpPr>
                  <a:spLocks noChangeArrowheads="1"/>
                </p:cNvSpPr>
                <p:nvPr/>
              </p:nvSpPr>
              <p:spPr bwMode="auto">
                <a:xfrm>
                  <a:off x="0" y="2148"/>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54" name="Group 320"/>
              <p:cNvGrpSpPr>
                <a:grpSpLocks/>
              </p:cNvGrpSpPr>
              <p:nvPr/>
            </p:nvGrpSpPr>
            <p:grpSpPr bwMode="auto">
              <a:xfrm>
                <a:off x="1106" y="2148"/>
                <a:ext cx="1106" cy="461"/>
                <a:chOff x="1106" y="2148"/>
                <a:chExt cx="1106" cy="461"/>
              </a:xfrm>
            </p:grpSpPr>
            <p:sp>
              <p:nvSpPr>
                <p:cNvPr id="154724" name="Rectangle 253"/>
                <p:cNvSpPr>
                  <a:spLocks noChangeArrowheads="1"/>
                </p:cNvSpPr>
                <p:nvPr/>
              </p:nvSpPr>
              <p:spPr bwMode="auto">
                <a:xfrm>
                  <a:off x="1106" y="2148"/>
                  <a:ext cx="1106" cy="461"/>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en-US" sz="1800" b="1"/>
                    <a:t>Filosofi</a:t>
                  </a:r>
                  <a:endParaRPr lang="en-US" sz="1800">
                    <a:solidFill>
                      <a:schemeClr val="tx1"/>
                    </a:solidFill>
                  </a:endParaRPr>
                </a:p>
              </p:txBody>
            </p:sp>
            <p:sp>
              <p:nvSpPr>
                <p:cNvPr id="154725" name="Rectangle 319"/>
                <p:cNvSpPr>
                  <a:spLocks noChangeArrowheads="1"/>
                </p:cNvSpPr>
                <p:nvPr/>
              </p:nvSpPr>
              <p:spPr bwMode="auto">
                <a:xfrm>
                  <a:off x="1106" y="2148"/>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55" name="Group 322"/>
              <p:cNvGrpSpPr>
                <a:grpSpLocks/>
              </p:cNvGrpSpPr>
              <p:nvPr/>
            </p:nvGrpSpPr>
            <p:grpSpPr bwMode="auto">
              <a:xfrm>
                <a:off x="2212" y="2148"/>
                <a:ext cx="1106" cy="461"/>
                <a:chOff x="2212" y="2148"/>
                <a:chExt cx="1106" cy="461"/>
              </a:xfrm>
            </p:grpSpPr>
            <p:sp>
              <p:nvSpPr>
                <p:cNvPr id="154722" name="Rectangle 254"/>
                <p:cNvSpPr>
                  <a:spLocks noChangeArrowheads="1"/>
                </p:cNvSpPr>
                <p:nvPr/>
              </p:nvSpPr>
              <p:spPr bwMode="auto">
                <a:xfrm>
                  <a:off x="2212" y="2148"/>
                  <a:ext cx="1106" cy="461"/>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en-US" sz="1800" b="1"/>
                    <a:t>Sejarah</a:t>
                  </a:r>
                  <a:endParaRPr lang="en-US" sz="1800">
                    <a:solidFill>
                      <a:schemeClr val="tx1"/>
                    </a:solidFill>
                  </a:endParaRPr>
                </a:p>
              </p:txBody>
            </p:sp>
            <p:sp>
              <p:nvSpPr>
                <p:cNvPr id="154723" name="Rectangle 321"/>
                <p:cNvSpPr>
                  <a:spLocks noChangeArrowheads="1"/>
                </p:cNvSpPr>
                <p:nvPr/>
              </p:nvSpPr>
              <p:spPr bwMode="auto">
                <a:xfrm>
                  <a:off x="2212" y="2148"/>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56" name="Group 324"/>
              <p:cNvGrpSpPr>
                <a:grpSpLocks/>
              </p:cNvGrpSpPr>
              <p:nvPr/>
            </p:nvGrpSpPr>
            <p:grpSpPr bwMode="auto">
              <a:xfrm>
                <a:off x="3318" y="2148"/>
                <a:ext cx="1106" cy="461"/>
                <a:chOff x="3318" y="2148"/>
                <a:chExt cx="1106" cy="461"/>
              </a:xfrm>
            </p:grpSpPr>
            <p:sp>
              <p:nvSpPr>
                <p:cNvPr id="154720" name="Rectangle 255"/>
                <p:cNvSpPr>
                  <a:spLocks noChangeArrowheads="1"/>
                </p:cNvSpPr>
                <p:nvPr/>
              </p:nvSpPr>
              <p:spPr bwMode="auto">
                <a:xfrm>
                  <a:off x="3318" y="2148"/>
                  <a:ext cx="1106" cy="461"/>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en-US" sz="1800" b="1"/>
                    <a:t>Ortodoks</a:t>
                  </a:r>
                  <a:endParaRPr lang="en-US" sz="1800">
                    <a:solidFill>
                      <a:schemeClr val="tx1"/>
                    </a:solidFill>
                  </a:endParaRPr>
                </a:p>
              </p:txBody>
            </p:sp>
            <p:sp>
              <p:nvSpPr>
                <p:cNvPr id="154721" name="Rectangle 323"/>
                <p:cNvSpPr>
                  <a:spLocks noChangeArrowheads="1"/>
                </p:cNvSpPr>
                <p:nvPr/>
              </p:nvSpPr>
              <p:spPr bwMode="auto">
                <a:xfrm>
                  <a:off x="3318" y="2148"/>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57" name="Group 326"/>
              <p:cNvGrpSpPr>
                <a:grpSpLocks/>
              </p:cNvGrpSpPr>
              <p:nvPr/>
            </p:nvGrpSpPr>
            <p:grpSpPr bwMode="auto">
              <a:xfrm>
                <a:off x="4424" y="2148"/>
                <a:ext cx="1106" cy="461"/>
                <a:chOff x="4424" y="2148"/>
                <a:chExt cx="1106" cy="461"/>
              </a:xfrm>
            </p:grpSpPr>
            <p:sp>
              <p:nvSpPr>
                <p:cNvPr id="154718" name="Rectangle 256"/>
                <p:cNvSpPr>
                  <a:spLocks noChangeArrowheads="1"/>
                </p:cNvSpPr>
                <p:nvPr/>
              </p:nvSpPr>
              <p:spPr bwMode="auto">
                <a:xfrm>
                  <a:off x="4424" y="2148"/>
                  <a:ext cx="1106" cy="461"/>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en-US" sz="1800" b="1"/>
                    <a:t>Logika</a:t>
                  </a:r>
                  <a:endParaRPr lang="en-US" sz="1800">
                    <a:solidFill>
                      <a:schemeClr val="tx1"/>
                    </a:solidFill>
                  </a:endParaRPr>
                </a:p>
              </p:txBody>
            </p:sp>
            <p:sp>
              <p:nvSpPr>
                <p:cNvPr id="154719" name="Rectangle 325"/>
                <p:cNvSpPr>
                  <a:spLocks noChangeArrowheads="1"/>
                </p:cNvSpPr>
                <p:nvPr/>
              </p:nvSpPr>
              <p:spPr bwMode="auto">
                <a:xfrm>
                  <a:off x="4424" y="2148"/>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58" name="Group 328"/>
              <p:cNvGrpSpPr>
                <a:grpSpLocks/>
              </p:cNvGrpSpPr>
              <p:nvPr/>
            </p:nvGrpSpPr>
            <p:grpSpPr bwMode="auto">
              <a:xfrm>
                <a:off x="0" y="2609"/>
                <a:ext cx="1106" cy="556"/>
                <a:chOff x="0" y="2609"/>
                <a:chExt cx="1106" cy="556"/>
              </a:xfrm>
            </p:grpSpPr>
            <p:sp>
              <p:nvSpPr>
                <p:cNvPr id="52481" name="Rectangle 257"/>
                <p:cNvSpPr>
                  <a:spLocks noChangeArrowheads="1"/>
                </p:cNvSpPr>
                <p:nvPr/>
              </p:nvSpPr>
              <p:spPr bwMode="auto">
                <a:xfrm>
                  <a:off x="0" y="2609"/>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a:solidFill>
                        <a:schemeClr val="bg1"/>
                      </a:solidFill>
                      <a:cs typeface="Times New Roman" charset="0"/>
                    </a:rPr>
                    <a:t>Argumen</a:t>
                  </a:r>
                  <a:endParaRPr lang="en-US" sz="1800">
                    <a:solidFill>
                      <a:schemeClr val="bg1"/>
                    </a:solidFill>
                    <a:cs typeface="Times New Roman" charset="0"/>
                  </a:endParaRPr>
                </a:p>
              </p:txBody>
            </p:sp>
            <p:sp>
              <p:nvSpPr>
                <p:cNvPr id="154717" name="Rectangle 327"/>
                <p:cNvSpPr>
                  <a:spLocks noChangeArrowheads="1"/>
                </p:cNvSpPr>
                <p:nvPr/>
              </p:nvSpPr>
              <p:spPr bwMode="auto">
                <a:xfrm>
                  <a:off x="0" y="2609"/>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59" name="Group 330"/>
              <p:cNvGrpSpPr>
                <a:grpSpLocks/>
              </p:cNvGrpSpPr>
              <p:nvPr/>
            </p:nvGrpSpPr>
            <p:grpSpPr bwMode="auto">
              <a:xfrm>
                <a:off x="1106" y="2609"/>
                <a:ext cx="1106" cy="556"/>
                <a:chOff x="1106" y="2609"/>
                <a:chExt cx="1106" cy="556"/>
              </a:xfrm>
            </p:grpSpPr>
            <p:sp>
              <p:nvSpPr>
                <p:cNvPr id="154714" name="Rectangle 258"/>
                <p:cNvSpPr>
                  <a:spLocks noChangeArrowheads="1"/>
                </p:cNvSpPr>
                <p:nvPr/>
              </p:nvSpPr>
              <p:spPr bwMode="auto">
                <a:xfrm>
                  <a:off x="1106" y="2609"/>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ru-RU" sz="1800" b="1"/>
                    <a:t>“</a:t>
                  </a:r>
                  <a:r>
                    <a:rPr lang="en-US" sz="1800" b="1"/>
                    <a:t>Kalau berdosa, akan menderita</a:t>
                  </a:r>
                  <a:r>
                    <a:rPr lang="ru-RU" altLang="ja-JP" sz="1800" b="1"/>
                    <a:t>"</a:t>
                  </a:r>
                  <a:endParaRPr lang="en-US" sz="1800" dirty="0">
                    <a:solidFill>
                      <a:schemeClr val="tx1"/>
                    </a:solidFill>
                  </a:endParaRPr>
                </a:p>
              </p:txBody>
            </p:sp>
            <p:sp>
              <p:nvSpPr>
                <p:cNvPr id="154715" name="Rectangle 329"/>
                <p:cNvSpPr>
                  <a:spLocks noChangeArrowheads="1"/>
                </p:cNvSpPr>
                <p:nvPr/>
              </p:nvSpPr>
              <p:spPr bwMode="auto">
                <a:xfrm>
                  <a:off x="1106" y="2609"/>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60" name="Group 332"/>
              <p:cNvGrpSpPr>
                <a:grpSpLocks/>
              </p:cNvGrpSpPr>
              <p:nvPr/>
            </p:nvGrpSpPr>
            <p:grpSpPr bwMode="auto">
              <a:xfrm>
                <a:off x="2212" y="2609"/>
                <a:ext cx="1106" cy="556"/>
                <a:chOff x="2212" y="2609"/>
                <a:chExt cx="1106" cy="556"/>
              </a:xfrm>
            </p:grpSpPr>
            <p:sp>
              <p:nvSpPr>
                <p:cNvPr id="154712" name="Rectangle 259"/>
                <p:cNvSpPr>
                  <a:spLocks noChangeArrowheads="1"/>
                </p:cNvSpPr>
                <p:nvPr/>
              </p:nvSpPr>
              <p:spPr bwMode="auto">
                <a:xfrm>
                  <a:off x="2212" y="2609"/>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ru-RU" sz="1800" b="1"/>
                    <a:t>“</a:t>
                  </a:r>
                  <a:r>
                    <a:rPr lang="en-US" sz="1800" b="1"/>
                    <a:t>Kamu pasti berdosa</a:t>
                  </a:r>
                  <a:r>
                    <a:rPr lang="ru-RU" altLang="ja-JP" sz="1800" b="1"/>
                    <a:t>"</a:t>
                  </a:r>
                  <a:endParaRPr lang="en-US" sz="1800" dirty="0">
                    <a:solidFill>
                      <a:schemeClr val="tx1"/>
                    </a:solidFill>
                  </a:endParaRPr>
                </a:p>
              </p:txBody>
            </p:sp>
            <p:sp>
              <p:nvSpPr>
                <p:cNvPr id="154713" name="Rectangle 331"/>
                <p:cNvSpPr>
                  <a:spLocks noChangeArrowheads="1"/>
                </p:cNvSpPr>
                <p:nvPr/>
              </p:nvSpPr>
              <p:spPr bwMode="auto">
                <a:xfrm>
                  <a:off x="2212" y="2609"/>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61" name="Group 334"/>
              <p:cNvGrpSpPr>
                <a:grpSpLocks/>
              </p:cNvGrpSpPr>
              <p:nvPr/>
            </p:nvGrpSpPr>
            <p:grpSpPr bwMode="auto">
              <a:xfrm>
                <a:off x="3318" y="2609"/>
                <a:ext cx="1106" cy="556"/>
                <a:chOff x="3318" y="2609"/>
                <a:chExt cx="1106" cy="556"/>
              </a:xfrm>
            </p:grpSpPr>
            <p:sp>
              <p:nvSpPr>
                <p:cNvPr id="154710" name="Rectangle 260"/>
                <p:cNvSpPr>
                  <a:spLocks noChangeArrowheads="1"/>
                </p:cNvSpPr>
                <p:nvPr/>
              </p:nvSpPr>
              <p:spPr bwMode="auto">
                <a:xfrm>
                  <a:off x="3318" y="2609"/>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ru-RU" sz="1800" b="1"/>
                    <a:t>“</a:t>
                  </a:r>
                  <a:r>
                    <a:rPr lang="en-US" sz="1800" b="1"/>
                    <a:t>Kamu berdosa</a:t>
                  </a:r>
                  <a:r>
                    <a:rPr lang="ru-RU" sz="1800" b="1"/>
                    <a:t>"</a:t>
                  </a:r>
                  <a:endParaRPr lang="en-US" sz="1800" dirty="0">
                    <a:solidFill>
                      <a:schemeClr val="tx1"/>
                    </a:solidFill>
                  </a:endParaRPr>
                </a:p>
              </p:txBody>
            </p:sp>
            <p:sp>
              <p:nvSpPr>
                <p:cNvPr id="154711" name="Rectangle 333"/>
                <p:cNvSpPr>
                  <a:spLocks noChangeArrowheads="1"/>
                </p:cNvSpPr>
                <p:nvPr/>
              </p:nvSpPr>
              <p:spPr bwMode="auto">
                <a:xfrm>
                  <a:off x="3318" y="2609"/>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62" name="Group 336"/>
              <p:cNvGrpSpPr>
                <a:grpSpLocks/>
              </p:cNvGrpSpPr>
              <p:nvPr/>
            </p:nvGrpSpPr>
            <p:grpSpPr bwMode="auto">
              <a:xfrm>
                <a:off x="4424" y="2609"/>
                <a:ext cx="1106" cy="556"/>
                <a:chOff x="4424" y="2609"/>
                <a:chExt cx="1106" cy="556"/>
              </a:xfrm>
            </p:grpSpPr>
            <p:sp>
              <p:nvSpPr>
                <p:cNvPr id="154708" name="Rectangle 261"/>
                <p:cNvSpPr>
                  <a:spLocks noChangeArrowheads="1"/>
                </p:cNvSpPr>
                <p:nvPr/>
              </p:nvSpPr>
              <p:spPr bwMode="auto">
                <a:xfrm>
                  <a:off x="4424" y="2609"/>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ru-RU" sz="1800" b="1"/>
                    <a:t>“</a:t>
                  </a:r>
                  <a:r>
                    <a:rPr lang="en-US" sz="1800" b="1"/>
                    <a:t>Allah menyucikan dan mengajarkan”</a:t>
                  </a:r>
                  <a:endParaRPr lang="en-US" sz="1800" dirty="0">
                    <a:solidFill>
                      <a:schemeClr val="tx1"/>
                    </a:solidFill>
                  </a:endParaRPr>
                </a:p>
              </p:txBody>
            </p:sp>
            <p:sp>
              <p:nvSpPr>
                <p:cNvPr id="154709" name="Rectangle 335"/>
                <p:cNvSpPr>
                  <a:spLocks noChangeArrowheads="1"/>
                </p:cNvSpPr>
                <p:nvPr/>
              </p:nvSpPr>
              <p:spPr bwMode="auto">
                <a:xfrm>
                  <a:off x="4424" y="2609"/>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63" name="Group 338"/>
              <p:cNvGrpSpPr>
                <a:grpSpLocks/>
              </p:cNvGrpSpPr>
              <p:nvPr/>
            </p:nvGrpSpPr>
            <p:grpSpPr bwMode="auto">
              <a:xfrm>
                <a:off x="0" y="3165"/>
                <a:ext cx="1106" cy="556"/>
                <a:chOff x="0" y="3165"/>
                <a:chExt cx="1106" cy="556"/>
              </a:xfrm>
            </p:grpSpPr>
            <p:sp>
              <p:nvSpPr>
                <p:cNvPr id="52486" name="Rectangle 262"/>
                <p:cNvSpPr>
                  <a:spLocks noChangeArrowheads="1"/>
                </p:cNvSpPr>
                <p:nvPr/>
              </p:nvSpPr>
              <p:spPr bwMode="auto">
                <a:xfrm>
                  <a:off x="0" y="3165"/>
                  <a:ext cx="1106" cy="554"/>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a:solidFill>
                        <a:schemeClr val="bg1"/>
                      </a:solidFill>
                      <a:cs typeface="Times New Roman" charset="0"/>
                    </a:rPr>
                    <a:t>Nasihat untuk Ayub</a:t>
                  </a:r>
                  <a:endParaRPr lang="en-US" sz="1800">
                    <a:solidFill>
                      <a:schemeClr val="bg1"/>
                    </a:solidFill>
                    <a:cs typeface="Times New Roman" charset="0"/>
                  </a:endParaRPr>
                </a:p>
              </p:txBody>
            </p:sp>
            <p:sp>
              <p:nvSpPr>
                <p:cNvPr id="154707" name="Rectangle 337"/>
                <p:cNvSpPr>
                  <a:spLocks noChangeArrowheads="1"/>
                </p:cNvSpPr>
                <p:nvPr/>
              </p:nvSpPr>
              <p:spPr bwMode="auto">
                <a:xfrm>
                  <a:off x="0" y="3165"/>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64" name="Group 340"/>
              <p:cNvGrpSpPr>
                <a:grpSpLocks/>
              </p:cNvGrpSpPr>
              <p:nvPr/>
            </p:nvGrpSpPr>
            <p:grpSpPr bwMode="auto">
              <a:xfrm>
                <a:off x="1106" y="3165"/>
                <a:ext cx="1106" cy="556"/>
                <a:chOff x="1106" y="3165"/>
                <a:chExt cx="1106" cy="556"/>
              </a:xfrm>
            </p:grpSpPr>
            <p:sp>
              <p:nvSpPr>
                <p:cNvPr id="154704" name="Rectangle 263"/>
                <p:cNvSpPr>
                  <a:spLocks noChangeArrowheads="1"/>
                </p:cNvSpPr>
                <p:nvPr/>
              </p:nvSpPr>
              <p:spPr bwMode="auto">
                <a:xfrm>
                  <a:off x="1106" y="3165"/>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en-US" sz="1800" b="1"/>
                    <a:t>Hanya orang jahat yang menderita</a:t>
                  </a:r>
                  <a:endParaRPr lang="en-US" sz="1800">
                    <a:solidFill>
                      <a:schemeClr val="tx1"/>
                    </a:solidFill>
                  </a:endParaRPr>
                </a:p>
              </p:txBody>
            </p:sp>
            <p:sp>
              <p:nvSpPr>
                <p:cNvPr id="154705" name="Rectangle 339"/>
                <p:cNvSpPr>
                  <a:spLocks noChangeArrowheads="1"/>
                </p:cNvSpPr>
                <p:nvPr/>
              </p:nvSpPr>
              <p:spPr bwMode="auto">
                <a:xfrm>
                  <a:off x="1106" y="3165"/>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65" name="Group 342"/>
              <p:cNvGrpSpPr>
                <a:grpSpLocks/>
              </p:cNvGrpSpPr>
              <p:nvPr/>
            </p:nvGrpSpPr>
            <p:grpSpPr bwMode="auto">
              <a:xfrm>
                <a:off x="2212" y="3165"/>
                <a:ext cx="1106" cy="556"/>
                <a:chOff x="2212" y="3165"/>
                <a:chExt cx="1106" cy="556"/>
              </a:xfrm>
            </p:grpSpPr>
            <p:sp>
              <p:nvSpPr>
                <p:cNvPr id="154702" name="Rectangle 264"/>
                <p:cNvSpPr>
                  <a:spLocks noChangeArrowheads="1"/>
                </p:cNvSpPr>
                <p:nvPr/>
              </p:nvSpPr>
              <p:spPr bwMode="auto">
                <a:xfrm>
                  <a:off x="2212" y="3165"/>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en-US" sz="1800" b="1"/>
                    <a:t>Orang jahat selalu menderita</a:t>
                  </a:r>
                  <a:endParaRPr lang="en-US" sz="1800">
                    <a:solidFill>
                      <a:schemeClr val="tx1"/>
                    </a:solidFill>
                  </a:endParaRPr>
                </a:p>
              </p:txBody>
            </p:sp>
            <p:sp>
              <p:nvSpPr>
                <p:cNvPr id="154703" name="Rectangle 341"/>
                <p:cNvSpPr>
                  <a:spLocks noChangeArrowheads="1"/>
                </p:cNvSpPr>
                <p:nvPr/>
              </p:nvSpPr>
              <p:spPr bwMode="auto">
                <a:xfrm>
                  <a:off x="2212" y="3165"/>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66" name="Group 344"/>
              <p:cNvGrpSpPr>
                <a:grpSpLocks/>
              </p:cNvGrpSpPr>
              <p:nvPr/>
            </p:nvGrpSpPr>
            <p:grpSpPr bwMode="auto">
              <a:xfrm>
                <a:off x="3318" y="3165"/>
                <a:ext cx="1106" cy="556"/>
                <a:chOff x="3318" y="3165"/>
                <a:chExt cx="1106" cy="556"/>
              </a:xfrm>
            </p:grpSpPr>
            <p:sp>
              <p:nvSpPr>
                <p:cNvPr id="154700" name="Rectangle 265"/>
                <p:cNvSpPr>
                  <a:spLocks noChangeArrowheads="1"/>
                </p:cNvSpPr>
                <p:nvPr/>
              </p:nvSpPr>
              <p:spPr bwMode="auto">
                <a:xfrm>
                  <a:off x="3318" y="3165"/>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en-US" sz="1800" b="1"/>
                    <a:t>Orang jahat umurnya pendek</a:t>
                  </a:r>
                  <a:endParaRPr lang="en-US" sz="1800">
                    <a:solidFill>
                      <a:schemeClr val="tx1"/>
                    </a:solidFill>
                  </a:endParaRPr>
                </a:p>
              </p:txBody>
            </p:sp>
            <p:sp>
              <p:nvSpPr>
                <p:cNvPr id="154701" name="Rectangle 343"/>
                <p:cNvSpPr>
                  <a:spLocks noChangeArrowheads="1"/>
                </p:cNvSpPr>
                <p:nvPr/>
              </p:nvSpPr>
              <p:spPr bwMode="auto">
                <a:xfrm>
                  <a:off x="3318" y="3165"/>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67" name="Group 346"/>
              <p:cNvGrpSpPr>
                <a:grpSpLocks/>
              </p:cNvGrpSpPr>
              <p:nvPr/>
            </p:nvGrpSpPr>
            <p:grpSpPr bwMode="auto">
              <a:xfrm>
                <a:off x="4424" y="3165"/>
                <a:ext cx="1106" cy="556"/>
                <a:chOff x="4424" y="3165"/>
                <a:chExt cx="1106" cy="556"/>
              </a:xfrm>
            </p:grpSpPr>
            <p:sp>
              <p:nvSpPr>
                <p:cNvPr id="154698" name="Rectangle 266"/>
                <p:cNvSpPr>
                  <a:spLocks noChangeArrowheads="1"/>
                </p:cNvSpPr>
                <p:nvPr/>
              </p:nvSpPr>
              <p:spPr bwMode="auto">
                <a:xfrm>
                  <a:off x="4424" y="3165"/>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en-US" sz="1600" b="1"/>
                    <a:t>Rendahkanlah dirimu dan tunduklah pada Allah </a:t>
                  </a:r>
                  <a:endParaRPr lang="en-US" sz="1600">
                    <a:solidFill>
                      <a:schemeClr val="tx1"/>
                    </a:solidFill>
                  </a:endParaRPr>
                </a:p>
              </p:txBody>
            </p:sp>
            <p:sp>
              <p:nvSpPr>
                <p:cNvPr id="154699" name="Rectangle 345"/>
                <p:cNvSpPr>
                  <a:spLocks noChangeArrowheads="1"/>
                </p:cNvSpPr>
                <p:nvPr/>
              </p:nvSpPr>
              <p:spPr bwMode="auto">
                <a:xfrm>
                  <a:off x="4424" y="3165"/>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68" name="Group 348"/>
              <p:cNvGrpSpPr>
                <a:grpSpLocks/>
              </p:cNvGrpSpPr>
              <p:nvPr/>
            </p:nvGrpSpPr>
            <p:grpSpPr bwMode="auto">
              <a:xfrm>
                <a:off x="0" y="3721"/>
                <a:ext cx="1106" cy="461"/>
                <a:chOff x="0" y="3721"/>
                <a:chExt cx="1106" cy="461"/>
              </a:xfrm>
            </p:grpSpPr>
            <p:sp>
              <p:nvSpPr>
                <p:cNvPr id="52491" name="Rectangle 267"/>
                <p:cNvSpPr>
                  <a:spLocks noChangeArrowheads="1"/>
                </p:cNvSpPr>
                <p:nvPr/>
              </p:nvSpPr>
              <p:spPr bwMode="auto">
                <a:xfrm>
                  <a:off x="0" y="3719"/>
                  <a:ext cx="1106" cy="461"/>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a:solidFill>
                        <a:schemeClr val="bg1"/>
                      </a:solidFill>
                      <a:cs typeface="Times New Roman" charset="0"/>
                    </a:rPr>
                    <a:t>Ayat Kunci</a:t>
                  </a:r>
                  <a:endParaRPr lang="en-US" sz="1800">
                    <a:solidFill>
                      <a:schemeClr val="bg1"/>
                    </a:solidFill>
                    <a:cs typeface="Times New Roman" charset="0"/>
                  </a:endParaRPr>
                </a:p>
              </p:txBody>
            </p:sp>
            <p:sp>
              <p:nvSpPr>
                <p:cNvPr id="154697" name="Rectangle 347"/>
                <p:cNvSpPr>
                  <a:spLocks noChangeArrowheads="1"/>
                </p:cNvSpPr>
                <p:nvPr/>
              </p:nvSpPr>
              <p:spPr bwMode="auto">
                <a:xfrm>
                  <a:off x="0" y="3721"/>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69" name="Group 350"/>
              <p:cNvGrpSpPr>
                <a:grpSpLocks/>
              </p:cNvGrpSpPr>
              <p:nvPr/>
            </p:nvGrpSpPr>
            <p:grpSpPr bwMode="auto">
              <a:xfrm>
                <a:off x="1106" y="3721"/>
                <a:ext cx="1106" cy="461"/>
                <a:chOff x="1106" y="3721"/>
                <a:chExt cx="1106" cy="461"/>
              </a:xfrm>
            </p:grpSpPr>
            <p:sp>
              <p:nvSpPr>
                <p:cNvPr id="154694" name="Rectangle 268"/>
                <p:cNvSpPr>
                  <a:spLocks noChangeArrowheads="1"/>
                </p:cNvSpPr>
                <p:nvPr/>
              </p:nvSpPr>
              <p:spPr bwMode="auto">
                <a:xfrm>
                  <a:off x="1106" y="3721"/>
                  <a:ext cx="1106" cy="461"/>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en-US" sz="1800" b="1"/>
                    <a:t>4:8; 5:17</a:t>
                  </a:r>
                  <a:endParaRPr lang="en-US" sz="1800">
                    <a:solidFill>
                      <a:schemeClr val="tx1"/>
                    </a:solidFill>
                  </a:endParaRPr>
                </a:p>
              </p:txBody>
            </p:sp>
            <p:sp>
              <p:nvSpPr>
                <p:cNvPr id="154695" name="Rectangle 349"/>
                <p:cNvSpPr>
                  <a:spLocks noChangeArrowheads="1"/>
                </p:cNvSpPr>
                <p:nvPr/>
              </p:nvSpPr>
              <p:spPr bwMode="auto">
                <a:xfrm>
                  <a:off x="1106" y="3721"/>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70" name="Group 352"/>
              <p:cNvGrpSpPr>
                <a:grpSpLocks/>
              </p:cNvGrpSpPr>
              <p:nvPr/>
            </p:nvGrpSpPr>
            <p:grpSpPr bwMode="auto">
              <a:xfrm>
                <a:off x="2212" y="3721"/>
                <a:ext cx="1106" cy="461"/>
                <a:chOff x="2212" y="3721"/>
                <a:chExt cx="1106" cy="461"/>
              </a:xfrm>
            </p:grpSpPr>
            <p:sp>
              <p:nvSpPr>
                <p:cNvPr id="154692" name="Rectangle 269"/>
                <p:cNvSpPr>
                  <a:spLocks noChangeArrowheads="1"/>
                </p:cNvSpPr>
                <p:nvPr/>
              </p:nvSpPr>
              <p:spPr bwMode="auto">
                <a:xfrm>
                  <a:off x="2212" y="3721"/>
                  <a:ext cx="1106" cy="461"/>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en-US" sz="1800" b="1"/>
                    <a:t>8:8</a:t>
                  </a:r>
                  <a:endParaRPr lang="en-US" sz="1800">
                    <a:solidFill>
                      <a:schemeClr val="tx1"/>
                    </a:solidFill>
                  </a:endParaRPr>
                </a:p>
              </p:txBody>
            </p:sp>
            <p:sp>
              <p:nvSpPr>
                <p:cNvPr id="154693" name="Rectangle 351"/>
                <p:cNvSpPr>
                  <a:spLocks noChangeArrowheads="1"/>
                </p:cNvSpPr>
                <p:nvPr/>
              </p:nvSpPr>
              <p:spPr bwMode="auto">
                <a:xfrm>
                  <a:off x="2212" y="3721"/>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71" name="Group 354"/>
              <p:cNvGrpSpPr>
                <a:grpSpLocks/>
              </p:cNvGrpSpPr>
              <p:nvPr/>
            </p:nvGrpSpPr>
            <p:grpSpPr bwMode="auto">
              <a:xfrm>
                <a:off x="3318" y="3721"/>
                <a:ext cx="1106" cy="461"/>
                <a:chOff x="3318" y="3721"/>
                <a:chExt cx="1106" cy="461"/>
              </a:xfrm>
            </p:grpSpPr>
            <p:sp>
              <p:nvSpPr>
                <p:cNvPr id="154690" name="Rectangle 270"/>
                <p:cNvSpPr>
                  <a:spLocks noChangeArrowheads="1"/>
                </p:cNvSpPr>
                <p:nvPr/>
              </p:nvSpPr>
              <p:spPr bwMode="auto">
                <a:xfrm>
                  <a:off x="3318" y="3721"/>
                  <a:ext cx="1106" cy="461"/>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en-US" sz="1800" b="1"/>
                    <a:t>20:5</a:t>
                  </a:r>
                  <a:endParaRPr lang="en-US" sz="1800">
                    <a:solidFill>
                      <a:schemeClr val="tx1"/>
                    </a:solidFill>
                  </a:endParaRPr>
                </a:p>
              </p:txBody>
            </p:sp>
            <p:sp>
              <p:nvSpPr>
                <p:cNvPr id="154691" name="Rectangle 353"/>
                <p:cNvSpPr>
                  <a:spLocks noChangeArrowheads="1"/>
                </p:cNvSpPr>
                <p:nvPr/>
              </p:nvSpPr>
              <p:spPr bwMode="auto">
                <a:xfrm>
                  <a:off x="3318" y="3721"/>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72" name="Group 356"/>
              <p:cNvGrpSpPr>
                <a:grpSpLocks/>
              </p:cNvGrpSpPr>
              <p:nvPr/>
            </p:nvGrpSpPr>
            <p:grpSpPr bwMode="auto">
              <a:xfrm>
                <a:off x="4424" y="3721"/>
                <a:ext cx="1106" cy="461"/>
                <a:chOff x="4424" y="3721"/>
                <a:chExt cx="1106" cy="461"/>
              </a:xfrm>
            </p:grpSpPr>
            <p:sp>
              <p:nvSpPr>
                <p:cNvPr id="154688" name="Rectangle 271"/>
                <p:cNvSpPr>
                  <a:spLocks noChangeArrowheads="1"/>
                </p:cNvSpPr>
                <p:nvPr/>
              </p:nvSpPr>
              <p:spPr bwMode="auto">
                <a:xfrm>
                  <a:off x="4424" y="3721"/>
                  <a:ext cx="1106" cy="461"/>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en-US" sz="1800" b="1"/>
                    <a:t>37:23</a:t>
                  </a:r>
                  <a:endParaRPr lang="en-US" sz="1800">
                    <a:solidFill>
                      <a:schemeClr val="tx1"/>
                    </a:solidFill>
                  </a:endParaRPr>
                </a:p>
              </p:txBody>
            </p:sp>
            <p:sp>
              <p:nvSpPr>
                <p:cNvPr id="154689" name="Rectangle 355"/>
                <p:cNvSpPr>
                  <a:spLocks noChangeArrowheads="1"/>
                </p:cNvSpPr>
                <p:nvPr/>
              </p:nvSpPr>
              <p:spPr bwMode="auto">
                <a:xfrm>
                  <a:off x="4424" y="3721"/>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73" name="Group 358"/>
              <p:cNvGrpSpPr>
                <a:grpSpLocks/>
              </p:cNvGrpSpPr>
              <p:nvPr/>
            </p:nvGrpSpPr>
            <p:grpSpPr bwMode="auto">
              <a:xfrm>
                <a:off x="0" y="4182"/>
                <a:ext cx="1106" cy="690"/>
                <a:chOff x="0" y="4182"/>
                <a:chExt cx="1106" cy="690"/>
              </a:xfrm>
            </p:grpSpPr>
            <p:sp>
              <p:nvSpPr>
                <p:cNvPr id="52496" name="Rectangle 272"/>
                <p:cNvSpPr>
                  <a:spLocks noChangeArrowheads="1"/>
                </p:cNvSpPr>
                <p:nvPr/>
              </p:nvSpPr>
              <p:spPr bwMode="auto">
                <a:xfrm>
                  <a:off x="0" y="4182"/>
                  <a:ext cx="1106" cy="69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a:solidFill>
                        <a:schemeClr val="bg1"/>
                      </a:solidFill>
                      <a:cs typeface="Times New Roman" charset="0"/>
                    </a:rPr>
                    <a:t>Konsep tentang Allah</a:t>
                  </a:r>
                  <a:endParaRPr lang="en-US" sz="1800">
                    <a:solidFill>
                      <a:schemeClr val="bg1"/>
                    </a:solidFill>
                    <a:cs typeface="Times New Roman" charset="0"/>
                  </a:endParaRPr>
                </a:p>
              </p:txBody>
            </p:sp>
            <p:sp>
              <p:nvSpPr>
                <p:cNvPr id="154687" name="Rectangle 357"/>
                <p:cNvSpPr>
                  <a:spLocks noChangeArrowheads="1"/>
                </p:cNvSpPr>
                <p:nvPr/>
              </p:nvSpPr>
              <p:spPr bwMode="auto">
                <a:xfrm>
                  <a:off x="0" y="4182"/>
                  <a:ext cx="1106" cy="69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74" name="Group 360"/>
              <p:cNvGrpSpPr>
                <a:grpSpLocks/>
              </p:cNvGrpSpPr>
              <p:nvPr/>
            </p:nvGrpSpPr>
            <p:grpSpPr bwMode="auto">
              <a:xfrm>
                <a:off x="1106" y="4182"/>
                <a:ext cx="1106" cy="690"/>
                <a:chOff x="1106" y="4182"/>
                <a:chExt cx="1106" cy="690"/>
              </a:xfrm>
            </p:grpSpPr>
            <p:sp>
              <p:nvSpPr>
                <p:cNvPr id="154684" name="Rectangle 273"/>
                <p:cNvSpPr>
                  <a:spLocks noChangeArrowheads="1"/>
                </p:cNvSpPr>
                <p:nvPr/>
              </p:nvSpPr>
              <p:spPr bwMode="auto">
                <a:xfrm>
                  <a:off x="1106" y="4182"/>
                  <a:ext cx="1106" cy="69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en-US" sz="1500" b="1"/>
                    <a:t>Penuh kebenaran;</a:t>
                  </a:r>
                  <a:endParaRPr lang="en-US" sz="1500"/>
                </a:p>
                <a:p>
                  <a:pPr algn="ctr" eaLnBrk="0" hangingPunct="0">
                    <a:lnSpc>
                      <a:spcPct val="100000"/>
                    </a:lnSpc>
                  </a:pPr>
                  <a:r>
                    <a:rPr lang="en-US" sz="1500" b="1"/>
                    <a:t>Menghukum yg jahat, memberkati yg baik</a:t>
                  </a:r>
                  <a:endParaRPr lang="en-US" sz="1500">
                    <a:solidFill>
                      <a:schemeClr val="tx1"/>
                    </a:solidFill>
                  </a:endParaRPr>
                </a:p>
              </p:txBody>
            </p:sp>
            <p:sp>
              <p:nvSpPr>
                <p:cNvPr id="154685" name="Rectangle 359"/>
                <p:cNvSpPr>
                  <a:spLocks noChangeArrowheads="1"/>
                </p:cNvSpPr>
                <p:nvPr/>
              </p:nvSpPr>
              <p:spPr bwMode="auto">
                <a:xfrm>
                  <a:off x="1106" y="4182"/>
                  <a:ext cx="1106" cy="69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75" name="Group 362"/>
              <p:cNvGrpSpPr>
                <a:grpSpLocks/>
              </p:cNvGrpSpPr>
              <p:nvPr/>
            </p:nvGrpSpPr>
            <p:grpSpPr bwMode="auto">
              <a:xfrm>
                <a:off x="2212" y="4182"/>
                <a:ext cx="1106" cy="690"/>
                <a:chOff x="2212" y="4182"/>
                <a:chExt cx="1106" cy="690"/>
              </a:xfrm>
            </p:grpSpPr>
            <p:sp>
              <p:nvSpPr>
                <p:cNvPr id="154682" name="Rectangle 274"/>
                <p:cNvSpPr>
                  <a:spLocks noChangeArrowheads="1"/>
                </p:cNvSpPr>
                <p:nvPr/>
              </p:nvSpPr>
              <p:spPr bwMode="auto">
                <a:xfrm>
                  <a:off x="2212" y="4182"/>
                  <a:ext cx="1106" cy="69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en-US" sz="1800" b="1"/>
                    <a:t>Menghakimi, </a:t>
                  </a:r>
                </a:p>
                <a:p>
                  <a:pPr algn="ctr">
                    <a:lnSpc>
                      <a:spcPct val="100000"/>
                    </a:lnSpc>
                  </a:pPr>
                  <a:r>
                    <a:rPr lang="en-US" sz="1800" b="1"/>
                    <a:t>tak tergoyahkan</a:t>
                  </a:r>
                  <a:endParaRPr lang="en-US" sz="1800">
                    <a:solidFill>
                      <a:schemeClr val="tx1"/>
                    </a:solidFill>
                  </a:endParaRPr>
                </a:p>
              </p:txBody>
            </p:sp>
            <p:sp>
              <p:nvSpPr>
                <p:cNvPr id="154683" name="Rectangle 361"/>
                <p:cNvSpPr>
                  <a:spLocks noChangeArrowheads="1"/>
                </p:cNvSpPr>
                <p:nvPr/>
              </p:nvSpPr>
              <p:spPr bwMode="auto">
                <a:xfrm>
                  <a:off x="2212" y="4182"/>
                  <a:ext cx="1106" cy="69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76" name="Group 364"/>
              <p:cNvGrpSpPr>
                <a:grpSpLocks/>
              </p:cNvGrpSpPr>
              <p:nvPr/>
            </p:nvGrpSpPr>
            <p:grpSpPr bwMode="auto">
              <a:xfrm>
                <a:off x="3318" y="4182"/>
                <a:ext cx="1106" cy="690"/>
                <a:chOff x="3318" y="4182"/>
                <a:chExt cx="1106" cy="690"/>
              </a:xfrm>
            </p:grpSpPr>
            <p:sp>
              <p:nvSpPr>
                <p:cNvPr id="154680" name="Rectangle 275"/>
                <p:cNvSpPr>
                  <a:spLocks noChangeArrowheads="1"/>
                </p:cNvSpPr>
                <p:nvPr/>
              </p:nvSpPr>
              <p:spPr bwMode="auto">
                <a:xfrm>
                  <a:off x="3318" y="4182"/>
                  <a:ext cx="1106" cy="69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en-US" sz="1800" b="1"/>
                    <a:t>Tak tergoyahkan, tanpa ampun</a:t>
                  </a:r>
                  <a:endParaRPr lang="en-US" sz="1800">
                    <a:solidFill>
                      <a:schemeClr val="tx1"/>
                    </a:solidFill>
                  </a:endParaRPr>
                </a:p>
              </p:txBody>
            </p:sp>
            <p:sp>
              <p:nvSpPr>
                <p:cNvPr id="154681" name="Rectangle 363"/>
                <p:cNvSpPr>
                  <a:spLocks noChangeArrowheads="1"/>
                </p:cNvSpPr>
                <p:nvPr/>
              </p:nvSpPr>
              <p:spPr bwMode="auto">
                <a:xfrm>
                  <a:off x="3318" y="4182"/>
                  <a:ext cx="1106" cy="69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4677" name="Group 366"/>
              <p:cNvGrpSpPr>
                <a:grpSpLocks/>
              </p:cNvGrpSpPr>
              <p:nvPr/>
            </p:nvGrpSpPr>
            <p:grpSpPr bwMode="auto">
              <a:xfrm>
                <a:off x="4424" y="4182"/>
                <a:ext cx="1106" cy="690"/>
                <a:chOff x="4424" y="4182"/>
                <a:chExt cx="1106" cy="690"/>
              </a:xfrm>
            </p:grpSpPr>
            <p:sp>
              <p:nvSpPr>
                <p:cNvPr id="154678" name="Rectangle 276"/>
                <p:cNvSpPr>
                  <a:spLocks noChangeArrowheads="1"/>
                </p:cNvSpPr>
                <p:nvPr/>
              </p:nvSpPr>
              <p:spPr bwMode="auto">
                <a:xfrm>
                  <a:off x="4424" y="4182"/>
                  <a:ext cx="1106" cy="69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en-US" sz="1800" b="1"/>
                    <a:t>Dislipin, pengajar</a:t>
                  </a:r>
                  <a:endParaRPr lang="en-US" sz="1800">
                    <a:solidFill>
                      <a:schemeClr val="tx1"/>
                    </a:solidFill>
                  </a:endParaRPr>
                </a:p>
              </p:txBody>
            </p:sp>
            <p:sp>
              <p:nvSpPr>
                <p:cNvPr id="154679" name="Rectangle 365"/>
                <p:cNvSpPr>
                  <a:spLocks noChangeArrowheads="1"/>
                </p:cNvSpPr>
                <p:nvPr/>
              </p:nvSpPr>
              <p:spPr bwMode="auto">
                <a:xfrm>
                  <a:off x="4424" y="4182"/>
                  <a:ext cx="1106" cy="69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sp>
          <p:nvSpPr>
            <p:cNvPr id="154632" name="Rectangle 368"/>
            <p:cNvSpPr>
              <a:spLocks noChangeArrowheads="1"/>
            </p:cNvSpPr>
            <p:nvPr/>
          </p:nvSpPr>
          <p:spPr bwMode="auto">
            <a:xfrm>
              <a:off x="-4" y="-4"/>
              <a:ext cx="5538" cy="4880"/>
            </a:xfrm>
            <a:prstGeom prst="rect">
              <a:avLst/>
            </a:prstGeom>
            <a:noFill/>
            <a:ln w="1428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pic>
        <p:nvPicPr>
          <p:cNvPr id="154629" name="Picture 141" descr="job20with20his20friends2020a20portrait2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163638"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630" name="Rectangle 3"/>
          <p:cNvSpPr txBox="1">
            <a:spLocks noChangeArrowheads="1"/>
          </p:cNvSpPr>
          <p:nvPr/>
        </p:nvSpPr>
        <p:spPr bwMode="auto">
          <a:xfrm>
            <a:off x="1979613" y="515938"/>
            <a:ext cx="6019800" cy="320675"/>
          </a:xfrm>
          <a:prstGeom prst="rect">
            <a:avLst/>
          </a:prstGeom>
          <a:solidFill>
            <a:srgbClr val="000000"/>
          </a:solidFill>
          <a:ln w="9525">
            <a:solidFill>
              <a:schemeClr val="tx1"/>
            </a:solidFill>
            <a:miter lim="800000"/>
            <a:headEnd/>
            <a:tailEnd/>
          </a:ln>
          <a:extLst>
            <a:ext uri="{FAA26D3D-D897-4be2-8F04-BA451C77F1D7}">
              <ma14:placeholderFlag xmlns="" xmlns:ma14="http://schemas.microsoft.com/office/mac/drawingml/2011/main"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r>
              <a:rPr lang="en-US" altLang="zh-CN" sz="1600" b="1">
                <a:solidFill>
                  <a:srgbClr val="FFFFFF"/>
                </a:solidFill>
                <a:latin typeface="Arial" charset="0"/>
                <a:cs typeface="Arial" charset="0"/>
              </a:rPr>
              <a:t>Bruce Wilkinson &amp; Kenneth Boa, </a:t>
            </a:r>
            <a:r>
              <a:rPr lang="en-US" altLang="zh-CN" sz="1600" b="1" i="1">
                <a:solidFill>
                  <a:srgbClr val="FFFFFF"/>
                </a:solidFill>
                <a:latin typeface="Arial" charset="0"/>
                <a:cs typeface="Arial" charset="0"/>
              </a:rPr>
              <a:t>Talk Thru the Bible</a:t>
            </a:r>
            <a:endParaRPr lang="en-US" sz="1600" b="1">
              <a:solidFill>
                <a:srgbClr val="FFFFFF"/>
              </a:solidFill>
              <a:latin typeface="Arial" charset="0"/>
              <a:cs typeface="Arial"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37</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409965753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62818" name="Picture 6" descr="jobgods26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7384"/>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Text Box 3"/>
          <p:cNvSpPr txBox="1">
            <a:spLocks noChangeArrowheads="1"/>
          </p:cNvSpPr>
          <p:nvPr/>
        </p:nvSpPr>
        <p:spPr bwMode="auto">
          <a:xfrm>
            <a:off x="8194675"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tx1"/>
                </a:solidFill>
                <a:latin typeface="Arial" charset="0"/>
                <a:cs typeface="Arial" charset="0"/>
              </a:rPr>
              <a:t>356</a:t>
            </a:r>
            <a:endParaRPr lang="en-US" sz="2400" b="1">
              <a:solidFill>
                <a:srgbClr val="FFFFFF"/>
              </a:solidFill>
              <a:latin typeface="Arial" charset="0"/>
              <a:cs typeface="Arial" charset="0"/>
            </a:endParaRPr>
          </a:p>
        </p:txBody>
      </p:sp>
      <p:sp>
        <p:nvSpPr>
          <p:cNvPr id="13405" name="Rectangle 93"/>
          <p:cNvSpPr>
            <a:spLocks noGrp="1" noChangeArrowheads="1"/>
          </p:cNvSpPr>
          <p:nvPr>
            <p:ph type="title"/>
          </p:nvPr>
        </p:nvSpPr>
        <p:spPr>
          <a:xfrm>
            <a:off x="4343400" y="5638800"/>
            <a:ext cx="4800600" cy="1219200"/>
          </a:xfrm>
        </p:spPr>
        <p:txBody>
          <a:bodyPr/>
          <a:lstStyle/>
          <a:p>
            <a:pPr eaLnBrk="1" hangingPunct="1">
              <a:defRPr/>
            </a:pPr>
            <a:r>
              <a:rPr lang="en-US" altLang="zh-CN" b="1">
                <a:solidFill>
                  <a:srgbClr val="FFFFFF"/>
                </a:solidFill>
                <a:effectLst>
                  <a:outerShdw blurRad="38100" dist="38100" dir="2700000" algn="tl">
                    <a:srgbClr val="000000"/>
                  </a:outerShdw>
                </a:effectLst>
                <a:latin typeface="Arial Black" charset="0"/>
                <a:ea typeface="宋体" charset="0"/>
                <a:cs typeface="宋体" charset="0"/>
              </a:rPr>
              <a:t>Key Verse</a:t>
            </a:r>
            <a:endParaRPr lang="en-US">
              <a:solidFill>
                <a:srgbClr val="FFFFFF"/>
              </a:solidFill>
              <a:effectLst>
                <a:outerShdw blurRad="38100" dist="38100" dir="2700000" algn="tl">
                  <a:srgbClr val="000000"/>
                </a:outerShdw>
              </a:effectLst>
              <a:latin typeface="Arial Black" charset="0"/>
              <a:ea typeface="宋体" charset="0"/>
              <a:cs typeface="宋体" charset="0"/>
            </a:endParaRPr>
          </a:p>
        </p:txBody>
      </p:sp>
      <p:sp>
        <p:nvSpPr>
          <p:cNvPr id="13409" name="Rectangle 97"/>
          <p:cNvSpPr>
            <a:spLocks noChangeArrowheads="1"/>
          </p:cNvSpPr>
          <p:nvPr/>
        </p:nvSpPr>
        <p:spPr bwMode="auto">
          <a:xfrm>
            <a:off x="0" y="0"/>
            <a:ext cx="6477000" cy="2819400"/>
          </a:xfrm>
          <a:prstGeom prst="rect">
            <a:avLst/>
          </a:prstGeom>
          <a:noFill/>
          <a:ln w="12700" cap="sq">
            <a:noFill/>
            <a:miter lim="800000"/>
            <a:headEnd type="none" w="sm" len="sm"/>
            <a:tailEnd type="none" w="sm" len="sm"/>
          </a:ln>
          <a:effectLst/>
        </p:spPr>
        <p:txBody>
          <a:bodyPr/>
          <a:lstStyle/>
          <a:p>
            <a:pPr>
              <a:lnSpc>
                <a:spcPct val="100000"/>
              </a:lnSpc>
              <a:spcBef>
                <a:spcPct val="20000"/>
              </a:spcBef>
              <a:buClr>
                <a:schemeClr val="tx2"/>
              </a:buClr>
              <a:buFont typeface="Wingdings" pitchFamily="-105" charset="2"/>
              <a:buNone/>
              <a:defRPr/>
            </a:pPr>
            <a:r>
              <a:rPr lang="ru-RU" altLang="zh-CN" sz="2400" b="1" dirty="0">
                <a:noFill/>
                <a:latin typeface="Arial Black" pitchFamily="-105" charset="0"/>
                <a:ea typeface="宋体" pitchFamily="-105" charset="-122"/>
                <a:cs typeface="宋体" pitchFamily="-105" charset="-122"/>
              </a:rPr>
              <a:t>"</a:t>
            </a:r>
            <a:r>
              <a:rPr lang="en-US" altLang="zh-CN" sz="2400" b="1" dirty="0">
                <a:noFill/>
                <a:latin typeface="Arial Black" pitchFamily="-105" charset="0"/>
                <a:ea typeface="宋体" pitchFamily="-105" charset="-122"/>
                <a:cs typeface="宋体" pitchFamily="-105" charset="-122"/>
              </a:rPr>
              <a:t>The Almighty is beyond our reach and exalted in power; in his justice and great righteousness, he does not oppress.  Therefore, men revere him, for does he not have regard for all the wise in heart?</a:t>
            </a:r>
            <a:r>
              <a:rPr lang="ru-RU" altLang="zh-CN" sz="2400" b="1" dirty="0">
                <a:noFill/>
                <a:latin typeface="Arial Black" pitchFamily="-105" charset="0"/>
                <a:ea typeface="宋体" pitchFamily="-105" charset="-122"/>
                <a:cs typeface="宋体" pitchFamily="-105" charset="-122"/>
              </a:rPr>
              <a:t>"</a:t>
            </a:r>
            <a:r>
              <a:rPr lang="en-US" altLang="zh-CN" sz="2400" b="1" dirty="0">
                <a:noFill/>
                <a:latin typeface="Arial Black" pitchFamily="-105" charset="0"/>
                <a:ea typeface="宋体" pitchFamily="-105" charset="-122"/>
                <a:cs typeface="宋体" pitchFamily="-105" charset="-122"/>
              </a:rPr>
              <a:t>  (Job 37:23-24)</a:t>
            </a:r>
          </a:p>
        </p:txBody>
      </p:sp>
      <p:sp>
        <p:nvSpPr>
          <p:cNvPr id="6" name="Rectangle 5"/>
          <p:cNvSpPr>
            <a:spLocks noChangeArrowheads="1"/>
          </p:cNvSpPr>
          <p:nvPr/>
        </p:nvSpPr>
        <p:spPr bwMode="auto">
          <a:xfrm>
            <a:off x="0" y="0"/>
            <a:ext cx="7524328" cy="393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a:lnSpc>
                <a:spcPct val="100000"/>
              </a:lnSpc>
              <a:spcBef>
                <a:spcPct val="20000"/>
              </a:spcBef>
              <a:buClr>
                <a:schemeClr val="tx2"/>
              </a:buClr>
            </a:pPr>
            <a:r>
              <a:rPr lang="en-US" altLang="zh-CN" sz="2800" b="1" dirty="0">
                <a:solidFill>
                  <a:schemeClr val="tx1"/>
                </a:solidFill>
                <a:latin typeface="Arial" charset="0"/>
                <a:cs typeface="Arial" charset="0"/>
              </a:rPr>
              <a:t>[</a:t>
            </a:r>
            <a:r>
              <a:rPr lang="en-US" altLang="zh-CN" sz="2800" b="1" err="1">
                <a:solidFill>
                  <a:schemeClr val="tx1"/>
                </a:solidFill>
                <a:latin typeface="Arial" charset="0"/>
                <a:cs typeface="Arial" charset="0"/>
              </a:rPr>
              <a:t>Elihu</a:t>
            </a:r>
            <a:r>
              <a:rPr lang="en-US" altLang="zh-CN" sz="2800" b="1">
                <a:solidFill>
                  <a:schemeClr val="tx1"/>
                </a:solidFill>
                <a:latin typeface="Arial" charset="0"/>
                <a:cs typeface="Arial" charset="0"/>
              </a:rPr>
              <a:t> berkata] </a:t>
            </a:r>
            <a:r>
              <a:rPr lang="ru-RU" altLang="zh-CN" sz="2800" b="1">
                <a:solidFill>
                  <a:schemeClr val="tx1"/>
                </a:solidFill>
                <a:latin typeface="Arial" charset="0"/>
                <a:cs typeface="Arial" charset="0"/>
              </a:rPr>
              <a:t>"</a:t>
            </a:r>
            <a:r>
              <a:rPr lang="en-US" altLang="zh-CN" sz="2800" b="1">
                <a:solidFill>
                  <a:schemeClr val="tx1"/>
                </a:solidFill>
                <a:latin typeface="Arial" charset="0"/>
                <a:cs typeface="Arial" charset="0"/>
              </a:rPr>
              <a:t>Yang Mahakuasa, yang tidak dapat kita pahami, besar kekuasaan dan keadilan-Nya; walaupun kaya akan kebenaran Ia tidak menindasnya.</a:t>
            </a:r>
            <a:endParaRPr lang="en-US" altLang="zh-CN" sz="2800" b="1" dirty="0">
              <a:solidFill>
                <a:schemeClr val="tx1"/>
              </a:solidFill>
              <a:latin typeface="Arial" charset="0"/>
              <a:cs typeface="Arial" charset="0"/>
            </a:endParaRPr>
          </a:p>
          <a:p>
            <a:pPr algn="ctr">
              <a:lnSpc>
                <a:spcPct val="100000"/>
              </a:lnSpc>
              <a:spcBef>
                <a:spcPct val="20000"/>
              </a:spcBef>
              <a:buClr>
                <a:schemeClr val="tx2"/>
              </a:buClr>
            </a:pPr>
            <a:r>
              <a:rPr lang="en-US" altLang="zh-CN" sz="2800" b="1" baseline="30000">
                <a:solidFill>
                  <a:schemeClr val="tx1"/>
                </a:solidFill>
                <a:latin typeface="Arial" charset="0"/>
                <a:cs typeface="Arial" charset="0"/>
              </a:rPr>
              <a:t>24</a:t>
            </a:r>
            <a:r>
              <a:rPr lang="en-US" altLang="zh-CN" sz="2800" b="1">
                <a:solidFill>
                  <a:schemeClr val="tx1"/>
                </a:solidFill>
                <a:latin typeface="Arial" charset="0"/>
                <a:cs typeface="Arial" charset="0"/>
              </a:rPr>
              <a:t>Itulah sebabnya Ia ditakuti orang; setiap orang yang menganggap dirinya mempunyai hikmat, tidak dihiraukan-Nya.</a:t>
            </a:r>
            <a:r>
              <a:rPr lang="ru-RU" altLang="zh-CN" sz="2800" b="1">
                <a:solidFill>
                  <a:schemeClr val="tx1"/>
                </a:solidFill>
                <a:latin typeface="Arial" charset="0"/>
                <a:cs typeface="Arial" charset="0"/>
              </a:rPr>
              <a:t>"</a:t>
            </a:r>
            <a:r>
              <a:rPr lang="en-US" altLang="zh-CN" sz="2800" b="1">
                <a:solidFill>
                  <a:schemeClr val="tx1"/>
                </a:solidFill>
                <a:latin typeface="Arial" charset="0"/>
                <a:cs typeface="Arial" charset="0"/>
              </a:rPr>
              <a:t> </a:t>
            </a:r>
            <a:br>
              <a:rPr lang="en-US" altLang="zh-CN" sz="2800" b="1" dirty="0">
                <a:solidFill>
                  <a:schemeClr val="tx1"/>
                </a:solidFill>
                <a:latin typeface="Arial" charset="0"/>
                <a:cs typeface="Arial" charset="0"/>
              </a:rPr>
            </a:br>
            <a:r>
              <a:rPr lang="en-US" altLang="zh-CN" sz="2800" b="1" dirty="0">
                <a:solidFill>
                  <a:schemeClr val="tx1"/>
                </a:solidFill>
                <a:latin typeface="Arial" charset="0"/>
                <a:cs typeface="Arial" charset="0"/>
              </a:rPr>
              <a:t>(Job 37:23-24 </a:t>
            </a:r>
            <a:r>
              <a:rPr lang="en-US" altLang="zh-CN" sz="2400" b="1" dirty="0">
                <a:solidFill>
                  <a:schemeClr val="tx1"/>
                </a:solidFill>
                <a:latin typeface="Arial" charset="0"/>
                <a:cs typeface="Arial" charset="0"/>
              </a:rPr>
              <a:t>NIV</a:t>
            </a:r>
            <a:r>
              <a:rPr lang="en-US" altLang="zh-CN" sz="2800" b="1" dirty="0">
                <a:solidFill>
                  <a:schemeClr val="tx1"/>
                </a:solidFill>
                <a:latin typeface="Arial"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2C1DD-43F8-4586-A434-28E6177198FF}"/>
              </a:ext>
            </a:extLst>
          </p:cNvPr>
          <p:cNvSpPr txBox="1"/>
          <p:nvPr/>
        </p:nvSpPr>
        <p:spPr>
          <a:xfrm>
            <a:off x="145774" y="198782"/>
            <a:ext cx="8799443" cy="2554545"/>
          </a:xfrm>
          <a:prstGeom prst="rect">
            <a:avLst/>
          </a:prstGeom>
          <a:noFill/>
        </p:spPr>
        <p:txBody>
          <a:bodyPr wrap="square" rtlCol="0">
            <a:spAutoFit/>
          </a:bodyPr>
          <a:lstStyle/>
          <a:p>
            <a:pPr algn="ctr" defTabSz="457177" fontAlgn="auto">
              <a:lnSpc>
                <a:spcPct val="100000"/>
              </a:lnSpc>
              <a:spcBef>
                <a:spcPts val="0"/>
              </a:spcBef>
              <a:spcAft>
                <a:spcPts val="0"/>
              </a:spcAft>
            </a:pPr>
            <a:r>
              <a:rPr lang="en-GB" sz="3200" baseline="30000">
                <a:solidFill>
                  <a:prstClr val="white"/>
                </a:solidFill>
                <a:latin typeface="Calibri"/>
                <a:ea typeface="+mn-ea"/>
                <a:cs typeface="+mn-cs"/>
              </a:rPr>
              <a:t>23</a:t>
            </a:r>
            <a:r>
              <a:rPr lang="en-GB" sz="3200">
                <a:solidFill>
                  <a:prstClr val="white"/>
                </a:solidFill>
                <a:latin typeface="Calibri"/>
                <a:ea typeface="+mn-ea"/>
                <a:cs typeface="+mn-cs"/>
              </a:rPr>
              <a:t> Yang Mahakuasa, yang tidak dapat kita pahami, besar kekuasaan dan keadilan-Nya; walaupun kaya akan kebenaran Ia tidak menindasnya.</a:t>
            </a:r>
          </a:p>
          <a:p>
            <a:pPr algn="ctr" defTabSz="457177" fontAlgn="auto">
              <a:lnSpc>
                <a:spcPct val="100000"/>
              </a:lnSpc>
              <a:spcBef>
                <a:spcPts val="0"/>
              </a:spcBef>
              <a:spcAft>
                <a:spcPts val="0"/>
              </a:spcAft>
            </a:pPr>
            <a:r>
              <a:rPr lang="en-GB" sz="3200">
                <a:solidFill>
                  <a:prstClr val="white"/>
                </a:solidFill>
                <a:latin typeface="Calibri"/>
                <a:ea typeface="+mn-ea"/>
                <a:cs typeface="+mn-cs"/>
              </a:rPr>
              <a:t>Ayub 37:23-24</a:t>
            </a:r>
          </a:p>
          <a:p>
            <a:pPr algn="ctr" defTabSz="457177" fontAlgn="auto">
              <a:lnSpc>
                <a:spcPct val="100000"/>
              </a:lnSpc>
              <a:spcBef>
                <a:spcPts val="0"/>
              </a:spcBef>
              <a:spcAft>
                <a:spcPts val="0"/>
              </a:spcAft>
            </a:pPr>
            <a:endParaRPr lang="en-GB" sz="3200">
              <a:solidFill>
                <a:prstClr val="white"/>
              </a:solidFill>
              <a:latin typeface="Calibri"/>
              <a:ea typeface="+mn-ea"/>
              <a:cs typeface="+mn-cs"/>
            </a:endParaRPr>
          </a:p>
        </p:txBody>
      </p:sp>
    </p:spTree>
    <p:extLst>
      <p:ext uri="{BB962C8B-B14F-4D97-AF65-F5344CB8AC3E}">
        <p14:creationId xmlns:p14="http://schemas.microsoft.com/office/powerpoint/2010/main" val="373757432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2C1DD-43F8-4586-A434-28E6177198FF}"/>
              </a:ext>
            </a:extLst>
          </p:cNvPr>
          <p:cNvSpPr txBox="1"/>
          <p:nvPr/>
        </p:nvSpPr>
        <p:spPr>
          <a:xfrm>
            <a:off x="145774" y="198782"/>
            <a:ext cx="8799443" cy="3046988"/>
          </a:xfrm>
          <a:prstGeom prst="rect">
            <a:avLst/>
          </a:prstGeom>
          <a:noFill/>
        </p:spPr>
        <p:txBody>
          <a:bodyPr wrap="square" rtlCol="0">
            <a:spAutoFit/>
          </a:bodyPr>
          <a:lstStyle/>
          <a:p>
            <a:pPr algn="ctr" defTabSz="457177" fontAlgn="auto">
              <a:lnSpc>
                <a:spcPct val="100000"/>
              </a:lnSpc>
              <a:spcBef>
                <a:spcPts val="0"/>
              </a:spcBef>
              <a:spcAft>
                <a:spcPts val="0"/>
              </a:spcAft>
            </a:pPr>
            <a:r>
              <a:rPr lang="en-GB" sz="3200" baseline="30000">
                <a:solidFill>
                  <a:prstClr val="white"/>
                </a:solidFill>
                <a:latin typeface="Calibri"/>
                <a:ea typeface="+mn-ea"/>
                <a:cs typeface="+mn-cs"/>
              </a:rPr>
              <a:t>24</a:t>
            </a:r>
            <a:r>
              <a:rPr lang="en-GB" sz="3200">
                <a:solidFill>
                  <a:prstClr val="white"/>
                </a:solidFill>
                <a:latin typeface="Calibri"/>
                <a:ea typeface="+mn-ea"/>
                <a:cs typeface="+mn-cs"/>
              </a:rPr>
              <a:t> Itulah sebabnya Ia ditakuti orang; setiap orang yang menganggap dirinya mempunyai hikmat, </a:t>
            </a:r>
          </a:p>
          <a:p>
            <a:pPr algn="ctr" defTabSz="457177" fontAlgn="auto">
              <a:lnSpc>
                <a:spcPct val="100000"/>
              </a:lnSpc>
              <a:spcBef>
                <a:spcPts val="0"/>
              </a:spcBef>
              <a:spcAft>
                <a:spcPts val="0"/>
              </a:spcAft>
            </a:pPr>
            <a:r>
              <a:rPr lang="en-GB" sz="3200">
                <a:solidFill>
                  <a:prstClr val="white"/>
                </a:solidFill>
                <a:latin typeface="Calibri"/>
                <a:ea typeface="+mn-ea"/>
                <a:cs typeface="+mn-cs"/>
              </a:rPr>
              <a:t>tidak dihiraukan-Nya.</a:t>
            </a:r>
          </a:p>
          <a:p>
            <a:pPr algn="ctr" defTabSz="457177" fontAlgn="auto">
              <a:lnSpc>
                <a:spcPct val="100000"/>
              </a:lnSpc>
              <a:spcBef>
                <a:spcPts val="0"/>
              </a:spcBef>
              <a:spcAft>
                <a:spcPts val="0"/>
              </a:spcAft>
            </a:pPr>
            <a:endParaRPr lang="en-GB" sz="3200">
              <a:solidFill>
                <a:prstClr val="white"/>
              </a:solidFill>
              <a:latin typeface="Calibri"/>
              <a:ea typeface="+mn-ea"/>
              <a:cs typeface="+mn-cs"/>
            </a:endParaRPr>
          </a:p>
          <a:p>
            <a:pPr algn="ctr" defTabSz="457177" fontAlgn="auto">
              <a:lnSpc>
                <a:spcPct val="100000"/>
              </a:lnSpc>
              <a:spcBef>
                <a:spcPts val="0"/>
              </a:spcBef>
              <a:spcAft>
                <a:spcPts val="0"/>
              </a:spcAft>
            </a:pPr>
            <a:r>
              <a:rPr lang="en-GB" sz="3200">
                <a:solidFill>
                  <a:prstClr val="white"/>
                </a:solidFill>
                <a:latin typeface="Calibri"/>
                <a:ea typeface="+mn-ea"/>
                <a:cs typeface="+mn-cs"/>
              </a:rPr>
              <a:t>Ayub 37:23-24</a:t>
            </a:r>
          </a:p>
          <a:p>
            <a:pPr algn="ctr" defTabSz="457177" fontAlgn="auto">
              <a:lnSpc>
                <a:spcPct val="100000"/>
              </a:lnSpc>
              <a:spcBef>
                <a:spcPts val="0"/>
              </a:spcBef>
              <a:spcAft>
                <a:spcPts val="0"/>
              </a:spcAft>
            </a:pPr>
            <a:endParaRPr lang="en-GB" sz="3200">
              <a:solidFill>
                <a:prstClr val="white"/>
              </a:solidFill>
              <a:latin typeface="Calibri"/>
              <a:ea typeface="+mn-ea"/>
              <a:cs typeface="+mn-cs"/>
            </a:endParaRPr>
          </a:p>
        </p:txBody>
      </p:sp>
    </p:spTree>
    <p:extLst>
      <p:ext uri="{BB962C8B-B14F-4D97-AF65-F5344CB8AC3E}">
        <p14:creationId xmlns:p14="http://schemas.microsoft.com/office/powerpoint/2010/main" val="149565562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38</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45510008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ChangeArrowheads="1"/>
          </p:cNvSpPr>
          <p:nvPr>
            <p:ph type="ctrTitle"/>
          </p:nvPr>
        </p:nvSpPr>
        <p:spPr>
          <a:xfrm>
            <a:off x="1295400" y="1066800"/>
            <a:ext cx="7162800" cy="1905000"/>
          </a:xfrm>
        </p:spPr>
        <p:txBody>
          <a:bodyPr/>
          <a:lstStyle/>
          <a:p>
            <a:pPr eaLnBrk="1" hangingPunct="1"/>
            <a:r>
              <a:rPr lang="en-US" b="1">
                <a:latin typeface="Arial" charset="0"/>
                <a:ea typeface="ＭＳ Ｐゴシック" charset="0"/>
                <a:cs typeface="ＭＳ Ｐゴシック" charset="0"/>
              </a:rPr>
              <a:t>Ujian Mid Semester Ayub </a:t>
            </a:r>
            <a:r>
              <a:rPr lang="en-US" altLang="ja-JP" sz="4000" b="1">
                <a:latin typeface="Arial" charset="0"/>
                <a:ea typeface="ＭＳ Ｐゴシック" charset="0"/>
                <a:cs typeface="ＭＳ Ｐゴシック" charset="0"/>
              </a:rPr>
              <a:t>(</a:t>
            </a:r>
            <a:r>
              <a:rPr lang="en-US" altLang="ja-JP" sz="4000" b="1" dirty="0">
                <a:latin typeface="Arial" charset="0"/>
                <a:ea typeface="ＭＳ Ｐゴシック" charset="0"/>
                <a:cs typeface="ＭＳ Ｐゴシック" charset="0"/>
              </a:rPr>
              <a:t>38–41)</a:t>
            </a:r>
            <a:endParaRPr lang="en-US" dirty="0">
              <a:latin typeface="Arial" charset="0"/>
              <a:ea typeface="ＭＳ Ｐゴシック" charset="0"/>
              <a:cs typeface="ＭＳ Ｐゴシック" charset="0"/>
            </a:endParaRPr>
          </a:p>
        </p:txBody>
      </p:sp>
      <p:sp>
        <p:nvSpPr>
          <p:cNvPr id="179202" name="Rectangle 3"/>
          <p:cNvSpPr>
            <a:spLocks noGrp="1" noChangeArrowheads="1"/>
          </p:cNvSpPr>
          <p:nvPr>
            <p:ph type="subTitle" idx="1"/>
          </p:nvPr>
        </p:nvSpPr>
        <p:spPr>
          <a:xfrm>
            <a:off x="1371600" y="3048000"/>
            <a:ext cx="7239000" cy="1101725"/>
          </a:xfrm>
        </p:spPr>
        <p:txBody>
          <a:bodyPr/>
          <a:lstStyle/>
          <a:p>
            <a:pPr algn="l" eaLnBrk="1" hangingPunct="1">
              <a:buFont typeface="Wingdings" charset="0"/>
              <a:buNone/>
            </a:pPr>
            <a:r>
              <a:rPr lang="en-US" b="1" u="sng">
                <a:latin typeface="Arial" charset="0"/>
                <a:ea typeface="ＭＳ Ｐゴシック" charset="0"/>
                <a:cs typeface="ＭＳ Ｐゴシック" charset="0"/>
              </a:rPr>
              <a:t>Bagian 1 (Jawab singkat, 38:1–40:5)</a:t>
            </a:r>
            <a:r>
              <a:rPr lang="en-US" b="1">
                <a:latin typeface="Arial" charset="0"/>
                <a:ea typeface="ＭＳ Ｐゴシック" charset="0"/>
                <a:cs typeface="ＭＳ Ｐゴシック" charset="0"/>
              </a:rPr>
              <a:t>: Dapatkah engkau menjawab satu saja pertanyaanku?</a:t>
            </a:r>
          </a:p>
          <a:p>
            <a:pPr algn="l" eaLnBrk="1" hangingPunct="1">
              <a:buFont typeface="Wingdings" charset="0"/>
              <a:buNone/>
            </a:pPr>
            <a:r>
              <a:rPr lang="en-US" b="1" u="sng">
                <a:latin typeface="Arial" charset="0"/>
                <a:ea typeface="ＭＳ Ｐゴシック" charset="0"/>
                <a:cs typeface="ＭＳ Ｐゴシック" charset="0"/>
              </a:rPr>
              <a:t>Bagian 2 (Pertanyaan Esei, 40:6–41:34)</a:t>
            </a:r>
            <a:r>
              <a:rPr lang="en-US" b="1">
                <a:latin typeface="Arial" charset="0"/>
                <a:ea typeface="ＭＳ Ｐゴシック" charset="0"/>
                <a:cs typeface="ＭＳ Ｐゴシック" charset="0"/>
              </a:rPr>
              <a:t>:</a:t>
            </a:r>
          </a:p>
        </p:txBody>
      </p:sp>
      <p:sp>
        <p:nvSpPr>
          <p:cNvPr id="179203" name="Rectangle 4"/>
          <p:cNvSpPr>
            <a:spLocks noChangeArrowheads="1"/>
          </p:cNvSpPr>
          <p:nvPr/>
        </p:nvSpPr>
        <p:spPr bwMode="auto">
          <a:xfrm>
            <a:off x="1371600" y="5029200"/>
            <a:ext cx="77724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100000"/>
              </a:lnSpc>
              <a:spcBef>
                <a:spcPct val="20000"/>
              </a:spcBef>
              <a:buFont typeface="Wingdings" charset="0"/>
              <a:buChar char="ü"/>
            </a:pPr>
            <a:r>
              <a:rPr lang="en-US" b="1">
                <a:solidFill>
                  <a:schemeClr val="tx1"/>
                </a:solidFill>
                <a:latin typeface="Arial" charset="0"/>
              </a:rPr>
              <a:t>Dari sifat-sifat ini manakah yang engkau miliki (40:6-14)?</a:t>
            </a:r>
          </a:p>
          <a:p>
            <a:pPr>
              <a:lnSpc>
                <a:spcPct val="100000"/>
              </a:lnSpc>
              <a:spcBef>
                <a:spcPct val="20000"/>
              </a:spcBef>
              <a:buFont typeface="Wingdings" charset="0"/>
              <a:buChar char="ü"/>
            </a:pPr>
            <a:r>
              <a:rPr lang="en-US" b="1">
                <a:solidFill>
                  <a:schemeClr val="tx1"/>
                </a:solidFill>
                <a:latin typeface="Arial" charset="0"/>
              </a:rPr>
              <a:t>Bagaimana engkau bisa lebih kuat dari kuda Nil 40:15-24)?</a:t>
            </a:r>
          </a:p>
          <a:p>
            <a:pPr>
              <a:lnSpc>
                <a:spcPct val="100000"/>
              </a:lnSpc>
              <a:spcBef>
                <a:spcPct val="20000"/>
              </a:spcBef>
              <a:buFont typeface="Wingdings" charset="0"/>
              <a:buChar char="ü"/>
            </a:pPr>
            <a:r>
              <a:rPr lang="en-US" b="1">
                <a:solidFill>
                  <a:schemeClr val="tx1"/>
                </a:solidFill>
                <a:latin typeface="Arial" charset="0"/>
              </a:rPr>
              <a:t>Bagaimana engkau bisa lebih kuat dari buaya (41)?</a:t>
            </a:r>
          </a:p>
        </p:txBody>
      </p:sp>
      <p:sp>
        <p:nvSpPr>
          <p:cNvPr id="179204" name="Text Box 5"/>
          <p:cNvSpPr txBox="1">
            <a:spLocks noChangeArrowheads="1"/>
          </p:cNvSpPr>
          <p:nvPr/>
        </p:nvSpPr>
        <p:spPr bwMode="auto">
          <a:xfrm>
            <a:off x="8305800" y="149225"/>
            <a:ext cx="692150"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sz="2400" b="1">
                <a:latin typeface="Arial" charset="0"/>
              </a:rPr>
              <a:t>369</a:t>
            </a:r>
            <a:endParaRPr lang="en-US"/>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6350" y="1066800"/>
            <a:ext cx="8985250" cy="5638800"/>
            <a:chOff x="-96" y="-4"/>
            <a:chExt cx="5660" cy="4100"/>
          </a:xfrm>
        </p:grpSpPr>
        <p:grpSp>
          <p:nvGrpSpPr>
            <p:cNvPr id="171017" name="Group 3"/>
            <p:cNvGrpSpPr>
              <a:grpSpLocks/>
            </p:cNvGrpSpPr>
            <p:nvPr/>
          </p:nvGrpSpPr>
          <p:grpSpPr bwMode="auto">
            <a:xfrm>
              <a:off x="-96" y="0"/>
              <a:ext cx="5656" cy="4092"/>
              <a:chOff x="-96" y="0"/>
              <a:chExt cx="5656" cy="4092"/>
            </a:xfrm>
          </p:grpSpPr>
          <p:grpSp>
            <p:nvGrpSpPr>
              <p:cNvPr id="171019" name="Group 4"/>
              <p:cNvGrpSpPr>
                <a:grpSpLocks/>
              </p:cNvGrpSpPr>
              <p:nvPr/>
            </p:nvGrpSpPr>
            <p:grpSpPr bwMode="auto">
              <a:xfrm>
                <a:off x="0" y="0"/>
                <a:ext cx="1112" cy="634"/>
                <a:chOff x="0" y="0"/>
                <a:chExt cx="1112" cy="634"/>
              </a:xfrm>
            </p:grpSpPr>
            <p:sp>
              <p:nvSpPr>
                <p:cNvPr id="171107" name="Rectangle 5"/>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ORANG</a:t>
                  </a:r>
                </a:p>
              </p:txBody>
            </p:sp>
            <p:sp>
              <p:nvSpPr>
                <p:cNvPr id="171108" name="Rectangle 6"/>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20" name="Group 7"/>
              <p:cNvGrpSpPr>
                <a:grpSpLocks/>
              </p:cNvGrpSpPr>
              <p:nvPr/>
            </p:nvGrpSpPr>
            <p:grpSpPr bwMode="auto">
              <a:xfrm>
                <a:off x="1112" y="0"/>
                <a:ext cx="1112" cy="634"/>
                <a:chOff x="1112" y="0"/>
                <a:chExt cx="1112" cy="634"/>
              </a:xfrm>
            </p:grpSpPr>
            <p:sp>
              <p:nvSpPr>
                <p:cNvPr id="171105" name="Rectangle 8"/>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a:lnSpc>
                      <a:spcPct val="100000"/>
                    </a:lnSpc>
                  </a:pPr>
                  <a:r>
                    <a:rPr lang="en-US" sz="2400" b="1">
                      <a:solidFill>
                        <a:schemeClr val="bg1"/>
                      </a:solidFill>
                    </a:rPr>
                    <a:t>RESPON</a:t>
                  </a:r>
                </a:p>
              </p:txBody>
            </p:sp>
            <p:sp>
              <p:nvSpPr>
                <p:cNvPr id="171106" name="Rectangle 9"/>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21" name="Group 10"/>
              <p:cNvGrpSpPr>
                <a:grpSpLocks/>
              </p:cNvGrpSpPr>
              <p:nvPr/>
            </p:nvGrpSpPr>
            <p:grpSpPr bwMode="auto">
              <a:xfrm>
                <a:off x="2224" y="0"/>
                <a:ext cx="1112" cy="634"/>
                <a:chOff x="2224" y="0"/>
                <a:chExt cx="1112" cy="634"/>
              </a:xfrm>
            </p:grpSpPr>
            <p:sp>
              <p:nvSpPr>
                <p:cNvPr id="171103" name="Rectangle 1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SOLUSI</a:t>
                  </a:r>
                </a:p>
              </p:txBody>
            </p:sp>
            <p:sp>
              <p:nvSpPr>
                <p:cNvPr id="171104" name="Rectangle 12"/>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22" name="Group 13"/>
              <p:cNvGrpSpPr>
                <a:grpSpLocks/>
              </p:cNvGrpSpPr>
              <p:nvPr/>
            </p:nvGrpSpPr>
            <p:grpSpPr bwMode="auto">
              <a:xfrm>
                <a:off x="3336" y="0"/>
                <a:ext cx="1112" cy="634"/>
                <a:chOff x="3336" y="0"/>
                <a:chExt cx="1112" cy="634"/>
              </a:xfrm>
            </p:grpSpPr>
            <p:sp>
              <p:nvSpPr>
                <p:cNvPr id="171101" name="Rectangle 14"/>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PERSAMAAN </a:t>
                  </a:r>
                </a:p>
                <a:p>
                  <a:pPr algn="ctr">
                    <a:lnSpc>
                      <a:spcPct val="100000"/>
                    </a:lnSpc>
                  </a:pPr>
                  <a:r>
                    <a:rPr lang="en-US" sz="2400" b="1">
                      <a:solidFill>
                        <a:schemeClr val="bg1"/>
                      </a:solidFill>
                    </a:rPr>
                    <a:t>MODERN</a:t>
                  </a:r>
                </a:p>
              </p:txBody>
            </p:sp>
            <p:sp>
              <p:nvSpPr>
                <p:cNvPr id="171102" name="Rectangle 1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23" name="Group 16"/>
              <p:cNvGrpSpPr>
                <a:grpSpLocks/>
              </p:cNvGrpSpPr>
              <p:nvPr/>
            </p:nvGrpSpPr>
            <p:grpSpPr bwMode="auto">
              <a:xfrm>
                <a:off x="4448" y="0"/>
                <a:ext cx="1112" cy="634"/>
                <a:chOff x="4448" y="0"/>
                <a:chExt cx="1112" cy="634"/>
              </a:xfrm>
            </p:grpSpPr>
            <p:sp>
              <p:nvSpPr>
                <p:cNvPr id="171099" name="Rectangle 17"/>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JAWABAN</a:t>
                  </a:r>
                </a:p>
              </p:txBody>
            </p:sp>
            <p:sp>
              <p:nvSpPr>
                <p:cNvPr id="171100" name="Rectangle 18"/>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sp>
            <p:nvSpPr>
              <p:cNvPr id="171098" name="Rectangle 21"/>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96" name="Rectangle 24"/>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94" name="Rectangle 27"/>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92" name="Rectangle 30"/>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90" name="Rectangle 33"/>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88" name="Rectangle 36"/>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86" name="Rectangle 39"/>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84" name="Rectangle 42"/>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82" name="Rectangle 4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80" name="Rectangle 48"/>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78" name="Rectangle 51"/>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76" name="Rectangle 54"/>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74" name="Rectangle 57"/>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72" name="Rectangle 60"/>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70" name="Rectangle 63"/>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nvGrpSpPr>
              <p:cNvPr id="171039" name="Group 64"/>
              <p:cNvGrpSpPr>
                <a:grpSpLocks/>
              </p:cNvGrpSpPr>
              <p:nvPr/>
            </p:nvGrpSpPr>
            <p:grpSpPr bwMode="auto">
              <a:xfrm>
                <a:off x="-96" y="2709"/>
                <a:ext cx="1208" cy="811"/>
                <a:chOff x="-96" y="2709"/>
                <a:chExt cx="1208" cy="811"/>
              </a:xfrm>
            </p:grpSpPr>
            <p:sp>
              <p:nvSpPr>
                <p:cNvPr id="108609" name="Rectangle 65"/>
                <p:cNvSpPr>
                  <a:spLocks noChangeArrowheads="1"/>
                </p:cNvSpPr>
                <p:nvPr/>
              </p:nvSpPr>
              <p:spPr bwMode="auto">
                <a:xfrm>
                  <a:off x="-96" y="2713"/>
                  <a:ext cx="1161"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4. </a:t>
                  </a:r>
                  <a:r>
                    <a:rPr lang="en-US" sz="2400" b="1" dirty="0">
                      <a:solidFill>
                        <a:schemeClr val="bg1"/>
                      </a:solidFill>
                      <a:latin typeface="Arial Narrow" pitchFamily="-105" charset="0"/>
                      <a:ea typeface="Times New Roman" pitchFamily="-105" charset="0"/>
                      <a:cs typeface="Times New Roman" pitchFamily="-105" charset="0"/>
                    </a:rPr>
                    <a:t>Elihu</a:t>
                  </a:r>
                </a:p>
              </p:txBody>
            </p:sp>
            <p:sp>
              <p:nvSpPr>
                <p:cNvPr id="171068" name="Rectangle 66"/>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40" name="Group 67"/>
              <p:cNvGrpSpPr>
                <a:grpSpLocks/>
              </p:cNvGrpSpPr>
              <p:nvPr/>
            </p:nvGrpSpPr>
            <p:grpSpPr bwMode="auto">
              <a:xfrm>
                <a:off x="1066" y="2709"/>
                <a:ext cx="1158" cy="811"/>
                <a:chOff x="1066" y="2709"/>
                <a:chExt cx="1158" cy="811"/>
              </a:xfrm>
            </p:grpSpPr>
            <p:sp>
              <p:nvSpPr>
                <p:cNvPr id="108612" name="Rectangle 68"/>
                <p:cNvSpPr>
                  <a:spLocks noChangeArrowheads="1"/>
                </p:cNvSpPr>
                <p:nvPr/>
              </p:nvSpPr>
              <p:spPr bwMode="auto">
                <a:xfrm>
                  <a:off x="1066" y="2713"/>
                  <a:ext cx="1158"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1900" b="1">
                      <a:solidFill>
                        <a:schemeClr val="bg1"/>
                      </a:solidFill>
                      <a:latin typeface="Arial Narrow" pitchFamily="-105" charset="0"/>
                      <a:ea typeface="Times New Roman" pitchFamily="-105" charset="0"/>
                      <a:cs typeface="Times New Roman" pitchFamily="-105" charset="0"/>
                    </a:rPr>
                    <a:t>Pencobaan adalah untuk mengajar</a:t>
                  </a:r>
                </a:p>
                <a:p>
                  <a:pPr algn="ctr">
                    <a:lnSpc>
                      <a:spcPct val="100000"/>
                    </a:lnSpc>
                    <a:defRPr/>
                  </a:pPr>
                  <a:r>
                    <a:rPr lang="en-US" sz="1900" b="1">
                      <a:solidFill>
                        <a:schemeClr val="bg1"/>
                      </a:solidFill>
                      <a:latin typeface="Arial Narrow" pitchFamily="-105" charset="0"/>
                      <a:ea typeface="Times New Roman" pitchFamily="-105" charset="0"/>
                      <a:cs typeface="Times New Roman" pitchFamily="-105" charset="0"/>
                    </a:rPr>
                    <a:t>(33:14-19)</a:t>
                  </a:r>
                </a:p>
              </p:txBody>
            </p:sp>
            <p:sp>
              <p:nvSpPr>
                <p:cNvPr id="171066" name="Rectangle 69"/>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41" name="Group 70"/>
              <p:cNvGrpSpPr>
                <a:grpSpLocks/>
              </p:cNvGrpSpPr>
              <p:nvPr/>
            </p:nvGrpSpPr>
            <p:grpSpPr bwMode="auto">
              <a:xfrm>
                <a:off x="2224" y="2709"/>
                <a:ext cx="1112" cy="807"/>
                <a:chOff x="2224" y="2709"/>
                <a:chExt cx="1112" cy="807"/>
              </a:xfrm>
            </p:grpSpPr>
            <p:sp>
              <p:nvSpPr>
                <p:cNvPr id="108615"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Bertahan</a:t>
                  </a:r>
                </a:p>
              </p:txBody>
            </p:sp>
            <p:sp>
              <p:nvSpPr>
                <p:cNvPr id="171064" name="Rectangle 72"/>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42" name="Group 73"/>
              <p:cNvGrpSpPr>
                <a:grpSpLocks/>
              </p:cNvGrpSpPr>
              <p:nvPr/>
            </p:nvGrpSpPr>
            <p:grpSpPr bwMode="auto">
              <a:xfrm>
                <a:off x="3336" y="2709"/>
                <a:ext cx="1112" cy="807"/>
                <a:chOff x="3336" y="2709"/>
                <a:chExt cx="1112" cy="807"/>
              </a:xfrm>
            </p:grpSpPr>
            <p:sp>
              <p:nvSpPr>
                <p:cNvPr id="108618"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Para Pendeta</a:t>
                  </a:r>
                </a:p>
              </p:txBody>
            </p:sp>
            <p:sp>
              <p:nvSpPr>
                <p:cNvPr id="171062" name="Rectangle 7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43" name="Group 76"/>
              <p:cNvGrpSpPr>
                <a:grpSpLocks/>
              </p:cNvGrpSpPr>
              <p:nvPr/>
            </p:nvGrpSpPr>
            <p:grpSpPr bwMode="auto">
              <a:xfrm>
                <a:off x="4448" y="2709"/>
                <a:ext cx="1112" cy="807"/>
                <a:chOff x="4448" y="2709"/>
                <a:chExt cx="1112" cy="807"/>
              </a:xfrm>
            </p:grpSpPr>
            <p:sp>
              <p:nvSpPr>
                <p:cNvPr id="108621"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Tidak mencukupi</a:t>
                  </a:r>
                </a:p>
              </p:txBody>
            </p:sp>
            <p:sp>
              <p:nvSpPr>
                <p:cNvPr id="171060" name="Rectangle 78"/>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44" name="Group 79"/>
              <p:cNvGrpSpPr>
                <a:grpSpLocks/>
              </p:cNvGrpSpPr>
              <p:nvPr/>
            </p:nvGrpSpPr>
            <p:grpSpPr bwMode="auto">
              <a:xfrm>
                <a:off x="0" y="3516"/>
                <a:ext cx="1112" cy="576"/>
                <a:chOff x="0" y="3516"/>
                <a:chExt cx="1112" cy="576"/>
              </a:xfrm>
            </p:grpSpPr>
            <p:sp>
              <p:nvSpPr>
                <p:cNvPr id="108624"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5. GOD</a:t>
                  </a:r>
                </a:p>
              </p:txBody>
            </p:sp>
            <p:sp>
              <p:nvSpPr>
                <p:cNvPr id="171058" name="Rectangle 81"/>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45" name="Group 82"/>
              <p:cNvGrpSpPr>
                <a:grpSpLocks/>
              </p:cNvGrpSpPr>
              <p:nvPr/>
            </p:nvGrpSpPr>
            <p:grpSpPr bwMode="auto">
              <a:xfrm>
                <a:off x="1112" y="3516"/>
                <a:ext cx="1112" cy="576"/>
                <a:chOff x="1112" y="3516"/>
                <a:chExt cx="1112" cy="576"/>
              </a:xfrm>
            </p:grpSpPr>
            <p:sp>
              <p:nvSpPr>
                <p:cNvPr id="108627"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200" b="1" dirty="0">
                      <a:solidFill>
                        <a:schemeClr val="bg1"/>
                      </a:solidFill>
                      <a:latin typeface="Arial Narrow" pitchFamily="-105" charset="0"/>
                      <a:ea typeface="Times New Roman" pitchFamily="-105" charset="0"/>
                      <a:cs typeface="Times New Roman" pitchFamily="-105" charset="0"/>
                    </a:rPr>
                    <a:t>Not </a:t>
                  </a:r>
                  <a:r>
                    <a:rPr lang="uk-UA"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Why?</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 but </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Who?</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 (38–42)</a:t>
                  </a:r>
                </a:p>
              </p:txBody>
            </p:sp>
            <p:sp>
              <p:nvSpPr>
                <p:cNvPr id="171056" name="Rectangle 84"/>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46" name="Group 85"/>
              <p:cNvGrpSpPr>
                <a:grpSpLocks/>
              </p:cNvGrpSpPr>
              <p:nvPr/>
            </p:nvGrpSpPr>
            <p:grpSpPr bwMode="auto">
              <a:xfrm>
                <a:off x="2224" y="3516"/>
                <a:ext cx="1112" cy="576"/>
                <a:chOff x="2224" y="3516"/>
                <a:chExt cx="1112" cy="576"/>
              </a:xfrm>
            </p:grpSpPr>
            <p:sp>
              <p:nvSpPr>
                <p:cNvPr id="108630"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Worship</a:t>
                  </a:r>
                </a:p>
              </p:txBody>
            </p:sp>
            <p:sp>
              <p:nvSpPr>
                <p:cNvPr id="171054" name="Rectangle 87"/>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47" name="Group 88"/>
              <p:cNvGrpSpPr>
                <a:grpSpLocks/>
              </p:cNvGrpSpPr>
              <p:nvPr/>
            </p:nvGrpSpPr>
            <p:grpSpPr bwMode="auto">
              <a:xfrm>
                <a:off x="3336" y="3516"/>
                <a:ext cx="1112" cy="576"/>
                <a:chOff x="3336" y="3516"/>
                <a:chExt cx="1112" cy="576"/>
              </a:xfrm>
            </p:grpSpPr>
            <p:sp>
              <p:nvSpPr>
                <p:cNvPr id="108633"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None</a:t>
                  </a:r>
                </a:p>
              </p:txBody>
            </p:sp>
            <p:sp>
              <p:nvSpPr>
                <p:cNvPr id="171052" name="Rectangle 90"/>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48" name="Group 91"/>
              <p:cNvGrpSpPr>
                <a:grpSpLocks/>
              </p:cNvGrpSpPr>
              <p:nvPr/>
            </p:nvGrpSpPr>
            <p:grpSpPr bwMode="auto">
              <a:xfrm>
                <a:off x="4448" y="3516"/>
                <a:ext cx="1112" cy="576"/>
                <a:chOff x="4448" y="3516"/>
                <a:chExt cx="1112" cy="576"/>
              </a:xfrm>
            </p:grpSpPr>
            <p:sp>
              <p:nvSpPr>
                <p:cNvPr id="108636"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Unpopular</a:t>
                  </a:r>
                </a:p>
              </p:txBody>
            </p:sp>
            <p:sp>
              <p:nvSpPr>
                <p:cNvPr id="171050" name="Rectangle 93"/>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sp>
          <p:nvSpPr>
            <p:cNvPr id="171018" name="Rectangle 94"/>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sp>
        <p:nvSpPr>
          <p:cNvPr id="171011" name="Text Box 95"/>
          <p:cNvSpPr txBox="1">
            <a:spLocks noChangeArrowheads="1"/>
          </p:cNvSpPr>
          <p:nvPr/>
        </p:nvSpPr>
        <p:spPr bwMode="auto">
          <a:xfrm>
            <a:off x="8194675"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374</a:t>
            </a:r>
          </a:p>
        </p:txBody>
      </p:sp>
      <p:sp>
        <p:nvSpPr>
          <p:cNvPr id="108640"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300" b="1">
                <a:solidFill>
                  <a:srgbClr val="FFFFFF"/>
                </a:solidFill>
                <a:effectLst>
                  <a:outerShdw blurRad="38100" dist="38100" dir="2700000" algn="tl">
                    <a:srgbClr val="000000">
                      <a:alpha val="43137"/>
                    </a:srgbClr>
                  </a:outerShdw>
                </a:effectLst>
                <a:latin typeface="Arial Black" charset="0"/>
                <a:ea typeface="宋体" charset="0"/>
                <a:cs typeface="宋体" charset="0"/>
              </a:rPr>
              <a:t>5 Respon terhadap Penderitaan</a:t>
            </a:r>
            <a:endParaRPr lang="en-US" sz="3300" b="1">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108642" name="Rectangle 98"/>
          <p:cNvSpPr>
            <a:spLocks noChangeArrowheads="1"/>
          </p:cNvSpPr>
          <p:nvPr/>
        </p:nvSpPr>
        <p:spPr bwMode="auto">
          <a:xfrm>
            <a:off x="0" y="5881688"/>
            <a:ext cx="9220200" cy="12192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108651" name="Rectangle 10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b="1">
                <a:solidFill>
                  <a:srgbClr val="FFFFFF"/>
                </a:solidFill>
                <a:effectLst>
                  <a:outerShdw blurRad="38100" dist="38100" dir="2700000" algn="tl">
                    <a:srgbClr val="000000"/>
                  </a:outerShdw>
                </a:effectLst>
                <a:latin typeface="Arial" charset="0"/>
                <a:ea typeface="Arial" charset="0"/>
                <a:cs typeface="Arial" charset="0"/>
              </a:rPr>
              <a:t>Huang Sabin, SBC, adaptasi</a:t>
            </a:r>
            <a:endParaRPr lang="en-US" b="1">
              <a:solidFill>
                <a:srgbClr val="FFFFFF"/>
              </a:solidFill>
              <a:effectLst>
                <a:outerShdw blurRad="38100" dist="38100" dir="2700000" algn="tl">
                  <a:srgbClr val="000000"/>
                </a:outerShdw>
              </a:effectLst>
              <a:latin typeface="Arial" charset="0"/>
              <a:ea typeface="Arial" charset="0"/>
              <a:cs typeface="Arial" charset="0"/>
            </a:endParaRPr>
          </a:p>
        </p:txBody>
      </p:sp>
      <p:sp>
        <p:nvSpPr>
          <p:cNvPr id="100" name="Rectangle 174">
            <a:extLst>
              <a:ext uri="{FF2B5EF4-FFF2-40B4-BE49-F238E27FC236}">
                <a16:creationId xmlns:a16="http://schemas.microsoft.com/office/drawing/2014/main" id="{1BEA47F3-995E-4004-A793-D50C0BCA1C76}"/>
              </a:ext>
            </a:extLst>
          </p:cNvPr>
          <p:cNvSpPr>
            <a:spLocks noChangeArrowheads="1"/>
          </p:cNvSpPr>
          <p:nvPr/>
        </p:nvSpPr>
        <p:spPr bwMode="auto">
          <a:xfrm>
            <a:off x="6544" y="1938751"/>
            <a:ext cx="1819197" cy="87745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1</a:t>
            </a:r>
            <a:r>
              <a:rPr lang="en-US" sz="2400" b="1">
                <a:solidFill>
                  <a:srgbClr val="E9E2B6"/>
                </a:solidFill>
                <a:latin typeface="Arial Narrow" pitchFamily="-105" charset="0"/>
                <a:ea typeface="Times New Roman" pitchFamily="-105" charset="0"/>
                <a:cs typeface="Times New Roman" pitchFamily="-105" charset="0"/>
              </a:rPr>
              <a:t>. Istri Ayub</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01" name="Rectangle 175">
            <a:extLst>
              <a:ext uri="{FF2B5EF4-FFF2-40B4-BE49-F238E27FC236}">
                <a16:creationId xmlns:a16="http://schemas.microsoft.com/office/drawing/2014/main" id="{E11D4176-5659-48E3-9547-FB94BDBA9780}"/>
              </a:ext>
            </a:extLst>
          </p:cNvPr>
          <p:cNvSpPr>
            <a:spLocks noChangeArrowheads="1"/>
          </p:cNvSpPr>
          <p:nvPr/>
        </p:nvSpPr>
        <p:spPr bwMode="auto">
          <a:xfrm>
            <a:off x="1825741" y="1938751"/>
            <a:ext cx="1982794" cy="87745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Kutukilah Allah &amp; matilah (2:9)</a:t>
            </a:r>
          </a:p>
        </p:txBody>
      </p:sp>
      <p:sp>
        <p:nvSpPr>
          <p:cNvPr id="102" name="Rectangle 176">
            <a:extLst>
              <a:ext uri="{FF2B5EF4-FFF2-40B4-BE49-F238E27FC236}">
                <a16:creationId xmlns:a16="http://schemas.microsoft.com/office/drawing/2014/main" id="{BEE18E80-A834-4DE7-BD84-B768C840C0A2}"/>
              </a:ext>
            </a:extLst>
          </p:cNvPr>
          <p:cNvSpPr>
            <a:spLocks noChangeArrowheads="1"/>
          </p:cNvSpPr>
          <p:nvPr/>
        </p:nvSpPr>
        <p:spPr bwMode="auto">
          <a:xfrm>
            <a:off x="3644939" y="1938751"/>
            <a:ext cx="1819197" cy="87745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Bunuh diri</a:t>
            </a:r>
          </a:p>
        </p:txBody>
      </p:sp>
      <p:sp>
        <p:nvSpPr>
          <p:cNvPr id="103" name="Rectangle 177">
            <a:extLst>
              <a:ext uri="{FF2B5EF4-FFF2-40B4-BE49-F238E27FC236}">
                <a16:creationId xmlns:a16="http://schemas.microsoft.com/office/drawing/2014/main" id="{5720B377-8ED8-4DCF-8AC7-89D9FC2B5FFC}"/>
              </a:ext>
            </a:extLst>
          </p:cNvPr>
          <p:cNvSpPr>
            <a:spLocks noChangeArrowheads="1"/>
          </p:cNvSpPr>
          <p:nvPr/>
        </p:nvSpPr>
        <p:spPr bwMode="auto">
          <a:xfrm>
            <a:off x="5464136" y="1938751"/>
            <a:ext cx="1819197" cy="87745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Anak muda</a:t>
            </a:r>
          </a:p>
        </p:txBody>
      </p:sp>
      <p:sp>
        <p:nvSpPr>
          <p:cNvPr id="104" name="Rectangle 178">
            <a:extLst>
              <a:ext uri="{FF2B5EF4-FFF2-40B4-BE49-F238E27FC236}">
                <a16:creationId xmlns:a16="http://schemas.microsoft.com/office/drawing/2014/main" id="{4069B81A-5460-4119-BF3E-B2B2716CEDC2}"/>
              </a:ext>
            </a:extLst>
          </p:cNvPr>
          <p:cNvSpPr>
            <a:spLocks noChangeArrowheads="1"/>
          </p:cNvSpPr>
          <p:nvPr/>
        </p:nvSpPr>
        <p:spPr bwMode="auto">
          <a:xfrm>
            <a:off x="7283334" y="1938751"/>
            <a:ext cx="1819197" cy="87745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Tidak dapat diterima</a:t>
            </a:r>
          </a:p>
        </p:txBody>
      </p:sp>
      <p:sp>
        <p:nvSpPr>
          <p:cNvPr id="105" name="Rectangle 179">
            <a:extLst>
              <a:ext uri="{FF2B5EF4-FFF2-40B4-BE49-F238E27FC236}">
                <a16:creationId xmlns:a16="http://schemas.microsoft.com/office/drawing/2014/main" id="{D3C2A34E-8C4D-42A8-9CE9-72D7BF148084}"/>
              </a:ext>
            </a:extLst>
          </p:cNvPr>
          <p:cNvSpPr>
            <a:spLocks noChangeArrowheads="1"/>
          </p:cNvSpPr>
          <p:nvPr/>
        </p:nvSpPr>
        <p:spPr bwMode="auto">
          <a:xfrm>
            <a:off x="6544" y="2816203"/>
            <a:ext cx="1819197" cy="87195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cs typeface="Times New Roman" charset="0"/>
              </a:rPr>
              <a:t>2</a:t>
            </a:r>
            <a:r>
              <a:rPr lang="en-US" sz="2400" b="1">
                <a:solidFill>
                  <a:srgbClr val="E9E2B6"/>
                </a:solidFill>
                <a:cs typeface="Times New Roman" charset="0"/>
              </a:rPr>
              <a:t>. Tiga </a:t>
            </a:r>
            <a:r>
              <a:rPr lang="ru-RU" altLang="ja-JP" sz="2400" b="1">
                <a:solidFill>
                  <a:srgbClr val="E9E2B6"/>
                </a:solidFill>
                <a:cs typeface="Times New Roman" charset="0"/>
              </a:rPr>
              <a:t>“</a:t>
            </a:r>
            <a:r>
              <a:rPr lang="en-US" sz="2400" b="1">
                <a:solidFill>
                  <a:srgbClr val="E9E2B6"/>
                </a:solidFill>
                <a:cs typeface="Times New Roman" charset="0"/>
              </a:rPr>
              <a:t>sahabat</a:t>
            </a:r>
            <a:r>
              <a:rPr lang="ru-RU" altLang="ja-JP" sz="2400" b="1">
                <a:solidFill>
                  <a:srgbClr val="E9E2B6"/>
                </a:solidFill>
                <a:cs typeface="Times New Roman" charset="0"/>
              </a:rPr>
              <a:t>"</a:t>
            </a:r>
            <a:endParaRPr lang="en-US" sz="2400" b="1" dirty="0">
              <a:solidFill>
                <a:srgbClr val="E9E2B6"/>
              </a:solidFill>
              <a:cs typeface="Times New Roman" charset="0"/>
            </a:endParaRPr>
          </a:p>
        </p:txBody>
      </p:sp>
      <p:sp>
        <p:nvSpPr>
          <p:cNvPr id="106" name="Rectangle 180">
            <a:extLst>
              <a:ext uri="{FF2B5EF4-FFF2-40B4-BE49-F238E27FC236}">
                <a16:creationId xmlns:a16="http://schemas.microsoft.com/office/drawing/2014/main" id="{FAC143E7-4E8F-4799-B4C9-8FCEED4AF94B}"/>
              </a:ext>
            </a:extLst>
          </p:cNvPr>
          <p:cNvSpPr>
            <a:spLocks noChangeArrowheads="1"/>
          </p:cNvSpPr>
          <p:nvPr/>
        </p:nvSpPr>
        <p:spPr bwMode="auto">
          <a:xfrm>
            <a:off x="1581982" y="2816203"/>
            <a:ext cx="2300172" cy="87195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200" b="1">
                <a:solidFill>
                  <a:srgbClr val="E9E2B6"/>
                </a:solidFill>
                <a:latin typeface="Arial Narrow" pitchFamily="-105" charset="0"/>
                <a:ea typeface="Times New Roman" pitchFamily="-105" charset="0"/>
                <a:cs typeface="Times New Roman" pitchFamily="-105" charset="0"/>
              </a:rPr>
              <a:t>Penderitaan adalah akibat dosa (4:7-8)</a:t>
            </a:r>
          </a:p>
        </p:txBody>
      </p:sp>
      <p:sp>
        <p:nvSpPr>
          <p:cNvPr id="107" name="Rectangle 181">
            <a:extLst>
              <a:ext uri="{FF2B5EF4-FFF2-40B4-BE49-F238E27FC236}">
                <a16:creationId xmlns:a16="http://schemas.microsoft.com/office/drawing/2014/main" id="{DA29ECBF-8949-4C3E-B7A6-2214293FBAD1}"/>
              </a:ext>
            </a:extLst>
          </p:cNvPr>
          <p:cNvSpPr>
            <a:spLocks noChangeArrowheads="1"/>
          </p:cNvSpPr>
          <p:nvPr/>
        </p:nvSpPr>
        <p:spPr bwMode="auto">
          <a:xfrm>
            <a:off x="3880518" y="2816203"/>
            <a:ext cx="1583618" cy="87195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Pertobatan</a:t>
            </a:r>
          </a:p>
        </p:txBody>
      </p:sp>
      <p:sp>
        <p:nvSpPr>
          <p:cNvPr id="108" name="Rectangle 182">
            <a:extLst>
              <a:ext uri="{FF2B5EF4-FFF2-40B4-BE49-F238E27FC236}">
                <a16:creationId xmlns:a16="http://schemas.microsoft.com/office/drawing/2014/main" id="{C4A840D0-CF9F-401A-B49C-A17E012A6071}"/>
              </a:ext>
            </a:extLst>
          </p:cNvPr>
          <p:cNvSpPr>
            <a:spLocks noChangeArrowheads="1"/>
          </p:cNvSpPr>
          <p:nvPr/>
        </p:nvSpPr>
        <p:spPr bwMode="auto">
          <a:xfrm>
            <a:off x="5464136" y="2816203"/>
            <a:ext cx="1819197" cy="87195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ru-RU" sz="2400" b="1">
                <a:solidFill>
                  <a:srgbClr val="E9E2B6"/>
                </a:solidFill>
                <a:latin typeface="Arial Narrow" pitchFamily="-105" charset="0"/>
                <a:ea typeface="Times New Roman" pitchFamily="-105" charset="0"/>
                <a:cs typeface="Times New Roman" pitchFamily="-105" charset="0"/>
              </a:rPr>
              <a:t>“</a:t>
            </a:r>
            <a:r>
              <a:rPr lang="en-US" sz="2400" b="1">
                <a:solidFill>
                  <a:srgbClr val="E9E2B6"/>
                </a:solidFill>
                <a:latin typeface="Arial Narrow" pitchFamily="-105" charset="0"/>
                <a:ea typeface="Times New Roman" pitchFamily="-105" charset="0"/>
                <a:cs typeface="Times New Roman" pitchFamily="-105" charset="0"/>
              </a:rPr>
              <a:t>Sebut, dan tuntutlah”</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09" name="Rectangle 183">
            <a:extLst>
              <a:ext uri="{FF2B5EF4-FFF2-40B4-BE49-F238E27FC236}">
                <a16:creationId xmlns:a16="http://schemas.microsoft.com/office/drawing/2014/main" id="{3990E886-A3C0-4CD6-9A85-8E3C59B2D315}"/>
              </a:ext>
            </a:extLst>
          </p:cNvPr>
          <p:cNvSpPr>
            <a:spLocks noChangeArrowheads="1"/>
          </p:cNvSpPr>
          <p:nvPr/>
        </p:nvSpPr>
        <p:spPr bwMode="auto">
          <a:xfrm>
            <a:off x="7283334" y="2816203"/>
            <a:ext cx="1819197" cy="87195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b="1">
                <a:solidFill>
                  <a:srgbClr val="E9E2B6"/>
                </a:solidFill>
                <a:latin typeface="Arial Narrow" pitchFamily="-105" charset="0"/>
                <a:ea typeface="Times New Roman" pitchFamily="-105" charset="0"/>
                <a:cs typeface="Times New Roman" pitchFamily="-105" charset="0"/>
              </a:rPr>
              <a:t>Tidak selalu </a:t>
            </a:r>
          </a:p>
          <a:p>
            <a:pPr algn="ctr">
              <a:lnSpc>
                <a:spcPct val="100000"/>
              </a:lnSpc>
              <a:defRPr/>
            </a:pPr>
            <a:r>
              <a:rPr lang="en-US" b="1">
                <a:solidFill>
                  <a:srgbClr val="E9E2B6"/>
                </a:solidFill>
                <a:latin typeface="Arial Narrow" pitchFamily="-105" charset="0"/>
                <a:ea typeface="Times New Roman" pitchFamily="-105" charset="0"/>
                <a:cs typeface="Times New Roman" pitchFamily="-105" charset="0"/>
              </a:rPr>
              <a:t>dapat diterapkan</a:t>
            </a:r>
          </a:p>
        </p:txBody>
      </p:sp>
      <p:sp>
        <p:nvSpPr>
          <p:cNvPr id="110" name="Rectangle 50">
            <a:extLst>
              <a:ext uri="{FF2B5EF4-FFF2-40B4-BE49-F238E27FC236}">
                <a16:creationId xmlns:a16="http://schemas.microsoft.com/office/drawing/2014/main" id="{3D26B515-D06B-4849-B02A-023809DFB05C}"/>
              </a:ext>
            </a:extLst>
          </p:cNvPr>
          <p:cNvSpPr>
            <a:spLocks noChangeArrowheads="1"/>
          </p:cNvSpPr>
          <p:nvPr/>
        </p:nvSpPr>
        <p:spPr bwMode="auto">
          <a:xfrm>
            <a:off x="47953" y="3688154"/>
            <a:ext cx="1802672" cy="111538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3.  Ayub</a:t>
            </a:r>
          </a:p>
        </p:txBody>
      </p:sp>
      <p:sp>
        <p:nvSpPr>
          <p:cNvPr id="111" name="Rectangle 53">
            <a:extLst>
              <a:ext uri="{FF2B5EF4-FFF2-40B4-BE49-F238E27FC236}">
                <a16:creationId xmlns:a16="http://schemas.microsoft.com/office/drawing/2014/main" id="{AD143E9C-98EA-4977-9CC8-866EC1EDCAE9}"/>
              </a:ext>
            </a:extLst>
          </p:cNvPr>
          <p:cNvSpPr>
            <a:spLocks noChangeArrowheads="1"/>
          </p:cNvSpPr>
          <p:nvPr/>
        </p:nvSpPr>
        <p:spPr bwMode="auto">
          <a:xfrm>
            <a:off x="1850625" y="3688154"/>
            <a:ext cx="1802672" cy="111538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Allah tidak adil &amp; tidak peduli (</a:t>
            </a:r>
            <a:r>
              <a:rPr lang="en-US" sz="2400" b="1" dirty="0">
                <a:solidFill>
                  <a:schemeClr val="bg1"/>
                </a:solidFill>
                <a:latin typeface="Arial Narrow" pitchFamily="-105" charset="0"/>
                <a:ea typeface="Times New Roman" pitchFamily="-105" charset="0"/>
                <a:cs typeface="Times New Roman" pitchFamily="-105" charset="0"/>
              </a:rPr>
              <a:t>19:7)</a:t>
            </a:r>
          </a:p>
        </p:txBody>
      </p:sp>
      <p:sp>
        <p:nvSpPr>
          <p:cNvPr id="112" name="Rectangle 56">
            <a:extLst>
              <a:ext uri="{FF2B5EF4-FFF2-40B4-BE49-F238E27FC236}">
                <a16:creationId xmlns:a16="http://schemas.microsoft.com/office/drawing/2014/main" id="{0BDBB934-9F68-4769-AB73-F6E142811BE3}"/>
              </a:ext>
            </a:extLst>
          </p:cNvPr>
          <p:cNvSpPr>
            <a:spLocks noChangeArrowheads="1"/>
          </p:cNvSpPr>
          <p:nvPr/>
        </p:nvSpPr>
        <p:spPr bwMode="auto">
          <a:xfrm>
            <a:off x="3653298" y="3688154"/>
            <a:ext cx="1802672" cy="111538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Mengeluh</a:t>
            </a:r>
          </a:p>
        </p:txBody>
      </p:sp>
      <p:sp>
        <p:nvSpPr>
          <p:cNvPr id="113" name="Rectangle 59">
            <a:extLst>
              <a:ext uri="{FF2B5EF4-FFF2-40B4-BE49-F238E27FC236}">
                <a16:creationId xmlns:a16="http://schemas.microsoft.com/office/drawing/2014/main" id="{DFBD65B5-F36E-4F74-B2A2-0026AFA25C85}"/>
              </a:ext>
            </a:extLst>
          </p:cNvPr>
          <p:cNvSpPr>
            <a:spLocks noChangeArrowheads="1"/>
          </p:cNvSpPr>
          <p:nvPr/>
        </p:nvSpPr>
        <p:spPr bwMode="auto">
          <a:xfrm>
            <a:off x="5455970" y="3688154"/>
            <a:ext cx="1802672" cy="111538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Orang yang berkabung</a:t>
            </a:r>
          </a:p>
        </p:txBody>
      </p:sp>
      <p:sp>
        <p:nvSpPr>
          <p:cNvPr id="114" name="Rectangle 62">
            <a:extLst>
              <a:ext uri="{FF2B5EF4-FFF2-40B4-BE49-F238E27FC236}">
                <a16:creationId xmlns:a16="http://schemas.microsoft.com/office/drawing/2014/main" id="{666A88A4-D2F0-4ADE-A673-471F8CEE6B6F}"/>
              </a:ext>
            </a:extLst>
          </p:cNvPr>
          <p:cNvSpPr>
            <a:spLocks noChangeArrowheads="1"/>
          </p:cNvSpPr>
          <p:nvPr/>
        </p:nvSpPr>
        <p:spPr bwMode="auto">
          <a:xfrm>
            <a:off x="7258643" y="3688154"/>
            <a:ext cx="1802672" cy="111538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Tidak Alkitabiah</a:t>
            </a:r>
          </a:p>
        </p:txBody>
      </p:sp>
      <p:sp>
        <p:nvSpPr>
          <p:cNvPr id="87" name="Rectangle 80">
            <a:extLst>
              <a:ext uri="{FF2B5EF4-FFF2-40B4-BE49-F238E27FC236}">
                <a16:creationId xmlns:a16="http://schemas.microsoft.com/office/drawing/2014/main" id="{C7BD5888-C62D-4FB9-BBDD-7EC4435C8390}"/>
              </a:ext>
            </a:extLst>
          </p:cNvPr>
          <p:cNvSpPr>
            <a:spLocks noChangeArrowheads="1"/>
          </p:cNvSpPr>
          <p:nvPr/>
        </p:nvSpPr>
        <p:spPr bwMode="auto">
          <a:xfrm>
            <a:off x="1" y="5863521"/>
            <a:ext cx="1849060" cy="79218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5. ALLAH</a:t>
            </a:r>
          </a:p>
        </p:txBody>
      </p:sp>
      <p:sp>
        <p:nvSpPr>
          <p:cNvPr id="88" name="Rectangle 83">
            <a:extLst>
              <a:ext uri="{FF2B5EF4-FFF2-40B4-BE49-F238E27FC236}">
                <a16:creationId xmlns:a16="http://schemas.microsoft.com/office/drawing/2014/main" id="{AF4CC791-5392-40F8-9276-80124467D6B9}"/>
              </a:ext>
            </a:extLst>
          </p:cNvPr>
          <p:cNvSpPr>
            <a:spLocks noChangeArrowheads="1"/>
          </p:cNvSpPr>
          <p:nvPr/>
        </p:nvSpPr>
        <p:spPr bwMode="auto">
          <a:xfrm>
            <a:off x="1861677" y="5863521"/>
            <a:ext cx="1826354" cy="79218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1800" b="1">
                <a:solidFill>
                  <a:schemeClr val="bg1"/>
                </a:solidFill>
                <a:latin typeface="Arial Narrow" pitchFamily="-105" charset="0"/>
                <a:ea typeface="Times New Roman" pitchFamily="-105" charset="0"/>
                <a:cs typeface="Times New Roman" pitchFamily="-105" charset="0"/>
              </a:rPr>
              <a:t>Bukan “Mengapa?” tetapi “Siapa?”</a:t>
            </a:r>
            <a:endParaRPr lang="en-US" sz="1800" b="1" dirty="0">
              <a:solidFill>
                <a:schemeClr val="bg1"/>
              </a:solidFill>
              <a:latin typeface="Arial Narrow" pitchFamily="-105" charset="0"/>
              <a:ea typeface="Times New Roman" pitchFamily="-105" charset="0"/>
              <a:cs typeface="Times New Roman" pitchFamily="-105" charset="0"/>
            </a:endParaRPr>
          </a:p>
        </p:txBody>
      </p:sp>
      <p:sp>
        <p:nvSpPr>
          <p:cNvPr id="89" name="Rectangle 86">
            <a:extLst>
              <a:ext uri="{FF2B5EF4-FFF2-40B4-BE49-F238E27FC236}">
                <a16:creationId xmlns:a16="http://schemas.microsoft.com/office/drawing/2014/main" id="{1BA3E707-8B5A-46CA-A697-A5BDC6FF3A70}"/>
              </a:ext>
            </a:extLst>
          </p:cNvPr>
          <p:cNvSpPr>
            <a:spLocks noChangeArrowheads="1"/>
          </p:cNvSpPr>
          <p:nvPr/>
        </p:nvSpPr>
        <p:spPr bwMode="auto">
          <a:xfrm>
            <a:off x="3688030" y="5863521"/>
            <a:ext cx="1802671" cy="79218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Penyembahan</a:t>
            </a:r>
          </a:p>
        </p:txBody>
      </p:sp>
      <p:sp>
        <p:nvSpPr>
          <p:cNvPr id="90" name="Rectangle 89">
            <a:extLst>
              <a:ext uri="{FF2B5EF4-FFF2-40B4-BE49-F238E27FC236}">
                <a16:creationId xmlns:a16="http://schemas.microsoft.com/office/drawing/2014/main" id="{E29472E1-8859-4C28-B847-830092FBB7BD}"/>
              </a:ext>
            </a:extLst>
          </p:cNvPr>
          <p:cNvSpPr>
            <a:spLocks noChangeArrowheads="1"/>
          </p:cNvSpPr>
          <p:nvPr/>
        </p:nvSpPr>
        <p:spPr bwMode="auto">
          <a:xfrm>
            <a:off x="5490701" y="5863521"/>
            <a:ext cx="1758950" cy="79218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Tidak ada</a:t>
            </a:r>
          </a:p>
        </p:txBody>
      </p:sp>
      <p:sp>
        <p:nvSpPr>
          <p:cNvPr id="91" name="Rectangle 92">
            <a:extLst>
              <a:ext uri="{FF2B5EF4-FFF2-40B4-BE49-F238E27FC236}">
                <a16:creationId xmlns:a16="http://schemas.microsoft.com/office/drawing/2014/main" id="{7408597C-3B44-4574-9445-EE9D03AE459F}"/>
              </a:ext>
            </a:extLst>
          </p:cNvPr>
          <p:cNvSpPr>
            <a:spLocks noChangeArrowheads="1"/>
          </p:cNvSpPr>
          <p:nvPr/>
        </p:nvSpPr>
        <p:spPr bwMode="auto">
          <a:xfrm>
            <a:off x="7256001" y="5863521"/>
            <a:ext cx="1741949" cy="79218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Tidak biasanya</a:t>
            </a:r>
          </a:p>
        </p:txBody>
      </p:sp>
      <p:sp>
        <p:nvSpPr>
          <p:cNvPr id="200" name="Rectangle 106">
            <a:extLst>
              <a:ext uri="{FF2B5EF4-FFF2-40B4-BE49-F238E27FC236}">
                <a16:creationId xmlns:a16="http://schemas.microsoft.com/office/drawing/2014/main" id="{802E046D-2A2F-478F-8245-37A9EE23A004}"/>
              </a:ext>
            </a:extLst>
          </p:cNvPr>
          <p:cNvSpPr>
            <a:spLocks noChangeArrowheads="1"/>
          </p:cNvSpPr>
          <p:nvPr/>
        </p:nvSpPr>
        <p:spPr bwMode="auto">
          <a:xfrm>
            <a:off x="23339" y="1850355"/>
            <a:ext cx="9220200" cy="4093428"/>
          </a:xfrm>
          <a:prstGeom prst="rect">
            <a:avLst/>
          </a:prstGeom>
          <a:gradFill rotWithShape="1">
            <a:gsLst>
              <a:gs pos="0">
                <a:srgbClr val="414881"/>
              </a:gs>
              <a:gs pos="100000">
                <a:srgbClr val="414881">
                  <a:gamma/>
                  <a:shade val="46275"/>
                  <a:invGamma/>
                </a:srgbClr>
              </a:gs>
            </a:gsLst>
            <a:path path="shape">
              <a:fillToRect l="50000" t="50000" r="50000" b="50000"/>
            </a:path>
          </a:gradFill>
          <a:ln w="12700" cap="sq">
            <a:noFill/>
            <a:miter lim="800000"/>
            <a:headEnd/>
            <a:tailEnd/>
          </a:ln>
          <a:effectLst/>
        </p:spPr>
        <p:txBody>
          <a:bodyPr>
            <a:spAutoFit/>
          </a:bodyPr>
          <a:lstStyle/>
          <a:p>
            <a:pPr>
              <a:defRPr/>
            </a:pPr>
            <a:r>
              <a:rPr lang="en-US" sz="3250" b="1">
                <a:solidFill>
                  <a:schemeClr val="bg1"/>
                </a:solidFill>
                <a:effectLst>
                  <a:outerShdw blurRad="38100" dist="38100" dir="2700000" algn="tl">
                    <a:srgbClr val="000000"/>
                  </a:outerShdw>
                </a:effectLst>
                <a:latin typeface="Arial" charset="0"/>
                <a:cs typeface="Arial" charset="0"/>
              </a:rPr>
              <a:t>Ayub 38:1 Maka dari dalam badai TUHAN menjawab Ayub  </a:t>
            </a:r>
            <a:r>
              <a:rPr lang="en-US" sz="3250" b="1" baseline="30000">
                <a:solidFill>
                  <a:schemeClr val="bg1"/>
                </a:solidFill>
                <a:effectLst>
                  <a:outerShdw blurRad="38100" dist="38100" dir="2700000" algn="tl">
                    <a:srgbClr val="000000"/>
                  </a:outerShdw>
                </a:effectLst>
                <a:latin typeface="Arial" charset="0"/>
                <a:cs typeface="Arial" charset="0"/>
              </a:rPr>
              <a:t>2</a:t>
            </a:r>
            <a:r>
              <a:rPr lang="ru-RU" sz="3250" b="1">
                <a:solidFill>
                  <a:schemeClr val="bg1"/>
                </a:solidFill>
                <a:effectLst>
                  <a:outerShdw blurRad="38100" dist="38100" dir="2700000" algn="tl">
                    <a:srgbClr val="000000"/>
                  </a:outerShdw>
                </a:effectLst>
                <a:latin typeface="Arial" charset="0"/>
                <a:cs typeface="Arial" charset="0"/>
              </a:rPr>
              <a:t>"</a:t>
            </a:r>
            <a:r>
              <a:rPr lang="en-US" sz="3250" b="1">
                <a:solidFill>
                  <a:schemeClr val="bg1"/>
                </a:solidFill>
                <a:effectLst>
                  <a:outerShdw blurRad="38100" dist="38100" dir="2700000" algn="tl">
                    <a:srgbClr val="000000"/>
                  </a:outerShdw>
                </a:effectLst>
                <a:latin typeface="Arial" charset="0"/>
                <a:cs typeface="Arial" charset="0"/>
              </a:rPr>
              <a:t>Siapakah dia yang menggelapkan keputusan dengan perkataan-perkataan yang tidak ber-pengetahuan? </a:t>
            </a:r>
            <a:r>
              <a:rPr lang="en-US" sz="3250" b="1" baseline="30000">
                <a:solidFill>
                  <a:schemeClr val="bg1"/>
                </a:solidFill>
                <a:effectLst>
                  <a:outerShdw blurRad="38100" dist="38100" dir="2700000" algn="tl">
                    <a:srgbClr val="000000"/>
                  </a:outerShdw>
                </a:effectLst>
                <a:latin typeface="Arial" charset="0"/>
                <a:cs typeface="Arial" charset="0"/>
              </a:rPr>
              <a:t>3</a:t>
            </a:r>
            <a:r>
              <a:rPr lang="en-US" sz="3250" b="1">
                <a:solidFill>
                  <a:schemeClr val="bg1"/>
                </a:solidFill>
                <a:effectLst>
                  <a:outerShdw blurRad="38100" dist="38100" dir="2700000" algn="tl">
                    <a:srgbClr val="000000"/>
                  </a:outerShdw>
                </a:effectLst>
                <a:latin typeface="Arial" charset="0"/>
                <a:cs typeface="Arial" charset="0"/>
              </a:rPr>
              <a:t>Bersiaplah engkau sebagai laki-laki! Aku akan menanyai engkau, supaya engkau memberitahu Aku. </a:t>
            </a:r>
            <a:r>
              <a:rPr lang="en-US" sz="3250" b="1" baseline="30000">
                <a:solidFill>
                  <a:schemeClr val="bg1"/>
                </a:solidFill>
                <a:effectLst>
                  <a:outerShdw blurRad="38100" dist="38100" dir="2700000" algn="tl">
                    <a:srgbClr val="000000"/>
                  </a:outerShdw>
                </a:effectLst>
                <a:latin typeface="Arial" charset="0"/>
                <a:cs typeface="Arial" charset="0"/>
              </a:rPr>
              <a:t>4</a:t>
            </a:r>
            <a:r>
              <a:rPr lang="en-US" sz="3250" b="1">
                <a:solidFill>
                  <a:schemeClr val="bg1"/>
                </a:solidFill>
                <a:effectLst>
                  <a:outerShdw blurRad="38100" dist="38100" dir="2700000" algn="tl">
                    <a:srgbClr val="000000"/>
                  </a:outerShdw>
                </a:effectLst>
                <a:latin typeface="Arial" charset="0"/>
                <a:cs typeface="Arial" charset="0"/>
              </a:rPr>
              <a:t>Di manakah engkau, ketika Aku meletakkan dasar bumi? Ceritakanlah, kalau engkau mempunyai pengertian!</a:t>
            </a:r>
            <a:r>
              <a:rPr lang="ru-RU" altLang="ja-JP" sz="3250" b="1">
                <a:solidFill>
                  <a:schemeClr val="bg1"/>
                </a:solidFill>
                <a:effectLst>
                  <a:outerShdw blurRad="38100" dist="38100" dir="2700000" algn="tl">
                    <a:srgbClr val="000000"/>
                  </a:outerShdw>
                </a:effectLst>
                <a:latin typeface="Arial" charset="0"/>
                <a:cs typeface="Arial" charset="0"/>
              </a:rPr>
              <a:t>"</a:t>
            </a:r>
            <a:endParaRPr lang="en-US" sz="3250" b="1" dirty="0">
              <a:solidFill>
                <a:schemeClr val="bg1"/>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18884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xit" presetSubtype="0" fill="hold" grpId="0" nodeType="withEffect">
                                  <p:stCondLst>
                                    <p:cond delay="0"/>
                                  </p:stCondLst>
                                  <p:childTnLst>
                                    <p:animEffect transition="out" filter="dissolve">
                                      <p:cBhvr>
                                        <p:cTn id="6" dur="500"/>
                                        <p:tgtEl>
                                          <p:spTgt spid="108642"/>
                                        </p:tgtEl>
                                      </p:cBhvr>
                                    </p:animEffect>
                                    <p:set>
                                      <p:cBhvr>
                                        <p:cTn id="7" dur="1" fill="hold">
                                          <p:stCondLst>
                                            <p:cond delay="499"/>
                                          </p:stCondLst>
                                        </p:cTn>
                                        <p:tgtEl>
                                          <p:spTgt spid="108642"/>
                                        </p:tgtEl>
                                        <p:attrNameLst>
                                          <p:attrName>style.visibility</p:attrName>
                                        </p:attrNameLst>
                                      </p:cBhvr>
                                      <p:to>
                                        <p:strVal val="hidden"/>
                                      </p:to>
                                    </p:set>
                                  </p:childTnLst>
                                </p:cTn>
                              </p:par>
                              <p:par>
                                <p:cTn id="8" presetID="15" presetClass="entr" presetSubtype="0" fill="hold" grpId="0" nodeType="withEffect">
                                  <p:stCondLst>
                                    <p:cond delay="0"/>
                                  </p:stCondLst>
                                  <p:childTnLst>
                                    <p:set>
                                      <p:cBhvr>
                                        <p:cTn id="9" dur="1" fill="hold">
                                          <p:stCondLst>
                                            <p:cond delay="0"/>
                                          </p:stCondLst>
                                        </p:cTn>
                                        <p:tgtEl>
                                          <p:spTgt spid="200"/>
                                        </p:tgtEl>
                                        <p:attrNameLst>
                                          <p:attrName>style.visibility</p:attrName>
                                        </p:attrNameLst>
                                      </p:cBhvr>
                                      <p:to>
                                        <p:strVal val="visible"/>
                                      </p:to>
                                    </p:set>
                                    <p:anim calcmode="lin" valueType="num">
                                      <p:cBhvr>
                                        <p:cTn id="10" dur="1000" fill="hold"/>
                                        <p:tgtEl>
                                          <p:spTgt spid="200"/>
                                        </p:tgtEl>
                                        <p:attrNameLst>
                                          <p:attrName>ppt_w</p:attrName>
                                        </p:attrNameLst>
                                      </p:cBhvr>
                                      <p:tavLst>
                                        <p:tav tm="0">
                                          <p:val>
                                            <p:fltVal val="0"/>
                                          </p:val>
                                        </p:tav>
                                        <p:tav tm="100000">
                                          <p:val>
                                            <p:strVal val="#ppt_w"/>
                                          </p:val>
                                        </p:tav>
                                      </p:tavLst>
                                    </p:anim>
                                    <p:anim calcmode="lin" valueType="num">
                                      <p:cBhvr>
                                        <p:cTn id="11" dur="1000" fill="hold"/>
                                        <p:tgtEl>
                                          <p:spTgt spid="200"/>
                                        </p:tgtEl>
                                        <p:attrNameLst>
                                          <p:attrName>ppt_h</p:attrName>
                                        </p:attrNameLst>
                                      </p:cBhvr>
                                      <p:tavLst>
                                        <p:tav tm="0">
                                          <p:val>
                                            <p:fltVal val="0"/>
                                          </p:val>
                                        </p:tav>
                                        <p:tav tm="100000">
                                          <p:val>
                                            <p:strVal val="#ppt_h"/>
                                          </p:val>
                                        </p:tav>
                                      </p:tavLst>
                                    </p:anim>
                                    <p:anim calcmode="lin" valueType="num">
                                      <p:cBhvr>
                                        <p:cTn id="12" dur="1000" fill="hold"/>
                                        <p:tgtEl>
                                          <p:spTgt spid="200"/>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20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42" grpId="0" animBg="1"/>
      <p:bldP spid="200" grpId="0" animBg="1"/>
    </p:bldLst>
  </p:timing>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8266113" y="190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373</a:t>
            </a:r>
          </a:p>
        </p:txBody>
      </p:sp>
      <p:sp>
        <p:nvSpPr>
          <p:cNvPr id="159747" name="Rectangle 3"/>
          <p:cNvSpPr>
            <a:spLocks noGrp="1" noChangeArrowheads="1"/>
          </p:cNvSpPr>
          <p:nvPr>
            <p:ph type="title"/>
          </p:nvPr>
        </p:nvSpPr>
        <p:spPr>
          <a:xfrm>
            <a:off x="228600" y="228600"/>
            <a:ext cx="7848600" cy="609600"/>
          </a:xfrm>
          <a:gradFill rotWithShape="1">
            <a:gsLst>
              <a:gs pos="0">
                <a:srgbClr val="660033"/>
              </a:gs>
              <a:gs pos="100000">
                <a:srgbClr val="2F0018"/>
              </a:gs>
            </a:gsLst>
            <a:path path="shape">
              <a:fillToRect l="50000" t="50000" r="50000" b="50000"/>
            </a:path>
          </a:gradFill>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1"/>
          <a:lstStyle/>
          <a:p>
            <a:pPr eaLnBrk="1" hangingPunct="1"/>
            <a:r>
              <a:rPr lang="en-US" altLang="zh-CN" sz="3600" b="1">
                <a:solidFill>
                  <a:srgbClr val="FFFFFF"/>
                </a:solidFill>
                <a:latin typeface="Arial Narrow" charset="0"/>
                <a:ea typeface="ＭＳ Ｐゴシック" charset="0"/>
                <a:cs typeface="Times New Roman" charset="0"/>
              </a:rPr>
              <a:t>Nasihat Dari Sahabat-sahabat Ayub</a:t>
            </a:r>
            <a:endParaRPr lang="en-US" sz="3600" b="1" dirty="0">
              <a:solidFill>
                <a:srgbClr val="FFFFFF"/>
              </a:solidFill>
              <a:latin typeface="Arial Narrow" charset="0"/>
              <a:ea typeface="ＭＳ Ｐゴシック" charset="0"/>
              <a:cs typeface="Times New Roman" charset="0"/>
            </a:endParaRPr>
          </a:p>
        </p:txBody>
      </p:sp>
      <p:grpSp>
        <p:nvGrpSpPr>
          <p:cNvPr id="159748" name="Group 321"/>
          <p:cNvGrpSpPr>
            <a:grpSpLocks/>
          </p:cNvGrpSpPr>
          <p:nvPr/>
        </p:nvGrpSpPr>
        <p:grpSpPr bwMode="auto">
          <a:xfrm>
            <a:off x="149225" y="838200"/>
            <a:ext cx="8847138" cy="5943600"/>
            <a:chOff x="-4" y="-4"/>
            <a:chExt cx="5573" cy="7167"/>
          </a:xfrm>
        </p:grpSpPr>
        <p:grpSp>
          <p:nvGrpSpPr>
            <p:cNvPr id="159750" name="Group 319"/>
            <p:cNvGrpSpPr>
              <a:grpSpLocks/>
            </p:cNvGrpSpPr>
            <p:nvPr/>
          </p:nvGrpSpPr>
          <p:grpSpPr bwMode="auto">
            <a:xfrm>
              <a:off x="0" y="0"/>
              <a:ext cx="5565" cy="7159"/>
              <a:chOff x="0" y="0"/>
              <a:chExt cx="5565" cy="7159"/>
            </a:xfrm>
          </p:grpSpPr>
          <p:grpSp>
            <p:nvGrpSpPr>
              <p:cNvPr id="159752" name="Group 212"/>
              <p:cNvGrpSpPr>
                <a:grpSpLocks/>
              </p:cNvGrpSpPr>
              <p:nvPr/>
            </p:nvGrpSpPr>
            <p:grpSpPr bwMode="auto">
              <a:xfrm>
                <a:off x="0" y="0"/>
                <a:ext cx="795" cy="690"/>
                <a:chOff x="0" y="0"/>
                <a:chExt cx="795" cy="690"/>
              </a:xfrm>
            </p:grpSpPr>
            <p:sp>
              <p:nvSpPr>
                <p:cNvPr id="159912" name="Rectangle 144"/>
                <p:cNvSpPr>
                  <a:spLocks noChangeArrowheads="1"/>
                </p:cNvSpPr>
                <p:nvPr/>
              </p:nvSpPr>
              <p:spPr bwMode="auto">
                <a:xfrm>
                  <a:off x="0" y="0"/>
                  <a:ext cx="795" cy="690"/>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Siapa mereka</a:t>
                  </a:r>
                </a:p>
              </p:txBody>
            </p:sp>
            <p:sp>
              <p:nvSpPr>
                <p:cNvPr id="159913" name="Rectangle 211"/>
                <p:cNvSpPr>
                  <a:spLocks noChangeArrowheads="1"/>
                </p:cNvSpPr>
                <p:nvPr/>
              </p:nvSpPr>
              <p:spPr bwMode="auto">
                <a:xfrm>
                  <a:off x="0" y="0"/>
                  <a:ext cx="79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53" name="Group 214"/>
              <p:cNvGrpSpPr>
                <a:grpSpLocks/>
              </p:cNvGrpSpPr>
              <p:nvPr/>
            </p:nvGrpSpPr>
            <p:grpSpPr bwMode="auto">
              <a:xfrm>
                <a:off x="795" y="0"/>
                <a:ext cx="795" cy="690"/>
                <a:chOff x="795" y="0"/>
                <a:chExt cx="795" cy="690"/>
              </a:xfrm>
            </p:grpSpPr>
            <p:sp>
              <p:nvSpPr>
                <p:cNvPr id="159910" name="Rectangle 145"/>
                <p:cNvSpPr>
                  <a:spLocks noChangeArrowheads="1"/>
                </p:cNvSpPr>
                <p:nvPr/>
              </p:nvSpPr>
              <p:spPr bwMode="auto">
                <a:xfrm>
                  <a:off x="795" y="0"/>
                  <a:ext cx="795" cy="690"/>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400" b="1">
                      <a:solidFill>
                        <a:srgbClr val="FFFFFF"/>
                      </a:solidFill>
                    </a:rPr>
                    <a:t>Dimana mereka berbicara</a:t>
                  </a:r>
                </a:p>
              </p:txBody>
            </p:sp>
            <p:sp>
              <p:nvSpPr>
                <p:cNvPr id="159911" name="Rectangle 213"/>
                <p:cNvSpPr>
                  <a:spLocks noChangeArrowheads="1"/>
                </p:cNvSpPr>
                <p:nvPr/>
              </p:nvSpPr>
              <p:spPr bwMode="auto">
                <a:xfrm>
                  <a:off x="795" y="0"/>
                  <a:ext cx="79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54" name="Group 216"/>
              <p:cNvGrpSpPr>
                <a:grpSpLocks/>
              </p:cNvGrpSpPr>
              <p:nvPr/>
            </p:nvGrpSpPr>
            <p:grpSpPr bwMode="auto">
              <a:xfrm>
                <a:off x="1590" y="0"/>
                <a:ext cx="795" cy="690"/>
                <a:chOff x="1590" y="0"/>
                <a:chExt cx="795" cy="690"/>
              </a:xfrm>
            </p:grpSpPr>
            <p:sp>
              <p:nvSpPr>
                <p:cNvPr id="159908" name="Rectangle 146"/>
                <p:cNvSpPr>
                  <a:spLocks noChangeArrowheads="1"/>
                </p:cNvSpPr>
                <p:nvPr/>
              </p:nvSpPr>
              <p:spPr bwMode="auto">
                <a:xfrm>
                  <a:off x="1590" y="0"/>
                  <a:ext cx="795" cy="690"/>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400" b="1">
                      <a:solidFill>
                        <a:srgbClr val="FFFFFF"/>
                      </a:solidFill>
                    </a:rPr>
                    <a:t>Bagaimana mereka menolong</a:t>
                  </a:r>
                </a:p>
              </p:txBody>
            </p:sp>
            <p:sp>
              <p:nvSpPr>
                <p:cNvPr id="159909" name="Rectangle 215"/>
                <p:cNvSpPr>
                  <a:spLocks noChangeArrowheads="1"/>
                </p:cNvSpPr>
                <p:nvPr/>
              </p:nvSpPr>
              <p:spPr bwMode="auto">
                <a:xfrm>
                  <a:off x="1590" y="0"/>
                  <a:ext cx="79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55" name="Group 218"/>
              <p:cNvGrpSpPr>
                <a:grpSpLocks/>
              </p:cNvGrpSpPr>
              <p:nvPr/>
            </p:nvGrpSpPr>
            <p:grpSpPr bwMode="auto">
              <a:xfrm>
                <a:off x="2385" y="0"/>
                <a:ext cx="795" cy="690"/>
                <a:chOff x="2385" y="0"/>
                <a:chExt cx="795" cy="690"/>
              </a:xfrm>
            </p:grpSpPr>
            <p:sp>
              <p:nvSpPr>
                <p:cNvPr id="159906" name="Rectangle 147"/>
                <p:cNvSpPr>
                  <a:spLocks noChangeArrowheads="1"/>
                </p:cNvSpPr>
                <p:nvPr/>
              </p:nvSpPr>
              <p:spPr bwMode="auto">
                <a:xfrm>
                  <a:off x="2385" y="0"/>
                  <a:ext cx="795" cy="690"/>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300" b="1">
                      <a:solidFill>
                        <a:srgbClr val="FFFFFF"/>
                      </a:solidFill>
                    </a:rPr>
                    <a:t>Pandangan atas penderitaan Ayub</a:t>
                  </a:r>
                  <a:endParaRPr lang="en-US" sz="1300" b="1" dirty="0">
                    <a:solidFill>
                      <a:srgbClr val="FFFFFF"/>
                    </a:solidFill>
                  </a:endParaRPr>
                </a:p>
              </p:txBody>
            </p:sp>
            <p:sp>
              <p:nvSpPr>
                <p:cNvPr id="159907" name="Rectangle 217"/>
                <p:cNvSpPr>
                  <a:spLocks noChangeArrowheads="1"/>
                </p:cNvSpPr>
                <p:nvPr/>
              </p:nvSpPr>
              <p:spPr bwMode="auto">
                <a:xfrm>
                  <a:off x="2385" y="0"/>
                  <a:ext cx="79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56" name="Group 220"/>
              <p:cNvGrpSpPr>
                <a:grpSpLocks/>
              </p:cNvGrpSpPr>
              <p:nvPr/>
            </p:nvGrpSpPr>
            <p:grpSpPr bwMode="auto">
              <a:xfrm>
                <a:off x="3180" y="0"/>
                <a:ext cx="775" cy="690"/>
                <a:chOff x="3180" y="0"/>
                <a:chExt cx="775" cy="690"/>
              </a:xfrm>
            </p:grpSpPr>
            <p:sp>
              <p:nvSpPr>
                <p:cNvPr id="159904" name="Rectangle 148"/>
                <p:cNvSpPr>
                  <a:spLocks noChangeArrowheads="1"/>
                </p:cNvSpPr>
                <p:nvPr/>
              </p:nvSpPr>
              <p:spPr bwMode="auto">
                <a:xfrm>
                  <a:off x="3180" y="0"/>
                  <a:ext cx="775" cy="690"/>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Nasihat </a:t>
                  </a:r>
                </a:p>
                <a:p>
                  <a:pPr algn="ctr">
                    <a:lnSpc>
                      <a:spcPct val="100000"/>
                    </a:lnSpc>
                  </a:pPr>
                  <a:r>
                    <a:rPr lang="en-US" sz="1800" b="1">
                      <a:solidFill>
                        <a:srgbClr val="FFFFFF"/>
                      </a:solidFill>
                    </a:rPr>
                    <a:t>bagi Ayub</a:t>
                  </a:r>
                </a:p>
              </p:txBody>
            </p:sp>
            <p:sp>
              <p:nvSpPr>
                <p:cNvPr id="159905" name="Rectangle 219"/>
                <p:cNvSpPr>
                  <a:spLocks noChangeArrowheads="1"/>
                </p:cNvSpPr>
                <p:nvPr/>
              </p:nvSpPr>
              <p:spPr bwMode="auto">
                <a:xfrm>
                  <a:off x="3180" y="0"/>
                  <a:ext cx="77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57" name="Group 222"/>
              <p:cNvGrpSpPr>
                <a:grpSpLocks/>
              </p:cNvGrpSpPr>
              <p:nvPr/>
            </p:nvGrpSpPr>
            <p:grpSpPr bwMode="auto">
              <a:xfrm>
                <a:off x="3955" y="0"/>
                <a:ext cx="815" cy="690"/>
                <a:chOff x="3955" y="0"/>
                <a:chExt cx="815" cy="690"/>
              </a:xfrm>
            </p:grpSpPr>
            <p:sp>
              <p:nvSpPr>
                <p:cNvPr id="159902" name="Rectangle 149"/>
                <p:cNvSpPr>
                  <a:spLocks noChangeArrowheads="1"/>
                </p:cNvSpPr>
                <p:nvPr/>
              </p:nvSpPr>
              <p:spPr bwMode="auto">
                <a:xfrm>
                  <a:off x="3955" y="0"/>
                  <a:ext cx="815" cy="690"/>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Respon Ayub</a:t>
                  </a:r>
                  <a:endParaRPr lang="en-US" sz="1800" b="1" dirty="0">
                    <a:solidFill>
                      <a:srgbClr val="FFFFFF"/>
                    </a:solidFill>
                  </a:endParaRPr>
                </a:p>
              </p:txBody>
            </p:sp>
            <p:sp>
              <p:nvSpPr>
                <p:cNvPr id="159903" name="Rectangle 221"/>
                <p:cNvSpPr>
                  <a:spLocks noChangeArrowheads="1"/>
                </p:cNvSpPr>
                <p:nvPr/>
              </p:nvSpPr>
              <p:spPr bwMode="auto">
                <a:xfrm>
                  <a:off x="3955" y="0"/>
                  <a:ext cx="81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58" name="Group 224"/>
              <p:cNvGrpSpPr>
                <a:grpSpLocks/>
              </p:cNvGrpSpPr>
              <p:nvPr/>
            </p:nvGrpSpPr>
            <p:grpSpPr bwMode="auto">
              <a:xfrm>
                <a:off x="4770" y="0"/>
                <a:ext cx="795" cy="690"/>
                <a:chOff x="4770" y="0"/>
                <a:chExt cx="795" cy="690"/>
              </a:xfrm>
            </p:grpSpPr>
            <p:sp>
              <p:nvSpPr>
                <p:cNvPr id="159900" name="Rectangle 150"/>
                <p:cNvSpPr>
                  <a:spLocks noChangeArrowheads="1"/>
                </p:cNvSpPr>
                <p:nvPr/>
              </p:nvSpPr>
              <p:spPr bwMode="auto">
                <a:xfrm>
                  <a:off x="4770" y="0"/>
                  <a:ext cx="795" cy="690"/>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solidFill>
                        <a:srgbClr val="FFFFFF"/>
                      </a:solidFill>
                    </a:rPr>
                    <a:t>Allah di mata mereka</a:t>
                  </a:r>
                  <a:endParaRPr lang="en-US" sz="1600" b="1" dirty="0">
                    <a:solidFill>
                      <a:srgbClr val="FFFFFF"/>
                    </a:solidFill>
                  </a:endParaRPr>
                </a:p>
              </p:txBody>
            </p:sp>
            <p:sp>
              <p:nvSpPr>
                <p:cNvPr id="159901" name="Rectangle 223"/>
                <p:cNvSpPr>
                  <a:spLocks noChangeArrowheads="1"/>
                </p:cNvSpPr>
                <p:nvPr/>
              </p:nvSpPr>
              <p:spPr bwMode="auto">
                <a:xfrm>
                  <a:off x="4770" y="0"/>
                  <a:ext cx="79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59" name="Group 226"/>
              <p:cNvGrpSpPr>
                <a:grpSpLocks/>
              </p:cNvGrpSpPr>
              <p:nvPr/>
            </p:nvGrpSpPr>
            <p:grpSpPr bwMode="auto">
              <a:xfrm>
                <a:off x="5565" y="0"/>
                <a:ext cx="0" cy="690"/>
                <a:chOff x="5565" y="0"/>
                <a:chExt cx="0" cy="690"/>
              </a:xfrm>
            </p:grpSpPr>
            <p:sp>
              <p:nvSpPr>
                <p:cNvPr id="159898" name="Rectangle 151"/>
                <p:cNvSpPr>
                  <a:spLocks noChangeArrowheads="1"/>
                </p:cNvSpPr>
                <p:nvPr/>
              </p:nvSpPr>
              <p:spPr bwMode="auto">
                <a:xfrm>
                  <a:off x="5565" y="0"/>
                  <a:ext cx="0"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99" name="Rectangle 225"/>
                <p:cNvSpPr>
                  <a:spLocks noChangeArrowheads="1"/>
                </p:cNvSpPr>
                <p:nvPr/>
              </p:nvSpPr>
              <p:spPr bwMode="auto">
                <a:xfrm>
                  <a:off x="5565" y="0"/>
                  <a:ext cx="0"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60" name="Group 228"/>
              <p:cNvGrpSpPr>
                <a:grpSpLocks/>
              </p:cNvGrpSpPr>
              <p:nvPr/>
            </p:nvGrpSpPr>
            <p:grpSpPr bwMode="auto">
              <a:xfrm>
                <a:off x="0" y="690"/>
                <a:ext cx="795" cy="1035"/>
                <a:chOff x="0" y="690"/>
                <a:chExt cx="795" cy="1035"/>
              </a:xfrm>
            </p:grpSpPr>
            <p:sp>
              <p:nvSpPr>
                <p:cNvPr id="159896" name="Rectangle 152"/>
                <p:cNvSpPr>
                  <a:spLocks noChangeArrowheads="1"/>
                </p:cNvSpPr>
                <p:nvPr/>
              </p:nvSpPr>
              <p:spPr bwMode="auto">
                <a:xfrm>
                  <a:off x="0" y="690"/>
                  <a:ext cx="795" cy="1035"/>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Elifas </a:t>
                  </a:r>
                </a:p>
                <a:p>
                  <a:pPr algn="ctr">
                    <a:lnSpc>
                      <a:spcPct val="100000"/>
                    </a:lnSpc>
                  </a:pPr>
                  <a:r>
                    <a:rPr lang="en-US" sz="1800" b="1">
                      <a:solidFill>
                        <a:srgbClr val="FFFFFF"/>
                      </a:solidFill>
                    </a:rPr>
                    <a:t>orang Teman</a:t>
                  </a:r>
                </a:p>
              </p:txBody>
            </p:sp>
            <p:sp>
              <p:nvSpPr>
                <p:cNvPr id="159897" name="Rectangle 227"/>
                <p:cNvSpPr>
                  <a:spLocks noChangeArrowheads="1"/>
                </p:cNvSpPr>
                <p:nvPr/>
              </p:nvSpPr>
              <p:spPr bwMode="auto">
                <a:xfrm>
                  <a:off x="0" y="690"/>
                  <a:ext cx="795" cy="103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61" name="Group 230"/>
              <p:cNvGrpSpPr>
                <a:grpSpLocks/>
              </p:cNvGrpSpPr>
              <p:nvPr/>
            </p:nvGrpSpPr>
            <p:grpSpPr bwMode="auto">
              <a:xfrm>
                <a:off x="795" y="690"/>
                <a:ext cx="795" cy="1035"/>
                <a:chOff x="795" y="690"/>
                <a:chExt cx="795" cy="1035"/>
              </a:xfrm>
            </p:grpSpPr>
            <p:sp>
              <p:nvSpPr>
                <p:cNvPr id="159894" name="Rectangle 153"/>
                <p:cNvSpPr>
                  <a:spLocks noChangeArrowheads="1"/>
                </p:cNvSpPr>
                <p:nvPr/>
              </p:nvSpPr>
              <p:spPr bwMode="auto">
                <a:xfrm>
                  <a:off x="795" y="690"/>
                  <a:ext cx="795" cy="1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Ayub 4–5, 15, 22</a:t>
                  </a:r>
                  <a:endParaRPr lang="en-US" sz="1600" b="1">
                    <a:solidFill>
                      <a:schemeClr val="tx1"/>
                    </a:solidFill>
                  </a:endParaRPr>
                </a:p>
              </p:txBody>
            </p:sp>
            <p:sp>
              <p:nvSpPr>
                <p:cNvPr id="159895" name="Rectangle 229"/>
                <p:cNvSpPr>
                  <a:spLocks noChangeArrowheads="1"/>
                </p:cNvSpPr>
                <p:nvPr/>
              </p:nvSpPr>
              <p:spPr bwMode="auto">
                <a:xfrm>
                  <a:off x="795" y="690"/>
                  <a:ext cx="795" cy="103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62" name="Group 232"/>
              <p:cNvGrpSpPr>
                <a:grpSpLocks/>
              </p:cNvGrpSpPr>
              <p:nvPr/>
            </p:nvGrpSpPr>
            <p:grpSpPr bwMode="auto">
              <a:xfrm>
                <a:off x="1590" y="690"/>
                <a:ext cx="795" cy="4921"/>
                <a:chOff x="1590" y="690"/>
                <a:chExt cx="795" cy="4921"/>
              </a:xfrm>
            </p:grpSpPr>
            <p:sp>
              <p:nvSpPr>
                <p:cNvPr id="159892" name="Rectangle 154"/>
                <p:cNvSpPr>
                  <a:spLocks noChangeArrowheads="1"/>
                </p:cNvSpPr>
                <p:nvPr/>
              </p:nvSpPr>
              <p:spPr bwMode="auto">
                <a:xfrm>
                  <a:off x="1590" y="690"/>
                  <a:ext cx="795" cy="4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Mereka duduk bersama Ayub tanpa mengucapkan sepatah kata selama tujuh hari </a:t>
                  </a:r>
                </a:p>
                <a:p>
                  <a:pPr algn="ctr">
                    <a:lnSpc>
                      <a:spcPct val="100000"/>
                    </a:lnSpc>
                  </a:pPr>
                  <a:r>
                    <a:rPr lang="en-US" sz="1600" b="1"/>
                    <a:t>(2:11-13)</a:t>
                  </a:r>
                  <a:endParaRPr lang="en-US" sz="1600" b="1">
                    <a:solidFill>
                      <a:schemeClr val="tx1"/>
                    </a:solidFill>
                  </a:endParaRPr>
                </a:p>
              </p:txBody>
            </p:sp>
            <p:sp>
              <p:nvSpPr>
                <p:cNvPr id="159893" name="Rectangle 231"/>
                <p:cNvSpPr>
                  <a:spLocks noChangeArrowheads="1"/>
                </p:cNvSpPr>
                <p:nvPr/>
              </p:nvSpPr>
              <p:spPr bwMode="auto">
                <a:xfrm>
                  <a:off x="1590" y="690"/>
                  <a:ext cx="795" cy="49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63" name="Group 234"/>
              <p:cNvGrpSpPr>
                <a:grpSpLocks/>
              </p:cNvGrpSpPr>
              <p:nvPr/>
            </p:nvGrpSpPr>
            <p:grpSpPr bwMode="auto">
              <a:xfrm>
                <a:off x="2385" y="690"/>
                <a:ext cx="795" cy="1035"/>
                <a:chOff x="2385" y="690"/>
                <a:chExt cx="795" cy="1035"/>
              </a:xfrm>
            </p:grpSpPr>
            <p:sp>
              <p:nvSpPr>
                <p:cNvPr id="159890" name="Rectangle 155"/>
                <p:cNvSpPr>
                  <a:spLocks noChangeArrowheads="1"/>
                </p:cNvSpPr>
                <p:nvPr/>
              </p:nvSpPr>
              <p:spPr bwMode="auto">
                <a:xfrm>
                  <a:off x="2385" y="690"/>
                  <a:ext cx="795" cy="1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Ayub menderita akibat dosa-dosanya</a:t>
                  </a:r>
                  <a:endParaRPr lang="en-US" sz="1600" b="1">
                    <a:solidFill>
                      <a:schemeClr val="tx1"/>
                    </a:solidFill>
                  </a:endParaRPr>
                </a:p>
              </p:txBody>
            </p:sp>
            <p:sp>
              <p:nvSpPr>
                <p:cNvPr id="159891" name="Rectangle 233"/>
                <p:cNvSpPr>
                  <a:spLocks noChangeArrowheads="1"/>
                </p:cNvSpPr>
                <p:nvPr/>
              </p:nvSpPr>
              <p:spPr bwMode="auto">
                <a:xfrm>
                  <a:off x="2385" y="690"/>
                  <a:ext cx="795" cy="103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64" name="Group 236"/>
              <p:cNvGrpSpPr>
                <a:grpSpLocks/>
              </p:cNvGrpSpPr>
              <p:nvPr/>
            </p:nvGrpSpPr>
            <p:grpSpPr bwMode="auto">
              <a:xfrm>
                <a:off x="3180" y="690"/>
                <a:ext cx="775" cy="1035"/>
                <a:chOff x="3180" y="690"/>
                <a:chExt cx="775" cy="1035"/>
              </a:xfrm>
            </p:grpSpPr>
            <p:sp>
              <p:nvSpPr>
                <p:cNvPr id="159888" name="Rectangle 156"/>
                <p:cNvSpPr>
                  <a:spLocks noChangeArrowheads="1"/>
                </p:cNvSpPr>
                <p:nvPr/>
              </p:nvSpPr>
              <p:spPr bwMode="auto">
                <a:xfrm>
                  <a:off x="3180" y="690"/>
                  <a:ext cx="775" cy="1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500" b="1"/>
                    <a:t>Mengadukan perkaramu kepada Allah (5:8)</a:t>
                  </a:r>
                  <a:endParaRPr lang="en-US" sz="1500" b="1">
                    <a:solidFill>
                      <a:schemeClr val="tx1"/>
                    </a:solidFill>
                  </a:endParaRPr>
                </a:p>
              </p:txBody>
            </p:sp>
            <p:sp>
              <p:nvSpPr>
                <p:cNvPr id="159889" name="Rectangle 235"/>
                <p:cNvSpPr>
                  <a:spLocks noChangeArrowheads="1"/>
                </p:cNvSpPr>
                <p:nvPr/>
              </p:nvSpPr>
              <p:spPr bwMode="auto">
                <a:xfrm>
                  <a:off x="3180" y="690"/>
                  <a:ext cx="775" cy="103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65" name="Group 238"/>
              <p:cNvGrpSpPr>
                <a:grpSpLocks/>
              </p:cNvGrpSpPr>
              <p:nvPr/>
            </p:nvGrpSpPr>
            <p:grpSpPr bwMode="auto">
              <a:xfrm>
                <a:off x="3955" y="690"/>
                <a:ext cx="815" cy="1035"/>
                <a:chOff x="3955" y="690"/>
                <a:chExt cx="815" cy="1035"/>
              </a:xfrm>
            </p:grpSpPr>
            <p:sp>
              <p:nvSpPr>
                <p:cNvPr id="159886" name="Rectangle 157"/>
                <p:cNvSpPr>
                  <a:spLocks noChangeArrowheads="1"/>
                </p:cNvSpPr>
                <p:nvPr/>
              </p:nvSpPr>
              <p:spPr bwMode="auto">
                <a:xfrm>
                  <a:off x="3955" y="690"/>
                  <a:ext cx="815" cy="1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500" b="1"/>
                    <a:t>Cabutlah tuduhanmu </a:t>
                  </a:r>
                </a:p>
                <a:p>
                  <a:pPr algn="ctr">
                    <a:lnSpc>
                      <a:spcPct val="100000"/>
                    </a:lnSpc>
                  </a:pPr>
                  <a:r>
                    <a:rPr lang="en-US" sz="1500" b="1"/>
                    <a:t>yang keliru (6:29)</a:t>
                  </a:r>
                  <a:endParaRPr lang="en-US" sz="1500" b="1">
                    <a:solidFill>
                      <a:schemeClr val="tx1"/>
                    </a:solidFill>
                  </a:endParaRPr>
                </a:p>
              </p:txBody>
            </p:sp>
            <p:sp>
              <p:nvSpPr>
                <p:cNvPr id="159887" name="Rectangle 237"/>
                <p:cNvSpPr>
                  <a:spLocks noChangeArrowheads="1"/>
                </p:cNvSpPr>
                <p:nvPr/>
              </p:nvSpPr>
              <p:spPr bwMode="auto">
                <a:xfrm>
                  <a:off x="3955" y="690"/>
                  <a:ext cx="815" cy="103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66" name="Group 240"/>
              <p:cNvGrpSpPr>
                <a:grpSpLocks/>
              </p:cNvGrpSpPr>
              <p:nvPr/>
            </p:nvGrpSpPr>
            <p:grpSpPr bwMode="auto">
              <a:xfrm>
                <a:off x="4770" y="690"/>
                <a:ext cx="795" cy="3877"/>
                <a:chOff x="4770" y="690"/>
                <a:chExt cx="795" cy="3877"/>
              </a:xfrm>
            </p:grpSpPr>
            <p:sp>
              <p:nvSpPr>
                <p:cNvPr id="159884" name="Rectangle 158"/>
                <p:cNvSpPr>
                  <a:spLocks noChangeArrowheads="1"/>
                </p:cNvSpPr>
                <p:nvPr/>
              </p:nvSpPr>
              <p:spPr bwMode="auto">
                <a:xfrm>
                  <a:off x="4770" y="690"/>
                  <a:ext cx="795" cy="3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Allah menegur sahabat- sahabat Ayub </a:t>
                  </a:r>
                  <a:r>
                    <a:rPr lang="en-US" sz="1600" b="1" dirty="0"/>
                    <a:t>(42:7)</a:t>
                  </a:r>
                </a:p>
                <a:p>
                  <a:pPr algn="ctr" eaLnBrk="0" hangingPunct="0">
                    <a:lnSpc>
                      <a:spcPct val="100000"/>
                    </a:lnSpc>
                  </a:pPr>
                  <a:endParaRPr lang="en-US" sz="1600" b="1" dirty="0">
                    <a:solidFill>
                      <a:schemeClr val="tx1"/>
                    </a:solidFill>
                  </a:endParaRPr>
                </a:p>
              </p:txBody>
            </p:sp>
            <p:sp>
              <p:nvSpPr>
                <p:cNvPr id="159885" name="Rectangle 239"/>
                <p:cNvSpPr>
                  <a:spLocks noChangeArrowheads="1"/>
                </p:cNvSpPr>
                <p:nvPr/>
              </p:nvSpPr>
              <p:spPr bwMode="auto">
                <a:xfrm>
                  <a:off x="4770" y="690"/>
                  <a:ext cx="795" cy="387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67" name="Group 242"/>
              <p:cNvGrpSpPr>
                <a:grpSpLocks/>
              </p:cNvGrpSpPr>
              <p:nvPr/>
            </p:nvGrpSpPr>
            <p:grpSpPr bwMode="auto">
              <a:xfrm>
                <a:off x="5565" y="690"/>
                <a:ext cx="0" cy="1035"/>
                <a:chOff x="5565" y="690"/>
                <a:chExt cx="0" cy="1035"/>
              </a:xfrm>
            </p:grpSpPr>
            <p:sp>
              <p:nvSpPr>
                <p:cNvPr id="159882" name="Rectangle 159"/>
                <p:cNvSpPr>
                  <a:spLocks noChangeArrowheads="1"/>
                </p:cNvSpPr>
                <p:nvPr/>
              </p:nvSpPr>
              <p:spPr bwMode="auto">
                <a:xfrm>
                  <a:off x="5565" y="690"/>
                  <a:ext cx="0" cy="1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83" name="Rectangle 241"/>
                <p:cNvSpPr>
                  <a:spLocks noChangeArrowheads="1"/>
                </p:cNvSpPr>
                <p:nvPr/>
              </p:nvSpPr>
              <p:spPr bwMode="auto">
                <a:xfrm>
                  <a:off x="5565" y="690"/>
                  <a:ext cx="0" cy="103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68" name="Group 244"/>
              <p:cNvGrpSpPr>
                <a:grpSpLocks/>
              </p:cNvGrpSpPr>
              <p:nvPr/>
            </p:nvGrpSpPr>
            <p:grpSpPr bwMode="auto">
              <a:xfrm>
                <a:off x="0" y="1725"/>
                <a:ext cx="795" cy="1305"/>
                <a:chOff x="0" y="1725"/>
                <a:chExt cx="795" cy="1305"/>
              </a:xfrm>
            </p:grpSpPr>
            <p:sp>
              <p:nvSpPr>
                <p:cNvPr id="159880" name="Rectangle 160"/>
                <p:cNvSpPr>
                  <a:spLocks noChangeArrowheads="1"/>
                </p:cNvSpPr>
                <p:nvPr/>
              </p:nvSpPr>
              <p:spPr bwMode="auto">
                <a:xfrm>
                  <a:off x="0" y="1725"/>
                  <a:ext cx="795" cy="1305"/>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Bildad </a:t>
                  </a:r>
                </a:p>
                <a:p>
                  <a:pPr algn="ctr">
                    <a:lnSpc>
                      <a:spcPct val="100000"/>
                    </a:lnSpc>
                  </a:pPr>
                  <a:r>
                    <a:rPr lang="en-US" sz="1800" b="1">
                      <a:solidFill>
                        <a:srgbClr val="FFFFFF"/>
                      </a:solidFill>
                    </a:rPr>
                    <a:t>orang Suah </a:t>
                  </a:r>
                </a:p>
              </p:txBody>
            </p:sp>
            <p:sp>
              <p:nvSpPr>
                <p:cNvPr id="159881" name="Rectangle 243"/>
                <p:cNvSpPr>
                  <a:spLocks noChangeArrowheads="1"/>
                </p:cNvSpPr>
                <p:nvPr/>
              </p:nvSpPr>
              <p:spPr bwMode="auto">
                <a:xfrm>
                  <a:off x="0" y="1725"/>
                  <a:ext cx="795" cy="13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69" name="Group 246"/>
              <p:cNvGrpSpPr>
                <a:grpSpLocks/>
              </p:cNvGrpSpPr>
              <p:nvPr/>
            </p:nvGrpSpPr>
            <p:grpSpPr bwMode="auto">
              <a:xfrm>
                <a:off x="795" y="1725"/>
                <a:ext cx="795" cy="1305"/>
                <a:chOff x="795" y="1725"/>
                <a:chExt cx="795" cy="1305"/>
              </a:xfrm>
            </p:grpSpPr>
            <p:sp>
              <p:nvSpPr>
                <p:cNvPr id="159878" name="Rectangle 161"/>
                <p:cNvSpPr>
                  <a:spLocks noChangeArrowheads="1"/>
                </p:cNvSpPr>
                <p:nvPr/>
              </p:nvSpPr>
              <p:spPr bwMode="auto">
                <a:xfrm>
                  <a:off x="795" y="1725"/>
                  <a:ext cx="795" cy="1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Ayub 8, 18, 25</a:t>
                  </a:r>
                  <a:endParaRPr lang="en-US" sz="1600" b="1">
                    <a:solidFill>
                      <a:schemeClr val="tx1"/>
                    </a:solidFill>
                  </a:endParaRPr>
                </a:p>
              </p:txBody>
            </p:sp>
            <p:sp>
              <p:nvSpPr>
                <p:cNvPr id="159879" name="Rectangle 245"/>
                <p:cNvSpPr>
                  <a:spLocks noChangeArrowheads="1"/>
                </p:cNvSpPr>
                <p:nvPr/>
              </p:nvSpPr>
              <p:spPr bwMode="auto">
                <a:xfrm>
                  <a:off x="795" y="1725"/>
                  <a:ext cx="795" cy="13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70" name="Group 248"/>
              <p:cNvGrpSpPr>
                <a:grpSpLocks/>
              </p:cNvGrpSpPr>
              <p:nvPr/>
            </p:nvGrpSpPr>
            <p:grpSpPr bwMode="auto">
              <a:xfrm>
                <a:off x="2385" y="1725"/>
                <a:ext cx="795" cy="1305"/>
                <a:chOff x="2385" y="1725"/>
                <a:chExt cx="795" cy="1305"/>
              </a:xfrm>
            </p:grpSpPr>
            <p:sp>
              <p:nvSpPr>
                <p:cNvPr id="159876" name="Rectangle 162"/>
                <p:cNvSpPr>
                  <a:spLocks noChangeArrowheads="1"/>
                </p:cNvSpPr>
                <p:nvPr/>
              </p:nvSpPr>
              <p:spPr bwMode="auto">
                <a:xfrm>
                  <a:off x="2385" y="1725"/>
                  <a:ext cx="795" cy="1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Ayub tetap menderita karena ia tidak mengaku dosa</a:t>
                  </a:r>
                  <a:endParaRPr lang="en-US" sz="1600" b="1" dirty="0">
                    <a:solidFill>
                      <a:schemeClr val="tx1"/>
                    </a:solidFill>
                  </a:endParaRPr>
                </a:p>
              </p:txBody>
            </p:sp>
            <p:sp>
              <p:nvSpPr>
                <p:cNvPr id="159877" name="Rectangle 247"/>
                <p:cNvSpPr>
                  <a:spLocks noChangeArrowheads="1"/>
                </p:cNvSpPr>
                <p:nvPr/>
              </p:nvSpPr>
              <p:spPr bwMode="auto">
                <a:xfrm>
                  <a:off x="2385" y="1725"/>
                  <a:ext cx="795" cy="13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71" name="Group 250"/>
              <p:cNvGrpSpPr>
                <a:grpSpLocks/>
              </p:cNvGrpSpPr>
              <p:nvPr/>
            </p:nvGrpSpPr>
            <p:grpSpPr bwMode="auto">
              <a:xfrm>
                <a:off x="3180" y="1725"/>
                <a:ext cx="775" cy="1305"/>
                <a:chOff x="3180" y="1725"/>
                <a:chExt cx="775" cy="1305"/>
              </a:xfrm>
            </p:grpSpPr>
            <p:sp>
              <p:nvSpPr>
                <p:cNvPr id="159874" name="Rectangle 163"/>
                <p:cNvSpPr>
                  <a:spLocks noChangeArrowheads="1"/>
                </p:cNvSpPr>
                <p:nvPr/>
              </p:nvSpPr>
              <p:spPr bwMode="auto">
                <a:xfrm>
                  <a:off x="3180" y="1725"/>
                  <a:ext cx="775" cy="1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Berapa lama engkau akan terus seperti ini?</a:t>
                  </a:r>
                  <a:endParaRPr lang="en-US" sz="1600" b="1">
                    <a:solidFill>
                      <a:schemeClr val="tx1"/>
                    </a:solidFill>
                  </a:endParaRPr>
                </a:p>
              </p:txBody>
            </p:sp>
            <p:sp>
              <p:nvSpPr>
                <p:cNvPr id="159875" name="Rectangle 249"/>
                <p:cNvSpPr>
                  <a:spLocks noChangeArrowheads="1"/>
                </p:cNvSpPr>
                <p:nvPr/>
              </p:nvSpPr>
              <p:spPr bwMode="auto">
                <a:xfrm>
                  <a:off x="3180" y="1725"/>
                  <a:ext cx="775" cy="13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72" name="Group 252"/>
              <p:cNvGrpSpPr>
                <a:grpSpLocks/>
              </p:cNvGrpSpPr>
              <p:nvPr/>
            </p:nvGrpSpPr>
            <p:grpSpPr bwMode="auto">
              <a:xfrm>
                <a:off x="3955" y="1725"/>
                <a:ext cx="815" cy="1305"/>
                <a:chOff x="3955" y="1725"/>
                <a:chExt cx="815" cy="1305"/>
              </a:xfrm>
            </p:grpSpPr>
            <p:sp>
              <p:nvSpPr>
                <p:cNvPr id="159872" name="Rectangle 164"/>
                <p:cNvSpPr>
                  <a:spLocks noChangeArrowheads="1"/>
                </p:cNvSpPr>
                <p:nvPr/>
              </p:nvSpPr>
              <p:spPr bwMode="auto">
                <a:xfrm>
                  <a:off x="3955" y="1725"/>
                  <a:ext cx="815" cy="1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500" b="1"/>
                    <a:t>Allah, mengapa Engkau be-perkara dengan aku? (10:2)</a:t>
                  </a:r>
                  <a:endParaRPr lang="en-US" sz="1500" b="1">
                    <a:solidFill>
                      <a:schemeClr val="tx1"/>
                    </a:solidFill>
                  </a:endParaRPr>
                </a:p>
              </p:txBody>
            </p:sp>
            <p:sp>
              <p:nvSpPr>
                <p:cNvPr id="159873" name="Rectangle 251"/>
                <p:cNvSpPr>
                  <a:spLocks noChangeArrowheads="1"/>
                </p:cNvSpPr>
                <p:nvPr/>
              </p:nvSpPr>
              <p:spPr bwMode="auto">
                <a:xfrm>
                  <a:off x="3955" y="1725"/>
                  <a:ext cx="815" cy="13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73" name="Group 254"/>
              <p:cNvGrpSpPr>
                <a:grpSpLocks/>
              </p:cNvGrpSpPr>
              <p:nvPr/>
            </p:nvGrpSpPr>
            <p:grpSpPr bwMode="auto">
              <a:xfrm>
                <a:off x="5565" y="1725"/>
                <a:ext cx="0" cy="261"/>
                <a:chOff x="5565" y="1725"/>
                <a:chExt cx="0" cy="261"/>
              </a:xfrm>
            </p:grpSpPr>
            <p:sp>
              <p:nvSpPr>
                <p:cNvPr id="159870" name="Rectangle 166"/>
                <p:cNvSpPr>
                  <a:spLocks noChangeArrowheads="1"/>
                </p:cNvSpPr>
                <p:nvPr/>
              </p:nvSpPr>
              <p:spPr bwMode="auto">
                <a:xfrm>
                  <a:off x="5565" y="1725"/>
                  <a:ext cx="0" cy="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71" name="Rectangle 253"/>
                <p:cNvSpPr>
                  <a:spLocks noChangeArrowheads="1"/>
                </p:cNvSpPr>
                <p:nvPr/>
              </p:nvSpPr>
              <p:spPr bwMode="auto">
                <a:xfrm>
                  <a:off x="5565" y="1725"/>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74" name="Group 256"/>
              <p:cNvGrpSpPr>
                <a:grpSpLocks/>
              </p:cNvGrpSpPr>
              <p:nvPr/>
            </p:nvGrpSpPr>
            <p:grpSpPr bwMode="auto">
              <a:xfrm>
                <a:off x="5565" y="1986"/>
                <a:ext cx="0" cy="261"/>
                <a:chOff x="5565" y="1986"/>
                <a:chExt cx="0" cy="261"/>
              </a:xfrm>
            </p:grpSpPr>
            <p:sp>
              <p:nvSpPr>
                <p:cNvPr id="159868" name="Rectangle 168"/>
                <p:cNvSpPr>
                  <a:spLocks noChangeArrowheads="1"/>
                </p:cNvSpPr>
                <p:nvPr/>
              </p:nvSpPr>
              <p:spPr bwMode="auto">
                <a:xfrm>
                  <a:off x="5565" y="1986"/>
                  <a:ext cx="0" cy="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69" name="Rectangle 255"/>
                <p:cNvSpPr>
                  <a:spLocks noChangeArrowheads="1"/>
                </p:cNvSpPr>
                <p:nvPr/>
              </p:nvSpPr>
              <p:spPr bwMode="auto">
                <a:xfrm>
                  <a:off x="5565" y="1986"/>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75" name="Group 258"/>
              <p:cNvGrpSpPr>
                <a:grpSpLocks/>
              </p:cNvGrpSpPr>
              <p:nvPr/>
            </p:nvGrpSpPr>
            <p:grpSpPr bwMode="auto">
              <a:xfrm>
                <a:off x="5565" y="2247"/>
                <a:ext cx="0" cy="261"/>
                <a:chOff x="5565" y="2247"/>
                <a:chExt cx="0" cy="261"/>
              </a:xfrm>
            </p:grpSpPr>
            <p:sp>
              <p:nvSpPr>
                <p:cNvPr id="159866" name="Rectangle 170"/>
                <p:cNvSpPr>
                  <a:spLocks noChangeArrowheads="1"/>
                </p:cNvSpPr>
                <p:nvPr/>
              </p:nvSpPr>
              <p:spPr bwMode="auto">
                <a:xfrm>
                  <a:off x="5565" y="2247"/>
                  <a:ext cx="0" cy="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67" name="Rectangle 257"/>
                <p:cNvSpPr>
                  <a:spLocks noChangeArrowheads="1"/>
                </p:cNvSpPr>
                <p:nvPr/>
              </p:nvSpPr>
              <p:spPr bwMode="auto">
                <a:xfrm>
                  <a:off x="5565" y="2247"/>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76" name="Group 260"/>
              <p:cNvGrpSpPr>
                <a:grpSpLocks/>
              </p:cNvGrpSpPr>
              <p:nvPr/>
            </p:nvGrpSpPr>
            <p:grpSpPr bwMode="auto">
              <a:xfrm>
                <a:off x="5565" y="2508"/>
                <a:ext cx="0" cy="261"/>
                <a:chOff x="5565" y="2508"/>
                <a:chExt cx="0" cy="261"/>
              </a:xfrm>
            </p:grpSpPr>
            <p:sp>
              <p:nvSpPr>
                <p:cNvPr id="159864" name="Rectangle 172"/>
                <p:cNvSpPr>
                  <a:spLocks noChangeArrowheads="1"/>
                </p:cNvSpPr>
                <p:nvPr/>
              </p:nvSpPr>
              <p:spPr bwMode="auto">
                <a:xfrm>
                  <a:off x="5565" y="2508"/>
                  <a:ext cx="0" cy="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65" name="Rectangle 259"/>
                <p:cNvSpPr>
                  <a:spLocks noChangeArrowheads="1"/>
                </p:cNvSpPr>
                <p:nvPr/>
              </p:nvSpPr>
              <p:spPr bwMode="auto">
                <a:xfrm>
                  <a:off x="5565" y="2508"/>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77" name="Group 262"/>
              <p:cNvGrpSpPr>
                <a:grpSpLocks/>
              </p:cNvGrpSpPr>
              <p:nvPr/>
            </p:nvGrpSpPr>
            <p:grpSpPr bwMode="auto">
              <a:xfrm>
                <a:off x="5565" y="2769"/>
                <a:ext cx="0" cy="261"/>
                <a:chOff x="5565" y="2769"/>
                <a:chExt cx="0" cy="261"/>
              </a:xfrm>
            </p:grpSpPr>
            <p:sp>
              <p:nvSpPr>
                <p:cNvPr id="159862" name="Rectangle 174"/>
                <p:cNvSpPr>
                  <a:spLocks noChangeArrowheads="1"/>
                </p:cNvSpPr>
                <p:nvPr/>
              </p:nvSpPr>
              <p:spPr bwMode="auto">
                <a:xfrm>
                  <a:off x="5565" y="2769"/>
                  <a:ext cx="0" cy="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63" name="Rectangle 261"/>
                <p:cNvSpPr>
                  <a:spLocks noChangeArrowheads="1"/>
                </p:cNvSpPr>
                <p:nvPr/>
              </p:nvSpPr>
              <p:spPr bwMode="auto">
                <a:xfrm>
                  <a:off x="5565" y="2769"/>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78" name="Group 264"/>
              <p:cNvGrpSpPr>
                <a:grpSpLocks/>
              </p:cNvGrpSpPr>
              <p:nvPr/>
            </p:nvGrpSpPr>
            <p:grpSpPr bwMode="auto">
              <a:xfrm>
                <a:off x="0" y="3030"/>
                <a:ext cx="795" cy="1537"/>
                <a:chOff x="0" y="3030"/>
                <a:chExt cx="795" cy="1537"/>
              </a:xfrm>
            </p:grpSpPr>
            <p:sp>
              <p:nvSpPr>
                <p:cNvPr id="159860" name="Rectangle 175"/>
                <p:cNvSpPr>
                  <a:spLocks noChangeArrowheads="1"/>
                </p:cNvSpPr>
                <p:nvPr/>
              </p:nvSpPr>
              <p:spPr bwMode="auto">
                <a:xfrm>
                  <a:off x="0" y="3030"/>
                  <a:ext cx="795" cy="1537"/>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sz="1800" b="1">
                      <a:solidFill>
                        <a:srgbClr val="FFFFFF"/>
                      </a:solidFill>
                    </a:rPr>
                    <a:t>Zofar</a:t>
                  </a:r>
                </a:p>
                <a:p>
                  <a:pPr algn="ctr">
                    <a:lnSpc>
                      <a:spcPct val="100000"/>
                    </a:lnSpc>
                  </a:pPr>
                  <a:r>
                    <a:rPr lang="en-US" sz="1800" b="1">
                      <a:solidFill>
                        <a:srgbClr val="FFFFFF"/>
                      </a:solidFill>
                    </a:rPr>
                    <a:t>orang Naama</a:t>
                  </a:r>
                </a:p>
              </p:txBody>
            </p:sp>
            <p:sp>
              <p:nvSpPr>
                <p:cNvPr id="159861" name="Rectangle 263"/>
                <p:cNvSpPr>
                  <a:spLocks noChangeArrowheads="1"/>
                </p:cNvSpPr>
                <p:nvPr/>
              </p:nvSpPr>
              <p:spPr bwMode="auto">
                <a:xfrm>
                  <a:off x="0" y="3030"/>
                  <a:ext cx="795" cy="153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79" name="Group 266"/>
              <p:cNvGrpSpPr>
                <a:grpSpLocks/>
              </p:cNvGrpSpPr>
              <p:nvPr/>
            </p:nvGrpSpPr>
            <p:grpSpPr bwMode="auto">
              <a:xfrm>
                <a:off x="795" y="3030"/>
                <a:ext cx="795" cy="1537"/>
                <a:chOff x="795" y="3030"/>
                <a:chExt cx="795" cy="1537"/>
              </a:xfrm>
            </p:grpSpPr>
            <p:sp>
              <p:nvSpPr>
                <p:cNvPr id="159858" name="Rectangle 176"/>
                <p:cNvSpPr>
                  <a:spLocks noChangeArrowheads="1"/>
                </p:cNvSpPr>
                <p:nvPr/>
              </p:nvSpPr>
              <p:spPr bwMode="auto">
                <a:xfrm>
                  <a:off x="795" y="3030"/>
                  <a:ext cx="795" cy="1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Ayub 11, 20</a:t>
                  </a:r>
                  <a:endParaRPr lang="en-US" sz="1600" b="1">
                    <a:solidFill>
                      <a:schemeClr val="tx1"/>
                    </a:solidFill>
                  </a:endParaRPr>
                </a:p>
              </p:txBody>
            </p:sp>
            <p:sp>
              <p:nvSpPr>
                <p:cNvPr id="159859" name="Rectangle 265"/>
                <p:cNvSpPr>
                  <a:spLocks noChangeArrowheads="1"/>
                </p:cNvSpPr>
                <p:nvPr/>
              </p:nvSpPr>
              <p:spPr bwMode="auto">
                <a:xfrm>
                  <a:off x="795" y="3030"/>
                  <a:ext cx="795" cy="153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80" name="Group 268"/>
              <p:cNvGrpSpPr>
                <a:grpSpLocks/>
              </p:cNvGrpSpPr>
              <p:nvPr/>
            </p:nvGrpSpPr>
            <p:grpSpPr bwMode="auto">
              <a:xfrm>
                <a:off x="2385" y="3030"/>
                <a:ext cx="795" cy="1537"/>
                <a:chOff x="2385" y="3030"/>
                <a:chExt cx="795" cy="1537"/>
              </a:xfrm>
            </p:grpSpPr>
            <p:sp>
              <p:nvSpPr>
                <p:cNvPr id="159856" name="Rectangle 177"/>
                <p:cNvSpPr>
                  <a:spLocks noChangeArrowheads="1"/>
                </p:cNvSpPr>
                <p:nvPr/>
              </p:nvSpPr>
              <p:spPr bwMode="auto">
                <a:xfrm>
                  <a:off x="2385" y="3030"/>
                  <a:ext cx="795" cy="1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Karena dosanya, Ayub pantas untuk lebih menderita</a:t>
                  </a:r>
                  <a:endParaRPr lang="en-US" sz="1600" b="1" dirty="0">
                    <a:solidFill>
                      <a:schemeClr val="tx1"/>
                    </a:solidFill>
                  </a:endParaRPr>
                </a:p>
              </p:txBody>
            </p:sp>
            <p:sp>
              <p:nvSpPr>
                <p:cNvPr id="159857" name="Rectangle 267"/>
                <p:cNvSpPr>
                  <a:spLocks noChangeArrowheads="1"/>
                </p:cNvSpPr>
                <p:nvPr/>
              </p:nvSpPr>
              <p:spPr bwMode="auto">
                <a:xfrm>
                  <a:off x="2385" y="3030"/>
                  <a:ext cx="795" cy="153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81" name="Group 270"/>
              <p:cNvGrpSpPr>
                <a:grpSpLocks/>
              </p:cNvGrpSpPr>
              <p:nvPr/>
            </p:nvGrpSpPr>
            <p:grpSpPr bwMode="auto">
              <a:xfrm>
                <a:off x="3180" y="3030"/>
                <a:ext cx="775" cy="1537"/>
                <a:chOff x="3180" y="3030"/>
                <a:chExt cx="775" cy="1537"/>
              </a:xfrm>
            </p:grpSpPr>
            <p:sp>
              <p:nvSpPr>
                <p:cNvPr id="159854" name="Rectangle 178"/>
                <p:cNvSpPr>
                  <a:spLocks noChangeArrowheads="1"/>
                </p:cNvSpPr>
                <p:nvPr/>
              </p:nvSpPr>
              <p:spPr bwMode="auto">
                <a:xfrm>
                  <a:off x="3180" y="3030"/>
                  <a:ext cx="775" cy="1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Menjauhlah dari dosa-dosamu (11:13,14)</a:t>
                  </a:r>
                  <a:endParaRPr lang="en-US" sz="1600" b="1">
                    <a:solidFill>
                      <a:schemeClr val="tx1"/>
                    </a:solidFill>
                  </a:endParaRPr>
                </a:p>
              </p:txBody>
            </p:sp>
            <p:sp>
              <p:nvSpPr>
                <p:cNvPr id="159855" name="Rectangle 269"/>
                <p:cNvSpPr>
                  <a:spLocks noChangeArrowheads="1"/>
                </p:cNvSpPr>
                <p:nvPr/>
              </p:nvSpPr>
              <p:spPr bwMode="auto">
                <a:xfrm>
                  <a:off x="3180" y="3030"/>
                  <a:ext cx="775" cy="153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82" name="Group 272"/>
              <p:cNvGrpSpPr>
                <a:grpSpLocks/>
              </p:cNvGrpSpPr>
              <p:nvPr/>
            </p:nvGrpSpPr>
            <p:grpSpPr bwMode="auto">
              <a:xfrm>
                <a:off x="3955" y="3030"/>
                <a:ext cx="815" cy="1537"/>
                <a:chOff x="3955" y="3030"/>
                <a:chExt cx="815" cy="1537"/>
              </a:xfrm>
            </p:grpSpPr>
            <p:sp>
              <p:nvSpPr>
                <p:cNvPr id="159852" name="Rectangle 179"/>
                <p:cNvSpPr>
                  <a:spLocks noChangeArrowheads="1"/>
                </p:cNvSpPr>
                <p:nvPr/>
              </p:nvSpPr>
              <p:spPr bwMode="auto">
                <a:xfrm>
                  <a:off x="3955" y="3030"/>
                  <a:ext cx="815" cy="1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Kutahu aku akan dibenarkan (13:18)</a:t>
                  </a:r>
                  <a:endParaRPr lang="en-US" sz="1600" b="1">
                    <a:solidFill>
                      <a:schemeClr val="tx1"/>
                    </a:solidFill>
                  </a:endParaRPr>
                </a:p>
              </p:txBody>
            </p:sp>
            <p:sp>
              <p:nvSpPr>
                <p:cNvPr id="159853" name="Rectangle 271"/>
                <p:cNvSpPr>
                  <a:spLocks noChangeArrowheads="1"/>
                </p:cNvSpPr>
                <p:nvPr/>
              </p:nvSpPr>
              <p:spPr bwMode="auto">
                <a:xfrm>
                  <a:off x="3955" y="3030"/>
                  <a:ext cx="815" cy="153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83" name="Group 274"/>
              <p:cNvGrpSpPr>
                <a:grpSpLocks/>
              </p:cNvGrpSpPr>
              <p:nvPr/>
            </p:nvGrpSpPr>
            <p:grpSpPr bwMode="auto">
              <a:xfrm>
                <a:off x="5565" y="3030"/>
                <a:ext cx="0" cy="319"/>
                <a:chOff x="5565" y="3030"/>
                <a:chExt cx="0" cy="319"/>
              </a:xfrm>
            </p:grpSpPr>
            <p:sp>
              <p:nvSpPr>
                <p:cNvPr id="159850" name="Rectangle 181"/>
                <p:cNvSpPr>
                  <a:spLocks noChangeArrowheads="1"/>
                </p:cNvSpPr>
                <p:nvPr/>
              </p:nvSpPr>
              <p:spPr bwMode="auto">
                <a:xfrm>
                  <a:off x="5565" y="3030"/>
                  <a:ext cx="0" cy="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51" name="Rectangle 273"/>
                <p:cNvSpPr>
                  <a:spLocks noChangeArrowheads="1"/>
                </p:cNvSpPr>
                <p:nvPr/>
              </p:nvSpPr>
              <p:spPr bwMode="auto">
                <a:xfrm>
                  <a:off x="5565" y="3030"/>
                  <a:ext cx="0" cy="319"/>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84" name="Group 276"/>
              <p:cNvGrpSpPr>
                <a:grpSpLocks/>
              </p:cNvGrpSpPr>
              <p:nvPr/>
            </p:nvGrpSpPr>
            <p:grpSpPr bwMode="auto">
              <a:xfrm>
                <a:off x="5565" y="3349"/>
                <a:ext cx="0" cy="319"/>
                <a:chOff x="5565" y="3349"/>
                <a:chExt cx="0" cy="319"/>
              </a:xfrm>
            </p:grpSpPr>
            <p:sp>
              <p:nvSpPr>
                <p:cNvPr id="159848" name="Rectangle 183"/>
                <p:cNvSpPr>
                  <a:spLocks noChangeArrowheads="1"/>
                </p:cNvSpPr>
                <p:nvPr/>
              </p:nvSpPr>
              <p:spPr bwMode="auto">
                <a:xfrm>
                  <a:off x="5565" y="3349"/>
                  <a:ext cx="0" cy="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49" name="Rectangle 275"/>
                <p:cNvSpPr>
                  <a:spLocks noChangeArrowheads="1"/>
                </p:cNvSpPr>
                <p:nvPr/>
              </p:nvSpPr>
              <p:spPr bwMode="auto">
                <a:xfrm>
                  <a:off x="5565" y="3349"/>
                  <a:ext cx="0" cy="319"/>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85" name="Group 278"/>
              <p:cNvGrpSpPr>
                <a:grpSpLocks/>
              </p:cNvGrpSpPr>
              <p:nvPr/>
            </p:nvGrpSpPr>
            <p:grpSpPr bwMode="auto">
              <a:xfrm>
                <a:off x="5565" y="3668"/>
                <a:ext cx="0" cy="319"/>
                <a:chOff x="5565" y="3668"/>
                <a:chExt cx="0" cy="319"/>
              </a:xfrm>
            </p:grpSpPr>
            <p:sp>
              <p:nvSpPr>
                <p:cNvPr id="159846" name="Rectangle 185"/>
                <p:cNvSpPr>
                  <a:spLocks noChangeArrowheads="1"/>
                </p:cNvSpPr>
                <p:nvPr/>
              </p:nvSpPr>
              <p:spPr bwMode="auto">
                <a:xfrm>
                  <a:off x="5565" y="3668"/>
                  <a:ext cx="0" cy="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47" name="Rectangle 277"/>
                <p:cNvSpPr>
                  <a:spLocks noChangeArrowheads="1"/>
                </p:cNvSpPr>
                <p:nvPr/>
              </p:nvSpPr>
              <p:spPr bwMode="auto">
                <a:xfrm>
                  <a:off x="5565" y="3668"/>
                  <a:ext cx="0" cy="319"/>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86" name="Group 280"/>
              <p:cNvGrpSpPr>
                <a:grpSpLocks/>
              </p:cNvGrpSpPr>
              <p:nvPr/>
            </p:nvGrpSpPr>
            <p:grpSpPr bwMode="auto">
              <a:xfrm>
                <a:off x="5565" y="3987"/>
                <a:ext cx="0" cy="319"/>
                <a:chOff x="5565" y="3987"/>
                <a:chExt cx="0" cy="319"/>
              </a:xfrm>
            </p:grpSpPr>
            <p:sp>
              <p:nvSpPr>
                <p:cNvPr id="159844" name="Rectangle 187"/>
                <p:cNvSpPr>
                  <a:spLocks noChangeArrowheads="1"/>
                </p:cNvSpPr>
                <p:nvPr/>
              </p:nvSpPr>
              <p:spPr bwMode="auto">
                <a:xfrm>
                  <a:off x="5565" y="3987"/>
                  <a:ext cx="0" cy="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45" name="Rectangle 279"/>
                <p:cNvSpPr>
                  <a:spLocks noChangeArrowheads="1"/>
                </p:cNvSpPr>
                <p:nvPr/>
              </p:nvSpPr>
              <p:spPr bwMode="auto">
                <a:xfrm>
                  <a:off x="5565" y="3987"/>
                  <a:ext cx="0" cy="319"/>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87" name="Group 282"/>
              <p:cNvGrpSpPr>
                <a:grpSpLocks/>
              </p:cNvGrpSpPr>
              <p:nvPr/>
            </p:nvGrpSpPr>
            <p:grpSpPr bwMode="auto">
              <a:xfrm>
                <a:off x="5565" y="4306"/>
                <a:ext cx="0" cy="261"/>
                <a:chOff x="5565" y="4306"/>
                <a:chExt cx="0" cy="261"/>
              </a:xfrm>
            </p:grpSpPr>
            <p:sp>
              <p:nvSpPr>
                <p:cNvPr id="159842" name="Rectangle 189"/>
                <p:cNvSpPr>
                  <a:spLocks noChangeArrowheads="1"/>
                </p:cNvSpPr>
                <p:nvPr/>
              </p:nvSpPr>
              <p:spPr bwMode="auto">
                <a:xfrm>
                  <a:off x="5565" y="4306"/>
                  <a:ext cx="0" cy="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43" name="Rectangle 281"/>
                <p:cNvSpPr>
                  <a:spLocks noChangeArrowheads="1"/>
                </p:cNvSpPr>
                <p:nvPr/>
              </p:nvSpPr>
              <p:spPr bwMode="auto">
                <a:xfrm>
                  <a:off x="5565" y="4306"/>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88" name="Group 284"/>
              <p:cNvGrpSpPr>
                <a:grpSpLocks/>
              </p:cNvGrpSpPr>
              <p:nvPr/>
            </p:nvGrpSpPr>
            <p:grpSpPr bwMode="auto">
              <a:xfrm>
                <a:off x="0" y="4567"/>
                <a:ext cx="795" cy="1044"/>
                <a:chOff x="0" y="4567"/>
                <a:chExt cx="795" cy="1044"/>
              </a:xfrm>
            </p:grpSpPr>
            <p:sp>
              <p:nvSpPr>
                <p:cNvPr id="159840" name="Rectangle 190"/>
                <p:cNvSpPr>
                  <a:spLocks noChangeArrowheads="1"/>
                </p:cNvSpPr>
                <p:nvPr/>
              </p:nvSpPr>
              <p:spPr bwMode="auto">
                <a:xfrm>
                  <a:off x="0" y="4567"/>
                  <a:ext cx="795" cy="1044"/>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Elihu      orang Bus</a:t>
                  </a:r>
                </a:p>
              </p:txBody>
            </p:sp>
            <p:sp>
              <p:nvSpPr>
                <p:cNvPr id="159841" name="Rectangle 283"/>
                <p:cNvSpPr>
                  <a:spLocks noChangeArrowheads="1"/>
                </p:cNvSpPr>
                <p:nvPr/>
              </p:nvSpPr>
              <p:spPr bwMode="auto">
                <a:xfrm>
                  <a:off x="0" y="4567"/>
                  <a:ext cx="795" cy="10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89" name="Group 286"/>
              <p:cNvGrpSpPr>
                <a:grpSpLocks/>
              </p:cNvGrpSpPr>
              <p:nvPr/>
            </p:nvGrpSpPr>
            <p:grpSpPr bwMode="auto">
              <a:xfrm>
                <a:off x="795" y="4567"/>
                <a:ext cx="795" cy="1044"/>
                <a:chOff x="795" y="4567"/>
                <a:chExt cx="795" cy="1044"/>
              </a:xfrm>
            </p:grpSpPr>
            <p:sp>
              <p:nvSpPr>
                <p:cNvPr id="159838" name="Rectangle 191"/>
                <p:cNvSpPr>
                  <a:spLocks noChangeArrowheads="1"/>
                </p:cNvSpPr>
                <p:nvPr/>
              </p:nvSpPr>
              <p:spPr bwMode="auto">
                <a:xfrm>
                  <a:off x="795" y="4567"/>
                  <a:ext cx="795" cy="1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Ayub 32–37</a:t>
                  </a:r>
                  <a:endParaRPr lang="en-US" sz="1600" b="1">
                    <a:solidFill>
                      <a:schemeClr val="tx1"/>
                    </a:solidFill>
                  </a:endParaRPr>
                </a:p>
              </p:txBody>
            </p:sp>
            <p:sp>
              <p:nvSpPr>
                <p:cNvPr id="159839" name="Rectangle 285"/>
                <p:cNvSpPr>
                  <a:spLocks noChangeArrowheads="1"/>
                </p:cNvSpPr>
                <p:nvPr/>
              </p:nvSpPr>
              <p:spPr bwMode="auto">
                <a:xfrm>
                  <a:off x="795" y="4567"/>
                  <a:ext cx="795" cy="10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90" name="Group 288"/>
              <p:cNvGrpSpPr>
                <a:grpSpLocks/>
              </p:cNvGrpSpPr>
              <p:nvPr/>
            </p:nvGrpSpPr>
            <p:grpSpPr bwMode="auto">
              <a:xfrm>
                <a:off x="2385" y="4567"/>
                <a:ext cx="795" cy="1044"/>
                <a:chOff x="2385" y="4567"/>
                <a:chExt cx="795" cy="1044"/>
              </a:xfrm>
            </p:grpSpPr>
            <p:sp>
              <p:nvSpPr>
                <p:cNvPr id="159836" name="Rectangle 192"/>
                <p:cNvSpPr>
                  <a:spLocks noChangeArrowheads="1"/>
                </p:cNvSpPr>
                <p:nvPr/>
              </p:nvSpPr>
              <p:spPr bwMode="auto">
                <a:xfrm>
                  <a:off x="2385" y="4567"/>
                  <a:ext cx="795" cy="1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Allah memakai penderitaan untuk mem- bentuk Ayub</a:t>
                  </a:r>
                  <a:endParaRPr lang="en-US" sz="1600" b="1">
                    <a:solidFill>
                      <a:schemeClr val="tx1"/>
                    </a:solidFill>
                  </a:endParaRPr>
                </a:p>
              </p:txBody>
            </p:sp>
            <p:sp>
              <p:nvSpPr>
                <p:cNvPr id="159837" name="Rectangle 287"/>
                <p:cNvSpPr>
                  <a:spLocks noChangeArrowheads="1"/>
                </p:cNvSpPr>
                <p:nvPr/>
              </p:nvSpPr>
              <p:spPr bwMode="auto">
                <a:xfrm>
                  <a:off x="2385" y="4567"/>
                  <a:ext cx="795" cy="10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91" name="Group 290"/>
              <p:cNvGrpSpPr>
                <a:grpSpLocks/>
              </p:cNvGrpSpPr>
              <p:nvPr/>
            </p:nvGrpSpPr>
            <p:grpSpPr bwMode="auto">
              <a:xfrm>
                <a:off x="3180" y="4567"/>
                <a:ext cx="775" cy="1044"/>
                <a:chOff x="3180" y="4567"/>
                <a:chExt cx="775" cy="1044"/>
              </a:xfrm>
            </p:grpSpPr>
            <p:sp>
              <p:nvSpPr>
                <p:cNvPr id="159834" name="Rectangle 193"/>
                <p:cNvSpPr>
                  <a:spLocks noChangeArrowheads="1"/>
                </p:cNvSpPr>
                <p:nvPr/>
              </p:nvSpPr>
              <p:spPr bwMode="auto">
                <a:xfrm>
                  <a:off x="3180" y="4567"/>
                  <a:ext cx="775" cy="1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Diamlah, Aku mengajarkan hikmat kepada-mu (33:33)</a:t>
                  </a:r>
                  <a:endParaRPr lang="en-US" sz="1600" b="1">
                    <a:solidFill>
                      <a:schemeClr val="tx1"/>
                    </a:solidFill>
                  </a:endParaRPr>
                </a:p>
              </p:txBody>
            </p:sp>
            <p:sp>
              <p:nvSpPr>
                <p:cNvPr id="159835" name="Rectangle 289"/>
                <p:cNvSpPr>
                  <a:spLocks noChangeArrowheads="1"/>
                </p:cNvSpPr>
                <p:nvPr/>
              </p:nvSpPr>
              <p:spPr bwMode="auto">
                <a:xfrm>
                  <a:off x="3180" y="4567"/>
                  <a:ext cx="775" cy="10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92" name="Group 292"/>
              <p:cNvGrpSpPr>
                <a:grpSpLocks/>
              </p:cNvGrpSpPr>
              <p:nvPr/>
            </p:nvGrpSpPr>
            <p:grpSpPr bwMode="auto">
              <a:xfrm>
                <a:off x="3955" y="4567"/>
                <a:ext cx="815" cy="1044"/>
                <a:chOff x="3955" y="4567"/>
                <a:chExt cx="815" cy="1044"/>
              </a:xfrm>
            </p:grpSpPr>
            <p:sp>
              <p:nvSpPr>
                <p:cNvPr id="159832" name="Rectangle 194"/>
                <p:cNvSpPr>
                  <a:spLocks noChangeArrowheads="1"/>
                </p:cNvSpPr>
                <p:nvPr/>
              </p:nvSpPr>
              <p:spPr bwMode="auto">
                <a:xfrm>
                  <a:off x="3955" y="4567"/>
                  <a:ext cx="815" cy="1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solidFill>
                        <a:schemeClr val="tx1"/>
                      </a:solidFill>
                    </a:rPr>
                    <a:t>Tidak ada respon</a:t>
                  </a:r>
                </a:p>
              </p:txBody>
            </p:sp>
            <p:sp>
              <p:nvSpPr>
                <p:cNvPr id="159833" name="Rectangle 291"/>
                <p:cNvSpPr>
                  <a:spLocks noChangeArrowheads="1"/>
                </p:cNvSpPr>
                <p:nvPr/>
              </p:nvSpPr>
              <p:spPr bwMode="auto">
                <a:xfrm>
                  <a:off x="3955" y="4567"/>
                  <a:ext cx="815" cy="10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93" name="Group 294"/>
              <p:cNvGrpSpPr>
                <a:grpSpLocks/>
              </p:cNvGrpSpPr>
              <p:nvPr/>
            </p:nvGrpSpPr>
            <p:grpSpPr bwMode="auto">
              <a:xfrm>
                <a:off x="4770" y="4567"/>
                <a:ext cx="795" cy="1044"/>
                <a:chOff x="4770" y="4567"/>
                <a:chExt cx="795" cy="1044"/>
              </a:xfrm>
            </p:grpSpPr>
            <p:sp>
              <p:nvSpPr>
                <p:cNvPr id="159830" name="Rectangle 195"/>
                <p:cNvSpPr>
                  <a:spLocks noChangeArrowheads="1"/>
                </p:cNvSpPr>
                <p:nvPr/>
              </p:nvSpPr>
              <p:spPr bwMode="auto">
                <a:xfrm>
                  <a:off x="4770" y="4567"/>
                  <a:ext cx="795" cy="1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Allah tidak langsung menyebut Elihu</a:t>
                  </a:r>
                  <a:endParaRPr lang="en-US" sz="1600" b="1">
                    <a:solidFill>
                      <a:schemeClr val="tx1"/>
                    </a:solidFill>
                  </a:endParaRPr>
                </a:p>
              </p:txBody>
            </p:sp>
            <p:sp>
              <p:nvSpPr>
                <p:cNvPr id="159831" name="Rectangle 293"/>
                <p:cNvSpPr>
                  <a:spLocks noChangeArrowheads="1"/>
                </p:cNvSpPr>
                <p:nvPr/>
              </p:nvSpPr>
              <p:spPr bwMode="auto">
                <a:xfrm>
                  <a:off x="4770" y="4567"/>
                  <a:ext cx="795" cy="10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94" name="Group 296"/>
              <p:cNvGrpSpPr>
                <a:grpSpLocks/>
              </p:cNvGrpSpPr>
              <p:nvPr/>
            </p:nvGrpSpPr>
            <p:grpSpPr bwMode="auto">
              <a:xfrm>
                <a:off x="5565" y="4567"/>
                <a:ext cx="0" cy="261"/>
                <a:chOff x="5565" y="4567"/>
                <a:chExt cx="0" cy="261"/>
              </a:xfrm>
            </p:grpSpPr>
            <p:sp>
              <p:nvSpPr>
                <p:cNvPr id="159828" name="Rectangle 196"/>
                <p:cNvSpPr>
                  <a:spLocks noChangeArrowheads="1"/>
                </p:cNvSpPr>
                <p:nvPr/>
              </p:nvSpPr>
              <p:spPr bwMode="auto">
                <a:xfrm>
                  <a:off x="5565" y="4567"/>
                  <a:ext cx="0" cy="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29" name="Rectangle 295"/>
                <p:cNvSpPr>
                  <a:spLocks noChangeArrowheads="1"/>
                </p:cNvSpPr>
                <p:nvPr/>
              </p:nvSpPr>
              <p:spPr bwMode="auto">
                <a:xfrm>
                  <a:off x="5565" y="4567"/>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95" name="Group 298"/>
              <p:cNvGrpSpPr>
                <a:grpSpLocks/>
              </p:cNvGrpSpPr>
              <p:nvPr/>
            </p:nvGrpSpPr>
            <p:grpSpPr bwMode="auto">
              <a:xfrm>
                <a:off x="5565" y="4828"/>
                <a:ext cx="0" cy="261"/>
                <a:chOff x="5565" y="4828"/>
                <a:chExt cx="0" cy="261"/>
              </a:xfrm>
            </p:grpSpPr>
            <p:sp>
              <p:nvSpPr>
                <p:cNvPr id="159826" name="Rectangle 198"/>
                <p:cNvSpPr>
                  <a:spLocks noChangeArrowheads="1"/>
                </p:cNvSpPr>
                <p:nvPr/>
              </p:nvSpPr>
              <p:spPr bwMode="auto">
                <a:xfrm>
                  <a:off x="5565" y="4828"/>
                  <a:ext cx="0" cy="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27" name="Rectangle 297"/>
                <p:cNvSpPr>
                  <a:spLocks noChangeArrowheads="1"/>
                </p:cNvSpPr>
                <p:nvPr/>
              </p:nvSpPr>
              <p:spPr bwMode="auto">
                <a:xfrm>
                  <a:off x="5565" y="4828"/>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96" name="Group 300"/>
              <p:cNvGrpSpPr>
                <a:grpSpLocks/>
              </p:cNvGrpSpPr>
              <p:nvPr/>
            </p:nvGrpSpPr>
            <p:grpSpPr bwMode="auto">
              <a:xfrm>
                <a:off x="5565" y="5089"/>
                <a:ext cx="0" cy="261"/>
                <a:chOff x="5565" y="5089"/>
                <a:chExt cx="0" cy="261"/>
              </a:xfrm>
            </p:grpSpPr>
            <p:sp>
              <p:nvSpPr>
                <p:cNvPr id="159824" name="Rectangle 200"/>
                <p:cNvSpPr>
                  <a:spLocks noChangeArrowheads="1"/>
                </p:cNvSpPr>
                <p:nvPr/>
              </p:nvSpPr>
              <p:spPr bwMode="auto">
                <a:xfrm>
                  <a:off x="5565" y="5089"/>
                  <a:ext cx="0" cy="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25" name="Rectangle 299"/>
                <p:cNvSpPr>
                  <a:spLocks noChangeArrowheads="1"/>
                </p:cNvSpPr>
                <p:nvPr/>
              </p:nvSpPr>
              <p:spPr bwMode="auto">
                <a:xfrm>
                  <a:off x="5565" y="5089"/>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97" name="Group 302"/>
              <p:cNvGrpSpPr>
                <a:grpSpLocks/>
              </p:cNvGrpSpPr>
              <p:nvPr/>
            </p:nvGrpSpPr>
            <p:grpSpPr bwMode="auto">
              <a:xfrm>
                <a:off x="5565" y="5350"/>
                <a:ext cx="0" cy="261"/>
                <a:chOff x="5565" y="5350"/>
                <a:chExt cx="0" cy="261"/>
              </a:xfrm>
            </p:grpSpPr>
            <p:sp>
              <p:nvSpPr>
                <p:cNvPr id="159822" name="Rectangle 202"/>
                <p:cNvSpPr>
                  <a:spLocks noChangeArrowheads="1"/>
                </p:cNvSpPr>
                <p:nvPr/>
              </p:nvSpPr>
              <p:spPr bwMode="auto">
                <a:xfrm>
                  <a:off x="5565" y="5350"/>
                  <a:ext cx="0" cy="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23" name="Rectangle 301"/>
                <p:cNvSpPr>
                  <a:spLocks noChangeArrowheads="1"/>
                </p:cNvSpPr>
                <p:nvPr/>
              </p:nvSpPr>
              <p:spPr bwMode="auto">
                <a:xfrm>
                  <a:off x="5565" y="5350"/>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98" name="Group 304"/>
              <p:cNvGrpSpPr>
                <a:grpSpLocks/>
              </p:cNvGrpSpPr>
              <p:nvPr/>
            </p:nvGrpSpPr>
            <p:grpSpPr bwMode="auto">
              <a:xfrm>
                <a:off x="0" y="5611"/>
                <a:ext cx="795" cy="1548"/>
                <a:chOff x="0" y="5611"/>
                <a:chExt cx="795" cy="1548"/>
              </a:xfrm>
            </p:grpSpPr>
            <p:sp>
              <p:nvSpPr>
                <p:cNvPr id="159820" name="Rectangle 203"/>
                <p:cNvSpPr>
                  <a:spLocks noChangeArrowheads="1"/>
                </p:cNvSpPr>
                <p:nvPr/>
              </p:nvSpPr>
              <p:spPr bwMode="auto">
                <a:xfrm>
                  <a:off x="0" y="5611"/>
                  <a:ext cx="795" cy="1548"/>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Allah </a:t>
                  </a:r>
                </a:p>
              </p:txBody>
            </p:sp>
            <p:sp>
              <p:nvSpPr>
                <p:cNvPr id="159821" name="Rectangle 303"/>
                <p:cNvSpPr>
                  <a:spLocks noChangeArrowheads="1"/>
                </p:cNvSpPr>
                <p:nvPr/>
              </p:nvSpPr>
              <p:spPr bwMode="auto">
                <a:xfrm>
                  <a:off x="0" y="5611"/>
                  <a:ext cx="795" cy="15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799" name="Group 306"/>
              <p:cNvGrpSpPr>
                <a:grpSpLocks/>
              </p:cNvGrpSpPr>
              <p:nvPr/>
            </p:nvGrpSpPr>
            <p:grpSpPr bwMode="auto">
              <a:xfrm>
                <a:off x="795" y="5611"/>
                <a:ext cx="795" cy="1548"/>
                <a:chOff x="795" y="5611"/>
                <a:chExt cx="795" cy="1548"/>
              </a:xfrm>
            </p:grpSpPr>
            <p:sp>
              <p:nvSpPr>
                <p:cNvPr id="159818" name="Rectangle 204"/>
                <p:cNvSpPr>
                  <a:spLocks noChangeArrowheads="1"/>
                </p:cNvSpPr>
                <p:nvPr/>
              </p:nvSpPr>
              <p:spPr bwMode="auto">
                <a:xfrm>
                  <a:off x="795" y="5611"/>
                  <a:ext cx="795" cy="1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Ayub 38–41</a:t>
                  </a:r>
                  <a:endParaRPr lang="en-US" sz="1600" b="1">
                    <a:solidFill>
                      <a:schemeClr val="tx1"/>
                    </a:solidFill>
                  </a:endParaRPr>
                </a:p>
              </p:txBody>
            </p:sp>
            <p:sp>
              <p:nvSpPr>
                <p:cNvPr id="159819" name="Rectangle 305"/>
                <p:cNvSpPr>
                  <a:spLocks noChangeArrowheads="1"/>
                </p:cNvSpPr>
                <p:nvPr/>
              </p:nvSpPr>
              <p:spPr bwMode="auto">
                <a:xfrm>
                  <a:off x="795" y="5611"/>
                  <a:ext cx="795" cy="15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800" name="Group 308"/>
              <p:cNvGrpSpPr>
                <a:grpSpLocks/>
              </p:cNvGrpSpPr>
              <p:nvPr/>
            </p:nvGrpSpPr>
            <p:grpSpPr bwMode="auto">
              <a:xfrm>
                <a:off x="1590" y="5611"/>
                <a:ext cx="795" cy="1548"/>
                <a:chOff x="1590" y="5611"/>
                <a:chExt cx="795" cy="1548"/>
              </a:xfrm>
            </p:grpSpPr>
            <p:sp>
              <p:nvSpPr>
                <p:cNvPr id="159816" name="Rectangle 205"/>
                <p:cNvSpPr>
                  <a:spLocks noChangeArrowheads="1"/>
                </p:cNvSpPr>
                <p:nvPr/>
              </p:nvSpPr>
              <p:spPr bwMode="auto">
                <a:xfrm>
                  <a:off x="1590" y="5611"/>
                  <a:ext cx="795" cy="1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Menyuruh Ayub untuk puas tanpa perlu tahu mengapa ia menderita</a:t>
                  </a:r>
                  <a:endParaRPr lang="en-US" sz="1600" b="1">
                    <a:solidFill>
                      <a:schemeClr val="tx1"/>
                    </a:solidFill>
                  </a:endParaRPr>
                </a:p>
              </p:txBody>
            </p:sp>
            <p:sp>
              <p:nvSpPr>
                <p:cNvPr id="159817" name="Rectangle 307"/>
                <p:cNvSpPr>
                  <a:spLocks noChangeArrowheads="1"/>
                </p:cNvSpPr>
                <p:nvPr/>
              </p:nvSpPr>
              <p:spPr bwMode="auto">
                <a:xfrm>
                  <a:off x="1590" y="5611"/>
                  <a:ext cx="795" cy="15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801" name="Group 310"/>
              <p:cNvGrpSpPr>
                <a:grpSpLocks/>
              </p:cNvGrpSpPr>
              <p:nvPr/>
            </p:nvGrpSpPr>
            <p:grpSpPr bwMode="auto">
              <a:xfrm>
                <a:off x="2385" y="5611"/>
                <a:ext cx="795" cy="1548"/>
                <a:chOff x="2385" y="5611"/>
                <a:chExt cx="795" cy="1548"/>
              </a:xfrm>
            </p:grpSpPr>
            <p:sp>
              <p:nvSpPr>
                <p:cNvPr id="159814" name="Rectangle 206"/>
                <p:cNvSpPr>
                  <a:spLocks noChangeArrowheads="1"/>
                </p:cNvSpPr>
                <p:nvPr/>
              </p:nvSpPr>
              <p:spPr bwMode="auto">
                <a:xfrm>
                  <a:off x="2385" y="5611"/>
                  <a:ext cx="795" cy="1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Tidak menjelaskan penyebab penderitaan</a:t>
                  </a:r>
                  <a:endParaRPr lang="en-US" sz="1600" b="1">
                    <a:solidFill>
                      <a:schemeClr val="tx1"/>
                    </a:solidFill>
                  </a:endParaRPr>
                </a:p>
              </p:txBody>
            </p:sp>
            <p:sp>
              <p:nvSpPr>
                <p:cNvPr id="159815" name="Rectangle 309"/>
                <p:cNvSpPr>
                  <a:spLocks noChangeArrowheads="1"/>
                </p:cNvSpPr>
                <p:nvPr/>
              </p:nvSpPr>
              <p:spPr bwMode="auto">
                <a:xfrm>
                  <a:off x="2385" y="5611"/>
                  <a:ext cx="795" cy="15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802" name="Group 312"/>
              <p:cNvGrpSpPr>
                <a:grpSpLocks/>
              </p:cNvGrpSpPr>
              <p:nvPr/>
            </p:nvGrpSpPr>
            <p:grpSpPr bwMode="auto">
              <a:xfrm>
                <a:off x="3180" y="5611"/>
                <a:ext cx="775" cy="1548"/>
                <a:chOff x="3180" y="5611"/>
                <a:chExt cx="775" cy="1548"/>
              </a:xfrm>
            </p:grpSpPr>
            <p:sp>
              <p:nvSpPr>
                <p:cNvPr id="159812" name="Rectangle 207"/>
                <p:cNvSpPr>
                  <a:spLocks noChangeArrowheads="1"/>
                </p:cNvSpPr>
                <p:nvPr/>
              </p:nvSpPr>
              <p:spPr bwMode="auto">
                <a:xfrm>
                  <a:off x="3180" y="5611"/>
                  <a:ext cx="775" cy="1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Apakah hendak berbantah dengan Yang Mahakuasa? (40:2)</a:t>
                  </a:r>
                  <a:endParaRPr lang="en-US" sz="1600" b="1">
                    <a:solidFill>
                      <a:schemeClr val="tx1"/>
                    </a:solidFill>
                  </a:endParaRPr>
                </a:p>
              </p:txBody>
            </p:sp>
            <p:sp>
              <p:nvSpPr>
                <p:cNvPr id="159813" name="Rectangle 311"/>
                <p:cNvSpPr>
                  <a:spLocks noChangeArrowheads="1"/>
                </p:cNvSpPr>
                <p:nvPr/>
              </p:nvSpPr>
              <p:spPr bwMode="auto">
                <a:xfrm>
                  <a:off x="3180" y="5611"/>
                  <a:ext cx="775" cy="15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803" name="Group 314"/>
              <p:cNvGrpSpPr>
                <a:grpSpLocks/>
              </p:cNvGrpSpPr>
              <p:nvPr/>
            </p:nvGrpSpPr>
            <p:grpSpPr bwMode="auto">
              <a:xfrm>
                <a:off x="3955" y="5611"/>
                <a:ext cx="815" cy="1548"/>
                <a:chOff x="3955" y="5611"/>
                <a:chExt cx="815" cy="1548"/>
              </a:xfrm>
            </p:grpSpPr>
            <p:sp>
              <p:nvSpPr>
                <p:cNvPr id="159810" name="Rectangle 208"/>
                <p:cNvSpPr>
                  <a:spLocks noChangeArrowheads="1"/>
                </p:cNvSpPr>
                <p:nvPr/>
              </p:nvSpPr>
              <p:spPr bwMode="auto">
                <a:xfrm>
                  <a:off x="3955" y="5611"/>
                  <a:ext cx="815" cy="1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Aku bercerita tentang hal-hal yang tidak kumengerti (42:3-5)</a:t>
                  </a:r>
                  <a:endParaRPr lang="en-US" sz="1600" b="1">
                    <a:solidFill>
                      <a:schemeClr val="tx1"/>
                    </a:solidFill>
                  </a:endParaRPr>
                </a:p>
              </p:txBody>
            </p:sp>
            <p:sp>
              <p:nvSpPr>
                <p:cNvPr id="159811" name="Rectangle 313"/>
                <p:cNvSpPr>
                  <a:spLocks noChangeArrowheads="1"/>
                </p:cNvSpPr>
                <p:nvPr/>
              </p:nvSpPr>
              <p:spPr bwMode="auto">
                <a:xfrm>
                  <a:off x="3955" y="5611"/>
                  <a:ext cx="815" cy="15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804" name="Group 316"/>
              <p:cNvGrpSpPr>
                <a:grpSpLocks/>
              </p:cNvGrpSpPr>
              <p:nvPr/>
            </p:nvGrpSpPr>
            <p:grpSpPr bwMode="auto">
              <a:xfrm>
                <a:off x="4770" y="5611"/>
                <a:ext cx="795" cy="1548"/>
                <a:chOff x="4770" y="5611"/>
                <a:chExt cx="795" cy="1548"/>
              </a:xfrm>
            </p:grpSpPr>
            <p:sp>
              <p:nvSpPr>
                <p:cNvPr id="159808" name="Rectangle 209"/>
                <p:cNvSpPr>
                  <a:spLocks noChangeArrowheads="1"/>
                </p:cNvSpPr>
                <p:nvPr/>
              </p:nvSpPr>
              <p:spPr bwMode="auto">
                <a:xfrm>
                  <a:off x="4770" y="5611"/>
                  <a:ext cx="795" cy="1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a:t> </a:t>
                  </a:r>
                </a:p>
                <a:p>
                  <a:pPr algn="ctr" eaLnBrk="0" hangingPunct="0">
                    <a:lnSpc>
                      <a:spcPct val="100000"/>
                    </a:lnSpc>
                  </a:pPr>
                  <a:endParaRPr lang="en-US" sz="1600">
                    <a:solidFill>
                      <a:schemeClr val="tx1"/>
                    </a:solidFill>
                  </a:endParaRPr>
                </a:p>
              </p:txBody>
            </p:sp>
            <p:sp>
              <p:nvSpPr>
                <p:cNvPr id="159809" name="Rectangle 315"/>
                <p:cNvSpPr>
                  <a:spLocks noChangeArrowheads="1"/>
                </p:cNvSpPr>
                <p:nvPr/>
              </p:nvSpPr>
              <p:spPr bwMode="auto">
                <a:xfrm>
                  <a:off x="4770" y="5611"/>
                  <a:ext cx="795" cy="15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59805" name="Group 318"/>
              <p:cNvGrpSpPr>
                <a:grpSpLocks/>
              </p:cNvGrpSpPr>
              <p:nvPr/>
            </p:nvGrpSpPr>
            <p:grpSpPr bwMode="auto">
              <a:xfrm>
                <a:off x="5565" y="5611"/>
                <a:ext cx="0" cy="1548"/>
                <a:chOff x="5565" y="5611"/>
                <a:chExt cx="0" cy="1548"/>
              </a:xfrm>
            </p:grpSpPr>
            <p:sp>
              <p:nvSpPr>
                <p:cNvPr id="159806" name="Rectangle 210"/>
                <p:cNvSpPr>
                  <a:spLocks noChangeArrowheads="1"/>
                </p:cNvSpPr>
                <p:nvPr/>
              </p:nvSpPr>
              <p:spPr bwMode="auto">
                <a:xfrm>
                  <a:off x="5565" y="5611"/>
                  <a:ext cx="0" cy="1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07" name="Rectangle 317"/>
                <p:cNvSpPr>
                  <a:spLocks noChangeArrowheads="1"/>
                </p:cNvSpPr>
                <p:nvPr/>
              </p:nvSpPr>
              <p:spPr bwMode="auto">
                <a:xfrm>
                  <a:off x="5565" y="5611"/>
                  <a:ext cx="0" cy="15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sp>
          <p:nvSpPr>
            <p:cNvPr id="159751" name="Rectangle 320"/>
            <p:cNvSpPr>
              <a:spLocks noChangeArrowheads="1"/>
            </p:cNvSpPr>
            <p:nvPr/>
          </p:nvSpPr>
          <p:spPr bwMode="auto">
            <a:xfrm>
              <a:off x="-4" y="-4"/>
              <a:ext cx="5573" cy="7167"/>
            </a:xfrm>
            <a:prstGeom prst="rect">
              <a:avLst/>
            </a:prstGeom>
            <a:noFill/>
            <a:ln w="1428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a:p>
          </p:txBody>
        </p:sp>
      </p:grpSp>
      <p:sp>
        <p:nvSpPr>
          <p:cNvPr id="159749" name="Text Box 322"/>
          <p:cNvSpPr txBox="1">
            <a:spLocks noChangeArrowheads="1"/>
          </p:cNvSpPr>
          <p:nvPr/>
        </p:nvSpPr>
        <p:spPr bwMode="auto">
          <a:xfrm>
            <a:off x="0" y="0"/>
            <a:ext cx="2287486" cy="338554"/>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a:solidFill>
                  <a:srgbClr val="FFFFFF"/>
                </a:solidFill>
              </a:rPr>
              <a:t>Alkitab Life Application</a:t>
            </a:r>
          </a:p>
        </p:txBody>
      </p:sp>
    </p:spTree>
    <p:extLst>
      <p:ext uri="{BB962C8B-B14F-4D97-AF65-F5344CB8AC3E}">
        <p14:creationId xmlns:p14="http://schemas.microsoft.com/office/powerpoint/2010/main" val="675931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a:extLst/>
        </p:spPr>
        <p:txBody>
          <a:bodyPr anchor="t"/>
          <a:lstStyle/>
          <a:p>
            <a:pPr>
              <a:defRPr/>
            </a:pPr>
            <a:r>
              <a:rPr lang="en-US" sz="5400" b="1">
                <a:effectLst>
                  <a:glow rad="127000">
                    <a:schemeClr val="tx1"/>
                  </a:glow>
                </a:effectLst>
                <a:latin typeface="Arial" charset="0"/>
                <a:ea typeface="ＭＳ Ｐゴシック" charset="0"/>
                <a:cs typeface="ＭＳ Ｐゴシック" charset="0"/>
              </a:rPr>
              <a:t>Bagaimana respon </a:t>
            </a:r>
            <a:br>
              <a:rPr lang="en-US" sz="5400" b="1">
                <a:effectLst>
                  <a:glow rad="127000">
                    <a:schemeClr val="tx1"/>
                  </a:glow>
                </a:effectLst>
                <a:latin typeface="Arial" charset="0"/>
                <a:ea typeface="ＭＳ Ｐゴシック" charset="0"/>
                <a:cs typeface="ＭＳ Ｐゴシック" charset="0"/>
              </a:rPr>
            </a:br>
            <a:r>
              <a:rPr lang="en-US" sz="5400" b="1">
                <a:effectLst>
                  <a:glow rad="127000">
                    <a:schemeClr val="tx1"/>
                  </a:glow>
                </a:effectLst>
                <a:latin typeface="Arial" charset="0"/>
                <a:ea typeface="ＭＳ Ｐゴシック" charset="0"/>
                <a:cs typeface="ＭＳ Ｐゴシック" charset="0"/>
              </a:rPr>
              <a:t>yang tepat terhadap </a:t>
            </a:r>
            <a:r>
              <a:rPr lang="en-US" sz="5400" b="1">
                <a:solidFill>
                  <a:srgbClr val="FFFF00"/>
                </a:solidFill>
                <a:effectLst>
                  <a:glow rad="127000">
                    <a:schemeClr val="tx1"/>
                  </a:glow>
                </a:effectLst>
                <a:latin typeface="Arial" charset="0"/>
                <a:ea typeface="ＭＳ Ｐゴシック" charset="0"/>
                <a:cs typeface="ＭＳ Ｐゴシック" charset="0"/>
              </a:rPr>
              <a:t>penderitaan </a:t>
            </a:r>
            <a:r>
              <a:rPr lang="en-US" sz="5400" b="1">
                <a:effectLst>
                  <a:glow rad="127000">
                    <a:schemeClr val="tx1"/>
                  </a:glow>
                </a:effectLst>
                <a:latin typeface="Arial" charset="0"/>
                <a:ea typeface="ＭＳ Ｐゴシック" charset="0"/>
                <a:cs typeface="ＭＳ Ｐゴシック" charset="0"/>
              </a:rPr>
              <a:t>orang benar?</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119814003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39</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55072655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7808913" y="1905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375-377</a:t>
            </a:r>
          </a:p>
        </p:txBody>
      </p:sp>
      <p:sp>
        <p:nvSpPr>
          <p:cNvPr id="183299" name="Rectangle 3"/>
          <p:cNvSpPr>
            <a:spLocks noGrp="1" noChangeArrowheads="1"/>
          </p:cNvSpPr>
          <p:nvPr>
            <p:ph type="title"/>
          </p:nvPr>
        </p:nvSpPr>
        <p:spPr>
          <a:xfrm>
            <a:off x="990600" y="76200"/>
            <a:ext cx="6400800" cy="838200"/>
          </a:xfrm>
          <a:solidFill>
            <a:srgbClr val="800000"/>
          </a:solidFill>
          <a:ln>
            <a:solidFill>
              <a:schemeClr val="tx1"/>
            </a:solidFill>
            <a:miter lim="800000"/>
            <a:headEnd/>
            <a:tailEnd/>
          </a:ln>
        </p:spPr>
        <p:txBody>
          <a:bodyPr/>
          <a:lstStyle/>
          <a:p>
            <a:pPr eaLnBrk="1" hangingPunct="1">
              <a:tabLst>
                <a:tab pos="3028950" algn="l"/>
              </a:tabLst>
            </a:pPr>
            <a:r>
              <a:rPr lang="en-US" altLang="zh-CN" sz="4000" b="1">
                <a:solidFill>
                  <a:srgbClr val="FFFFFF"/>
                </a:solidFill>
                <a:latin typeface="Arial Black" charset="0"/>
                <a:ea typeface="宋体" charset="0"/>
                <a:cs typeface="宋体" charset="0"/>
              </a:rPr>
              <a:t>Mitologi dalam Ayub</a:t>
            </a:r>
            <a:endParaRPr lang="en-US" sz="4000" b="1">
              <a:solidFill>
                <a:srgbClr val="FFFFFF"/>
              </a:solidFill>
              <a:latin typeface="Arial Black" charset="0"/>
              <a:ea typeface="宋体" charset="0"/>
              <a:cs typeface="宋体" charset="0"/>
            </a:endParaRPr>
          </a:p>
        </p:txBody>
      </p:sp>
      <p:sp>
        <p:nvSpPr>
          <p:cNvPr id="183300" name="Text Box 98"/>
          <p:cNvSpPr txBox="1">
            <a:spLocks noChangeArrowheads="1"/>
          </p:cNvSpPr>
          <p:nvPr/>
        </p:nvSpPr>
        <p:spPr bwMode="auto">
          <a:xfrm>
            <a:off x="304800" y="990600"/>
            <a:ext cx="8534400" cy="544513"/>
          </a:xfrm>
          <a:prstGeom prst="rect">
            <a:avLst/>
          </a:prstGeom>
          <a:solidFill>
            <a:srgbClr val="000000"/>
          </a:solidFill>
          <a:ln w="12700" cap="sq">
            <a:solidFill>
              <a:schemeClr val="tx1"/>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600" b="1">
                <a:solidFill>
                  <a:srgbClr val="FFFFFF"/>
                </a:solidFill>
                <a:ea typeface="宋体" charset="0"/>
                <a:cs typeface="宋体" charset="0"/>
              </a:rPr>
              <a:t>Mengapa Ayub Menggunakan Mitologi?</a:t>
            </a:r>
            <a:endParaRPr lang="en-US" sz="3600" b="1">
              <a:solidFill>
                <a:srgbClr val="FFFFFF"/>
              </a:solidFill>
              <a:ea typeface="宋体" charset="0"/>
              <a:cs typeface="宋体" charset="0"/>
            </a:endParaRPr>
          </a:p>
        </p:txBody>
      </p:sp>
      <p:sp>
        <p:nvSpPr>
          <p:cNvPr id="56420" name="Text Box 100"/>
          <p:cNvSpPr txBox="1">
            <a:spLocks noChangeArrowheads="1"/>
          </p:cNvSpPr>
          <p:nvPr/>
        </p:nvSpPr>
        <p:spPr bwMode="auto">
          <a:xfrm>
            <a:off x="7367" y="1557338"/>
            <a:ext cx="9101137" cy="2708434"/>
          </a:xfrm>
          <a:prstGeom prst="rect">
            <a:avLst/>
          </a:prstGeom>
          <a:solidFill>
            <a:srgbClr val="FFFFFF"/>
          </a:solidFill>
          <a:ln w="12700" cap="sq">
            <a:solidFill>
              <a:schemeClr val="tx1"/>
            </a:solidFill>
            <a:miter lim="800000"/>
            <a:headEnd/>
            <a:tailEnd/>
          </a:ln>
        </p:spPr>
        <p:txBody>
          <a:bodyPr>
            <a:spAutoFit/>
          </a:bodyPr>
          <a:lstStyle>
            <a:lvl1pPr marL="228600" indent="-228600"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90000"/>
              </a:lnSpc>
              <a:spcBef>
                <a:spcPct val="20000"/>
              </a:spcBef>
              <a:buClr>
                <a:schemeClr val="tx2"/>
              </a:buClr>
              <a:buFont typeface="Wingdings" charset="0"/>
              <a:buNone/>
            </a:pPr>
            <a:r>
              <a:rPr lang="en-US" altLang="zh-CN" b="1">
                <a:ea typeface="宋体" charset="0"/>
                <a:cs typeface="宋体" charset="0"/>
              </a:rPr>
              <a:t>Penjelasan #</a:t>
            </a:r>
            <a:r>
              <a:rPr lang="en-US" altLang="zh-CN" b="1" dirty="0">
                <a:ea typeface="宋体" charset="0"/>
                <a:cs typeface="宋体" charset="0"/>
              </a:rPr>
              <a:t>1</a:t>
            </a:r>
          </a:p>
          <a:p>
            <a:pPr eaLnBrk="1" hangingPunct="1">
              <a:lnSpc>
                <a:spcPct val="90000"/>
              </a:lnSpc>
              <a:spcBef>
                <a:spcPct val="20000"/>
              </a:spcBef>
              <a:buClr>
                <a:schemeClr val="tx2"/>
              </a:buClr>
              <a:buFont typeface="Wingdings" charset="0"/>
              <a:buChar char="v"/>
            </a:pPr>
            <a:r>
              <a:rPr lang="en-US" altLang="zh-CN" b="1">
                <a:ea typeface="宋体" charset="0"/>
                <a:cs typeface="宋体" charset="0"/>
              </a:rPr>
              <a:t>Beberapa penulis menjelaskan bahwa Israel awalnya percaya pada konsep mistis tentang Tuhan yang kemudian berkembang menjadi pandangan transenden atas Yahweh selama periode kerajaan.</a:t>
            </a:r>
            <a:endParaRPr lang="en-US" altLang="zh-CN" b="1" dirty="0">
              <a:ea typeface="宋体" charset="0"/>
              <a:cs typeface="宋体" charset="0"/>
            </a:endParaRPr>
          </a:p>
          <a:p>
            <a:pPr eaLnBrk="1" hangingPunct="1">
              <a:lnSpc>
                <a:spcPct val="90000"/>
              </a:lnSpc>
              <a:spcBef>
                <a:spcPct val="20000"/>
              </a:spcBef>
              <a:buClr>
                <a:schemeClr val="tx2"/>
              </a:buClr>
              <a:buFont typeface="Wingdings" charset="0"/>
              <a:buChar char="v"/>
            </a:pPr>
            <a:r>
              <a:rPr lang="en-US" altLang="zh-CN" b="1">
                <a:ea typeface="宋体" charset="0"/>
                <a:cs typeface="宋体" charset="0"/>
              </a:rPr>
              <a:t>Ini sama saja dengan mengatakan bahwa Ayub tidak tahu apa-apa ketika ia menyebut- kan makhluk mitos ini. Pandangan ini benar-benar kehilangan inti dari seluruh gambaran ALLAH dalam Ayub 38-41 di mana Dia menyatakan bahwa Dia adalah Allah. Ayub tercengang karena dia tahu yang lebih baik daripada percaya pada takhyul konyol ini (bandingkan Ayub 40:4-5</a:t>
            </a:r>
            <a:r>
              <a:rPr lang="en-US" altLang="zh-CN" b="1" dirty="0">
                <a:ea typeface="宋体" charset="0"/>
                <a:cs typeface="宋体" charset="0"/>
              </a:rPr>
              <a:t>; 42:6).</a:t>
            </a:r>
            <a:endParaRPr lang="en-US" b="1" dirty="0">
              <a:ea typeface="宋体" charset="0"/>
              <a:cs typeface="宋体" charset="0"/>
            </a:endParaRPr>
          </a:p>
        </p:txBody>
      </p:sp>
      <p:sp>
        <p:nvSpPr>
          <p:cNvPr id="56421" name="Text Box 101"/>
          <p:cNvSpPr txBox="1">
            <a:spLocks noChangeArrowheads="1"/>
          </p:cNvSpPr>
          <p:nvPr/>
        </p:nvSpPr>
        <p:spPr bwMode="auto">
          <a:xfrm>
            <a:off x="7367" y="4221088"/>
            <a:ext cx="9101137" cy="2616101"/>
          </a:xfrm>
          <a:prstGeom prst="rect">
            <a:avLst/>
          </a:prstGeom>
          <a:solidFill>
            <a:srgbClr val="FFFFFF"/>
          </a:solidFill>
          <a:ln w="12700" cap="sq">
            <a:solidFill>
              <a:schemeClr val="tx1"/>
            </a:solidFill>
            <a:miter lim="800000"/>
            <a:headEnd/>
            <a:tailEnd/>
          </a:ln>
        </p:spPr>
        <p:txBody>
          <a:bodyPr>
            <a:spAutoFit/>
          </a:bodyPr>
          <a:lstStyle>
            <a:lvl1pPr marL="228600" indent="-228600"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spcBef>
                <a:spcPct val="20000"/>
              </a:spcBef>
              <a:buClr>
                <a:schemeClr val="tx2"/>
              </a:buClr>
              <a:buFont typeface="Wingdings" charset="0"/>
              <a:buNone/>
            </a:pPr>
            <a:r>
              <a:rPr lang="en-US" altLang="zh-CN" b="1">
                <a:ea typeface="宋体" charset="0"/>
                <a:cs typeface="宋体" charset="0"/>
              </a:rPr>
              <a:t>Penjelasan #2</a:t>
            </a:r>
          </a:p>
          <a:p>
            <a:pPr marL="0" indent="0" eaLnBrk="1" hangingPunct="1">
              <a:lnSpc>
                <a:spcPct val="100000"/>
              </a:lnSpc>
              <a:spcBef>
                <a:spcPct val="20000"/>
              </a:spcBef>
              <a:buClr>
                <a:schemeClr val="tx2"/>
              </a:buClr>
              <a:buFont typeface="Wingdings" charset="0"/>
              <a:buNone/>
            </a:pPr>
            <a:r>
              <a:rPr lang="en-US" altLang="zh-CN" b="1">
                <a:solidFill>
                  <a:schemeClr val="tx1"/>
                </a:solidFill>
                <a:ea typeface="宋体" charset="0"/>
                <a:cs typeface="宋体" charset="0"/>
              </a:rPr>
              <a:t>Pandangan kedua, yang berlawanan, didukung oleh Yehezkel Kaufmann dalam bukunya Religion of Israel (Chicago, 1960). "Dia berpendapat bahwa orang Ibrani tidak pernah membuat mitos di setiap periode sejarah mereka sehingga mereka bahkan tidak memahami sifat mitos" (Oswalt, 167). "Bukti"nya ada pada larangan berdoa kepada berhala (Yesaya 44: 9-20), tetapi di sinilah lemahnya pandangannya. Jika orang Ibrani tidak terbiasa dengan mitos, bagian ini akan kehilangan semua kekuatannya. Penjelasan ini juga tidak menjelaskan kiasan terhadap mitos yang ditunjukkan dalam Ayub.</a:t>
            </a:r>
            <a:endParaRPr lang="en-US" altLang="zh-CN" b="1" dirty="0">
              <a:ea typeface="宋体" charset="0"/>
              <a:cs typeface="宋体" charset="0"/>
            </a:endParaRPr>
          </a:p>
        </p:txBody>
      </p:sp>
      <p:sp>
        <p:nvSpPr>
          <p:cNvPr id="56422" name="Text Box 102"/>
          <p:cNvSpPr txBox="1">
            <a:spLocks noChangeArrowheads="1"/>
          </p:cNvSpPr>
          <p:nvPr/>
        </p:nvSpPr>
        <p:spPr bwMode="auto">
          <a:xfrm rot="600000">
            <a:off x="314042" y="2452778"/>
            <a:ext cx="8229600" cy="3120854"/>
          </a:xfrm>
          <a:prstGeom prst="rect">
            <a:avLst/>
          </a:prstGeom>
          <a:solidFill>
            <a:srgbClr val="000000"/>
          </a:solidFill>
          <a:ln w="12700" cap="sq">
            <a:solidFill>
              <a:schemeClr val="tx1"/>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spcBef>
                <a:spcPct val="20000"/>
              </a:spcBef>
              <a:buClr>
                <a:schemeClr val="tx2"/>
              </a:buClr>
              <a:buFont typeface="Wingdings" charset="0"/>
              <a:buNone/>
            </a:pPr>
            <a:r>
              <a:rPr lang="en-US" altLang="zh-CN" sz="2400" b="1">
                <a:solidFill>
                  <a:srgbClr val="FFFFFF"/>
                </a:solidFill>
                <a:ea typeface="宋体" charset="0"/>
                <a:cs typeface="宋体" charset="0"/>
              </a:rPr>
              <a:t>Penjelasan #</a:t>
            </a:r>
            <a:r>
              <a:rPr lang="en-US" altLang="zh-CN" sz="2400" b="1" dirty="0">
                <a:solidFill>
                  <a:srgbClr val="FFFFFF"/>
                </a:solidFill>
                <a:ea typeface="宋体" charset="0"/>
                <a:cs typeface="宋体" charset="0"/>
              </a:rPr>
              <a:t>3</a:t>
            </a:r>
          </a:p>
          <a:p>
            <a:pPr eaLnBrk="1" hangingPunct="1">
              <a:lnSpc>
                <a:spcPct val="100000"/>
              </a:lnSpc>
              <a:spcBef>
                <a:spcPct val="20000"/>
              </a:spcBef>
              <a:buClr>
                <a:schemeClr val="tx2"/>
              </a:buClr>
              <a:buFont typeface="Wingdings" charset="0"/>
              <a:buNone/>
            </a:pPr>
            <a:r>
              <a:rPr lang="en-US" altLang="zh-CN" sz="2400" b="1">
                <a:solidFill>
                  <a:srgbClr val="FFFFFF"/>
                </a:solidFill>
                <a:ea typeface="宋体" charset="0"/>
                <a:cs typeface="宋体" charset="0"/>
              </a:rPr>
              <a:t>Pandangan ke 3 &amp; terbaik adalah Ayub menggunakan kiasan mitos hanya untuk meningkatkan efek dalam tulisannya. Mengacu pada penggunaan buaya dalam Ayub 41: 1-6, Oswalt berkomentar, “Lalu sepertinya, ada makna ganda dalam pikiran penulis. Dia ingin memanfaatkan semua konotasi emosional dari nama buaya. Dia khusus menggunakannya untuk menyampaikan kedaulatan Allah atas alam pada tingkat emosi.” (hal. </a:t>
            </a:r>
            <a:r>
              <a:rPr lang="en-US" altLang="zh-CN" sz="2400" b="1" dirty="0">
                <a:solidFill>
                  <a:srgbClr val="FFFFFF"/>
                </a:solidFill>
                <a:ea typeface="宋体" charset="0"/>
                <a:cs typeface="宋体" charset="0"/>
              </a:rPr>
              <a:t>165).</a:t>
            </a:r>
            <a:endParaRPr lang="en-US" sz="2400" b="1" dirty="0">
              <a:solidFill>
                <a:srgbClr val="FFFFFF"/>
              </a:solidFill>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6420"/>
                                        </p:tgtEl>
                                        <p:attrNameLst>
                                          <p:attrName>style.visibility</p:attrName>
                                        </p:attrNameLst>
                                      </p:cBhvr>
                                      <p:to>
                                        <p:strVal val="visible"/>
                                      </p:to>
                                    </p:set>
                                    <p:anim calcmode="lin" valueType="num">
                                      <p:cBhvr additive="base">
                                        <p:cTn id="7" dur="500" fill="hold"/>
                                        <p:tgtEl>
                                          <p:spTgt spid="56420"/>
                                        </p:tgtEl>
                                        <p:attrNameLst>
                                          <p:attrName>ppt_x</p:attrName>
                                        </p:attrNameLst>
                                      </p:cBhvr>
                                      <p:tavLst>
                                        <p:tav tm="0">
                                          <p:val>
                                            <p:strVal val="1+#ppt_w/2"/>
                                          </p:val>
                                        </p:tav>
                                        <p:tav tm="100000">
                                          <p:val>
                                            <p:strVal val="#ppt_x"/>
                                          </p:val>
                                        </p:tav>
                                      </p:tavLst>
                                    </p:anim>
                                    <p:anim calcmode="lin" valueType="num">
                                      <p:cBhvr additive="base">
                                        <p:cTn id="8" dur="500" fill="hold"/>
                                        <p:tgtEl>
                                          <p:spTgt spid="5642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56421"/>
                                        </p:tgtEl>
                                        <p:attrNameLst>
                                          <p:attrName>style.visibility</p:attrName>
                                        </p:attrNameLst>
                                      </p:cBhvr>
                                      <p:to>
                                        <p:strVal val="visible"/>
                                      </p:to>
                                    </p:set>
                                    <p:anim calcmode="lin" valueType="num">
                                      <p:cBhvr additive="base">
                                        <p:cTn id="13" dur="500" fill="hold"/>
                                        <p:tgtEl>
                                          <p:spTgt spid="56421"/>
                                        </p:tgtEl>
                                        <p:attrNameLst>
                                          <p:attrName>ppt_x</p:attrName>
                                        </p:attrNameLst>
                                      </p:cBhvr>
                                      <p:tavLst>
                                        <p:tav tm="0">
                                          <p:val>
                                            <p:strVal val="1+#ppt_w/2"/>
                                          </p:val>
                                        </p:tav>
                                        <p:tav tm="100000">
                                          <p:val>
                                            <p:strVal val="#ppt_x"/>
                                          </p:val>
                                        </p:tav>
                                      </p:tavLst>
                                    </p:anim>
                                    <p:anim calcmode="lin" valueType="num">
                                      <p:cBhvr additive="base">
                                        <p:cTn id="14" dur="500" fill="hold"/>
                                        <p:tgtEl>
                                          <p:spTgt spid="56421"/>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56422"/>
                                        </p:tgtEl>
                                        <p:attrNameLst>
                                          <p:attrName>style.visibility</p:attrName>
                                        </p:attrNameLst>
                                      </p:cBhvr>
                                      <p:to>
                                        <p:strVal val="visible"/>
                                      </p:to>
                                    </p:set>
                                    <p:anim calcmode="lin" valueType="num">
                                      <p:cBhvr>
                                        <p:cTn id="19" dur="1000" fill="hold"/>
                                        <p:tgtEl>
                                          <p:spTgt spid="56422"/>
                                        </p:tgtEl>
                                        <p:attrNameLst>
                                          <p:attrName>ppt_w</p:attrName>
                                        </p:attrNameLst>
                                      </p:cBhvr>
                                      <p:tavLst>
                                        <p:tav tm="0">
                                          <p:val>
                                            <p:fltVal val="0"/>
                                          </p:val>
                                        </p:tav>
                                        <p:tav tm="100000">
                                          <p:val>
                                            <p:strVal val="#ppt_w"/>
                                          </p:val>
                                        </p:tav>
                                      </p:tavLst>
                                    </p:anim>
                                    <p:anim calcmode="lin" valueType="num">
                                      <p:cBhvr>
                                        <p:cTn id="20" dur="1000" fill="hold"/>
                                        <p:tgtEl>
                                          <p:spTgt spid="56422"/>
                                        </p:tgtEl>
                                        <p:attrNameLst>
                                          <p:attrName>ppt_h</p:attrName>
                                        </p:attrNameLst>
                                      </p:cBhvr>
                                      <p:tavLst>
                                        <p:tav tm="0">
                                          <p:val>
                                            <p:fltVal val="0"/>
                                          </p:val>
                                        </p:tav>
                                        <p:tav tm="100000">
                                          <p:val>
                                            <p:strVal val="#ppt_h"/>
                                          </p:val>
                                        </p:tav>
                                      </p:tavLst>
                                    </p:anim>
                                    <p:anim calcmode="lin" valueType="num">
                                      <p:cBhvr>
                                        <p:cTn id="21" dur="1000" fill="hold"/>
                                        <p:tgtEl>
                                          <p:spTgt spid="5642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5642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0" grpId="0" animBg="1" autoUpdateAnimBg="0"/>
      <p:bldP spid="56421" grpId="0" animBg="1" autoUpdateAnimBg="0"/>
      <p:bldP spid="56422" grpId="0" animBg="1"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40</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12235202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ChangeArrowheads="1"/>
          </p:cNvSpPr>
          <p:nvPr>
            <p:ph type="ctrTitle"/>
          </p:nvPr>
        </p:nvSpPr>
        <p:spPr>
          <a:xfrm>
            <a:off x="1295400" y="1066800"/>
            <a:ext cx="7162800" cy="1905000"/>
          </a:xfrm>
        </p:spPr>
        <p:txBody>
          <a:bodyPr/>
          <a:lstStyle/>
          <a:p>
            <a:pPr eaLnBrk="1" hangingPunct="1"/>
            <a:r>
              <a:rPr lang="en-US" b="1">
                <a:latin typeface="Arial" charset="0"/>
                <a:ea typeface="ＭＳ Ｐゴシック" charset="0"/>
                <a:cs typeface="ＭＳ Ｐゴシック" charset="0"/>
              </a:rPr>
              <a:t>Ujian Mid Semester Ayub </a:t>
            </a:r>
            <a:r>
              <a:rPr lang="en-US" altLang="ja-JP" sz="4000" b="1">
                <a:latin typeface="Arial" charset="0"/>
                <a:ea typeface="ＭＳ Ｐゴシック" charset="0"/>
                <a:cs typeface="ＭＳ Ｐゴシック" charset="0"/>
              </a:rPr>
              <a:t>(</a:t>
            </a:r>
            <a:r>
              <a:rPr lang="en-US" altLang="ja-JP" sz="4000" b="1" dirty="0">
                <a:latin typeface="Arial" charset="0"/>
                <a:ea typeface="ＭＳ Ｐゴシック" charset="0"/>
                <a:cs typeface="ＭＳ Ｐゴシック" charset="0"/>
              </a:rPr>
              <a:t>38–41)</a:t>
            </a:r>
            <a:endParaRPr lang="en-US" dirty="0">
              <a:latin typeface="Arial" charset="0"/>
              <a:ea typeface="ＭＳ Ｐゴシック" charset="0"/>
              <a:cs typeface="ＭＳ Ｐゴシック" charset="0"/>
            </a:endParaRPr>
          </a:p>
        </p:txBody>
      </p:sp>
      <p:sp>
        <p:nvSpPr>
          <p:cNvPr id="179202" name="Rectangle 3"/>
          <p:cNvSpPr>
            <a:spLocks noGrp="1" noChangeArrowheads="1"/>
          </p:cNvSpPr>
          <p:nvPr>
            <p:ph type="subTitle" idx="1"/>
          </p:nvPr>
        </p:nvSpPr>
        <p:spPr>
          <a:xfrm>
            <a:off x="1371600" y="3048000"/>
            <a:ext cx="7239000" cy="1101725"/>
          </a:xfrm>
        </p:spPr>
        <p:txBody>
          <a:bodyPr/>
          <a:lstStyle/>
          <a:p>
            <a:pPr algn="l" eaLnBrk="1" hangingPunct="1">
              <a:buFont typeface="Wingdings" charset="0"/>
              <a:buNone/>
            </a:pPr>
            <a:r>
              <a:rPr lang="en-US" b="1" u="sng">
                <a:latin typeface="Arial" charset="0"/>
                <a:ea typeface="ＭＳ Ｐゴシック" charset="0"/>
                <a:cs typeface="ＭＳ Ｐゴシック" charset="0"/>
              </a:rPr>
              <a:t>Bagian 1 (Jawab singkat, 38:1–40:5)</a:t>
            </a:r>
            <a:r>
              <a:rPr lang="en-US" b="1">
                <a:latin typeface="Arial" charset="0"/>
                <a:ea typeface="ＭＳ Ｐゴシック" charset="0"/>
                <a:cs typeface="ＭＳ Ｐゴシック" charset="0"/>
              </a:rPr>
              <a:t>: Dapatkah engkau menjawab satu saja pertanyaanku?</a:t>
            </a:r>
          </a:p>
          <a:p>
            <a:pPr algn="l" eaLnBrk="1" hangingPunct="1">
              <a:buFont typeface="Wingdings" charset="0"/>
              <a:buNone/>
            </a:pPr>
            <a:r>
              <a:rPr lang="en-US" b="1" u="sng">
                <a:latin typeface="Arial" charset="0"/>
                <a:ea typeface="ＭＳ Ｐゴシック" charset="0"/>
                <a:cs typeface="ＭＳ Ｐゴシック" charset="0"/>
              </a:rPr>
              <a:t>Bagian 2 (Pertanyaan Esei, 40:6–41:34)</a:t>
            </a:r>
            <a:r>
              <a:rPr lang="en-US" b="1">
                <a:latin typeface="Arial" charset="0"/>
                <a:ea typeface="ＭＳ Ｐゴシック" charset="0"/>
                <a:cs typeface="ＭＳ Ｐゴシック" charset="0"/>
              </a:rPr>
              <a:t>:</a:t>
            </a:r>
          </a:p>
        </p:txBody>
      </p:sp>
      <p:sp>
        <p:nvSpPr>
          <p:cNvPr id="179203" name="Rectangle 4"/>
          <p:cNvSpPr>
            <a:spLocks noChangeArrowheads="1"/>
          </p:cNvSpPr>
          <p:nvPr/>
        </p:nvSpPr>
        <p:spPr bwMode="auto">
          <a:xfrm>
            <a:off x="1371600" y="5029200"/>
            <a:ext cx="77724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100000"/>
              </a:lnSpc>
              <a:spcBef>
                <a:spcPct val="20000"/>
              </a:spcBef>
              <a:buFont typeface="Wingdings" charset="0"/>
              <a:buChar char="ü"/>
            </a:pPr>
            <a:r>
              <a:rPr lang="en-US" b="1">
                <a:solidFill>
                  <a:schemeClr val="tx1"/>
                </a:solidFill>
                <a:latin typeface="Arial" charset="0"/>
              </a:rPr>
              <a:t>Dari sifat-sifat ini manakah yang engkau miliki (40:6-14)?</a:t>
            </a:r>
          </a:p>
          <a:p>
            <a:pPr>
              <a:lnSpc>
                <a:spcPct val="100000"/>
              </a:lnSpc>
              <a:spcBef>
                <a:spcPct val="20000"/>
              </a:spcBef>
              <a:buFont typeface="Wingdings" charset="0"/>
              <a:buChar char="ü"/>
            </a:pPr>
            <a:r>
              <a:rPr lang="en-US" b="1">
                <a:solidFill>
                  <a:schemeClr val="tx1"/>
                </a:solidFill>
                <a:latin typeface="Arial" charset="0"/>
              </a:rPr>
              <a:t>Bagaimana engkau bisa lebih kuat dari kuda Nil 40:15-24)?</a:t>
            </a:r>
          </a:p>
          <a:p>
            <a:pPr>
              <a:lnSpc>
                <a:spcPct val="100000"/>
              </a:lnSpc>
              <a:spcBef>
                <a:spcPct val="20000"/>
              </a:spcBef>
              <a:buFont typeface="Wingdings" charset="0"/>
              <a:buChar char="ü"/>
            </a:pPr>
            <a:r>
              <a:rPr lang="en-US" b="1">
                <a:solidFill>
                  <a:schemeClr val="tx1"/>
                </a:solidFill>
                <a:latin typeface="Arial" charset="0"/>
              </a:rPr>
              <a:t>Bagaimana engkau bisa lebih kuat dari buaya (41)?</a:t>
            </a:r>
          </a:p>
        </p:txBody>
      </p:sp>
      <p:sp>
        <p:nvSpPr>
          <p:cNvPr id="179204" name="Text Box 5"/>
          <p:cNvSpPr txBox="1">
            <a:spLocks noChangeArrowheads="1"/>
          </p:cNvSpPr>
          <p:nvPr/>
        </p:nvSpPr>
        <p:spPr bwMode="auto">
          <a:xfrm>
            <a:off x="8305800" y="149225"/>
            <a:ext cx="692150"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sz="2400" b="1">
                <a:latin typeface="Arial" charset="0"/>
              </a:rPr>
              <a:t>369</a:t>
            </a:r>
            <a:endParaRPr lang="en-US"/>
          </a:p>
        </p:txBody>
      </p:sp>
    </p:spTree>
    <p:extLst>
      <p:ext uri="{BB962C8B-B14F-4D97-AF65-F5344CB8AC3E}">
        <p14:creationId xmlns:p14="http://schemas.microsoft.com/office/powerpoint/2010/main" val="276603489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a:extLst/>
        </p:spPr>
        <p:txBody>
          <a:bodyPr anchor="t"/>
          <a:lstStyle/>
          <a:p>
            <a:pPr>
              <a:defRPr/>
            </a:pPr>
            <a:r>
              <a:rPr lang="en-US" sz="3600" b="1">
                <a:effectLst>
                  <a:glow rad="127000">
                    <a:schemeClr val="tx1"/>
                  </a:glow>
                </a:effectLst>
                <a:latin typeface="Arial" charset="0"/>
                <a:ea typeface="ＭＳ Ｐゴシック" charset="0"/>
                <a:cs typeface="ＭＳ Ｐゴシック" charset="0"/>
              </a:rPr>
              <a:t>Kuda Nil (Ayub </a:t>
            </a:r>
            <a:r>
              <a:rPr lang="en-US" sz="3600" b="1" dirty="0">
                <a:effectLst>
                  <a:glow rad="127000">
                    <a:schemeClr val="tx1"/>
                  </a:glow>
                </a:effectLst>
                <a:latin typeface="Arial" charset="0"/>
                <a:ea typeface="ＭＳ Ｐゴシック" charset="0"/>
                <a:cs typeface="ＭＳ Ｐゴシック" charset="0"/>
              </a:rPr>
              <a:t>40:15-24)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chemeClr val="tx1"/>
              </a:gs>
              <a:gs pos="100000">
                <a:srgbClr val="004B00"/>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a:effectLst>
                  <a:glow rad="127000">
                    <a:schemeClr val="tx1"/>
                  </a:glow>
                </a:effectLst>
                <a:latin typeface="Arial" charset="0"/>
                <a:ea typeface="ＭＳ Ｐゴシック" charset="0"/>
                <a:cs typeface="ＭＳ Ｐゴシック" charset="0"/>
              </a:rPr>
              <a:t>"</a:t>
            </a:r>
            <a:r>
              <a:rPr lang="en-US" sz="3600" b="1">
                <a:effectLst>
                  <a:glow rad="127000">
                    <a:schemeClr val="tx1"/>
                  </a:glow>
                </a:effectLst>
                <a:latin typeface="Arial" charset="0"/>
                <a:ea typeface="ＭＳ Ｐゴシック" charset="0"/>
                <a:cs typeface="ＭＳ Ｐゴシック" charset="0"/>
              </a:rPr>
              <a:t>Perhatikanlah kuda Nil, yang telah Kubuat seperti juga engkau. Ia makan rumput seperti lembu. </a:t>
            </a:r>
            <a:r>
              <a:rPr lang="en-US" sz="3600" b="1" baseline="30000">
                <a:effectLst>
                  <a:glow rad="127000">
                    <a:schemeClr val="tx1"/>
                  </a:glow>
                </a:effectLst>
                <a:latin typeface="Arial" charset="0"/>
                <a:ea typeface="ＭＳ Ｐゴシック" charset="0"/>
                <a:cs typeface="ＭＳ Ｐゴシック" charset="0"/>
              </a:rPr>
              <a:t>16</a:t>
            </a:r>
            <a:r>
              <a:rPr lang="en-US" sz="3600" b="1">
                <a:effectLst>
                  <a:glow rad="127000">
                    <a:schemeClr val="tx1"/>
                  </a:glow>
                </a:effectLst>
                <a:latin typeface="Arial" charset="0"/>
                <a:ea typeface="ＭＳ Ｐゴシック" charset="0"/>
                <a:cs typeface="ＭＳ Ｐゴシック" charset="0"/>
              </a:rPr>
              <a:t>Perhatikanlah tenaga di pinggangnya, kekuatan pada urat-urat perutnya! </a:t>
            </a:r>
            <a:r>
              <a:rPr lang="en-US" sz="3600" b="1" baseline="30000">
                <a:effectLst>
                  <a:glow rad="127000">
                    <a:schemeClr val="tx1"/>
                  </a:glow>
                </a:effectLst>
                <a:latin typeface="Arial" charset="0"/>
                <a:ea typeface="ＭＳ Ｐゴシック" charset="0"/>
                <a:cs typeface="ＭＳ Ｐゴシック" charset="0"/>
              </a:rPr>
              <a:t>17</a:t>
            </a:r>
            <a:r>
              <a:rPr lang="fi-FI" sz="3600" b="1">
                <a:effectLst>
                  <a:glow rad="127000">
                    <a:schemeClr val="tx1"/>
                  </a:glow>
                </a:effectLst>
                <a:latin typeface="Arial" charset="0"/>
                <a:ea typeface="ＭＳ Ｐゴシック" charset="0"/>
                <a:cs typeface="ＭＳ Ｐゴシック" charset="0"/>
              </a:rPr>
              <a:t>Ia meregangkan ekornya seperti pohon aras, otot-otot pahanya berjalin-jalinan.</a:t>
            </a:r>
            <a:r>
              <a:rPr lang="en-US" sz="3600" b="1">
                <a:effectLst>
                  <a:glow rad="127000">
                    <a:schemeClr val="tx1"/>
                  </a:glow>
                </a:effectLst>
                <a:latin typeface="Arial" charset="0"/>
                <a:ea typeface="ＭＳ Ｐゴシック" charset="0"/>
                <a:cs typeface="ＭＳ Ｐゴシック" charset="0"/>
              </a:rPr>
              <a:t> </a:t>
            </a:r>
            <a:r>
              <a:rPr lang="en-US" sz="3600" b="1" baseline="30000">
                <a:effectLst>
                  <a:glow rad="127000">
                    <a:schemeClr val="tx1"/>
                  </a:glow>
                </a:effectLst>
                <a:latin typeface="Arial" charset="0"/>
                <a:ea typeface="ＭＳ Ｐゴシック" charset="0"/>
                <a:cs typeface="ＭＳ Ｐゴシック" charset="0"/>
              </a:rPr>
              <a:t>18</a:t>
            </a:r>
            <a:r>
              <a:rPr lang="en-US" sz="3600" b="1">
                <a:effectLst>
                  <a:glow rad="127000">
                    <a:schemeClr val="tx1"/>
                  </a:glow>
                </a:effectLst>
                <a:latin typeface="Arial" charset="0"/>
                <a:ea typeface="ＭＳ Ｐゴシック" charset="0"/>
                <a:cs typeface="ＭＳ Ｐゴシック" charset="0"/>
              </a:rPr>
              <a:t>Tulang-tulangnya seperti pembuluh tembaga, kerangkanya seperti batang besi.</a:t>
            </a:r>
            <a:r>
              <a:rPr lang="ru-RU" sz="3600" b="1">
                <a:effectLst>
                  <a:glow rad="127000">
                    <a:schemeClr val="tx1"/>
                  </a:glow>
                </a:effectLst>
                <a:latin typeface="Arial" charset="0"/>
                <a:ea typeface="ＭＳ Ｐゴシック" charset="0"/>
                <a:cs typeface="ＭＳ Ｐゴシック" charset="0"/>
              </a:rPr>
              <a:t>"</a:t>
            </a:r>
            <a:r>
              <a:rPr lang="en-US" sz="3600" b="1">
                <a:effectLst>
                  <a:glow rad="127000">
                    <a:schemeClr val="tx1"/>
                  </a:glow>
                </a:effectLst>
                <a:latin typeface="Arial" charset="0"/>
                <a:ea typeface="ＭＳ Ｐゴシック" charset="0"/>
                <a:cs typeface="ＭＳ Ｐゴシック" charset="0"/>
              </a:rPr>
              <a:t> (40:15-18).</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67069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a:extLst/>
        </p:spPr>
        <p:txBody>
          <a:bodyPr anchor="t"/>
          <a:lstStyle/>
          <a:p>
            <a:pPr>
              <a:defRPr/>
            </a:pPr>
            <a:r>
              <a:rPr lang="en-US" sz="3600" b="1">
                <a:effectLst>
                  <a:glow rad="127000">
                    <a:schemeClr val="tx1"/>
                  </a:glow>
                </a:effectLst>
                <a:latin typeface="Arial" charset="0"/>
                <a:ea typeface="ＭＳ Ｐゴシック" charset="0"/>
                <a:cs typeface="ＭＳ Ｐゴシック" charset="0"/>
              </a:rPr>
              <a:t>Kuda Nil (Ayub 40:15-24</a:t>
            </a:r>
            <a:r>
              <a:rPr lang="en-US" sz="36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chemeClr val="tx1"/>
              </a:gs>
              <a:gs pos="100000">
                <a:srgbClr val="004B00"/>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a:effectLst>
                  <a:glow rad="127000">
                    <a:schemeClr val="tx1"/>
                  </a:glow>
                </a:effectLst>
                <a:latin typeface="Arial" charset="0"/>
                <a:ea typeface="ＭＳ Ｐゴシック" charset="0"/>
                <a:cs typeface="ＭＳ Ｐゴシック" charset="0"/>
              </a:rPr>
              <a:t>"</a:t>
            </a:r>
            <a:r>
              <a:rPr lang="en-US" sz="3600" b="1">
                <a:effectLst>
                  <a:glow rad="127000">
                    <a:schemeClr val="tx1"/>
                  </a:glow>
                </a:effectLst>
                <a:latin typeface="Arial" charset="0"/>
                <a:ea typeface="ＭＳ Ｐゴシック" charset="0"/>
                <a:cs typeface="ＭＳ Ｐゴシック" charset="0"/>
              </a:rPr>
              <a:t>Dia yang pertama dibuat Allah, makhluk yang diberi-Nya bersenjatakan pedang;</a:t>
            </a:r>
            <a:endParaRPr lang="en-US" sz="3600" b="1" dirty="0">
              <a:effectLst>
                <a:glow rad="127000">
                  <a:schemeClr val="tx1"/>
                </a:glow>
              </a:effectLst>
              <a:latin typeface="Arial" charset="0"/>
              <a:ea typeface="ＭＳ Ｐゴシック" charset="0"/>
              <a:cs typeface="ＭＳ Ｐゴシック" charset="0"/>
            </a:endParaRPr>
          </a:p>
          <a:p>
            <a:pPr>
              <a:defRPr/>
            </a:pPr>
            <a:r>
              <a:rPr lang="en-US" sz="3600" b="1" baseline="30000">
                <a:effectLst>
                  <a:glow rad="127000">
                    <a:schemeClr val="tx1"/>
                  </a:glow>
                </a:effectLst>
                <a:latin typeface="Arial" charset="0"/>
                <a:ea typeface="ＭＳ Ｐゴシック" charset="0"/>
                <a:cs typeface="ＭＳ Ｐゴシック" charset="0"/>
              </a:rPr>
              <a:t>20</a:t>
            </a:r>
            <a:r>
              <a:rPr lang="en-US" sz="3600" b="1">
                <a:effectLst>
                  <a:glow rad="127000">
                    <a:schemeClr val="tx1"/>
                  </a:glow>
                </a:effectLst>
                <a:latin typeface="Arial" charset="0"/>
                <a:ea typeface="ＭＳ Ｐゴシック" charset="0"/>
                <a:cs typeface="ＭＳ Ｐゴシック" charset="0"/>
              </a:rPr>
              <a:t>ya, bukit-bukit mengeluarkan hasil baginya, di mana binatang-binatang liar bermain-main. </a:t>
            </a:r>
            <a:endParaRPr lang="en-US" sz="3600" b="1" dirty="0">
              <a:effectLst>
                <a:glow rad="127000">
                  <a:schemeClr val="tx1"/>
                </a:glow>
              </a:effectLst>
              <a:latin typeface="Arial" charset="0"/>
              <a:ea typeface="ＭＳ Ｐゴシック" charset="0"/>
              <a:cs typeface="ＭＳ Ｐゴシック" charset="0"/>
            </a:endParaRPr>
          </a:p>
          <a:p>
            <a:pPr>
              <a:defRPr/>
            </a:pPr>
            <a:r>
              <a:rPr lang="en-US" sz="3600" b="1" baseline="30000">
                <a:effectLst>
                  <a:glow rad="127000">
                    <a:schemeClr val="tx1"/>
                  </a:glow>
                </a:effectLst>
                <a:latin typeface="Arial" charset="0"/>
                <a:ea typeface="ＭＳ Ｐゴシック" charset="0"/>
                <a:cs typeface="ＭＳ Ｐゴシック" charset="0"/>
              </a:rPr>
              <a:t>21</a:t>
            </a:r>
            <a:r>
              <a:rPr lang="de-DE" sz="3600" b="1">
                <a:effectLst>
                  <a:glow rad="127000">
                    <a:schemeClr val="tx1"/>
                  </a:glow>
                </a:effectLst>
                <a:latin typeface="Arial" charset="0"/>
                <a:ea typeface="ＭＳ Ｐゴシック" charset="0"/>
                <a:cs typeface="ＭＳ Ｐゴシック" charset="0"/>
              </a:rPr>
              <a:t>Di bawah tumbuhan teratai ia menderum, tersembunyi dalam gelagah dan paya.</a:t>
            </a:r>
            <a:r>
              <a:rPr lang="ru-RU" sz="3600" b="1">
                <a:effectLst>
                  <a:glow rad="127000">
                    <a:schemeClr val="tx1"/>
                  </a:glow>
                </a:effectLst>
                <a:latin typeface="Arial" charset="0"/>
                <a:ea typeface="ＭＳ Ｐゴシック" charset="0"/>
                <a:cs typeface="ＭＳ Ｐゴシック" charset="0"/>
              </a:rPr>
              <a:t>"</a:t>
            </a:r>
            <a:r>
              <a:rPr lang="en-US" sz="3600" b="1">
                <a:effectLst>
                  <a:glow rad="127000">
                    <a:schemeClr val="tx1"/>
                  </a:glow>
                </a:effectLst>
                <a:latin typeface="Arial" charset="0"/>
                <a:ea typeface="ＭＳ Ｐゴシック" charset="0"/>
                <a:cs typeface="ＭＳ Ｐゴシック" charset="0"/>
              </a:rPr>
              <a:t> (40:19-21).</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47084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a:extLst/>
        </p:spPr>
        <p:txBody>
          <a:bodyPr anchor="t"/>
          <a:lstStyle/>
          <a:p>
            <a:pPr>
              <a:defRPr/>
            </a:pPr>
            <a:r>
              <a:rPr lang="en-US" sz="3600" b="1">
                <a:effectLst>
                  <a:glow rad="127000">
                    <a:schemeClr val="tx1"/>
                  </a:glow>
                </a:effectLst>
                <a:latin typeface="Arial" charset="0"/>
                <a:ea typeface="ＭＳ Ｐゴシック" charset="0"/>
                <a:cs typeface="ＭＳ Ｐゴシック" charset="0"/>
              </a:rPr>
              <a:t>Kuda Nil (Ayub </a:t>
            </a:r>
            <a:r>
              <a:rPr lang="en-US" sz="3600" b="1" dirty="0">
                <a:effectLst>
                  <a:glow rad="127000">
                    <a:schemeClr val="tx1"/>
                  </a:glow>
                </a:effectLst>
                <a:latin typeface="Arial" charset="0"/>
                <a:ea typeface="ＭＳ Ｐゴシック" charset="0"/>
                <a:cs typeface="ＭＳ Ｐゴシック" charset="0"/>
              </a:rPr>
              <a:t>40:15-24)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chemeClr val="tx1"/>
              </a:gs>
              <a:gs pos="100000">
                <a:srgbClr val="004B00"/>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a:effectLst>
                  <a:glow rad="127000">
                    <a:schemeClr val="tx1"/>
                  </a:glow>
                </a:effectLst>
                <a:latin typeface="Arial" charset="0"/>
                <a:ea typeface="ＭＳ Ｐゴシック" charset="0"/>
                <a:cs typeface="ＭＳ Ｐゴシック" charset="0"/>
              </a:rPr>
              <a:t>"</a:t>
            </a:r>
            <a:r>
              <a:rPr lang="en-US" sz="3600" b="1">
                <a:effectLst>
                  <a:glow rad="127000">
                    <a:schemeClr val="tx1"/>
                  </a:glow>
                </a:effectLst>
                <a:latin typeface="Arial" charset="0"/>
                <a:ea typeface="ＭＳ Ｐゴシック" charset="0"/>
                <a:cs typeface="ＭＳ Ｐゴシック" charset="0"/>
              </a:rPr>
              <a:t>Tumbuhan-tumbuhan teratai menaungi dia dengan bayang-bayangnya, pohon-pohon gandarusa mengelilinginya.</a:t>
            </a:r>
            <a:endParaRPr lang="en-US" sz="3600" b="1" dirty="0">
              <a:effectLst>
                <a:glow rad="127000">
                  <a:schemeClr val="tx1"/>
                </a:glow>
              </a:effectLst>
              <a:latin typeface="Arial" charset="0"/>
              <a:ea typeface="ＭＳ Ｐゴシック" charset="0"/>
              <a:cs typeface="ＭＳ Ｐゴシック" charset="0"/>
            </a:endParaRPr>
          </a:p>
          <a:p>
            <a:pPr>
              <a:defRPr/>
            </a:pPr>
            <a:r>
              <a:rPr lang="en-US" sz="3600" b="1" baseline="30000">
                <a:effectLst>
                  <a:glow rad="127000">
                    <a:schemeClr val="tx1"/>
                  </a:glow>
                </a:effectLst>
                <a:latin typeface="Arial" charset="0"/>
                <a:ea typeface="ＭＳ Ｐゴシック" charset="0"/>
                <a:cs typeface="ＭＳ Ｐゴシック" charset="0"/>
              </a:rPr>
              <a:t>23</a:t>
            </a:r>
            <a:r>
              <a:rPr lang="en-US" sz="3600" b="1">
                <a:effectLst>
                  <a:glow rad="127000">
                    <a:schemeClr val="tx1"/>
                  </a:glow>
                </a:effectLst>
                <a:latin typeface="Arial" charset="0"/>
                <a:ea typeface="ＭＳ Ｐゴシック" charset="0"/>
                <a:cs typeface="ＭＳ Ｐゴシック" charset="0"/>
              </a:rPr>
              <a:t>Sesungguhnya, biarpun sungai sangat kuat arusnya, ia tidak gentar; ia tetap tenang, biarpun sungai Yordan meluap melanda mulutnya. </a:t>
            </a:r>
            <a:endParaRPr lang="en-US" sz="3600" b="1" dirty="0">
              <a:effectLst>
                <a:glow rad="127000">
                  <a:schemeClr val="tx1"/>
                </a:glow>
              </a:effectLst>
              <a:latin typeface="Arial" charset="0"/>
              <a:ea typeface="ＭＳ Ｐゴシック" charset="0"/>
              <a:cs typeface="ＭＳ Ｐゴシック" charset="0"/>
            </a:endParaRPr>
          </a:p>
          <a:p>
            <a:pPr>
              <a:defRPr/>
            </a:pPr>
            <a:r>
              <a:rPr lang="en-US" sz="3600" b="1" baseline="30000">
                <a:effectLst>
                  <a:glow rad="127000">
                    <a:schemeClr val="tx1"/>
                  </a:glow>
                </a:effectLst>
                <a:latin typeface="Arial" charset="0"/>
                <a:ea typeface="ＭＳ Ｐゴシック" charset="0"/>
                <a:cs typeface="ＭＳ Ｐゴシック" charset="0"/>
              </a:rPr>
              <a:t>24</a:t>
            </a:r>
            <a:r>
              <a:rPr lang="sv-SE" sz="3600" b="1">
                <a:effectLst>
                  <a:glow rad="127000">
                    <a:schemeClr val="tx1"/>
                  </a:glow>
                </a:effectLst>
                <a:latin typeface="Arial" charset="0"/>
                <a:ea typeface="ＭＳ Ｐゴシック" charset="0"/>
                <a:cs typeface="ＭＳ Ｐゴシック" charset="0"/>
              </a:rPr>
              <a:t>Dapatkah orang menangkap dia dari muka, mencocok hidungnya dengan keluan?"</a:t>
            </a:r>
            <a:r>
              <a:rPr lang="en-US" sz="3600" b="1">
                <a:effectLst>
                  <a:glow rad="127000">
                    <a:schemeClr val="tx1"/>
                  </a:glow>
                </a:effectLst>
                <a:latin typeface="Arial" charset="0"/>
                <a:ea typeface="ＭＳ Ｐゴシック" charset="0"/>
                <a:cs typeface="ＭＳ Ｐゴシック" charset="0"/>
              </a:rPr>
              <a:t> (40:22-24).</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47084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6371" name="Picture 43" descr="dragon2.jpg"/>
          <p:cNvPicPr>
            <a:picLocks noChangeAspect="1"/>
          </p:cNvPicPr>
          <p:nvPr/>
        </p:nvPicPr>
        <p:blipFill>
          <a:blip r:embed="rId2" cstate="screen">
            <a:lum bright="-20000"/>
            <a:extLst>
              <a:ext uri="{28A0092B-C50C-407E-A947-70E740481C1C}">
                <a14:useLocalDpi xmlns:a14="http://schemas.microsoft.com/office/drawing/2010/main"/>
              </a:ext>
            </a:extLst>
          </a:blip>
          <a:srcRect/>
          <a:stretch>
            <a:fillRect/>
          </a:stretch>
        </p:blipFill>
        <p:spPr bwMode="auto">
          <a:xfrm rot="-5400000">
            <a:off x="-481013" y="2386013"/>
            <a:ext cx="2486025"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2"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378</a:t>
            </a:r>
          </a:p>
        </p:txBody>
      </p:sp>
      <p:sp>
        <p:nvSpPr>
          <p:cNvPr id="186373"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sp>
        <p:nvSpPr>
          <p:cNvPr id="186406" name="Rectangle 85"/>
          <p:cNvSpPr>
            <a:spLocks noChangeArrowheads="1"/>
          </p:cNvSpPr>
          <p:nvPr/>
        </p:nvSpPr>
        <p:spPr bwMode="auto">
          <a:xfrm>
            <a:off x="28" y="1295400"/>
            <a:ext cx="1491673" cy="654424"/>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186407" name="Group 84"/>
          <p:cNvGrpSpPr>
            <a:grpSpLocks/>
          </p:cNvGrpSpPr>
          <p:nvPr/>
        </p:nvGrpSpPr>
        <p:grpSpPr bwMode="auto">
          <a:xfrm>
            <a:off x="28" y="1295400"/>
            <a:ext cx="1491673" cy="654424"/>
            <a:chOff x="0" y="0"/>
            <a:chExt cx="846" cy="451"/>
          </a:xfrm>
        </p:grpSpPr>
        <p:sp>
          <p:nvSpPr>
            <p:cNvPr id="186408" name="Rectangle 71"/>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86409" name="Rectangle 83"/>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
        <p:nvSpPr>
          <p:cNvPr id="186402" name="Rectangle 89"/>
          <p:cNvSpPr>
            <a:spLocks noChangeArrowheads="1"/>
          </p:cNvSpPr>
          <p:nvPr/>
        </p:nvSpPr>
        <p:spPr bwMode="auto">
          <a:xfrm>
            <a:off x="1491701" y="1295400"/>
            <a:ext cx="3452019" cy="654424"/>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186403" name="Group 88"/>
          <p:cNvGrpSpPr>
            <a:grpSpLocks/>
          </p:cNvGrpSpPr>
          <p:nvPr/>
        </p:nvGrpSpPr>
        <p:grpSpPr bwMode="auto">
          <a:xfrm>
            <a:off x="1491701" y="1295400"/>
            <a:ext cx="3452019" cy="654424"/>
            <a:chOff x="846" y="0"/>
            <a:chExt cx="1442" cy="451"/>
          </a:xfrm>
        </p:grpSpPr>
        <p:sp>
          <p:nvSpPr>
            <p:cNvPr id="186404" name="Rectangle 72"/>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宋体" charset="0"/>
                  <a:cs typeface="宋体" charset="0"/>
                </a:rPr>
                <a:t>Strengths</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86405" name="Rectangle 87"/>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
        <p:nvSpPr>
          <p:cNvPr id="186398" name="Rectangle 93"/>
          <p:cNvSpPr>
            <a:spLocks noChangeArrowheads="1"/>
          </p:cNvSpPr>
          <p:nvPr/>
        </p:nvSpPr>
        <p:spPr bwMode="auto">
          <a:xfrm>
            <a:off x="4943720" y="1295400"/>
            <a:ext cx="4200280" cy="654424"/>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186399" name="Group 92"/>
          <p:cNvGrpSpPr>
            <a:grpSpLocks/>
          </p:cNvGrpSpPr>
          <p:nvPr/>
        </p:nvGrpSpPr>
        <p:grpSpPr bwMode="auto">
          <a:xfrm>
            <a:off x="4943720" y="1295400"/>
            <a:ext cx="4200280" cy="654424"/>
            <a:chOff x="2288" y="0"/>
            <a:chExt cx="1756" cy="451"/>
          </a:xfrm>
        </p:grpSpPr>
        <p:sp>
          <p:nvSpPr>
            <p:cNvPr id="186400" name="Rectangle 73"/>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宋体" charset="0"/>
                  <a:cs typeface="宋体" charset="0"/>
                </a:rPr>
                <a:t>Weaknesses</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86401" name="Rectangle 91"/>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
        <p:nvSpPr>
          <p:cNvPr id="186393" name="Rectangle 95"/>
          <p:cNvSpPr>
            <a:spLocks noChangeArrowheads="1"/>
          </p:cNvSpPr>
          <p:nvPr/>
        </p:nvSpPr>
        <p:spPr bwMode="auto">
          <a:xfrm>
            <a:off x="-1588" y="1925964"/>
            <a:ext cx="1493856" cy="2467722"/>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86394" name="Rectangle 74"/>
          <p:cNvSpPr>
            <a:spLocks noChangeArrowheads="1"/>
          </p:cNvSpPr>
          <p:nvPr/>
        </p:nvSpPr>
        <p:spPr bwMode="auto">
          <a:xfrm>
            <a:off x="178" y="1925964"/>
            <a:ext cx="1599803" cy="2467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1" u="none" strike="noStrike" kern="1200" cap="none" spc="0" normalizeH="0" baseline="0" noProof="0" dirty="0">
                <a:ln>
                  <a:noFill/>
                </a:ln>
                <a:solidFill>
                  <a:srgbClr val="FFFFFF"/>
                </a:solidFill>
                <a:effectLst/>
                <a:uLnTx/>
                <a:uFillTx/>
                <a:latin typeface="Arial Narrow" charset="0"/>
                <a:ea typeface="宋体" charset="0"/>
                <a:cs typeface="宋体" charset="0"/>
              </a:rPr>
              <a:t> Mythical Monster</a:t>
            </a:r>
            <a:endParaRPr kumimoji="0" lang="en-US" altLang="zh-CN" sz="3200" b="1" i="0" u="none" strike="noStrike" kern="1200" cap="none" spc="0" normalizeH="0" baseline="0" noProof="0" dirty="0">
              <a:ln>
                <a:noFill/>
              </a:ln>
              <a:solidFill>
                <a:srgbClr val="FFFFFF"/>
              </a:solidFill>
              <a:effectLst/>
              <a:uLnTx/>
              <a:uFillTx/>
              <a:latin typeface="Arial Narrow" charset="0"/>
              <a:ea typeface="宋体" charset="0"/>
              <a:cs typeface="宋体" charset="0"/>
            </a:endParaRPr>
          </a:p>
        </p:txBody>
      </p:sp>
      <p:sp>
        <p:nvSpPr>
          <p:cNvPr id="186391" name="Rectangle 75"/>
          <p:cNvSpPr>
            <a:spLocks noChangeArrowheads="1"/>
          </p:cNvSpPr>
          <p:nvPr/>
        </p:nvSpPr>
        <p:spPr bwMode="auto">
          <a:xfrm>
            <a:off x="1568306" y="2025356"/>
            <a:ext cx="3298809" cy="4932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355600" marR="0" lvl="0" indent="-355600" algn="l"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800" b="1" i="0" u="none" strike="noStrike" kern="1200" cap="none" spc="0" normalizeH="0" baseline="0" noProof="0" dirty="0">
                <a:ln>
                  <a:noFill/>
                </a:ln>
                <a:solidFill>
                  <a:srgbClr val="000000"/>
                </a:solidFill>
                <a:effectLst/>
                <a:uLnTx/>
                <a:uFillTx/>
                <a:latin typeface="Arial Narrow" charset="0"/>
                <a:ea typeface="宋体" charset="0"/>
                <a:cs typeface="宋体" charset="0"/>
              </a:rPr>
              <a:t>Behemoth is the </a:t>
            </a:r>
            <a:r>
              <a:rPr kumimoji="0" lang="ru-RU" altLang="zh-CN" sz="2800" b="1" i="0" u="none" strike="noStrike" kern="1200" cap="none" spc="0" normalizeH="0" baseline="0" noProof="0" dirty="0">
                <a:ln>
                  <a:noFill/>
                </a:ln>
                <a:solidFill>
                  <a:srgbClr val="000000"/>
                </a:solidFill>
                <a:effectLst/>
                <a:uLnTx/>
                <a:uFillTx/>
                <a:latin typeface="Arial Narrow" charset="0"/>
                <a:ea typeface="宋体" charset="0"/>
                <a:cs typeface="宋体" charset="0"/>
              </a:rPr>
              <a:t>"</a:t>
            </a:r>
            <a:r>
              <a:rPr kumimoji="0" lang="en-US" altLang="zh-CN" sz="2800" b="1" i="0" u="none" strike="noStrike" kern="1200" cap="none" spc="0" normalizeH="0" baseline="0" noProof="0" dirty="0">
                <a:ln>
                  <a:noFill/>
                </a:ln>
                <a:solidFill>
                  <a:srgbClr val="000000"/>
                </a:solidFill>
                <a:effectLst/>
                <a:uLnTx/>
                <a:uFillTx/>
                <a:latin typeface="Arial Narrow" charset="0"/>
                <a:ea typeface="宋体" charset="0"/>
                <a:cs typeface="宋体" charset="0"/>
              </a:rPr>
              <a:t>ferocious bullock of El</a:t>
            </a:r>
            <a:r>
              <a:rPr kumimoji="0" lang="ru-RU" altLang="zh-CN" sz="2800" b="1" i="0" u="none" strike="noStrike" kern="1200" cap="none" spc="0" normalizeH="0" baseline="0" noProof="0" dirty="0">
                <a:ln>
                  <a:noFill/>
                </a:ln>
                <a:solidFill>
                  <a:srgbClr val="000000"/>
                </a:solidFill>
                <a:effectLst/>
                <a:uLnTx/>
                <a:uFillTx/>
                <a:latin typeface="Arial Narrow" charset="0"/>
                <a:ea typeface="宋体" charset="0"/>
                <a:cs typeface="宋体" charset="0"/>
              </a:rPr>
              <a:t>"</a:t>
            </a:r>
            <a:r>
              <a:rPr kumimoji="0" lang="en-US" altLang="zh-CN" sz="2800" b="1" i="0" u="none" strike="noStrike" kern="1200" cap="none" spc="0" normalizeH="0" baseline="0" noProof="0" dirty="0">
                <a:ln>
                  <a:noFill/>
                </a:ln>
                <a:solidFill>
                  <a:srgbClr val="000000"/>
                </a:solidFill>
                <a:effectLst/>
                <a:uLnTx/>
                <a:uFillTx/>
                <a:latin typeface="Arial Narrow" charset="0"/>
                <a:ea typeface="宋体" charset="0"/>
                <a:cs typeface="宋体" charset="0"/>
              </a:rPr>
              <a:t> which the Ugaritic goddess </a:t>
            </a:r>
            <a:r>
              <a:rPr kumimoji="0" lang="en-US" altLang="zh-CN" sz="2800" b="1" i="0" u="none" strike="noStrike" kern="1200" cap="none" spc="0" normalizeH="0" baseline="0" noProof="0" dirty="0" err="1">
                <a:ln>
                  <a:noFill/>
                </a:ln>
                <a:solidFill>
                  <a:srgbClr val="000000"/>
                </a:solidFill>
                <a:effectLst/>
                <a:uLnTx/>
                <a:uFillTx/>
                <a:latin typeface="Arial Narrow" charset="0"/>
                <a:ea typeface="宋体" charset="0"/>
                <a:cs typeface="宋体" charset="0"/>
              </a:rPr>
              <a:t>Anat</a:t>
            </a:r>
            <a:r>
              <a:rPr kumimoji="0" lang="en-US" altLang="zh-CN" sz="2800" b="1" i="0" u="none" strike="noStrike" kern="1200" cap="none" spc="0" normalizeH="0" baseline="0" noProof="0" dirty="0">
                <a:ln>
                  <a:noFill/>
                </a:ln>
                <a:solidFill>
                  <a:srgbClr val="000000"/>
                </a:solidFill>
                <a:effectLst/>
                <a:uLnTx/>
                <a:uFillTx/>
                <a:latin typeface="Arial Narrow" charset="0"/>
                <a:ea typeface="宋体" charset="0"/>
                <a:cs typeface="宋体" charset="0"/>
              </a:rPr>
              <a:t> conquers with Leviathan.</a:t>
            </a:r>
          </a:p>
          <a:p>
            <a:pPr marL="355600" marR="0" lvl="0" indent="-355600" algn="l" defTabSz="914400" rtl="0" eaLnBrk="1" fontAlgn="base" latinLnBrk="0" hangingPunct="1">
              <a:lnSpc>
                <a:spcPct val="100000"/>
              </a:lnSpc>
              <a:spcBef>
                <a:spcPct val="0"/>
              </a:spcBef>
              <a:spcAft>
                <a:spcPct val="0"/>
              </a:spcAft>
              <a:buClrTx/>
              <a:buSzTx/>
              <a:buFont typeface="Wingdings" charset="0"/>
              <a:buChar char="Ø"/>
              <a:tabLst/>
              <a:defRPr/>
            </a:pPr>
            <a:endParaRPr kumimoji="0" lang="en-US" altLang="zh-CN" sz="2800" b="1" i="0" u="none" strike="noStrike" kern="1200" cap="none" spc="0" normalizeH="0" baseline="0" noProof="0" dirty="0">
              <a:ln>
                <a:noFill/>
              </a:ln>
              <a:solidFill>
                <a:srgbClr val="000000"/>
              </a:solidFill>
              <a:effectLst/>
              <a:uLnTx/>
              <a:uFillTx/>
              <a:latin typeface="Arial Narrow" charset="0"/>
              <a:ea typeface="宋体" charset="0"/>
              <a:cs typeface="宋体" charset="0"/>
            </a:endParaRPr>
          </a:p>
          <a:p>
            <a:pPr marL="355600" marR="0" lvl="0" indent="-355600" algn="l" defTabSz="914400" rtl="0" eaLnBrk="0" fontAlgn="base" latinLnBrk="0" hangingPunct="0">
              <a:lnSpc>
                <a:spcPct val="100000"/>
              </a:lnSpc>
              <a:spcBef>
                <a:spcPct val="0"/>
              </a:spcBef>
              <a:spcAft>
                <a:spcPct val="0"/>
              </a:spcAft>
              <a:buClrTx/>
              <a:buSzTx/>
              <a:buFont typeface="Wingdings" charset="0"/>
              <a:buChar char="Ø"/>
              <a:tabLst/>
              <a:defRPr/>
            </a:pPr>
            <a:r>
              <a:rPr kumimoji="0" lang="en-US" altLang="zh-CN" sz="2800" b="1" i="0" u="none" strike="noStrike" kern="1200" cap="none" spc="0" normalizeH="0" baseline="0" noProof="0" dirty="0">
                <a:ln>
                  <a:noFill/>
                </a:ln>
                <a:solidFill>
                  <a:srgbClr val="000000"/>
                </a:solidFill>
                <a:effectLst/>
                <a:uLnTx/>
                <a:uFillTx/>
                <a:latin typeface="Arial Narrow" charset="0"/>
                <a:ea typeface="宋体" charset="0"/>
                <a:cs typeface="宋体" charset="0"/>
              </a:rPr>
              <a:t>Job refers to other mythical monsters (see preceding study)</a:t>
            </a:r>
          </a:p>
        </p:txBody>
      </p:sp>
      <p:sp>
        <p:nvSpPr>
          <p:cNvPr id="186389" name="Rectangle 76"/>
          <p:cNvSpPr>
            <a:spLocks noChangeArrowheads="1"/>
          </p:cNvSpPr>
          <p:nvPr/>
        </p:nvSpPr>
        <p:spPr bwMode="auto">
          <a:xfrm>
            <a:off x="5020263" y="2025356"/>
            <a:ext cx="4047195" cy="4932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355600" marR="0" lvl="0" indent="-355600" algn="l"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800" b="1" i="0" u="none" strike="noStrike" kern="1200" cap="none" spc="0" normalizeH="0" baseline="0" noProof="0" dirty="0">
                <a:ln>
                  <a:noFill/>
                </a:ln>
                <a:solidFill>
                  <a:srgbClr val="000000"/>
                </a:solidFill>
                <a:effectLst/>
                <a:uLnTx/>
                <a:uFillTx/>
                <a:latin typeface="Arial Narrow" charset="0"/>
                <a:ea typeface="宋体" charset="0"/>
                <a:cs typeface="宋体" charset="0"/>
              </a:rPr>
              <a:t>Job can </a:t>
            </a:r>
            <a:r>
              <a:rPr kumimoji="0" lang="ru-RU" altLang="zh-CN" sz="2800" b="1" i="0" u="none" strike="noStrike" kern="1200" cap="none" spc="0" normalizeH="0" baseline="0" noProof="0" dirty="0">
                <a:ln>
                  <a:noFill/>
                </a:ln>
                <a:solidFill>
                  <a:srgbClr val="000000"/>
                </a:solidFill>
                <a:effectLst/>
                <a:uLnTx/>
                <a:uFillTx/>
                <a:latin typeface="Arial Narrow" charset="0"/>
                <a:ea typeface="宋体" charset="0"/>
                <a:cs typeface="宋体" charset="0"/>
              </a:rPr>
              <a:t>"</a:t>
            </a:r>
            <a:r>
              <a:rPr kumimoji="0" lang="en-US" altLang="zh-CN" sz="2800" b="1" i="0" u="none" strike="noStrike" kern="1200" cap="none" spc="0" normalizeH="0" baseline="0" noProof="0" dirty="0">
                <a:ln>
                  <a:noFill/>
                </a:ln>
                <a:solidFill>
                  <a:srgbClr val="000000"/>
                </a:solidFill>
                <a:effectLst/>
                <a:uLnTx/>
                <a:uFillTx/>
                <a:latin typeface="Arial Narrow" charset="0"/>
                <a:ea typeface="宋体" charset="0"/>
                <a:cs typeface="宋体" charset="0"/>
              </a:rPr>
              <a:t>look at the Behemoth</a:t>
            </a:r>
            <a:r>
              <a:rPr kumimoji="0" lang="ru-RU" altLang="zh-CN" sz="2800" b="1" i="0" u="none" strike="noStrike" kern="1200" cap="none" spc="0" normalizeH="0" baseline="0" noProof="0" dirty="0">
                <a:ln>
                  <a:noFill/>
                </a:ln>
                <a:solidFill>
                  <a:srgbClr val="000000"/>
                </a:solidFill>
                <a:effectLst/>
                <a:uLnTx/>
                <a:uFillTx/>
                <a:latin typeface="Arial Narrow" charset="0"/>
                <a:ea typeface="宋体" charset="0"/>
                <a:cs typeface="宋体" charset="0"/>
              </a:rPr>
              <a:t>"</a:t>
            </a:r>
            <a:r>
              <a:rPr kumimoji="0" lang="en-US" altLang="zh-CN" sz="2800" b="1" i="0" u="none" strike="noStrike" kern="1200" cap="none" spc="0" normalizeH="0" baseline="0" noProof="0" dirty="0">
                <a:ln>
                  <a:noFill/>
                </a:ln>
                <a:solidFill>
                  <a:srgbClr val="000000"/>
                </a:solidFill>
                <a:effectLst/>
                <a:uLnTx/>
                <a:uFillTx/>
                <a:latin typeface="Arial Narrow" charset="0"/>
                <a:ea typeface="宋体" charset="0"/>
                <a:cs typeface="宋体" charset="0"/>
              </a:rPr>
              <a:t> (40:15a)</a:t>
            </a:r>
          </a:p>
          <a:p>
            <a:pPr marL="355600" marR="0" lvl="0" indent="-355600" algn="l"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800" b="1" i="0" u="none" strike="noStrike" kern="1200" cap="none" spc="0" normalizeH="0" baseline="0" noProof="0" dirty="0">
                <a:ln>
                  <a:noFill/>
                </a:ln>
                <a:solidFill>
                  <a:srgbClr val="000000"/>
                </a:solidFill>
                <a:effectLst/>
                <a:uLnTx/>
                <a:uFillTx/>
                <a:latin typeface="Arial Narrow" charset="0"/>
                <a:ea typeface="宋体" charset="0"/>
                <a:cs typeface="宋体" charset="0"/>
              </a:rPr>
              <a:t>Behemoth was made along with Job (40:15b)</a:t>
            </a:r>
          </a:p>
          <a:p>
            <a:pPr marL="355600" marR="0" lvl="0" indent="-355600" algn="l"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800" b="1" i="0" u="none" strike="noStrike" kern="1200" cap="none" spc="0" normalizeH="0" baseline="0" noProof="0" dirty="0">
                <a:ln>
                  <a:noFill/>
                </a:ln>
                <a:solidFill>
                  <a:srgbClr val="000000"/>
                </a:solidFill>
                <a:effectLst/>
                <a:uLnTx/>
                <a:uFillTx/>
                <a:latin typeface="Arial Narrow" charset="0"/>
                <a:ea typeface="宋体" charset="0"/>
                <a:cs typeface="宋体" charset="0"/>
              </a:rPr>
              <a:t>God had just described other real animals</a:t>
            </a:r>
          </a:p>
          <a:p>
            <a:pPr marL="355600" marR="0" lvl="0" indent="-355600" algn="l"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800" b="1" i="0" u="none" strike="noStrike" kern="1200" cap="none" spc="0" normalizeH="0" baseline="0" noProof="0" dirty="0">
                <a:ln>
                  <a:noFill/>
                </a:ln>
                <a:solidFill>
                  <a:srgbClr val="000000"/>
                </a:solidFill>
                <a:effectLst/>
                <a:uLnTx/>
                <a:uFillTx/>
                <a:latin typeface="Arial Narrow" charset="0"/>
                <a:ea typeface="宋体" charset="0"/>
                <a:cs typeface="宋体" charset="0"/>
              </a:rPr>
              <a:t>Behemoth is translated </a:t>
            </a:r>
            <a:r>
              <a:rPr kumimoji="0" lang="ru-RU" altLang="zh-CN" sz="2800" b="1" i="0" u="none" strike="noStrike" kern="1200" cap="none" spc="0" normalizeH="0" baseline="0" noProof="0" dirty="0">
                <a:ln>
                  <a:noFill/>
                </a:ln>
                <a:solidFill>
                  <a:srgbClr val="000000"/>
                </a:solidFill>
                <a:effectLst/>
                <a:uLnTx/>
                <a:uFillTx/>
                <a:latin typeface="Arial Narrow" charset="0"/>
                <a:ea typeface="宋体" charset="0"/>
                <a:cs typeface="宋体" charset="0"/>
              </a:rPr>
              <a:t>"</a:t>
            </a:r>
            <a:r>
              <a:rPr kumimoji="0" lang="en-US" altLang="zh-CN" sz="2800" b="1" i="0" u="none" strike="noStrike" kern="1200" cap="none" spc="0" normalizeH="0" baseline="0" noProof="0" dirty="0">
                <a:ln>
                  <a:noFill/>
                </a:ln>
                <a:solidFill>
                  <a:srgbClr val="000000"/>
                </a:solidFill>
                <a:effectLst/>
                <a:uLnTx/>
                <a:uFillTx/>
                <a:latin typeface="Arial Narrow" charset="0"/>
                <a:ea typeface="宋体" charset="0"/>
                <a:cs typeface="宋体" charset="0"/>
              </a:rPr>
              <a:t>wild beasts</a:t>
            </a:r>
            <a:r>
              <a:rPr kumimoji="0" lang="ru-RU" altLang="zh-CN" sz="2800" b="1" i="0" u="none" strike="noStrike" kern="1200" cap="none" spc="0" normalizeH="0" baseline="0" noProof="0" dirty="0">
                <a:ln>
                  <a:noFill/>
                </a:ln>
                <a:solidFill>
                  <a:srgbClr val="000000"/>
                </a:solidFill>
                <a:effectLst/>
                <a:uLnTx/>
                <a:uFillTx/>
                <a:latin typeface="Arial Narrow" charset="0"/>
                <a:ea typeface="宋体" charset="0"/>
                <a:cs typeface="宋体" charset="0"/>
              </a:rPr>
              <a:t>"</a:t>
            </a:r>
            <a:r>
              <a:rPr kumimoji="0" lang="en-US" altLang="zh-CN" sz="2800" b="1" i="0" u="none" strike="noStrike" kern="1200" cap="none" spc="0" normalizeH="0" baseline="0" noProof="0" dirty="0">
                <a:ln>
                  <a:noFill/>
                </a:ln>
                <a:solidFill>
                  <a:srgbClr val="000000"/>
                </a:solidFill>
                <a:effectLst/>
                <a:uLnTx/>
                <a:uFillTx/>
                <a:latin typeface="Arial Narrow" charset="0"/>
                <a:ea typeface="宋体" charset="0"/>
                <a:cs typeface="宋体" charset="0"/>
              </a:rPr>
              <a:t> in Joel 1:20 which is a non-mythological usage</a:t>
            </a:r>
          </a:p>
        </p:txBody>
      </p:sp>
      <p:sp>
        <p:nvSpPr>
          <p:cNvPr id="186375" name="Text Box 4"/>
          <p:cNvSpPr txBox="1">
            <a:spLocks noChangeArrowheads="1"/>
          </p:cNvSpPr>
          <p:nvPr/>
        </p:nvSpPr>
        <p:spPr bwMode="auto">
          <a:xfrm>
            <a:off x="2362200" y="762000"/>
            <a:ext cx="5257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Behemoth (Job 40:15-24)</a:t>
            </a:r>
            <a:endPar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6370" name="Picture 44" descr="AfricanElephant11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67" y="1988840"/>
            <a:ext cx="1524000"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372"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378</a:t>
            </a:r>
          </a:p>
        </p:txBody>
      </p:sp>
      <p:sp>
        <p:nvSpPr>
          <p:cNvPr id="186373"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sp>
        <p:nvSpPr>
          <p:cNvPr id="186406" name="Rectangle 85"/>
          <p:cNvSpPr>
            <a:spLocks noChangeArrowheads="1"/>
          </p:cNvSpPr>
          <p:nvPr/>
        </p:nvSpPr>
        <p:spPr bwMode="auto">
          <a:xfrm>
            <a:off x="28" y="1295400"/>
            <a:ext cx="1491673" cy="654424"/>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6407" name="Group 84"/>
          <p:cNvGrpSpPr>
            <a:grpSpLocks/>
          </p:cNvGrpSpPr>
          <p:nvPr/>
        </p:nvGrpSpPr>
        <p:grpSpPr bwMode="auto">
          <a:xfrm>
            <a:off x="28" y="1295400"/>
            <a:ext cx="1491673" cy="654424"/>
            <a:chOff x="0" y="0"/>
            <a:chExt cx="846" cy="451"/>
          </a:xfrm>
        </p:grpSpPr>
        <p:sp>
          <p:nvSpPr>
            <p:cNvPr id="186408" name="Rectangle 71"/>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altLang="zh-CN" b="1">
                  <a:ea typeface="宋体" charset="0"/>
                  <a:cs typeface="宋体" charset="0"/>
                </a:rPr>
                <a:t> </a:t>
              </a:r>
            </a:p>
            <a:p>
              <a:pPr eaLnBrk="0" hangingPunct="0">
                <a:lnSpc>
                  <a:spcPct val="100000"/>
                </a:lnSpc>
              </a:pPr>
              <a:endParaRPr lang="en-US" altLang="zh-CN" b="1">
                <a:ea typeface="宋体" charset="0"/>
                <a:cs typeface="宋体" charset="0"/>
              </a:endParaRPr>
            </a:p>
          </p:txBody>
        </p:sp>
        <p:sp>
          <p:nvSpPr>
            <p:cNvPr id="186409" name="Rectangle 83"/>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sp>
        <p:nvSpPr>
          <p:cNvPr id="186402" name="Rectangle 89"/>
          <p:cNvSpPr>
            <a:spLocks noChangeArrowheads="1"/>
          </p:cNvSpPr>
          <p:nvPr/>
        </p:nvSpPr>
        <p:spPr bwMode="auto">
          <a:xfrm>
            <a:off x="1491701" y="1295400"/>
            <a:ext cx="3452019" cy="654424"/>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6403" name="Group 88"/>
          <p:cNvGrpSpPr>
            <a:grpSpLocks/>
          </p:cNvGrpSpPr>
          <p:nvPr/>
        </p:nvGrpSpPr>
        <p:grpSpPr bwMode="auto">
          <a:xfrm>
            <a:off x="1491701" y="1295400"/>
            <a:ext cx="3452019" cy="654424"/>
            <a:chOff x="846" y="0"/>
            <a:chExt cx="1442" cy="451"/>
          </a:xfrm>
        </p:grpSpPr>
        <p:sp>
          <p:nvSpPr>
            <p:cNvPr id="186404" name="Rectangle 72"/>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gn="ctr">
                <a:lnSpc>
                  <a:spcPct val="100000"/>
                </a:lnSpc>
              </a:pPr>
              <a:r>
                <a:rPr lang="en-US" altLang="zh-CN" sz="2400" b="1">
                  <a:solidFill>
                    <a:srgbClr val="FFFFFF"/>
                  </a:solidFill>
                  <a:ea typeface="宋体" charset="0"/>
                  <a:cs typeface="宋体" charset="0"/>
                </a:rPr>
                <a:t>Strengths</a:t>
              </a:r>
              <a:endParaRPr lang="en-US" altLang="zh-CN" sz="2400" b="1">
                <a:ea typeface="宋体" charset="0"/>
                <a:cs typeface="宋体" charset="0"/>
              </a:endParaRPr>
            </a:p>
          </p:txBody>
        </p:sp>
        <p:sp>
          <p:nvSpPr>
            <p:cNvPr id="186405" name="Rectangle 87"/>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sp>
        <p:nvSpPr>
          <p:cNvPr id="186398" name="Rectangle 93"/>
          <p:cNvSpPr>
            <a:spLocks noChangeArrowheads="1"/>
          </p:cNvSpPr>
          <p:nvPr/>
        </p:nvSpPr>
        <p:spPr bwMode="auto">
          <a:xfrm>
            <a:off x="4943720" y="1295400"/>
            <a:ext cx="4200280" cy="654424"/>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6399" name="Group 92"/>
          <p:cNvGrpSpPr>
            <a:grpSpLocks/>
          </p:cNvGrpSpPr>
          <p:nvPr/>
        </p:nvGrpSpPr>
        <p:grpSpPr bwMode="auto">
          <a:xfrm>
            <a:off x="4943720" y="1295400"/>
            <a:ext cx="4200280" cy="654424"/>
            <a:chOff x="2288" y="0"/>
            <a:chExt cx="1756" cy="451"/>
          </a:xfrm>
        </p:grpSpPr>
        <p:sp>
          <p:nvSpPr>
            <p:cNvPr id="186400" name="Rectangle 73"/>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gn="ctr">
                <a:lnSpc>
                  <a:spcPct val="100000"/>
                </a:lnSpc>
              </a:pPr>
              <a:r>
                <a:rPr lang="en-US" altLang="zh-CN" sz="2400" b="1">
                  <a:solidFill>
                    <a:srgbClr val="FFFFFF"/>
                  </a:solidFill>
                  <a:ea typeface="宋体" charset="0"/>
                  <a:cs typeface="宋体" charset="0"/>
                </a:rPr>
                <a:t>Weaknesses</a:t>
              </a:r>
              <a:endParaRPr lang="en-US" altLang="zh-CN" sz="2400" b="1">
                <a:ea typeface="宋体" charset="0"/>
                <a:cs typeface="宋体" charset="0"/>
              </a:endParaRPr>
            </a:p>
          </p:txBody>
        </p:sp>
        <p:sp>
          <p:nvSpPr>
            <p:cNvPr id="186401" name="Rectangle 91"/>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sp>
        <p:nvSpPr>
          <p:cNvPr id="186387" name="Rectangle 77"/>
          <p:cNvSpPr>
            <a:spLocks noChangeArrowheads="1"/>
          </p:cNvSpPr>
          <p:nvPr/>
        </p:nvSpPr>
        <p:spPr bwMode="auto">
          <a:xfrm>
            <a:off x="24408" y="836712"/>
            <a:ext cx="2315343" cy="305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altLang="zh-CN" sz="3600" b="1" i="1" dirty="0">
                <a:ea typeface="宋体" charset="0"/>
                <a:cs typeface="宋体" charset="0"/>
              </a:rPr>
              <a:t>Elephant</a:t>
            </a:r>
            <a:endParaRPr lang="en-US" altLang="zh-CN" sz="3200" b="1" dirty="0">
              <a:ea typeface="宋体" charset="0"/>
              <a:cs typeface="宋体" charset="0"/>
            </a:endParaRPr>
          </a:p>
        </p:txBody>
      </p:sp>
      <p:sp>
        <p:nvSpPr>
          <p:cNvPr id="186385" name="Rectangle 78"/>
          <p:cNvSpPr>
            <a:spLocks noChangeArrowheads="1"/>
          </p:cNvSpPr>
          <p:nvPr/>
        </p:nvSpPr>
        <p:spPr bwMode="auto">
          <a:xfrm>
            <a:off x="1568306" y="1988840"/>
            <a:ext cx="3298809" cy="4725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355600" indent="-355600">
              <a:lnSpc>
                <a:spcPct val="100000"/>
              </a:lnSpc>
              <a:buFont typeface="Wingdings" charset="0"/>
              <a:buChar char="Ø"/>
            </a:pPr>
            <a:r>
              <a:rPr lang="en-US" altLang="zh-CN" sz="2800" b="1" dirty="0">
                <a:ea typeface="宋体" charset="0"/>
                <a:cs typeface="宋体" charset="0"/>
              </a:rPr>
              <a:t>Harris, Aquinas, NIV margin</a:t>
            </a:r>
          </a:p>
          <a:p>
            <a:pPr marL="355600" indent="-355600">
              <a:lnSpc>
                <a:spcPct val="100000"/>
              </a:lnSpc>
              <a:buFont typeface="Wingdings" charset="0"/>
              <a:buChar char="Ø"/>
            </a:pPr>
            <a:endParaRPr lang="en-US" altLang="zh-CN" sz="2800" b="1" dirty="0">
              <a:ea typeface="宋体" charset="0"/>
              <a:cs typeface="宋体" charset="0"/>
            </a:endParaRPr>
          </a:p>
          <a:p>
            <a:pPr marL="355600" indent="-355600">
              <a:lnSpc>
                <a:spcPct val="100000"/>
              </a:lnSpc>
              <a:buFont typeface="Wingdings" charset="0"/>
              <a:buChar char="Ø"/>
            </a:pPr>
            <a:r>
              <a:rPr lang="en-US" altLang="zh-CN" sz="2800" b="1" dirty="0">
                <a:ea typeface="宋体" charset="0"/>
                <a:cs typeface="宋体" charset="0"/>
              </a:rPr>
              <a:t>Eats plants (40:15a, 20)</a:t>
            </a:r>
          </a:p>
          <a:p>
            <a:pPr marL="355600" indent="-355600">
              <a:lnSpc>
                <a:spcPct val="100000"/>
              </a:lnSpc>
              <a:buFont typeface="Wingdings" charset="0"/>
              <a:buChar char="Ø"/>
            </a:pPr>
            <a:endParaRPr lang="en-US" altLang="zh-CN" sz="2800" b="1" dirty="0">
              <a:ea typeface="宋体" charset="0"/>
              <a:cs typeface="宋体" charset="0"/>
            </a:endParaRPr>
          </a:p>
          <a:p>
            <a:pPr marL="355600" indent="-355600">
              <a:lnSpc>
                <a:spcPct val="100000"/>
              </a:lnSpc>
              <a:buFont typeface="Wingdings" charset="0"/>
              <a:buChar char="Ø"/>
            </a:pPr>
            <a:r>
              <a:rPr lang="en-US" altLang="zh-CN" sz="2800" b="1" dirty="0">
                <a:ea typeface="宋体" charset="0"/>
                <a:cs typeface="宋体" charset="0"/>
              </a:rPr>
              <a:t>Habitat includes both land (40:15b, 29a) &amp; water (40:21-23)</a:t>
            </a:r>
          </a:p>
        </p:txBody>
      </p:sp>
      <p:sp>
        <p:nvSpPr>
          <p:cNvPr id="186383" name="Rectangle 79"/>
          <p:cNvSpPr>
            <a:spLocks noChangeArrowheads="1"/>
          </p:cNvSpPr>
          <p:nvPr/>
        </p:nvSpPr>
        <p:spPr bwMode="auto">
          <a:xfrm>
            <a:off x="5020263" y="1988840"/>
            <a:ext cx="4047195" cy="4725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73050" indent="-273050">
              <a:lnSpc>
                <a:spcPct val="100000"/>
              </a:lnSpc>
              <a:buFont typeface="Wingdings" charset="0"/>
              <a:buChar char="Ø"/>
            </a:pPr>
            <a:r>
              <a:rPr lang="en-US" altLang="zh-CN" sz="2800" b="1" dirty="0">
                <a:ea typeface="宋体" charset="0"/>
                <a:cs typeface="宋体" charset="0"/>
              </a:rPr>
              <a:t>Tail </a:t>
            </a:r>
            <a:r>
              <a:rPr lang="ru-RU" altLang="zh-CN" sz="2800" b="1" dirty="0">
                <a:ea typeface="宋体" charset="0"/>
                <a:cs typeface="宋体" charset="0"/>
              </a:rPr>
              <a:t>"</a:t>
            </a:r>
            <a:r>
              <a:rPr lang="en-US" altLang="zh-CN" sz="2800" b="1" dirty="0">
                <a:ea typeface="宋体" charset="0"/>
                <a:cs typeface="宋体" charset="0"/>
              </a:rPr>
              <a:t>sways like a cedar</a:t>
            </a:r>
            <a:r>
              <a:rPr lang="ru-RU" altLang="zh-CN" sz="2800" b="1" dirty="0">
                <a:ea typeface="宋体" charset="0"/>
                <a:cs typeface="宋体" charset="0"/>
              </a:rPr>
              <a:t>"</a:t>
            </a:r>
            <a:r>
              <a:rPr lang="en-US" altLang="zh-CN" sz="2800" b="1" dirty="0">
                <a:ea typeface="宋体" charset="0"/>
                <a:cs typeface="宋体" charset="0"/>
              </a:rPr>
              <a:t> (40:17a) which is not the trunk or cedar </a:t>
            </a:r>
            <a:r>
              <a:rPr lang="en-US" altLang="zh-CN" sz="2800" b="1" i="1" dirty="0">
                <a:ea typeface="宋体" charset="0"/>
                <a:cs typeface="宋体" charset="0"/>
              </a:rPr>
              <a:t>branch</a:t>
            </a:r>
            <a:r>
              <a:rPr lang="en-US" altLang="zh-CN" sz="2800" b="1" dirty="0">
                <a:ea typeface="宋体" charset="0"/>
                <a:cs typeface="宋体" charset="0"/>
              </a:rPr>
              <a:t> or tail </a:t>
            </a:r>
            <a:r>
              <a:rPr lang="ru-RU" altLang="zh-CN" sz="2800" b="1" dirty="0">
                <a:ea typeface="宋体" charset="0"/>
                <a:cs typeface="宋体" charset="0"/>
              </a:rPr>
              <a:t>"</a:t>
            </a:r>
            <a:r>
              <a:rPr lang="en-US" altLang="zh-CN" sz="2800" b="1" dirty="0">
                <a:ea typeface="宋体" charset="0"/>
                <a:cs typeface="宋体" charset="0"/>
              </a:rPr>
              <a:t>bends down</a:t>
            </a:r>
            <a:r>
              <a:rPr lang="ru-RU" altLang="zh-CN" sz="2800" b="1" dirty="0">
                <a:ea typeface="宋体" charset="0"/>
                <a:cs typeface="宋体" charset="0"/>
              </a:rPr>
              <a:t>"</a:t>
            </a:r>
            <a:r>
              <a:rPr lang="en-US" altLang="zh-CN" sz="2800" b="1" dirty="0">
                <a:ea typeface="宋体" charset="0"/>
                <a:cs typeface="宋体" charset="0"/>
              </a:rPr>
              <a:t> (not </a:t>
            </a:r>
            <a:r>
              <a:rPr lang="ru-RU" altLang="zh-CN" sz="2800" b="1" dirty="0">
                <a:ea typeface="宋体" charset="0"/>
                <a:cs typeface="宋体" charset="0"/>
              </a:rPr>
              <a:t>"</a:t>
            </a:r>
            <a:r>
              <a:rPr lang="en-US" altLang="zh-CN" sz="2800" b="1" dirty="0">
                <a:ea typeface="宋体" charset="0"/>
                <a:cs typeface="宋体" charset="0"/>
              </a:rPr>
              <a:t>sways</a:t>
            </a:r>
            <a:r>
              <a:rPr lang="ru-RU" altLang="zh-CN" sz="2800" b="1" dirty="0">
                <a:ea typeface="宋体" charset="0"/>
                <a:cs typeface="宋体" charset="0"/>
              </a:rPr>
              <a:t>"</a:t>
            </a:r>
            <a:r>
              <a:rPr lang="en-US" altLang="zh-CN" sz="2800" b="1" dirty="0">
                <a:ea typeface="宋体" charset="0"/>
                <a:cs typeface="宋体" charset="0"/>
              </a:rPr>
              <a:t>) or </a:t>
            </a:r>
            <a:r>
              <a:rPr lang="ru-RU" altLang="zh-CN" sz="2800" b="1" dirty="0">
                <a:ea typeface="宋体" charset="0"/>
                <a:cs typeface="宋体" charset="0"/>
              </a:rPr>
              <a:t>"</a:t>
            </a:r>
            <a:r>
              <a:rPr lang="en-US" altLang="zh-CN" sz="2800" b="1" dirty="0">
                <a:ea typeface="宋体" charset="0"/>
                <a:cs typeface="宋体" charset="0"/>
              </a:rPr>
              <a:t>penis stiffens</a:t>
            </a:r>
            <a:r>
              <a:rPr lang="ru-RU" altLang="zh-CN" sz="2800" b="1" dirty="0">
                <a:ea typeface="宋体" charset="0"/>
                <a:cs typeface="宋体" charset="0"/>
              </a:rPr>
              <a:t>"</a:t>
            </a:r>
            <a:r>
              <a:rPr lang="en-US" altLang="zh-CN" sz="2800" b="1" dirty="0">
                <a:ea typeface="宋体" charset="0"/>
                <a:cs typeface="宋体" charset="0"/>
              </a:rPr>
              <a:t>!</a:t>
            </a:r>
          </a:p>
          <a:p>
            <a:pPr marL="273050" indent="-273050">
              <a:lnSpc>
                <a:spcPct val="100000"/>
              </a:lnSpc>
              <a:buFont typeface="Wingdings" charset="0"/>
              <a:buChar char="Ø"/>
            </a:pPr>
            <a:endParaRPr lang="en-US" altLang="zh-CN" sz="2800" b="1" dirty="0">
              <a:ea typeface="宋体" charset="0"/>
              <a:cs typeface="宋体" charset="0"/>
            </a:endParaRPr>
          </a:p>
          <a:p>
            <a:pPr marL="273050" indent="-273050">
              <a:lnSpc>
                <a:spcPct val="100000"/>
              </a:lnSpc>
              <a:buFont typeface="Wingdings" charset="0"/>
              <a:buChar char="Ø"/>
            </a:pPr>
            <a:r>
              <a:rPr lang="en-US" altLang="zh-CN" sz="2800" b="1" dirty="0">
                <a:ea typeface="宋体" charset="0"/>
                <a:cs typeface="宋体" charset="0"/>
              </a:rPr>
              <a:t>Behemoth</a:t>
            </a:r>
            <a:r>
              <a:rPr lang="uk-UA" altLang="zh-CN" sz="2800" b="1" dirty="0">
                <a:ea typeface="宋体" charset="0"/>
                <a:cs typeface="宋体" charset="0"/>
              </a:rPr>
              <a:t>'</a:t>
            </a:r>
            <a:r>
              <a:rPr lang="en-US" altLang="zh-CN" sz="2800" b="1" dirty="0">
                <a:ea typeface="宋体" charset="0"/>
                <a:cs typeface="宋体" charset="0"/>
              </a:rPr>
              <a:t>s </a:t>
            </a:r>
            <a:r>
              <a:rPr lang="en-US" altLang="zh-CN" sz="2800" b="1" i="1" dirty="0">
                <a:ea typeface="宋体" charset="0"/>
                <a:cs typeface="宋体" charset="0"/>
              </a:rPr>
              <a:t>belly</a:t>
            </a:r>
            <a:r>
              <a:rPr lang="en-US" altLang="zh-CN" sz="2800" b="1" dirty="0">
                <a:ea typeface="宋体" charset="0"/>
                <a:cs typeface="宋体" charset="0"/>
              </a:rPr>
              <a:t> has powerful muscles (40:16b), but an elephant</a:t>
            </a:r>
            <a:r>
              <a:rPr lang="uk-UA" altLang="zh-CN" sz="2800" b="1" dirty="0">
                <a:ea typeface="宋体" charset="0"/>
                <a:cs typeface="宋体" charset="0"/>
              </a:rPr>
              <a:t>'</a:t>
            </a:r>
            <a:r>
              <a:rPr lang="en-US" altLang="zh-CN" sz="2800" b="1" dirty="0">
                <a:ea typeface="宋体" charset="0"/>
                <a:cs typeface="宋体" charset="0"/>
              </a:rPr>
              <a:t>s strength is in its </a:t>
            </a:r>
            <a:r>
              <a:rPr lang="en-US" altLang="zh-CN" sz="2800" b="1" i="1" dirty="0">
                <a:ea typeface="宋体" charset="0"/>
                <a:cs typeface="宋体" charset="0"/>
              </a:rPr>
              <a:t>legs</a:t>
            </a:r>
          </a:p>
        </p:txBody>
      </p:sp>
      <p:sp>
        <p:nvSpPr>
          <p:cNvPr id="186375" name="Text Box 4"/>
          <p:cNvSpPr txBox="1">
            <a:spLocks noChangeArrowheads="1"/>
          </p:cNvSpPr>
          <p:nvPr/>
        </p:nvSpPr>
        <p:spPr bwMode="auto">
          <a:xfrm>
            <a:off x="2362200" y="762000"/>
            <a:ext cx="5257800" cy="503238"/>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Behemoth (Job 40:15-24)</a:t>
            </a:r>
            <a:endParaRPr lang="en-US" sz="3200" b="1">
              <a:solidFill>
                <a:srgbClr val="FFFFFF"/>
              </a:solidFill>
              <a:latin typeface="Arial" charset="0"/>
              <a:cs typeface="Arial" charset="0"/>
            </a:endParaRPr>
          </a:p>
        </p:txBody>
      </p:sp>
      <p:pic>
        <p:nvPicPr>
          <p:cNvPr id="3" name="Picture 2"/>
          <p:cNvPicPr>
            <a:picLocks noChangeAspect="1"/>
          </p:cNvPicPr>
          <p:nvPr/>
        </p:nvPicPr>
        <p:blipFill>
          <a:blip r:embed="rId3"/>
          <a:stretch>
            <a:fillRect/>
          </a:stretch>
        </p:blipFill>
        <p:spPr>
          <a:xfrm>
            <a:off x="1547663" y="2348880"/>
            <a:ext cx="3529967" cy="4536504"/>
          </a:xfrm>
          <a:prstGeom prst="rect">
            <a:avLst/>
          </a:prstGeom>
        </p:spPr>
      </p:pic>
    </p:spTree>
    <p:extLst>
      <p:ext uri="{BB962C8B-B14F-4D97-AF65-F5344CB8AC3E}">
        <p14:creationId xmlns:p14="http://schemas.microsoft.com/office/powerpoint/2010/main" val="86547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7394" name="Picture 45" descr="BUFFALO-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875" y="1219200"/>
            <a:ext cx="1920875"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6" name="Rectangle 3"/>
          <p:cNvSpPr>
            <a:spLocks noGrp="1" noChangeArrowheads="1"/>
          </p:cNvSpPr>
          <p:nvPr>
            <p:ph type="title"/>
          </p:nvPr>
        </p:nvSpPr>
        <p:spPr>
          <a:xfrm>
            <a:off x="0" y="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grpSp>
        <p:nvGrpSpPr>
          <p:cNvPr id="187414" name="Group 122"/>
          <p:cNvGrpSpPr>
            <a:grpSpLocks/>
          </p:cNvGrpSpPr>
          <p:nvPr/>
        </p:nvGrpSpPr>
        <p:grpSpPr bwMode="auto">
          <a:xfrm>
            <a:off x="1917700" y="1219200"/>
            <a:ext cx="3254375" cy="774305"/>
            <a:chOff x="846" y="0"/>
            <a:chExt cx="1442" cy="451"/>
          </a:xfrm>
        </p:grpSpPr>
        <p:sp>
          <p:nvSpPr>
            <p:cNvPr id="187420" name="Rectangle 121"/>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7421" name="Group 120"/>
            <p:cNvGrpSpPr>
              <a:grpSpLocks/>
            </p:cNvGrpSpPr>
            <p:nvPr/>
          </p:nvGrpSpPr>
          <p:grpSpPr bwMode="auto">
            <a:xfrm>
              <a:off x="846" y="0"/>
              <a:ext cx="1442" cy="451"/>
              <a:chOff x="846" y="0"/>
              <a:chExt cx="1442" cy="451"/>
            </a:xfrm>
          </p:grpSpPr>
          <p:sp>
            <p:nvSpPr>
              <p:cNvPr id="187422" name="Rectangle 107"/>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187423" name="Rectangle 119"/>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87415" name="Group 126"/>
          <p:cNvGrpSpPr>
            <a:grpSpLocks/>
          </p:cNvGrpSpPr>
          <p:nvPr/>
        </p:nvGrpSpPr>
        <p:grpSpPr bwMode="auto">
          <a:xfrm>
            <a:off x="5172075" y="1219200"/>
            <a:ext cx="3962400" cy="774305"/>
            <a:chOff x="2288" y="0"/>
            <a:chExt cx="1756" cy="451"/>
          </a:xfrm>
        </p:grpSpPr>
        <p:sp>
          <p:nvSpPr>
            <p:cNvPr id="187416" name="Rectangle 125"/>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7417" name="Group 124"/>
            <p:cNvGrpSpPr>
              <a:grpSpLocks/>
            </p:cNvGrpSpPr>
            <p:nvPr/>
          </p:nvGrpSpPr>
          <p:grpSpPr bwMode="auto">
            <a:xfrm>
              <a:off x="2288" y="0"/>
              <a:ext cx="1756" cy="451"/>
              <a:chOff x="2288" y="0"/>
              <a:chExt cx="1756" cy="451"/>
            </a:xfrm>
          </p:grpSpPr>
          <p:sp>
            <p:nvSpPr>
              <p:cNvPr id="187418" name="Rectangle 108"/>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solidFill>
                    <a:schemeClr val="tx1"/>
                  </a:solidFill>
                </a:endParaRPr>
              </a:p>
            </p:txBody>
          </p:sp>
          <p:sp>
            <p:nvSpPr>
              <p:cNvPr id="187419" name="Rectangle 123"/>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sp>
        <p:nvSpPr>
          <p:cNvPr id="187402" name="Rectangle 109"/>
          <p:cNvSpPr>
            <a:spLocks noChangeArrowheads="1"/>
          </p:cNvSpPr>
          <p:nvPr/>
        </p:nvSpPr>
        <p:spPr bwMode="auto">
          <a:xfrm>
            <a:off x="0" y="4263679"/>
            <a:ext cx="1762125" cy="1181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3600" b="1" i="1" dirty="0">
                <a:solidFill>
                  <a:schemeClr val="tx1"/>
                </a:solidFill>
              </a:rPr>
              <a:t> Buffalo</a:t>
            </a:r>
            <a:endParaRPr lang="en-US" sz="3600" b="1" dirty="0">
              <a:solidFill>
                <a:schemeClr val="tx1"/>
              </a:solidFill>
            </a:endParaRPr>
          </a:p>
        </p:txBody>
      </p:sp>
      <p:sp>
        <p:nvSpPr>
          <p:cNvPr id="187412" name="Rectangle 110"/>
          <p:cNvSpPr>
            <a:spLocks noChangeArrowheads="1"/>
          </p:cNvSpPr>
          <p:nvPr/>
        </p:nvSpPr>
        <p:spPr bwMode="auto">
          <a:xfrm>
            <a:off x="1989919" y="1993505"/>
            <a:ext cx="3109937" cy="486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800" b="1" dirty="0">
                <a:solidFill>
                  <a:schemeClr val="tx1"/>
                </a:solidFill>
              </a:rPr>
              <a:t>Hartley and </a:t>
            </a:r>
            <a:r>
              <a:rPr lang="en-US" sz="2800" b="1" dirty="0" err="1">
                <a:solidFill>
                  <a:schemeClr val="tx1"/>
                </a:solidFill>
              </a:rPr>
              <a:t>Couroyer</a:t>
            </a:r>
            <a:endParaRPr lang="en-US" sz="2800" b="1" dirty="0">
              <a:solidFill>
                <a:schemeClr val="tx1"/>
              </a:solidFill>
            </a:endParaRPr>
          </a:p>
          <a:p>
            <a:pPr marL="228600" indent="-228600" eaLnBrk="0" hangingPunct="0">
              <a:lnSpc>
                <a:spcPct val="100000"/>
              </a:lnSpc>
              <a:buFont typeface="Wingdings" charset="0"/>
              <a:buChar char="Ø"/>
            </a:pPr>
            <a:r>
              <a:rPr lang="en-US" sz="2800" b="1" dirty="0">
                <a:solidFill>
                  <a:schemeClr val="tx1"/>
                </a:solidFill>
              </a:rPr>
              <a:t>In Palestine in 2000 BC buffaloes roamed about in Israel</a:t>
            </a:r>
          </a:p>
          <a:p>
            <a:pPr marL="228600" indent="-228600" eaLnBrk="0" hangingPunct="0">
              <a:lnSpc>
                <a:spcPct val="100000"/>
              </a:lnSpc>
              <a:buFont typeface="Wingdings" charset="0"/>
              <a:buChar char="Ø"/>
            </a:pPr>
            <a:r>
              <a:rPr lang="en-US" sz="2800" b="1" dirty="0">
                <a:solidFill>
                  <a:schemeClr val="tx1"/>
                </a:solidFill>
              </a:rPr>
              <a:t>Habitat includes both land (40:15b, 29a) &amp; water (40:21-23)</a:t>
            </a:r>
          </a:p>
        </p:txBody>
      </p:sp>
      <p:sp>
        <p:nvSpPr>
          <p:cNvPr id="187410" name="Rectangle 111"/>
          <p:cNvSpPr>
            <a:spLocks noChangeArrowheads="1"/>
          </p:cNvSpPr>
          <p:nvPr/>
        </p:nvSpPr>
        <p:spPr bwMode="auto">
          <a:xfrm>
            <a:off x="5244283" y="1993505"/>
            <a:ext cx="3817985" cy="486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800" b="1" dirty="0">
                <a:solidFill>
                  <a:schemeClr val="tx1"/>
                </a:solidFill>
              </a:rPr>
              <a:t>Tail </a:t>
            </a:r>
            <a:r>
              <a:rPr lang="ru-RU" sz="2800" b="1" dirty="0">
                <a:solidFill>
                  <a:schemeClr val="tx1"/>
                </a:solidFill>
              </a:rPr>
              <a:t>"</a:t>
            </a:r>
            <a:r>
              <a:rPr lang="en-US" sz="2800" b="1" dirty="0">
                <a:solidFill>
                  <a:schemeClr val="tx1"/>
                </a:solidFill>
              </a:rPr>
              <a:t>sways like a cedar</a:t>
            </a:r>
            <a:r>
              <a:rPr lang="ru-RU" sz="2800" b="1" dirty="0">
                <a:solidFill>
                  <a:schemeClr val="tx1"/>
                </a:solidFill>
              </a:rPr>
              <a:t>"</a:t>
            </a:r>
            <a:r>
              <a:rPr lang="en-US" sz="2800" b="1" dirty="0">
                <a:solidFill>
                  <a:schemeClr val="tx1"/>
                </a:solidFill>
              </a:rPr>
              <a:t> (40:17a) </a:t>
            </a:r>
          </a:p>
          <a:p>
            <a:pPr marL="228600" indent="-228600" eaLnBrk="0" hangingPunct="0">
              <a:lnSpc>
                <a:spcPct val="100000"/>
              </a:lnSpc>
              <a:buFont typeface="Wingdings" charset="0"/>
              <a:buChar char="Ø"/>
            </a:pPr>
            <a:r>
              <a:rPr lang="en-US" sz="2800" b="1" dirty="0">
                <a:solidFill>
                  <a:schemeClr val="tx1"/>
                </a:solidFill>
              </a:rPr>
              <a:t>Hartley equates the tail with male genitals and thighs to the testicles, but himself admits that these meanings were characteristic only in later Hebrew and in the </a:t>
            </a:r>
            <a:r>
              <a:rPr lang="en-US" sz="2800" b="1" dirty="0" err="1">
                <a:solidFill>
                  <a:schemeClr val="tx1"/>
                </a:solidFill>
              </a:rPr>
              <a:t>Targum</a:t>
            </a:r>
            <a:r>
              <a:rPr lang="en-US" sz="2800" b="1" dirty="0">
                <a:solidFill>
                  <a:schemeClr val="tx1"/>
                </a:solidFill>
              </a:rPr>
              <a:t>, respectively.</a:t>
            </a:r>
          </a:p>
        </p:txBody>
      </p:sp>
      <p:sp>
        <p:nvSpPr>
          <p:cNvPr id="187398" name="Text Box 4"/>
          <p:cNvSpPr txBox="1">
            <a:spLocks noChangeArrowheads="1"/>
          </p:cNvSpPr>
          <p:nvPr/>
        </p:nvSpPr>
        <p:spPr bwMode="auto">
          <a:xfrm>
            <a:off x="2362200" y="762000"/>
            <a:ext cx="5257800" cy="503238"/>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Behemoth (Job 40:15-24)</a:t>
            </a:r>
            <a:endParaRPr lang="en-US" sz="3200" b="1">
              <a:solidFill>
                <a:srgbClr val="FFFFFF"/>
              </a:solidFill>
              <a:latin typeface="Arial" charset="0"/>
              <a:cs typeface="Arial" charset="0"/>
            </a:endParaRPr>
          </a:p>
        </p:txBody>
      </p:sp>
      <p:sp>
        <p:nvSpPr>
          <p:cNvPr id="187399"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378</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a:extLst/>
        </p:spPr>
        <p:txBody>
          <a:bodyPr anchor="t"/>
          <a:lstStyle/>
          <a:p>
            <a:pPr marL="531813" indent="-531813" algn="l">
              <a:defRPr/>
            </a:pPr>
            <a:br>
              <a:rPr lang="en-US" b="1">
                <a:effectLst>
                  <a:glow rad="127000">
                    <a:schemeClr val="tx1"/>
                  </a:glow>
                </a:effectLst>
                <a:latin typeface="Arial" charset="0"/>
                <a:ea typeface="ＭＳ Ｐゴシック" charset="0"/>
                <a:cs typeface="ＭＳ Ｐゴシック" charset="0"/>
              </a:rPr>
            </a:br>
            <a:r>
              <a:rPr lang="en-US" b="1">
                <a:effectLst>
                  <a:glow rad="127000">
                    <a:schemeClr val="tx1"/>
                  </a:glow>
                </a:effectLst>
                <a:latin typeface="Arial" charset="0"/>
                <a:ea typeface="ＭＳ Ｐゴシック" charset="0"/>
                <a:cs typeface="ＭＳ Ｐゴシック" charset="0"/>
              </a:rPr>
              <a:t>I. </a:t>
            </a:r>
            <a:r>
              <a:rPr lang="en-US" b="1">
                <a:solidFill>
                  <a:srgbClr val="FFFF00"/>
                </a:solidFill>
                <a:effectLst>
                  <a:glow rad="127000">
                    <a:schemeClr val="tx1"/>
                  </a:glow>
                </a:effectLst>
                <a:latin typeface="Arial" charset="0"/>
                <a:ea typeface="ＭＳ Ｐゴシック" charset="0"/>
                <a:cs typeface="ＭＳ Ｐゴシック" charset="0"/>
              </a:rPr>
              <a:t>Situasi</a:t>
            </a:r>
            <a:r>
              <a:rPr lang="en-US" b="1">
                <a:effectLst>
                  <a:glow rad="127000">
                    <a:schemeClr val="tx1"/>
                  </a:glow>
                </a:effectLst>
                <a:latin typeface="Arial" charset="0"/>
                <a:ea typeface="ＭＳ Ｐゴシック" charset="0"/>
                <a:cs typeface="ＭＳ Ｐゴシック" charset="0"/>
              </a:rPr>
              <a:t>:Penderitaan kadang terjadi ketika kita tidak melakukan kesalahan apa pun (Ayub 1–2).</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90796568"/>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7396" name="Rectangle 3"/>
          <p:cNvSpPr>
            <a:spLocks noGrp="1" noChangeArrowheads="1"/>
          </p:cNvSpPr>
          <p:nvPr>
            <p:ph type="title"/>
          </p:nvPr>
        </p:nvSpPr>
        <p:spPr>
          <a:xfrm>
            <a:off x="0" y="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grpSp>
        <p:nvGrpSpPr>
          <p:cNvPr id="187414" name="Group 122"/>
          <p:cNvGrpSpPr>
            <a:grpSpLocks/>
          </p:cNvGrpSpPr>
          <p:nvPr/>
        </p:nvGrpSpPr>
        <p:grpSpPr bwMode="auto">
          <a:xfrm>
            <a:off x="1917700" y="1219200"/>
            <a:ext cx="3254375" cy="774305"/>
            <a:chOff x="846" y="0"/>
            <a:chExt cx="1442" cy="451"/>
          </a:xfrm>
        </p:grpSpPr>
        <p:sp>
          <p:nvSpPr>
            <p:cNvPr id="187420" name="Rectangle 121"/>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7421" name="Group 120"/>
            <p:cNvGrpSpPr>
              <a:grpSpLocks/>
            </p:cNvGrpSpPr>
            <p:nvPr/>
          </p:nvGrpSpPr>
          <p:grpSpPr bwMode="auto">
            <a:xfrm>
              <a:off x="846" y="0"/>
              <a:ext cx="1442" cy="451"/>
              <a:chOff x="846" y="0"/>
              <a:chExt cx="1442" cy="451"/>
            </a:xfrm>
          </p:grpSpPr>
          <p:sp>
            <p:nvSpPr>
              <p:cNvPr id="187422" name="Rectangle 107"/>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p>
            </p:txBody>
          </p:sp>
          <p:sp>
            <p:nvSpPr>
              <p:cNvPr id="187423" name="Rectangle 119"/>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87415" name="Group 126"/>
          <p:cNvGrpSpPr>
            <a:grpSpLocks/>
          </p:cNvGrpSpPr>
          <p:nvPr/>
        </p:nvGrpSpPr>
        <p:grpSpPr bwMode="auto">
          <a:xfrm>
            <a:off x="5172075" y="1219200"/>
            <a:ext cx="3962400" cy="774305"/>
            <a:chOff x="2288" y="0"/>
            <a:chExt cx="1756" cy="451"/>
          </a:xfrm>
        </p:grpSpPr>
        <p:sp>
          <p:nvSpPr>
            <p:cNvPr id="187416" name="Rectangle 125"/>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7417" name="Group 124"/>
            <p:cNvGrpSpPr>
              <a:grpSpLocks/>
            </p:cNvGrpSpPr>
            <p:nvPr/>
          </p:nvGrpSpPr>
          <p:grpSpPr bwMode="auto">
            <a:xfrm>
              <a:off x="2288" y="0"/>
              <a:ext cx="1756" cy="451"/>
              <a:chOff x="2288" y="0"/>
              <a:chExt cx="1756" cy="451"/>
            </a:xfrm>
          </p:grpSpPr>
          <p:sp>
            <p:nvSpPr>
              <p:cNvPr id="187418" name="Rectangle 108"/>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p>
            </p:txBody>
          </p:sp>
          <p:sp>
            <p:nvSpPr>
              <p:cNvPr id="187419" name="Rectangle 123"/>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sp>
        <p:nvSpPr>
          <p:cNvPr id="187412" name="Rectangle 110"/>
          <p:cNvSpPr>
            <a:spLocks noChangeArrowheads="1"/>
          </p:cNvSpPr>
          <p:nvPr/>
        </p:nvSpPr>
        <p:spPr bwMode="auto">
          <a:xfrm>
            <a:off x="1989919" y="1993505"/>
            <a:ext cx="3109937" cy="486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lvl="0" indent="-228600">
              <a:lnSpc>
                <a:spcPct val="100000"/>
              </a:lnSpc>
              <a:buFont typeface="Wingdings" charset="0"/>
              <a:buChar char="Ø"/>
            </a:pPr>
            <a:r>
              <a:rPr lang="en-US" sz="2800" b="1" dirty="0"/>
              <a:t>Northrup identifies as giant hornless rhinoceros called </a:t>
            </a:r>
            <a:r>
              <a:rPr lang="en-US" sz="2800" b="1" dirty="0" err="1"/>
              <a:t>Baluchitherium</a:t>
            </a:r>
            <a:endParaRPr lang="en-US" sz="2800" b="1" dirty="0"/>
          </a:p>
          <a:p>
            <a:pPr marL="228600" lvl="0" indent="-228600">
              <a:lnSpc>
                <a:spcPct val="100000"/>
              </a:lnSpc>
              <a:buFont typeface="Wingdings" charset="0"/>
              <a:buChar char="Ø"/>
            </a:pPr>
            <a:endParaRPr lang="en-US" sz="2800" b="1" dirty="0"/>
          </a:p>
          <a:p>
            <a:pPr marL="228600" lvl="0" indent="-228600" eaLnBrk="0" hangingPunct="0">
              <a:lnSpc>
                <a:spcPct val="100000"/>
              </a:lnSpc>
              <a:buFont typeface="Wingdings" charset="0"/>
              <a:buChar char="Ø"/>
            </a:pPr>
            <a:r>
              <a:rPr lang="en-US" sz="2800" b="1" dirty="0"/>
              <a:t>Texts in Job indicate that he lived in an ice age, making it extinct</a:t>
            </a:r>
          </a:p>
        </p:txBody>
      </p:sp>
      <p:sp>
        <p:nvSpPr>
          <p:cNvPr id="187410" name="Rectangle 111"/>
          <p:cNvSpPr>
            <a:spLocks noChangeArrowheads="1"/>
          </p:cNvSpPr>
          <p:nvPr/>
        </p:nvSpPr>
        <p:spPr bwMode="auto">
          <a:xfrm>
            <a:off x="5244283" y="1993505"/>
            <a:ext cx="3817985" cy="486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800" b="1" dirty="0">
                <a:solidFill>
                  <a:schemeClr val="tx1"/>
                </a:solidFill>
              </a:rPr>
              <a:t>Tail </a:t>
            </a:r>
            <a:r>
              <a:rPr lang="ru-RU" sz="2800" b="1" dirty="0">
                <a:solidFill>
                  <a:schemeClr val="tx1"/>
                </a:solidFill>
              </a:rPr>
              <a:t>"</a:t>
            </a:r>
            <a:r>
              <a:rPr lang="en-US" sz="2800" b="1" dirty="0">
                <a:solidFill>
                  <a:schemeClr val="tx1"/>
                </a:solidFill>
              </a:rPr>
              <a:t>sways like a cedar</a:t>
            </a:r>
            <a:r>
              <a:rPr lang="ru-RU" sz="2800" b="1" dirty="0">
                <a:solidFill>
                  <a:schemeClr val="tx1"/>
                </a:solidFill>
              </a:rPr>
              <a:t>"</a:t>
            </a:r>
            <a:r>
              <a:rPr lang="en-US" sz="2800" b="1" dirty="0">
                <a:solidFill>
                  <a:schemeClr val="tx1"/>
                </a:solidFill>
              </a:rPr>
              <a:t> (40:17a) </a:t>
            </a:r>
          </a:p>
          <a:p>
            <a:pPr marL="228600" indent="-228600">
              <a:lnSpc>
                <a:spcPct val="100000"/>
              </a:lnSpc>
              <a:buFont typeface="Wingdings" charset="0"/>
              <a:buChar char="Ø"/>
            </a:pPr>
            <a:endParaRPr lang="en-US" sz="2800" b="1" dirty="0">
              <a:solidFill>
                <a:schemeClr val="tx1"/>
              </a:solidFill>
            </a:endParaRPr>
          </a:p>
          <a:p>
            <a:pPr marL="228600" indent="-228600" eaLnBrk="0" hangingPunct="0">
              <a:lnSpc>
                <a:spcPct val="100000"/>
              </a:lnSpc>
              <a:buFont typeface="Wingdings" charset="0"/>
              <a:buChar char="Ø"/>
            </a:pPr>
            <a:r>
              <a:rPr lang="en-US" sz="2800" b="1" dirty="0">
                <a:solidFill>
                  <a:schemeClr val="tx1"/>
                </a:solidFill>
              </a:rPr>
              <a:t>Northrup does not comment on the size of the rhinoceros</a:t>
            </a:r>
            <a:r>
              <a:rPr lang="uk-UA" sz="2800" b="1" dirty="0">
                <a:solidFill>
                  <a:schemeClr val="tx1"/>
                </a:solidFill>
              </a:rPr>
              <a:t>'</a:t>
            </a:r>
            <a:r>
              <a:rPr lang="en-US" sz="2800" b="1" dirty="0">
                <a:solidFill>
                  <a:schemeClr val="tx1"/>
                </a:solidFill>
              </a:rPr>
              <a:t> tail, so one must assume it resembles the small tail of a modern rhino.</a:t>
            </a:r>
          </a:p>
        </p:txBody>
      </p:sp>
      <p:sp>
        <p:nvSpPr>
          <p:cNvPr id="187398" name="Text Box 4"/>
          <p:cNvSpPr txBox="1">
            <a:spLocks noChangeArrowheads="1"/>
          </p:cNvSpPr>
          <p:nvPr/>
        </p:nvSpPr>
        <p:spPr bwMode="auto">
          <a:xfrm>
            <a:off x="2362200" y="762000"/>
            <a:ext cx="5257800" cy="503238"/>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Behemoth (Job 40:15-24)</a:t>
            </a:r>
            <a:endParaRPr lang="en-US" sz="3200" b="1">
              <a:solidFill>
                <a:srgbClr val="FFFFFF"/>
              </a:solidFill>
              <a:latin typeface="Arial" charset="0"/>
              <a:cs typeface="Arial" charset="0"/>
            </a:endParaRPr>
          </a:p>
        </p:txBody>
      </p:sp>
      <p:sp>
        <p:nvSpPr>
          <p:cNvPr id="187399"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378</a:t>
            </a:r>
          </a:p>
        </p:txBody>
      </p:sp>
      <p:pic>
        <p:nvPicPr>
          <p:cNvPr id="19" name="Picture 44" descr="Rhinocero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93" y="1268760"/>
            <a:ext cx="1905000" cy="2389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Rectangle 112"/>
          <p:cNvSpPr>
            <a:spLocks noChangeArrowheads="1"/>
          </p:cNvSpPr>
          <p:nvPr/>
        </p:nvSpPr>
        <p:spPr bwMode="auto">
          <a:xfrm>
            <a:off x="-2493" y="586616"/>
            <a:ext cx="2342245" cy="682144"/>
          </a:xfrm>
          <a:prstGeom prst="rect">
            <a:avLst/>
          </a:prstGeom>
          <a:noFill/>
          <a:ln w="12700" cap="sq">
            <a:noFill/>
            <a:miter lim="800000"/>
            <a:headEnd/>
            <a:tailEnd/>
          </a:ln>
        </p:spPr>
        <p:txBody>
          <a:bodyPr lIns="0" tIns="0" rIns="0" bIns="0" anchor="ctr" anchorCtr="1"/>
          <a:lstStyle/>
          <a:p>
            <a:pPr>
              <a:lnSpc>
                <a:spcPct val="100000"/>
              </a:lnSpc>
              <a:defRPr/>
            </a:pPr>
            <a:r>
              <a:rPr lang="en-US" sz="3200" b="1" i="1" dirty="0">
                <a:solidFill>
                  <a:schemeClr val="tx1"/>
                </a:solidFill>
                <a:effectLst>
                  <a:outerShdw blurRad="38100" dist="38100" dir="2700000" algn="tl">
                    <a:srgbClr val="000000">
                      <a:alpha val="43137"/>
                    </a:srgbClr>
                  </a:outerShdw>
                </a:effectLst>
                <a:cs typeface="Times New Roman" charset="0"/>
              </a:rPr>
              <a:t> Rhinoceros</a:t>
            </a:r>
            <a:endParaRPr lang="en-US" sz="3200" b="1" dirty="0">
              <a:solidFill>
                <a:schemeClr val="tx1"/>
              </a:solidFill>
              <a:effectLst>
                <a:outerShdw blurRad="38100" dist="38100" dir="2700000" algn="tl">
                  <a:srgbClr val="000000">
                    <a:alpha val="43137"/>
                  </a:srgbClr>
                </a:outerShdw>
              </a:effectLst>
              <a:cs typeface="Times New Roman" charset="0"/>
            </a:endParaRPr>
          </a:p>
        </p:txBody>
      </p:sp>
    </p:spTree>
    <p:extLst>
      <p:ext uri="{BB962C8B-B14F-4D97-AF65-F5344CB8AC3E}">
        <p14:creationId xmlns:p14="http://schemas.microsoft.com/office/powerpoint/2010/main" val="324911961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8418" name="Picture 45" descr="280MuskOx.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803400"/>
            <a:ext cx="1905000" cy="276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420" name="Rectangle 3"/>
          <p:cNvSpPr>
            <a:spLocks noGrp="1" noChangeArrowheads="1"/>
          </p:cNvSpPr>
          <p:nvPr>
            <p:ph type="title"/>
          </p:nvPr>
        </p:nvSpPr>
        <p:spPr>
          <a:xfrm>
            <a:off x="0" y="76200"/>
            <a:ext cx="81534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sp>
        <p:nvSpPr>
          <p:cNvPr id="188421" name="Text Box 4"/>
          <p:cNvSpPr txBox="1">
            <a:spLocks noChangeArrowheads="1"/>
          </p:cNvSpPr>
          <p:nvPr/>
        </p:nvSpPr>
        <p:spPr bwMode="auto">
          <a:xfrm>
            <a:off x="2362200" y="762000"/>
            <a:ext cx="5257800" cy="503238"/>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Behemoth (Job 40:15-24)</a:t>
            </a:r>
            <a:endParaRPr lang="en-US" sz="3200" b="1">
              <a:solidFill>
                <a:srgbClr val="FFFFFF"/>
              </a:solidFill>
              <a:latin typeface="Arial" charset="0"/>
              <a:cs typeface="Arial" charset="0"/>
            </a:endParaRPr>
          </a:p>
        </p:txBody>
      </p:sp>
      <p:sp>
        <p:nvSpPr>
          <p:cNvPr id="188455" name="Rectangle 68"/>
          <p:cNvSpPr>
            <a:spLocks noChangeArrowheads="1"/>
          </p:cNvSpPr>
          <p:nvPr/>
        </p:nvSpPr>
        <p:spPr bwMode="auto">
          <a:xfrm>
            <a:off x="9525" y="1303338"/>
            <a:ext cx="1908175" cy="449262"/>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8456" name="Group 67"/>
          <p:cNvGrpSpPr>
            <a:grpSpLocks/>
          </p:cNvGrpSpPr>
          <p:nvPr/>
        </p:nvGrpSpPr>
        <p:grpSpPr bwMode="auto">
          <a:xfrm>
            <a:off x="9525" y="1303338"/>
            <a:ext cx="1908175" cy="449262"/>
            <a:chOff x="0" y="0"/>
            <a:chExt cx="846" cy="451"/>
          </a:xfrm>
        </p:grpSpPr>
        <p:sp>
          <p:nvSpPr>
            <p:cNvPr id="188457" name="Rectangle 54"/>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1800" b="1">
                  <a:solidFill>
                    <a:schemeClr val="tx1"/>
                  </a:solidFill>
                </a:rPr>
                <a:t> </a:t>
              </a:r>
            </a:p>
            <a:p>
              <a:pPr eaLnBrk="0" hangingPunct="0">
                <a:lnSpc>
                  <a:spcPct val="100000"/>
                </a:lnSpc>
              </a:pPr>
              <a:endParaRPr lang="en-US" sz="1800" b="1">
                <a:solidFill>
                  <a:schemeClr val="tx1"/>
                </a:solidFill>
              </a:endParaRPr>
            </a:p>
          </p:txBody>
        </p:sp>
        <p:sp>
          <p:nvSpPr>
            <p:cNvPr id="188458" name="Rectangle 66"/>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sp>
        <p:nvSpPr>
          <p:cNvPr id="188451" name="Rectangle 72"/>
          <p:cNvSpPr>
            <a:spLocks noChangeArrowheads="1"/>
          </p:cNvSpPr>
          <p:nvPr/>
        </p:nvSpPr>
        <p:spPr bwMode="auto">
          <a:xfrm>
            <a:off x="1917700" y="1303338"/>
            <a:ext cx="3254375" cy="449262"/>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8452" name="Group 71"/>
          <p:cNvGrpSpPr>
            <a:grpSpLocks/>
          </p:cNvGrpSpPr>
          <p:nvPr/>
        </p:nvGrpSpPr>
        <p:grpSpPr bwMode="auto">
          <a:xfrm>
            <a:off x="1917700" y="1303338"/>
            <a:ext cx="3254375" cy="449262"/>
            <a:chOff x="846" y="0"/>
            <a:chExt cx="1442" cy="451"/>
          </a:xfrm>
        </p:grpSpPr>
        <p:sp>
          <p:nvSpPr>
            <p:cNvPr id="188453" name="Rectangle 55"/>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188454" name="Rectangle 70"/>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sp>
        <p:nvSpPr>
          <p:cNvPr id="188447" name="Rectangle 76"/>
          <p:cNvSpPr>
            <a:spLocks noChangeArrowheads="1"/>
          </p:cNvSpPr>
          <p:nvPr/>
        </p:nvSpPr>
        <p:spPr bwMode="auto">
          <a:xfrm>
            <a:off x="5172075" y="1303338"/>
            <a:ext cx="3962400" cy="449262"/>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8448" name="Group 75"/>
          <p:cNvGrpSpPr>
            <a:grpSpLocks/>
          </p:cNvGrpSpPr>
          <p:nvPr/>
        </p:nvGrpSpPr>
        <p:grpSpPr bwMode="auto">
          <a:xfrm>
            <a:off x="5172075" y="1303338"/>
            <a:ext cx="3962400" cy="449262"/>
            <a:chOff x="2288" y="0"/>
            <a:chExt cx="1756" cy="451"/>
          </a:xfrm>
        </p:grpSpPr>
        <p:sp>
          <p:nvSpPr>
            <p:cNvPr id="188449" name="Rectangle 56"/>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solidFill>
                  <a:schemeClr val="tx1"/>
                </a:solidFill>
              </a:endParaRPr>
            </a:p>
          </p:txBody>
        </p:sp>
        <p:sp>
          <p:nvSpPr>
            <p:cNvPr id="188450" name="Rectangle 74"/>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sp>
        <p:nvSpPr>
          <p:cNvPr id="131100" name="Rectangle 60"/>
          <p:cNvSpPr>
            <a:spLocks noChangeArrowheads="1"/>
          </p:cNvSpPr>
          <p:nvPr/>
        </p:nvSpPr>
        <p:spPr bwMode="auto">
          <a:xfrm>
            <a:off x="0" y="2056457"/>
            <a:ext cx="1599587" cy="2493922"/>
          </a:xfrm>
          <a:prstGeom prst="rect">
            <a:avLst/>
          </a:prstGeom>
          <a:noFill/>
          <a:ln w="12700" cap="sq">
            <a:noFill/>
            <a:miter lim="800000"/>
            <a:headEnd/>
            <a:tailEnd/>
          </a:ln>
        </p:spPr>
        <p:txBody>
          <a:bodyPr lIns="0" tIns="0" rIns="0" bIns="0" anchor="ctr" anchorCtr="1"/>
          <a:lstStyle/>
          <a:p>
            <a:pPr>
              <a:lnSpc>
                <a:spcPct val="100000"/>
              </a:lnSpc>
              <a:defRPr/>
            </a:pPr>
            <a:r>
              <a:rPr lang="en-US" sz="2400" b="1" i="1" dirty="0">
                <a:solidFill>
                  <a:srgbClr val="FFFFFF"/>
                </a:solidFill>
                <a:effectLst>
                  <a:outerShdw blurRad="38100" dist="38100" dir="2700000" algn="tl">
                    <a:srgbClr val="000000"/>
                  </a:outerShdw>
                </a:effectLst>
                <a:cs typeface="Times New Roman" charset="0"/>
              </a:rPr>
              <a:t> </a:t>
            </a:r>
            <a:r>
              <a:rPr lang="ru-RU" altLang="ja-JP" sz="2400" b="1" i="1" dirty="0">
                <a:solidFill>
                  <a:srgbClr val="FFFFFF"/>
                </a:solidFill>
                <a:effectLst>
                  <a:outerShdw blurRad="38100" dist="38100" dir="2700000" algn="tl">
                    <a:srgbClr val="000000"/>
                  </a:outerShdw>
                </a:effectLst>
                <a:cs typeface="Times New Roman" charset="0"/>
              </a:rPr>
              <a:t>"</a:t>
            </a:r>
            <a:r>
              <a:rPr lang="en-US" sz="2400" b="1" i="1" dirty="0">
                <a:solidFill>
                  <a:srgbClr val="FFFFFF"/>
                </a:solidFill>
                <a:effectLst>
                  <a:outerShdw blurRad="38100" dist="38100" dir="2700000" algn="tl">
                    <a:srgbClr val="000000"/>
                  </a:outerShdw>
                </a:effectLst>
                <a:cs typeface="Times New Roman" charset="0"/>
              </a:rPr>
              <a:t>Ox</a:t>
            </a:r>
            <a:r>
              <a:rPr lang="ru-RU" altLang="ja-JP" sz="2400" b="1" i="1" dirty="0">
                <a:solidFill>
                  <a:srgbClr val="FFFFFF"/>
                </a:solidFill>
                <a:effectLst>
                  <a:outerShdw blurRad="38100" dist="38100" dir="2700000" algn="tl">
                    <a:srgbClr val="000000"/>
                  </a:outerShdw>
                </a:effectLst>
                <a:cs typeface="Times New Roman" charset="0"/>
              </a:rPr>
              <a:t>"</a:t>
            </a:r>
            <a:endParaRPr lang="en-US" sz="2400" b="1" dirty="0">
              <a:solidFill>
                <a:srgbClr val="FFFFFF"/>
              </a:solidFill>
              <a:effectLst>
                <a:outerShdw blurRad="38100" dist="38100" dir="2700000" algn="tl">
                  <a:srgbClr val="000000"/>
                </a:outerShdw>
              </a:effectLst>
              <a:cs typeface="Times New Roman" charset="0"/>
            </a:endParaRPr>
          </a:p>
        </p:txBody>
      </p:sp>
      <p:sp>
        <p:nvSpPr>
          <p:cNvPr id="188443" name="Rectangle 86"/>
          <p:cNvSpPr>
            <a:spLocks noChangeArrowheads="1"/>
          </p:cNvSpPr>
          <p:nvPr/>
        </p:nvSpPr>
        <p:spPr bwMode="auto">
          <a:xfrm>
            <a:off x="9024" y="1752600"/>
            <a:ext cx="1908676" cy="2797779"/>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sp>
        <p:nvSpPr>
          <p:cNvPr id="188440" name="Rectangle 61"/>
          <p:cNvSpPr>
            <a:spLocks noChangeArrowheads="1"/>
          </p:cNvSpPr>
          <p:nvPr/>
        </p:nvSpPr>
        <p:spPr bwMode="auto">
          <a:xfrm>
            <a:off x="1989919" y="1752600"/>
            <a:ext cx="3109937"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171450" indent="-171450">
              <a:lnSpc>
                <a:spcPct val="100000"/>
              </a:lnSpc>
              <a:buFont typeface="Wingdings" charset="0"/>
              <a:buChar char="Ø"/>
            </a:pPr>
            <a:r>
              <a:rPr lang="en-US" sz="2400" b="1" dirty="0" err="1">
                <a:solidFill>
                  <a:schemeClr val="tx1"/>
                </a:solidFill>
              </a:rPr>
              <a:t>Kinnier</a:t>
            </a:r>
            <a:r>
              <a:rPr lang="en-US" sz="2400" b="1" dirty="0">
                <a:solidFill>
                  <a:schemeClr val="tx1"/>
                </a:solidFill>
              </a:rPr>
              <a:t> Wilson says it is </a:t>
            </a:r>
            <a:r>
              <a:rPr lang="ru-RU" sz="2400" b="1" dirty="0">
                <a:solidFill>
                  <a:schemeClr val="tx1"/>
                </a:solidFill>
              </a:rPr>
              <a:t>"</a:t>
            </a:r>
            <a:r>
              <a:rPr lang="en-US" sz="2400" b="1" dirty="0">
                <a:solidFill>
                  <a:schemeClr val="tx1"/>
                </a:solidFill>
              </a:rPr>
              <a:t>ox-like</a:t>
            </a:r>
            <a:r>
              <a:rPr lang="ru-RU" altLang="ja-JP" sz="2400" b="1" dirty="0">
                <a:solidFill>
                  <a:schemeClr val="tx1"/>
                </a:solidFill>
              </a:rPr>
              <a:t>"</a:t>
            </a:r>
            <a:r>
              <a:rPr lang="en-US" altLang="ja-JP" sz="2400" b="1" dirty="0">
                <a:solidFill>
                  <a:schemeClr val="tx1"/>
                </a:solidFill>
              </a:rPr>
              <a:t> &amp; equates it with Leviathan</a:t>
            </a:r>
          </a:p>
          <a:p>
            <a:pPr marL="171450" indent="-171450">
              <a:lnSpc>
                <a:spcPct val="100000"/>
              </a:lnSpc>
              <a:buFont typeface="Wingdings" charset="0"/>
              <a:buChar char="Ø"/>
            </a:pPr>
            <a:r>
              <a:rPr lang="en-US" sz="2400" b="1" dirty="0">
                <a:solidFill>
                  <a:schemeClr val="tx1"/>
                </a:solidFill>
              </a:rPr>
              <a:t>Behemoth means </a:t>
            </a:r>
            <a:r>
              <a:rPr lang="ru-RU" sz="2400" b="1" dirty="0">
                <a:solidFill>
                  <a:schemeClr val="tx1"/>
                </a:solidFill>
              </a:rPr>
              <a:t>"</a:t>
            </a:r>
            <a:r>
              <a:rPr lang="en-US" sz="2400" b="1" dirty="0">
                <a:solidFill>
                  <a:schemeClr val="tx1"/>
                </a:solidFill>
              </a:rPr>
              <a:t>beasts,</a:t>
            </a:r>
            <a:r>
              <a:rPr lang="ru-RU" sz="2400" b="1" dirty="0">
                <a:solidFill>
                  <a:schemeClr val="tx1"/>
                </a:solidFill>
              </a:rPr>
              <a:t>"</a:t>
            </a:r>
            <a:r>
              <a:rPr lang="en-US" sz="2400" b="1" dirty="0">
                <a:solidFill>
                  <a:schemeClr val="tx1"/>
                </a:solidFill>
              </a:rPr>
              <a:t> </a:t>
            </a:r>
            <a:r>
              <a:rPr lang="ru-RU" sz="2400" b="1" dirty="0">
                <a:solidFill>
                  <a:schemeClr val="tx1"/>
                </a:solidFill>
              </a:rPr>
              <a:t>"</a:t>
            </a:r>
            <a:r>
              <a:rPr lang="en-US" sz="2400" b="1" dirty="0">
                <a:solidFill>
                  <a:schemeClr val="tx1"/>
                </a:solidFill>
              </a:rPr>
              <a:t>cattle</a:t>
            </a:r>
            <a:r>
              <a:rPr lang="fr-FR" sz="2400" b="1" dirty="0">
                <a:solidFill>
                  <a:schemeClr val="tx1"/>
                </a:solidFill>
              </a:rPr>
              <a:t>.</a:t>
            </a:r>
            <a:r>
              <a:rPr lang="ru-RU" sz="2400" b="1" dirty="0">
                <a:solidFill>
                  <a:schemeClr val="tx1"/>
                </a:solidFill>
              </a:rPr>
              <a:t>"</a:t>
            </a:r>
            <a:endParaRPr lang="en-US" sz="2400" b="1" dirty="0">
              <a:solidFill>
                <a:schemeClr val="tx1"/>
              </a:solidFill>
            </a:endParaRPr>
          </a:p>
          <a:p>
            <a:pPr marL="171450" indent="-171450">
              <a:lnSpc>
                <a:spcPct val="100000"/>
              </a:lnSpc>
              <a:buFont typeface="Wingdings" charset="0"/>
              <a:buChar char="Ø"/>
            </a:pPr>
            <a:r>
              <a:rPr lang="ru-RU" sz="2400" b="1" dirty="0">
                <a:solidFill>
                  <a:schemeClr val="tx1"/>
                </a:solidFill>
              </a:rPr>
              <a:t>"</a:t>
            </a:r>
            <a:r>
              <a:rPr lang="en-US" sz="2400" b="1" dirty="0">
                <a:solidFill>
                  <a:schemeClr val="tx1"/>
                </a:solidFill>
              </a:rPr>
              <a:t>He eats grass like an ox</a:t>
            </a:r>
            <a:r>
              <a:rPr lang="ru-RU" sz="2400" b="1" dirty="0">
                <a:solidFill>
                  <a:schemeClr val="tx1"/>
                </a:solidFill>
              </a:rPr>
              <a:t>"</a:t>
            </a:r>
            <a:r>
              <a:rPr lang="en-US" sz="2400" b="1" dirty="0">
                <a:solidFill>
                  <a:schemeClr val="tx1"/>
                </a:solidFill>
              </a:rPr>
              <a:t> (40:15b)</a:t>
            </a:r>
          </a:p>
          <a:p>
            <a:pPr marL="171450" indent="-171450">
              <a:lnSpc>
                <a:spcPct val="100000"/>
              </a:lnSpc>
              <a:buFont typeface="Wingdings" charset="0"/>
              <a:buChar char="Ø"/>
            </a:pPr>
            <a:r>
              <a:rPr lang="en-US" sz="2400" b="1" dirty="0">
                <a:solidFill>
                  <a:schemeClr val="tx1"/>
                </a:solidFill>
              </a:rPr>
              <a:t>Cattle laugh at him—</a:t>
            </a:r>
            <a:r>
              <a:rPr lang="ru-RU" altLang="ja-JP" sz="2400" b="1" dirty="0">
                <a:solidFill>
                  <a:schemeClr val="tx1"/>
                </a:solidFill>
              </a:rPr>
              <a:t>"</a:t>
            </a:r>
            <a:r>
              <a:rPr lang="en-US" altLang="ja-JP" sz="2400" b="1" dirty="0">
                <a:solidFill>
                  <a:schemeClr val="tx1"/>
                </a:solidFill>
              </a:rPr>
              <a:t>who should laugh louder than the animals of his own kind and species?</a:t>
            </a:r>
            <a:r>
              <a:rPr lang="ru-RU" altLang="ja-JP" sz="2400" b="1" dirty="0">
                <a:solidFill>
                  <a:schemeClr val="tx1"/>
                </a:solidFill>
              </a:rPr>
              <a:t>"</a:t>
            </a:r>
            <a:r>
              <a:rPr lang="en-US" altLang="ja-JP" sz="2400" b="1" dirty="0">
                <a:solidFill>
                  <a:schemeClr val="tx1"/>
                </a:solidFill>
              </a:rPr>
              <a:t> (40:20)</a:t>
            </a:r>
            <a:endParaRPr lang="en-US" sz="2400" b="1" dirty="0">
              <a:solidFill>
                <a:schemeClr val="tx1"/>
              </a:solidFill>
            </a:endParaRPr>
          </a:p>
        </p:txBody>
      </p:sp>
      <p:sp>
        <p:nvSpPr>
          <p:cNvPr id="188438" name="Rectangle 62"/>
          <p:cNvSpPr>
            <a:spLocks noChangeArrowheads="1"/>
          </p:cNvSpPr>
          <p:nvPr/>
        </p:nvSpPr>
        <p:spPr bwMode="auto">
          <a:xfrm>
            <a:off x="5244283" y="1752600"/>
            <a:ext cx="3817985"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400" b="1" dirty="0">
                <a:solidFill>
                  <a:schemeClr val="tx1"/>
                </a:solidFill>
              </a:rPr>
              <a:t>Tail </a:t>
            </a:r>
            <a:r>
              <a:rPr lang="ru-RU" sz="2400" b="1" dirty="0">
                <a:solidFill>
                  <a:schemeClr val="tx1"/>
                </a:solidFill>
              </a:rPr>
              <a:t>"</a:t>
            </a:r>
            <a:r>
              <a:rPr lang="en-US" sz="2400" b="1" dirty="0">
                <a:solidFill>
                  <a:schemeClr val="tx1"/>
                </a:solidFill>
              </a:rPr>
              <a:t>sways like a cedar</a:t>
            </a:r>
            <a:r>
              <a:rPr lang="ru-RU" sz="2400" b="1" dirty="0">
                <a:solidFill>
                  <a:schemeClr val="tx1"/>
                </a:solidFill>
              </a:rPr>
              <a:t>"</a:t>
            </a:r>
            <a:r>
              <a:rPr lang="en-US" sz="2400" b="1" dirty="0">
                <a:solidFill>
                  <a:schemeClr val="tx1"/>
                </a:solidFill>
              </a:rPr>
              <a:t> (40:17a) </a:t>
            </a:r>
          </a:p>
          <a:p>
            <a:pPr marL="228600" indent="-228600" eaLnBrk="0" hangingPunct="0">
              <a:lnSpc>
                <a:spcPct val="100000"/>
              </a:lnSpc>
              <a:buFont typeface="Wingdings" charset="0"/>
              <a:buChar char="Ø"/>
            </a:pPr>
            <a:r>
              <a:rPr lang="ru-RU" sz="2400" b="1" dirty="0">
                <a:solidFill>
                  <a:schemeClr val="tx1"/>
                </a:solidFill>
              </a:rPr>
              <a:t>"</a:t>
            </a:r>
            <a:r>
              <a:rPr lang="en-US" sz="2400" b="1" dirty="0">
                <a:solidFill>
                  <a:schemeClr val="tx1"/>
                </a:solidFill>
              </a:rPr>
              <a:t>Behemoth</a:t>
            </a:r>
            <a:r>
              <a:rPr lang="ru-RU" sz="2400" b="1" dirty="0">
                <a:solidFill>
                  <a:schemeClr val="tx1"/>
                </a:solidFill>
              </a:rPr>
              <a:t>"</a:t>
            </a:r>
            <a:r>
              <a:rPr lang="en-US" sz="2400" b="1" dirty="0">
                <a:solidFill>
                  <a:schemeClr val="tx1"/>
                </a:solidFill>
              </a:rPr>
              <a:t> (plural intensification) puts it in a different category than a regular ox. </a:t>
            </a:r>
          </a:p>
          <a:p>
            <a:pPr marL="228600" indent="-228600" eaLnBrk="0" hangingPunct="0">
              <a:lnSpc>
                <a:spcPct val="100000"/>
              </a:lnSpc>
              <a:buFont typeface="Wingdings" charset="0"/>
              <a:buChar char="Ø"/>
            </a:pPr>
            <a:r>
              <a:rPr lang="en-US" sz="2400" b="1" dirty="0">
                <a:solidFill>
                  <a:schemeClr val="tx1"/>
                </a:solidFill>
              </a:rPr>
              <a:t>Verse 20 means </a:t>
            </a:r>
            <a:r>
              <a:rPr lang="ru-RU" sz="2400" b="1" dirty="0">
                <a:solidFill>
                  <a:schemeClr val="tx1"/>
                </a:solidFill>
              </a:rPr>
              <a:t>"</a:t>
            </a:r>
            <a:r>
              <a:rPr lang="en-US" sz="2400" b="1" dirty="0">
                <a:solidFill>
                  <a:schemeClr val="tx1"/>
                </a:solidFill>
              </a:rPr>
              <a:t>all the animals play nearby.</a:t>
            </a:r>
            <a:r>
              <a:rPr lang="ru-RU" sz="2400" b="1" dirty="0">
                <a:solidFill>
                  <a:schemeClr val="tx1"/>
                </a:solidFill>
              </a:rPr>
              <a:t>"</a:t>
            </a:r>
            <a:r>
              <a:rPr lang="en-US" sz="2400" b="1" dirty="0">
                <a:solidFill>
                  <a:schemeClr val="tx1"/>
                </a:solidFill>
              </a:rPr>
              <a:t>  He supposes an elliptical </a:t>
            </a:r>
            <a:r>
              <a:rPr lang="ru-RU" sz="2400" b="1" dirty="0">
                <a:solidFill>
                  <a:schemeClr val="tx1"/>
                </a:solidFill>
              </a:rPr>
              <a:t>"</a:t>
            </a:r>
            <a:r>
              <a:rPr lang="en-US" sz="2400" b="1" dirty="0">
                <a:solidFill>
                  <a:schemeClr val="tx1"/>
                </a:solidFill>
              </a:rPr>
              <a:t>to lift up</a:t>
            </a:r>
            <a:r>
              <a:rPr lang="ru-RU" sz="2400" b="1" dirty="0">
                <a:solidFill>
                  <a:schemeClr val="tx1"/>
                </a:solidFill>
              </a:rPr>
              <a:t>"</a:t>
            </a:r>
            <a:r>
              <a:rPr lang="en-US" sz="2400" b="1" dirty="0">
                <a:solidFill>
                  <a:schemeClr val="tx1"/>
                </a:solidFill>
              </a:rPr>
              <a:t> here based upon the </a:t>
            </a:r>
            <a:r>
              <a:rPr lang="ru-RU" sz="2400" b="1" dirty="0">
                <a:solidFill>
                  <a:schemeClr val="tx1"/>
                </a:solidFill>
              </a:rPr>
              <a:t>"</a:t>
            </a:r>
            <a:r>
              <a:rPr lang="en-US" sz="2400" b="1" dirty="0">
                <a:solidFill>
                  <a:schemeClr val="tx1"/>
                </a:solidFill>
              </a:rPr>
              <a:t>same ellipsis</a:t>
            </a:r>
            <a:r>
              <a:rPr lang="ru-RU" sz="2400" b="1" dirty="0">
                <a:solidFill>
                  <a:schemeClr val="tx1"/>
                </a:solidFill>
              </a:rPr>
              <a:t>"</a:t>
            </a:r>
            <a:r>
              <a:rPr lang="en-US" sz="2400" b="1" dirty="0">
                <a:solidFill>
                  <a:schemeClr val="tx1"/>
                </a:solidFill>
              </a:rPr>
              <a:t> in 41:25, which he translates </a:t>
            </a:r>
            <a:r>
              <a:rPr lang="ru-RU" sz="2400" b="1" dirty="0">
                <a:solidFill>
                  <a:schemeClr val="tx1"/>
                </a:solidFill>
              </a:rPr>
              <a:t>"</a:t>
            </a:r>
            <a:r>
              <a:rPr lang="en-US" sz="2400" b="1" dirty="0">
                <a:solidFill>
                  <a:schemeClr val="tx1"/>
                </a:solidFill>
              </a:rPr>
              <a:t>lifting up of his voice</a:t>
            </a:r>
            <a:r>
              <a:rPr lang="ru-RU" sz="2400" b="1" dirty="0">
                <a:solidFill>
                  <a:schemeClr val="tx1"/>
                </a:solidFill>
              </a:rPr>
              <a:t>"</a:t>
            </a:r>
            <a:r>
              <a:rPr lang="en-US" sz="2400" b="1" dirty="0">
                <a:solidFill>
                  <a:schemeClr val="tx1"/>
                </a:solidFill>
              </a:rPr>
              <a:t> rather than </a:t>
            </a:r>
            <a:r>
              <a:rPr lang="ru-RU" sz="2400" b="1" dirty="0">
                <a:solidFill>
                  <a:schemeClr val="tx1"/>
                </a:solidFill>
              </a:rPr>
              <a:t>"</a:t>
            </a:r>
            <a:r>
              <a:rPr lang="en-US" sz="2400" b="1" dirty="0">
                <a:solidFill>
                  <a:schemeClr val="tx1"/>
                </a:solidFill>
              </a:rPr>
              <a:t>he rises [his entire body] up.</a:t>
            </a:r>
            <a:r>
              <a:rPr lang="ru-RU" sz="2400" b="1" dirty="0">
                <a:solidFill>
                  <a:schemeClr val="tx1"/>
                </a:solidFill>
              </a:rPr>
              <a:t>"</a:t>
            </a:r>
            <a:endParaRPr lang="en-US" sz="2400" b="1" dirty="0">
              <a:solidFill>
                <a:schemeClr val="tx1"/>
              </a:solidFill>
            </a:endParaRPr>
          </a:p>
        </p:txBody>
      </p:sp>
      <p:sp>
        <p:nvSpPr>
          <p:cNvPr id="18842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378</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8419" name="Picture 44" descr="hippopotamu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700808"/>
            <a:ext cx="1905000" cy="227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420" name="Rectangle 3"/>
          <p:cNvSpPr>
            <a:spLocks noGrp="1" noChangeArrowheads="1"/>
          </p:cNvSpPr>
          <p:nvPr>
            <p:ph type="title"/>
          </p:nvPr>
        </p:nvSpPr>
        <p:spPr>
          <a:xfrm>
            <a:off x="0" y="76200"/>
            <a:ext cx="81534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sp>
        <p:nvSpPr>
          <p:cNvPr id="188421" name="Text Box 4"/>
          <p:cNvSpPr txBox="1">
            <a:spLocks noChangeArrowheads="1"/>
          </p:cNvSpPr>
          <p:nvPr/>
        </p:nvSpPr>
        <p:spPr bwMode="auto">
          <a:xfrm>
            <a:off x="2362200" y="762000"/>
            <a:ext cx="5257800" cy="503238"/>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Behemoth (Job 40:15-24)</a:t>
            </a:r>
            <a:endParaRPr lang="en-US" sz="3200" b="1">
              <a:solidFill>
                <a:srgbClr val="FFFFFF"/>
              </a:solidFill>
              <a:latin typeface="Arial" charset="0"/>
              <a:cs typeface="Arial" charset="0"/>
            </a:endParaRPr>
          </a:p>
        </p:txBody>
      </p:sp>
      <p:sp>
        <p:nvSpPr>
          <p:cNvPr id="188455" name="Rectangle 68"/>
          <p:cNvSpPr>
            <a:spLocks noChangeArrowheads="1"/>
          </p:cNvSpPr>
          <p:nvPr/>
        </p:nvSpPr>
        <p:spPr bwMode="auto">
          <a:xfrm>
            <a:off x="9525" y="1303338"/>
            <a:ext cx="1908175" cy="449262"/>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8456" name="Group 67"/>
          <p:cNvGrpSpPr>
            <a:grpSpLocks/>
          </p:cNvGrpSpPr>
          <p:nvPr/>
        </p:nvGrpSpPr>
        <p:grpSpPr bwMode="auto">
          <a:xfrm>
            <a:off x="9525" y="1303338"/>
            <a:ext cx="1908175" cy="449262"/>
            <a:chOff x="0" y="0"/>
            <a:chExt cx="846" cy="451"/>
          </a:xfrm>
        </p:grpSpPr>
        <p:sp>
          <p:nvSpPr>
            <p:cNvPr id="188457" name="Rectangle 54"/>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1800" b="1"/>
                <a:t> </a:t>
              </a:r>
            </a:p>
            <a:p>
              <a:pPr eaLnBrk="0" hangingPunct="0">
                <a:lnSpc>
                  <a:spcPct val="100000"/>
                </a:lnSpc>
              </a:pPr>
              <a:endParaRPr lang="en-US" sz="1800" b="1"/>
            </a:p>
          </p:txBody>
        </p:sp>
        <p:sp>
          <p:nvSpPr>
            <p:cNvPr id="188458" name="Rectangle 66"/>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sp>
        <p:nvSpPr>
          <p:cNvPr id="188451" name="Rectangle 72"/>
          <p:cNvSpPr>
            <a:spLocks noChangeArrowheads="1"/>
          </p:cNvSpPr>
          <p:nvPr/>
        </p:nvSpPr>
        <p:spPr bwMode="auto">
          <a:xfrm>
            <a:off x="1917700" y="1303338"/>
            <a:ext cx="3254375" cy="449262"/>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8452" name="Group 71"/>
          <p:cNvGrpSpPr>
            <a:grpSpLocks/>
          </p:cNvGrpSpPr>
          <p:nvPr/>
        </p:nvGrpSpPr>
        <p:grpSpPr bwMode="auto">
          <a:xfrm>
            <a:off x="1917700" y="1303338"/>
            <a:ext cx="3254375" cy="449262"/>
            <a:chOff x="846" y="0"/>
            <a:chExt cx="1442" cy="451"/>
          </a:xfrm>
        </p:grpSpPr>
        <p:sp>
          <p:nvSpPr>
            <p:cNvPr id="188453" name="Rectangle 55"/>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p>
          </p:txBody>
        </p:sp>
        <p:sp>
          <p:nvSpPr>
            <p:cNvPr id="188454" name="Rectangle 70"/>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sp>
        <p:nvSpPr>
          <p:cNvPr id="188447" name="Rectangle 76"/>
          <p:cNvSpPr>
            <a:spLocks noChangeArrowheads="1"/>
          </p:cNvSpPr>
          <p:nvPr/>
        </p:nvSpPr>
        <p:spPr bwMode="auto">
          <a:xfrm>
            <a:off x="5172075" y="1303338"/>
            <a:ext cx="3962400" cy="449262"/>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8448" name="Group 75"/>
          <p:cNvGrpSpPr>
            <a:grpSpLocks/>
          </p:cNvGrpSpPr>
          <p:nvPr/>
        </p:nvGrpSpPr>
        <p:grpSpPr bwMode="auto">
          <a:xfrm>
            <a:off x="5172075" y="1303338"/>
            <a:ext cx="3962400" cy="449262"/>
            <a:chOff x="2288" y="0"/>
            <a:chExt cx="1756" cy="451"/>
          </a:xfrm>
        </p:grpSpPr>
        <p:sp>
          <p:nvSpPr>
            <p:cNvPr id="188449" name="Rectangle 56"/>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p>
          </p:txBody>
        </p:sp>
        <p:sp>
          <p:nvSpPr>
            <p:cNvPr id="188450" name="Rectangle 74"/>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sp>
        <p:nvSpPr>
          <p:cNvPr id="131092" name="Rectangle 63"/>
          <p:cNvSpPr>
            <a:spLocks noChangeArrowheads="1"/>
          </p:cNvSpPr>
          <p:nvPr/>
        </p:nvSpPr>
        <p:spPr bwMode="auto">
          <a:xfrm>
            <a:off x="0" y="2983897"/>
            <a:ext cx="1906419" cy="990211"/>
          </a:xfrm>
          <a:prstGeom prst="rect">
            <a:avLst/>
          </a:prstGeom>
          <a:noFill/>
          <a:ln w="12700" cap="sq">
            <a:noFill/>
            <a:miter lim="800000"/>
            <a:headEnd/>
            <a:tailEnd/>
          </a:ln>
        </p:spPr>
        <p:txBody>
          <a:bodyPr lIns="0" tIns="0" rIns="0" bIns="0" anchor="ctr" anchorCtr="1"/>
          <a:lstStyle/>
          <a:p>
            <a:pPr>
              <a:lnSpc>
                <a:spcPct val="100000"/>
              </a:lnSpc>
              <a:defRPr/>
            </a:pPr>
            <a:r>
              <a:rPr lang="en-US" sz="2200" b="1" i="1">
                <a:solidFill>
                  <a:srgbClr val="FFFFFF"/>
                </a:solidFill>
                <a:effectLst>
                  <a:outerShdw blurRad="38100" dist="38100" dir="2700000" algn="tl">
                    <a:srgbClr val="000000"/>
                  </a:outerShdw>
                </a:effectLst>
                <a:cs typeface="Times New Roman" charset="0"/>
              </a:rPr>
              <a:t> Hippopotamus</a:t>
            </a:r>
            <a:endParaRPr lang="en-US" sz="2200" b="1">
              <a:solidFill>
                <a:srgbClr val="FFFFFF"/>
              </a:solidFill>
              <a:effectLst>
                <a:outerShdw blurRad="38100" dist="38100" dir="2700000" algn="tl">
                  <a:srgbClr val="000000"/>
                </a:outerShdw>
              </a:effectLst>
              <a:cs typeface="Times New Roman" charset="0"/>
            </a:endParaRPr>
          </a:p>
        </p:txBody>
      </p:sp>
      <p:sp>
        <p:nvSpPr>
          <p:cNvPr id="188434" name="Rectangle 64"/>
          <p:cNvSpPr>
            <a:spLocks noChangeArrowheads="1"/>
          </p:cNvSpPr>
          <p:nvPr/>
        </p:nvSpPr>
        <p:spPr bwMode="auto">
          <a:xfrm>
            <a:off x="1989919" y="1800200"/>
            <a:ext cx="3109937" cy="5157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400" b="1" dirty="0"/>
              <a:t>Zuck, Driver, NASB/NIV margins</a:t>
            </a:r>
          </a:p>
          <a:p>
            <a:pPr marL="228600" indent="-228600">
              <a:lnSpc>
                <a:spcPct val="100000"/>
              </a:lnSpc>
              <a:buFont typeface="Wingdings" charset="0"/>
              <a:buChar char="Ø"/>
            </a:pPr>
            <a:r>
              <a:rPr lang="en-US" sz="2400" b="1" dirty="0"/>
              <a:t>Strength (40:16-19), herbivorous eating habits (40:15b, 20), life in the marshes (40:20-23) </a:t>
            </a:r>
          </a:p>
          <a:p>
            <a:pPr marL="228600" indent="-228600">
              <a:lnSpc>
                <a:spcPct val="100000"/>
              </a:lnSpc>
              <a:buFont typeface="Wingdings" charset="0"/>
              <a:buChar char="Ø"/>
            </a:pPr>
            <a:r>
              <a:rPr lang="en-US" sz="2400" b="1" dirty="0"/>
              <a:t>Fierceness evident when trying to catch it </a:t>
            </a:r>
            <a:r>
              <a:rPr lang="ru-RU" sz="2400" b="1" dirty="0"/>
              <a:t>"</a:t>
            </a:r>
            <a:r>
              <a:rPr lang="en-US" sz="2400" b="1" dirty="0"/>
              <a:t>by the eyes</a:t>
            </a:r>
            <a:r>
              <a:rPr lang="ru-RU" sz="2400" b="1" dirty="0"/>
              <a:t>"</a:t>
            </a:r>
            <a:r>
              <a:rPr lang="en-US" sz="2400" b="1" dirty="0"/>
              <a:t> or nose when only those parts of the head show above water (40:24)</a:t>
            </a:r>
          </a:p>
        </p:txBody>
      </p:sp>
      <p:sp>
        <p:nvSpPr>
          <p:cNvPr id="188432" name="Rectangle 65"/>
          <p:cNvSpPr>
            <a:spLocks noChangeArrowheads="1"/>
          </p:cNvSpPr>
          <p:nvPr/>
        </p:nvSpPr>
        <p:spPr bwMode="auto">
          <a:xfrm>
            <a:off x="5244283" y="1800200"/>
            <a:ext cx="3817985" cy="5157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400" b="1" dirty="0"/>
              <a:t>Tail </a:t>
            </a:r>
            <a:r>
              <a:rPr lang="ru-RU" sz="2400" b="1" dirty="0"/>
              <a:t>"</a:t>
            </a:r>
            <a:r>
              <a:rPr lang="en-US" sz="2400" b="1" dirty="0"/>
              <a:t>sways like a cedar</a:t>
            </a:r>
            <a:r>
              <a:rPr lang="ru-RU" sz="2400" b="1" dirty="0"/>
              <a:t>"</a:t>
            </a:r>
            <a:r>
              <a:rPr lang="en-US" sz="2400" b="1" dirty="0"/>
              <a:t> (40:17a) </a:t>
            </a:r>
          </a:p>
          <a:p>
            <a:pPr marL="228600" indent="-228600" eaLnBrk="0" hangingPunct="0">
              <a:lnSpc>
                <a:spcPct val="100000"/>
              </a:lnSpc>
              <a:buFont typeface="Wingdings" charset="0"/>
              <a:buChar char="Ø"/>
            </a:pPr>
            <a:r>
              <a:rPr lang="en-US" sz="2400" b="1" dirty="0"/>
              <a:t>Zuck (a hippopotamus advocate) admits that the hippo</a:t>
            </a:r>
            <a:r>
              <a:rPr lang="uk-UA" altLang="ja-JP" sz="2400" b="1" dirty="0"/>
              <a:t>'</a:t>
            </a:r>
            <a:r>
              <a:rPr lang="en-US" altLang="ja-JP" sz="2400" b="1" dirty="0"/>
              <a:t>s tail stiffens when he is afraid (</a:t>
            </a:r>
            <a:r>
              <a:rPr lang="en-US" altLang="ja-JP" sz="2400" b="1" i="1" dirty="0"/>
              <a:t>BKC</a:t>
            </a:r>
            <a:r>
              <a:rPr lang="en-US" altLang="ja-JP" sz="2400" b="1" dirty="0"/>
              <a:t>, 1:771-772).  In contrast, Behemoth is fearless (40:23).</a:t>
            </a:r>
          </a:p>
          <a:p>
            <a:pPr marL="228600" indent="-228600" eaLnBrk="0" hangingPunct="0">
              <a:lnSpc>
                <a:spcPct val="100000"/>
              </a:lnSpc>
              <a:buFont typeface="Wingdings" charset="0"/>
              <a:buChar char="Ø"/>
            </a:pPr>
            <a:r>
              <a:rPr lang="en-US" sz="2400" b="1" dirty="0"/>
              <a:t>The animal could not be captured or killed (40:24), but hippopotami were harpooned with barbed hooks in Egypt.</a:t>
            </a:r>
          </a:p>
        </p:txBody>
      </p:sp>
      <p:sp>
        <p:nvSpPr>
          <p:cNvPr id="18842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378</a:t>
            </a:r>
          </a:p>
        </p:txBody>
      </p:sp>
    </p:spTree>
    <p:extLst>
      <p:ext uri="{BB962C8B-B14F-4D97-AF65-F5344CB8AC3E}">
        <p14:creationId xmlns:p14="http://schemas.microsoft.com/office/powerpoint/2010/main" val="340231549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716016" y="980728"/>
            <a:ext cx="4176464" cy="4248472"/>
          </a:xfrm>
          <a:noFill/>
          <a:ln>
            <a:noFill/>
          </a:ln>
        </p:spPr>
        <p:txBody>
          <a:bodyPr/>
          <a:lstStyle/>
          <a:p>
            <a:pPr eaLnBrk="1" hangingPunct="1">
              <a:defRPr/>
            </a:pPr>
            <a:r>
              <a:rPr lang="en-US" sz="5400" b="1">
                <a:solidFill>
                  <a:schemeClr val="bg1"/>
                </a:solidFill>
                <a:latin typeface="Arial"/>
                <a:cs typeface="Arial"/>
              </a:rPr>
              <a:t>Pohon aras adalah pohon terbesar di Timur Tengah</a:t>
            </a:r>
            <a:endParaRPr lang="en-US" sz="5400" b="1" dirty="0">
              <a:solidFill>
                <a:schemeClr val="bg1"/>
              </a:solidFill>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pic>
        <p:nvPicPr>
          <p:cNvPr id="4" name="Picture 3"/>
          <p:cNvPicPr>
            <a:picLocks noChangeAspect="1"/>
          </p:cNvPicPr>
          <p:nvPr/>
        </p:nvPicPr>
        <p:blipFill>
          <a:blip r:embed="rId3"/>
          <a:stretch>
            <a:fillRect/>
          </a:stretch>
        </p:blipFill>
        <p:spPr>
          <a:xfrm>
            <a:off x="251520" y="260648"/>
            <a:ext cx="4394200" cy="6235700"/>
          </a:xfrm>
          <a:prstGeom prst="rect">
            <a:avLst/>
          </a:prstGeom>
        </p:spPr>
      </p:pic>
    </p:spTree>
    <p:extLst>
      <p:ext uri="{BB962C8B-B14F-4D97-AF65-F5344CB8AC3E}">
        <p14:creationId xmlns:p14="http://schemas.microsoft.com/office/powerpoint/2010/main" val="1617611821"/>
      </p:ext>
    </p:extLst>
  </p:cSld>
  <p:clrMapOvr>
    <a:masterClrMapping/>
  </p:clrMapOvr>
  <p:transition spd="med">
    <p:randomBar dir="vert"/>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683568" y="5157192"/>
            <a:ext cx="7776864" cy="1656184"/>
          </a:xfrm>
          <a:solidFill>
            <a:schemeClr val="tx1"/>
          </a:solidFill>
          <a:ln>
            <a:noFill/>
          </a:ln>
        </p:spPr>
        <p:txBody>
          <a:bodyPr/>
          <a:lstStyle/>
          <a:p>
            <a:pPr eaLnBrk="1" hangingPunct="1">
              <a:defRPr/>
            </a:pPr>
            <a:r>
              <a:rPr lang="en-US" sz="5400" b="1">
                <a:solidFill>
                  <a:srgbClr val="FFFFFF"/>
                </a:solidFill>
                <a:effectLst/>
                <a:latin typeface="Arial"/>
                <a:cs typeface="Arial"/>
              </a:rPr>
              <a:t>Buntut gajah </a:t>
            </a:r>
            <a:r>
              <a:rPr lang="en-US" sz="5400" b="1">
                <a:solidFill>
                  <a:srgbClr val="FFFF00"/>
                </a:solidFill>
                <a:latin typeface="Arial"/>
                <a:cs typeface="Arial"/>
              </a:rPr>
              <a:t>tidak </a:t>
            </a:r>
            <a:r>
              <a:rPr lang="en-US" sz="5400" b="1">
                <a:solidFill>
                  <a:srgbClr val="FFFFFF"/>
                </a:solidFill>
                <a:effectLst/>
                <a:latin typeface="Arial"/>
                <a:cs typeface="Arial"/>
              </a:rPr>
              <a:t>seperti pohon aras!</a:t>
            </a:r>
            <a:endParaRPr lang="en-US" sz="5400" b="1" dirty="0">
              <a:solidFill>
                <a:srgbClr val="FFFFFF"/>
              </a:solidFill>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pic>
        <p:nvPicPr>
          <p:cNvPr id="3" name="Picture 2"/>
          <p:cNvPicPr>
            <a:picLocks noChangeAspect="1"/>
          </p:cNvPicPr>
          <p:nvPr/>
        </p:nvPicPr>
        <p:blipFill>
          <a:blip r:embed="rId3"/>
          <a:stretch>
            <a:fillRect/>
          </a:stretch>
        </p:blipFill>
        <p:spPr>
          <a:xfrm>
            <a:off x="1403648" y="116632"/>
            <a:ext cx="6350000" cy="5080000"/>
          </a:xfrm>
          <a:prstGeom prst="rect">
            <a:avLst/>
          </a:prstGeom>
        </p:spPr>
      </p:pic>
    </p:spTree>
    <p:extLst>
      <p:ext uri="{BB962C8B-B14F-4D97-AF65-F5344CB8AC3E}">
        <p14:creationId xmlns:p14="http://schemas.microsoft.com/office/powerpoint/2010/main" val="3235778194"/>
      </p:ext>
    </p:extLst>
  </p:cSld>
  <p:clrMapOvr>
    <a:masterClrMapping/>
  </p:clrMapOvr>
  <p:transition spd="med">
    <p:randomBar dir="vert"/>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3568" y="476672"/>
            <a:ext cx="7968885" cy="5976664"/>
          </a:xfrm>
          <a:prstGeom prst="rect">
            <a:avLst/>
          </a:prstGeom>
        </p:spPr>
      </p:pic>
      <p:sp>
        <p:nvSpPr>
          <p:cNvPr id="445442" name="Rectangle 2"/>
          <p:cNvSpPr>
            <a:spLocks noGrp="1" noChangeArrowheads="1"/>
          </p:cNvSpPr>
          <p:nvPr>
            <p:ph type="title"/>
          </p:nvPr>
        </p:nvSpPr>
        <p:spPr>
          <a:xfrm>
            <a:off x="107504" y="4797152"/>
            <a:ext cx="8928992" cy="1656184"/>
          </a:xfrm>
          <a:solidFill>
            <a:schemeClr val="tx1"/>
          </a:solidFill>
          <a:ln>
            <a:noFill/>
          </a:ln>
        </p:spPr>
        <p:txBody>
          <a:bodyPr/>
          <a:lstStyle/>
          <a:p>
            <a:pPr eaLnBrk="1" hangingPunct="1">
              <a:defRPr/>
            </a:pPr>
            <a:r>
              <a:rPr lang="en-US" sz="5400" b="1">
                <a:solidFill>
                  <a:schemeClr val="bg1"/>
                </a:solidFill>
                <a:effectLst/>
                <a:latin typeface="Arial"/>
                <a:cs typeface="Arial"/>
              </a:rPr>
              <a:t>Buntut kuda Nil juga </a:t>
            </a:r>
            <a:r>
              <a:rPr lang="en-US" sz="5400" b="1">
                <a:solidFill>
                  <a:srgbClr val="FFFF00"/>
                </a:solidFill>
                <a:latin typeface="Arial"/>
                <a:cs typeface="Arial"/>
              </a:rPr>
              <a:t>tidak</a:t>
            </a:r>
            <a:r>
              <a:rPr lang="en-US" sz="5400" b="1">
                <a:solidFill>
                  <a:schemeClr val="bg1"/>
                </a:solidFill>
                <a:latin typeface="Arial"/>
                <a:cs typeface="Arial"/>
              </a:rPr>
              <a:t> seperti pohon aras!</a:t>
            </a:r>
            <a:endParaRPr lang="en-US" sz="5400" b="1" dirty="0">
              <a:solidFill>
                <a:schemeClr val="bg1"/>
              </a:solidFill>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spTree>
    <p:extLst>
      <p:ext uri="{BB962C8B-B14F-4D97-AF65-F5344CB8AC3E}">
        <p14:creationId xmlns:p14="http://schemas.microsoft.com/office/powerpoint/2010/main" val="568533087"/>
      </p:ext>
    </p:extLst>
  </p:cSld>
  <p:clrMapOvr>
    <a:masterClrMapping/>
  </p:clrMapOvr>
  <p:transition spd="med">
    <p:randomBar dir="vert"/>
  </p:transition>
</p:sld>
</file>

<file path=ppt/slides/slide156.xml><?xml version="1.0" encoding="utf-8"?>
<p:sld xmlns:a="http://schemas.openxmlformats.org/drawingml/2006/main" xmlns:r="http://schemas.openxmlformats.org/officeDocument/2006/relationships" xmlns:p="http://schemas.openxmlformats.org/presentationml/2006/main" showMasterSp="0" show="0">
  <p:cSld>
    <p:bg>
      <p:bgPr>
        <a:solidFill>
          <a:srgbClr val="000A0D"/>
        </a:solidFill>
        <a:effectLst/>
      </p:bgPr>
    </p:bg>
    <p:spTree>
      <p:nvGrpSpPr>
        <p:cNvPr id="1" name=""/>
        <p:cNvGrpSpPr/>
        <p:nvPr/>
      </p:nvGrpSpPr>
      <p:grpSpPr>
        <a:xfrm>
          <a:off x="0" y="0"/>
          <a:ext cx="0" cy="0"/>
          <a:chOff x="0" y="0"/>
          <a:chExt cx="0" cy="0"/>
        </a:xfrm>
      </p:grpSpPr>
      <p:grpSp>
        <p:nvGrpSpPr>
          <p:cNvPr id="185345" name="Group 185344"/>
          <p:cNvGrpSpPr/>
          <p:nvPr/>
        </p:nvGrpSpPr>
        <p:grpSpPr>
          <a:xfrm>
            <a:off x="0" y="-41275"/>
            <a:ext cx="5486400" cy="6899275"/>
            <a:chOff x="0" y="-41275"/>
            <a:chExt cx="5486400" cy="6899275"/>
          </a:xfrm>
        </p:grpSpPr>
        <p:grpSp>
          <p:nvGrpSpPr>
            <p:cNvPr id="22" name="Group 21"/>
            <p:cNvGrpSpPr/>
            <p:nvPr/>
          </p:nvGrpSpPr>
          <p:grpSpPr>
            <a:xfrm>
              <a:off x="0" y="-41275"/>
              <a:ext cx="5486400" cy="6899275"/>
              <a:chOff x="0" y="-41275"/>
              <a:chExt cx="5486400" cy="6899275"/>
            </a:xfrm>
          </p:grpSpPr>
          <p:pic>
            <p:nvPicPr>
              <p:cNvPr id="185348" name="Picture 6" descr="BehemothCWpg136.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41275"/>
                <a:ext cx="54864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8" name="Group 17"/>
              <p:cNvGrpSpPr/>
              <p:nvPr/>
            </p:nvGrpSpPr>
            <p:grpSpPr>
              <a:xfrm>
                <a:off x="107504" y="404664"/>
                <a:ext cx="5328592" cy="4320480"/>
                <a:chOff x="107504" y="404664"/>
                <a:chExt cx="5328592" cy="4320480"/>
              </a:xfrm>
            </p:grpSpPr>
            <p:sp>
              <p:nvSpPr>
                <p:cNvPr id="14" name="Rectangle 13"/>
                <p:cNvSpPr/>
                <p:nvPr/>
              </p:nvSpPr>
              <p:spPr bwMode="auto">
                <a:xfrm>
                  <a:off x="3275856" y="404664"/>
                  <a:ext cx="864096" cy="28803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
              <p:nvSpPr>
                <p:cNvPr id="2" name="Rectangle 1"/>
                <p:cNvSpPr/>
                <p:nvPr/>
              </p:nvSpPr>
              <p:spPr bwMode="auto">
                <a:xfrm>
                  <a:off x="107504" y="404664"/>
                  <a:ext cx="2520280" cy="136815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
              <p:nvSpPr>
                <p:cNvPr id="11" name="Rectangle 10"/>
                <p:cNvSpPr/>
                <p:nvPr/>
              </p:nvSpPr>
              <p:spPr bwMode="auto">
                <a:xfrm>
                  <a:off x="107504" y="1772816"/>
                  <a:ext cx="648072" cy="144016"/>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
              <p:nvSpPr>
                <p:cNvPr id="12" name="Rectangle 11"/>
                <p:cNvSpPr/>
                <p:nvPr/>
              </p:nvSpPr>
              <p:spPr bwMode="auto">
                <a:xfrm>
                  <a:off x="1619672" y="1772816"/>
                  <a:ext cx="1008112" cy="288016"/>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
              <p:nvSpPr>
                <p:cNvPr id="13" name="Rectangle 12"/>
                <p:cNvSpPr/>
                <p:nvPr/>
              </p:nvSpPr>
              <p:spPr bwMode="auto">
                <a:xfrm>
                  <a:off x="107504" y="3717032"/>
                  <a:ext cx="2124223" cy="792071"/>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
              <p:nvSpPr>
                <p:cNvPr id="15" name="Rectangle 14"/>
                <p:cNvSpPr/>
                <p:nvPr/>
              </p:nvSpPr>
              <p:spPr bwMode="auto">
                <a:xfrm>
                  <a:off x="3347864" y="620688"/>
                  <a:ext cx="648072" cy="144016"/>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
              <p:nvSpPr>
                <p:cNvPr id="16" name="Rectangle 15"/>
                <p:cNvSpPr/>
                <p:nvPr/>
              </p:nvSpPr>
              <p:spPr bwMode="auto">
                <a:xfrm>
                  <a:off x="4860032" y="4365104"/>
                  <a:ext cx="576064" cy="28803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
              <p:nvSpPr>
                <p:cNvPr id="20" name="Rectangle 19"/>
                <p:cNvSpPr/>
                <p:nvPr/>
              </p:nvSpPr>
              <p:spPr bwMode="auto">
                <a:xfrm>
                  <a:off x="4499992" y="2996952"/>
                  <a:ext cx="864096" cy="288016"/>
                </a:xfrm>
                <a:prstGeom prst="rect">
                  <a:avLst/>
                </a:prstGeom>
                <a:solidFill>
                  <a:srgbClr val="DDDDDD"/>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
              <p:nvSpPr>
                <p:cNvPr id="17" name="Rectangle 16"/>
                <p:cNvSpPr/>
                <p:nvPr/>
              </p:nvSpPr>
              <p:spPr bwMode="auto">
                <a:xfrm>
                  <a:off x="4644008" y="4581128"/>
                  <a:ext cx="720080" cy="144016"/>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grpSp>
          <p:sp>
            <p:nvSpPr>
              <p:cNvPr id="21" name="Isosceles Triangle 20"/>
              <p:cNvSpPr/>
              <p:nvPr/>
            </p:nvSpPr>
            <p:spPr bwMode="auto">
              <a:xfrm>
                <a:off x="4644008" y="4293096"/>
                <a:ext cx="324544" cy="360040"/>
              </a:xfrm>
              <a:prstGeom prst="triangle">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grpSp>
        <p:cxnSp>
          <p:nvCxnSpPr>
            <p:cNvPr id="28" name="Straight Connector 27"/>
            <p:cNvCxnSpPr/>
            <p:nvPr/>
          </p:nvCxnSpPr>
          <p:spPr bwMode="auto">
            <a:xfrm>
              <a:off x="5436096" y="3645024"/>
              <a:ext cx="0" cy="3096344"/>
            </a:xfrm>
            <a:prstGeom prst="line">
              <a:avLst/>
            </a:prstGeom>
            <a:noFill/>
            <a:ln w="38100" cap="sq" cmpd="sng" algn="ctr">
              <a:solidFill>
                <a:schemeClr val="tx1"/>
              </a:solidFill>
              <a:prstDash val="solid"/>
              <a:round/>
              <a:headEnd type="none" w="med" len="med"/>
              <a:tailEnd type="none" w="med" len="med"/>
            </a:ln>
            <a:effectLst/>
          </p:spPr>
        </p:cxnSp>
      </p:grpSp>
      <p:sp>
        <p:nvSpPr>
          <p:cNvPr id="185347" name="Rectangle 12"/>
          <p:cNvSpPr>
            <a:spLocks noChangeArrowheads="1"/>
          </p:cNvSpPr>
          <p:nvPr/>
        </p:nvSpPr>
        <p:spPr bwMode="auto">
          <a:xfrm>
            <a:off x="5867400" y="3581400"/>
            <a:ext cx="2819400" cy="685800"/>
          </a:xfrm>
          <a:prstGeom prst="rect">
            <a:avLst/>
          </a:prstGeom>
          <a:solidFill>
            <a:srgbClr val="800000"/>
          </a:solidFill>
          <a:ln w="9525">
            <a:solidFill>
              <a:schemeClr val="tx1"/>
            </a:solidFill>
            <a:miter lim="800000"/>
            <a:headEnd/>
            <a:tailEnd/>
          </a:ln>
        </p:spPr>
        <p:txBody>
          <a:bodyPr lIns="92075" tIns="46038" rIns="92075" bIns="46038" anchor="ctr"/>
          <a:lstStyle/>
          <a:p>
            <a:pPr algn="ctr">
              <a:lnSpc>
                <a:spcPct val="100000"/>
              </a:lnSpc>
            </a:pPr>
            <a:r>
              <a:rPr lang="en-US" altLang="zh-CN" sz="2800" b="1">
                <a:solidFill>
                  <a:srgbClr val="FFFFFF"/>
                </a:solidFill>
                <a:latin typeface="Arial Black" charset="0"/>
                <a:ea typeface="宋体" charset="0"/>
                <a:cs typeface="宋体" charset="0"/>
              </a:rPr>
              <a:t>Job 40:15-17</a:t>
            </a:r>
            <a:endParaRPr lang="en-US" sz="2800">
              <a:solidFill>
                <a:srgbClr val="FFFFFF"/>
              </a:solidFill>
              <a:latin typeface="Arial Black" charset="0"/>
              <a:ea typeface="宋体" charset="0"/>
              <a:cs typeface="宋体" charset="0"/>
            </a:endParaRPr>
          </a:p>
        </p:txBody>
      </p:sp>
      <p:sp>
        <p:nvSpPr>
          <p:cNvPr id="185350" name="Rectangle 3"/>
          <p:cNvSpPr>
            <a:spLocks noGrp="1" noChangeArrowheads="1"/>
          </p:cNvSpPr>
          <p:nvPr>
            <p:ph type="title"/>
          </p:nvPr>
        </p:nvSpPr>
        <p:spPr>
          <a:xfrm>
            <a:off x="5410200" y="762000"/>
            <a:ext cx="3733800" cy="2286000"/>
          </a:xfrm>
          <a:solidFill>
            <a:srgbClr val="800000"/>
          </a:solidFill>
          <a:ln>
            <a:solidFill>
              <a:schemeClr val="tx1"/>
            </a:solidFill>
            <a:miter lim="800000"/>
            <a:headEnd/>
            <a:tailEnd/>
          </a:ln>
        </p:spPr>
        <p:txBody>
          <a:bodyPr/>
          <a:lstStyle/>
          <a:p>
            <a:pPr eaLnBrk="1" hangingPunct="1"/>
            <a:r>
              <a:rPr lang="en-US" altLang="zh-CN" sz="4000" b="1" dirty="0">
                <a:solidFill>
                  <a:srgbClr val="FFFFFF"/>
                </a:solidFill>
                <a:latin typeface="Arial Black" charset="0"/>
                <a:ea typeface="宋体" charset="0"/>
                <a:cs typeface="宋体" charset="0"/>
              </a:rPr>
              <a:t>What</a:t>
            </a:r>
            <a:r>
              <a:rPr lang="uk-UA" altLang="zh-CN" sz="4000" b="1" dirty="0">
                <a:solidFill>
                  <a:srgbClr val="FFFFFF"/>
                </a:solidFill>
                <a:latin typeface="Arial Black" charset="0"/>
                <a:ea typeface="宋体" charset="0"/>
                <a:cs typeface="宋体" charset="0"/>
              </a:rPr>
              <a:t>'</a:t>
            </a:r>
            <a:r>
              <a:rPr lang="en-US" altLang="zh-CN" sz="4000" b="1" dirty="0">
                <a:solidFill>
                  <a:srgbClr val="FFFFFF"/>
                </a:solidFill>
                <a:latin typeface="Arial Black" charset="0"/>
                <a:ea typeface="宋体" charset="0"/>
                <a:cs typeface="宋体" charset="0"/>
              </a:rPr>
              <a:t>s the Behemoth?</a:t>
            </a:r>
            <a:endParaRPr lang="en-US" sz="4000" dirty="0">
              <a:solidFill>
                <a:srgbClr val="FFFFFF"/>
              </a:solidFill>
              <a:latin typeface="Arial Black" charset="0"/>
              <a:ea typeface="宋体" charset="0"/>
              <a:cs typeface="宋体" charset="0"/>
            </a:endParaRPr>
          </a:p>
        </p:txBody>
      </p:sp>
      <p:sp>
        <p:nvSpPr>
          <p:cNvPr id="185353" name="Text Box 2"/>
          <p:cNvSpPr txBox="1">
            <a:spLocks noChangeArrowheads="1"/>
          </p:cNvSpPr>
          <p:nvPr/>
        </p:nvSpPr>
        <p:spPr bwMode="auto">
          <a:xfrm>
            <a:off x="8233883" y="24791"/>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dirty="0">
                <a:solidFill>
                  <a:srgbClr val="FFFFFF"/>
                </a:solidFill>
                <a:latin typeface="Arial" charset="0"/>
                <a:cs typeface="Arial" charset="0"/>
              </a:rPr>
              <a:t>369</a:t>
            </a:r>
          </a:p>
        </p:txBody>
      </p:sp>
      <p:cxnSp>
        <p:nvCxnSpPr>
          <p:cNvPr id="4" name="Straight Connector 3"/>
          <p:cNvCxnSpPr/>
          <p:nvPr/>
        </p:nvCxnSpPr>
        <p:spPr bwMode="auto">
          <a:xfrm>
            <a:off x="5436096" y="4077072"/>
            <a:ext cx="0" cy="864096"/>
          </a:xfrm>
          <a:prstGeom prst="line">
            <a:avLst/>
          </a:prstGeom>
          <a:noFill/>
          <a:ln w="28575" cap="sq" cmpd="sng" algn="ctr">
            <a:solidFill>
              <a:schemeClr val="tx1"/>
            </a:solidFill>
            <a:prstDash val="solid"/>
            <a:round/>
            <a:headEnd type="none" w="med" len="med"/>
            <a:tailEnd type="none" w="med" len="med"/>
          </a:ln>
          <a:effectLst/>
        </p:spPr>
      </p:cxnSp>
      <p:sp>
        <p:nvSpPr>
          <p:cNvPr id="7" name="TextBox 6"/>
          <p:cNvSpPr txBox="1"/>
          <p:nvPr/>
        </p:nvSpPr>
        <p:spPr>
          <a:xfrm>
            <a:off x="107504" y="420457"/>
            <a:ext cx="2520280" cy="1280351"/>
          </a:xfrm>
          <a:prstGeom prst="rect">
            <a:avLst/>
          </a:prstGeom>
          <a:noFill/>
        </p:spPr>
        <p:txBody>
          <a:bodyPr wrap="square" rtlCol="0">
            <a:spAutoFit/>
          </a:bodyPr>
          <a:lstStyle/>
          <a:p>
            <a:r>
              <a:rPr lang="en-SG" sz="1200" b="1" dirty="0">
                <a:latin typeface="Arial"/>
                <a:cs typeface="Arial"/>
              </a:rPr>
              <a:t>Look at the behemoth,</a:t>
            </a:r>
          </a:p>
          <a:p>
            <a:r>
              <a:rPr lang="en-SG" sz="1200" b="1" dirty="0">
                <a:latin typeface="Arial"/>
                <a:cs typeface="Arial"/>
              </a:rPr>
              <a:t>which I made along with you and which feeds on grass like an ox.  What strength he has in his loins, what power in the muscles of his belly!  His tail sways like a cedar; the sinews of his thighs are close-knit.</a:t>
            </a:r>
            <a:endParaRPr lang="en-US" sz="1200" b="1" dirty="0">
              <a:latin typeface="Arial"/>
              <a:cs typeface="Arial"/>
            </a:endParaRPr>
          </a:p>
        </p:txBody>
      </p:sp>
      <p:sp>
        <p:nvSpPr>
          <p:cNvPr id="24" name="TextBox 23"/>
          <p:cNvSpPr txBox="1"/>
          <p:nvPr/>
        </p:nvSpPr>
        <p:spPr>
          <a:xfrm>
            <a:off x="1043608" y="1844824"/>
            <a:ext cx="1548680" cy="246221"/>
          </a:xfrm>
          <a:prstGeom prst="rect">
            <a:avLst/>
          </a:prstGeom>
          <a:noFill/>
        </p:spPr>
        <p:txBody>
          <a:bodyPr wrap="square" rtlCol="0">
            <a:spAutoFit/>
          </a:bodyPr>
          <a:lstStyle/>
          <a:p>
            <a:pPr algn="r"/>
            <a:r>
              <a:rPr lang="en-SG" sz="1200" b="1" dirty="0">
                <a:latin typeface="Arial"/>
                <a:cs typeface="Arial"/>
              </a:rPr>
              <a:t>Job 40:15-17</a:t>
            </a:r>
            <a:endParaRPr lang="en-US" sz="1200" b="1" dirty="0">
              <a:latin typeface="Arial"/>
              <a:cs typeface="Arial"/>
            </a:endParaRPr>
          </a:p>
        </p:txBody>
      </p:sp>
      <p:sp>
        <p:nvSpPr>
          <p:cNvPr id="25" name="TextBox 24"/>
          <p:cNvSpPr txBox="1"/>
          <p:nvPr/>
        </p:nvSpPr>
        <p:spPr>
          <a:xfrm>
            <a:off x="3203848" y="404664"/>
            <a:ext cx="864096" cy="393954"/>
          </a:xfrm>
          <a:prstGeom prst="rect">
            <a:avLst/>
          </a:prstGeom>
          <a:noFill/>
        </p:spPr>
        <p:txBody>
          <a:bodyPr wrap="square" rtlCol="0">
            <a:spAutoFit/>
          </a:bodyPr>
          <a:lstStyle/>
          <a:p>
            <a:pPr algn="r"/>
            <a:r>
              <a:rPr lang="ru-RU" sz="1200" b="1" dirty="0">
                <a:latin typeface="Arial"/>
                <a:cs typeface="Arial"/>
              </a:rPr>
              <a:t>"</a:t>
            </a:r>
            <a:r>
              <a:rPr lang="en-SG" sz="1200" b="1" dirty="0">
                <a:latin typeface="Arial"/>
                <a:cs typeface="Arial"/>
              </a:rPr>
              <a:t>tail like a cedar</a:t>
            </a:r>
            <a:r>
              <a:rPr lang="ru-RU" sz="1200" b="1" dirty="0">
                <a:latin typeface="Arial"/>
                <a:cs typeface="Arial"/>
              </a:rPr>
              <a:t>"</a:t>
            </a:r>
            <a:endParaRPr lang="en-US" sz="1200" b="1" dirty="0">
              <a:latin typeface="Arial"/>
              <a:cs typeface="Arial"/>
            </a:endParaRPr>
          </a:p>
        </p:txBody>
      </p:sp>
      <p:sp>
        <p:nvSpPr>
          <p:cNvPr id="26" name="TextBox 25"/>
          <p:cNvSpPr txBox="1"/>
          <p:nvPr/>
        </p:nvSpPr>
        <p:spPr>
          <a:xfrm>
            <a:off x="4644008" y="4403198"/>
            <a:ext cx="792088" cy="393954"/>
          </a:xfrm>
          <a:prstGeom prst="rect">
            <a:avLst/>
          </a:prstGeom>
          <a:noFill/>
        </p:spPr>
        <p:txBody>
          <a:bodyPr wrap="square" rtlCol="0">
            <a:spAutoFit/>
          </a:bodyPr>
          <a:lstStyle/>
          <a:p>
            <a:pPr algn="r"/>
            <a:r>
              <a:rPr lang="ru-RU" sz="1200" b="1" dirty="0">
                <a:latin typeface="Arial"/>
                <a:cs typeface="Arial"/>
              </a:rPr>
              <a:t>"</a:t>
            </a:r>
            <a:r>
              <a:rPr lang="en-SG" sz="1200" b="1" dirty="0">
                <a:latin typeface="Arial"/>
                <a:cs typeface="Arial"/>
              </a:rPr>
              <a:t>tail like a cedar</a:t>
            </a:r>
            <a:r>
              <a:rPr lang="ru-RU" sz="1200" b="1" dirty="0">
                <a:latin typeface="Arial"/>
                <a:cs typeface="Arial"/>
              </a:rPr>
              <a:t>"</a:t>
            </a:r>
            <a:endParaRPr lang="en-US" sz="1200" b="1" dirty="0">
              <a:latin typeface="Arial"/>
              <a:cs typeface="Arial"/>
            </a:endParaRPr>
          </a:p>
        </p:txBody>
      </p:sp>
      <p:sp>
        <p:nvSpPr>
          <p:cNvPr id="29" name="TextBox 28"/>
          <p:cNvSpPr txBox="1"/>
          <p:nvPr/>
        </p:nvSpPr>
        <p:spPr>
          <a:xfrm>
            <a:off x="107504" y="3717032"/>
            <a:ext cx="2160240" cy="788934"/>
          </a:xfrm>
          <a:prstGeom prst="rect">
            <a:avLst/>
          </a:prstGeom>
          <a:noFill/>
        </p:spPr>
        <p:txBody>
          <a:bodyPr wrap="square" rtlCol="0">
            <a:spAutoFit/>
          </a:bodyPr>
          <a:lstStyle/>
          <a:p>
            <a:r>
              <a:rPr lang="en-SG" sz="1400" b="1" dirty="0">
                <a:latin typeface="Arial"/>
                <a:cs typeface="Arial"/>
              </a:rPr>
              <a:t>* Footnote:</a:t>
            </a:r>
          </a:p>
          <a:p>
            <a:r>
              <a:rPr lang="en-US" sz="1400" b="1" dirty="0">
                <a:latin typeface="Arial"/>
                <a:cs typeface="Arial"/>
              </a:rPr>
              <a:t>Behemoth is possibly an elephant or hippopotamus.</a:t>
            </a:r>
          </a:p>
        </p:txBody>
      </p:sp>
      <p:sp>
        <p:nvSpPr>
          <p:cNvPr id="30" name="TextBox 29"/>
          <p:cNvSpPr txBox="1"/>
          <p:nvPr/>
        </p:nvSpPr>
        <p:spPr>
          <a:xfrm>
            <a:off x="4427984" y="3068960"/>
            <a:ext cx="1080120" cy="348813"/>
          </a:xfrm>
          <a:prstGeom prst="rect">
            <a:avLst/>
          </a:prstGeom>
          <a:noFill/>
        </p:spPr>
        <p:txBody>
          <a:bodyPr wrap="square" rtlCol="0">
            <a:spAutoFit/>
          </a:bodyPr>
          <a:lstStyle/>
          <a:p>
            <a:pPr algn="ctr"/>
            <a:r>
              <a:rPr lang="en-SG" b="1" i="1" dirty="0">
                <a:latin typeface="Arial"/>
                <a:cs typeface="Arial"/>
              </a:rPr>
              <a:t>WOW !</a:t>
            </a:r>
            <a:endParaRPr lang="en-US" b="1" i="1" dirty="0">
              <a:latin typeface="Arial"/>
              <a:cs typeface="Arial"/>
            </a:endParaRPr>
          </a:p>
        </p:txBody>
      </p:sp>
      <p:sp>
        <p:nvSpPr>
          <p:cNvPr id="8" name="Rectangle 7"/>
          <p:cNvSpPr>
            <a:spLocks noChangeArrowheads="1"/>
          </p:cNvSpPr>
          <p:nvPr/>
        </p:nvSpPr>
        <p:spPr bwMode="auto">
          <a:xfrm>
            <a:off x="2722691" y="-17918"/>
            <a:ext cx="2895600" cy="36576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9" name="Rectangle 8"/>
          <p:cNvSpPr>
            <a:spLocks noChangeArrowheads="1"/>
          </p:cNvSpPr>
          <p:nvPr/>
        </p:nvSpPr>
        <p:spPr bwMode="auto">
          <a:xfrm>
            <a:off x="-20509" y="3563482"/>
            <a:ext cx="2484438" cy="33528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10" name="Rectangle 9"/>
          <p:cNvSpPr>
            <a:spLocks noChangeArrowheads="1"/>
          </p:cNvSpPr>
          <p:nvPr/>
        </p:nvSpPr>
        <p:spPr bwMode="auto">
          <a:xfrm>
            <a:off x="2463259" y="3563482"/>
            <a:ext cx="3200400" cy="33528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584200"/>
            <a:ext cx="9144000" cy="5678412"/>
          </a:xfrm>
          <a:prstGeom prst="rect">
            <a:avLst/>
          </a:prstGeom>
        </p:spPr>
      </p:pic>
      <p:sp>
        <p:nvSpPr>
          <p:cNvPr id="445442" name="Rectangle 2"/>
          <p:cNvSpPr>
            <a:spLocks noGrp="1" noChangeArrowheads="1"/>
          </p:cNvSpPr>
          <p:nvPr>
            <p:ph type="title"/>
          </p:nvPr>
        </p:nvSpPr>
        <p:spPr>
          <a:xfrm>
            <a:off x="323528" y="1124744"/>
            <a:ext cx="4104456" cy="1124744"/>
          </a:xfrm>
          <a:noFill/>
        </p:spPr>
        <p:txBody>
          <a:bodyPr/>
          <a:lstStyle/>
          <a:p>
            <a:pPr algn="r" eaLnBrk="1" hangingPunct="1">
              <a:defRPr/>
            </a:pPr>
            <a:r>
              <a:rPr lang="ru-RU" sz="4000" b="1" dirty="0">
                <a:solidFill>
                  <a:schemeClr val="tx1"/>
                </a:solidFill>
                <a:effectLst/>
                <a:latin typeface="Arial"/>
                <a:cs typeface="Arial"/>
              </a:rPr>
              <a:t>"</a:t>
            </a:r>
            <a:r>
              <a:rPr lang="en-US" sz="4000" b="1" dirty="0">
                <a:solidFill>
                  <a:schemeClr val="tx1"/>
                </a:solidFill>
                <a:effectLst/>
                <a:latin typeface="Arial"/>
                <a:cs typeface="Arial"/>
              </a:rPr>
              <a:t>…tail sways like a cedar…</a:t>
            </a:r>
            <a:r>
              <a:rPr lang="ru-RU" sz="4000" b="1" dirty="0">
                <a:solidFill>
                  <a:schemeClr val="tx1"/>
                </a:solidFill>
                <a:effectLst/>
                <a:latin typeface="Arial"/>
                <a:cs typeface="Arial"/>
              </a:rPr>
              <a:t>"</a:t>
            </a:r>
            <a:endParaRPr lang="en-US" sz="4000" b="1" dirty="0">
              <a:solidFill>
                <a:schemeClr val="tx1"/>
              </a:solidFill>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spTree>
    <p:extLst>
      <p:ext uri="{BB962C8B-B14F-4D97-AF65-F5344CB8AC3E}">
        <p14:creationId xmlns:p14="http://schemas.microsoft.com/office/powerpoint/2010/main" val="1682354352"/>
      </p:ext>
    </p:extLst>
  </p:cSld>
  <p:clrMapOvr>
    <a:masterClrMapping/>
  </p:clrMapOvr>
  <p:transition spd="med">
    <p:randomBar dir="vert"/>
  </p:transition>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7"/>
          <p:cNvGrpSpPr/>
          <p:nvPr/>
        </p:nvGrpSpPr>
        <p:grpSpPr>
          <a:xfrm>
            <a:off x="0" y="0"/>
            <a:ext cx="9144000" cy="6858000"/>
            <a:chOff x="0" y="0"/>
            <a:chExt cx="9144000" cy="685800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 name="Parallelogram 3"/>
            <p:cNvSpPr/>
            <p:nvPr/>
          </p:nvSpPr>
          <p:spPr bwMode="auto">
            <a:xfrm rot="1511404">
              <a:off x="3986161" y="1220158"/>
              <a:ext cx="1008112" cy="856045"/>
            </a:xfrm>
            <a:prstGeom prst="parallelogram">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 name="Rectangle 4"/>
            <p:cNvSpPr/>
            <p:nvPr/>
          </p:nvSpPr>
          <p:spPr bwMode="auto">
            <a:xfrm>
              <a:off x="0" y="1340768"/>
              <a:ext cx="4499992" cy="792088"/>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445442" name="Rectangle 2"/>
          <p:cNvSpPr>
            <a:spLocks noGrp="1" noChangeArrowheads="1"/>
          </p:cNvSpPr>
          <p:nvPr>
            <p:ph type="title"/>
          </p:nvPr>
        </p:nvSpPr>
        <p:spPr>
          <a:xfrm>
            <a:off x="323528" y="1124744"/>
            <a:ext cx="4104456" cy="1124744"/>
          </a:xfrm>
          <a:noFill/>
        </p:spPr>
        <p:txBody>
          <a:bodyPr/>
          <a:lstStyle/>
          <a:p>
            <a:pPr algn="r" eaLnBrk="1" hangingPunct="1">
              <a:defRPr/>
            </a:pPr>
            <a:r>
              <a:rPr lang="ru-RU" sz="4000" b="1" dirty="0">
                <a:solidFill>
                  <a:schemeClr val="tx1"/>
                </a:solidFill>
                <a:effectLst/>
                <a:latin typeface="Arial"/>
                <a:cs typeface="Arial"/>
              </a:rPr>
              <a:t>"</a:t>
            </a:r>
            <a:r>
              <a:rPr lang="en-US" sz="4000" b="1" dirty="0">
                <a:solidFill>
                  <a:schemeClr val="tx1"/>
                </a:solidFill>
                <a:effectLst/>
                <a:latin typeface="Arial"/>
                <a:cs typeface="Arial"/>
              </a:rPr>
              <a:t>…tail sways like a cedar…</a:t>
            </a:r>
            <a:r>
              <a:rPr lang="ru-RU" sz="4000" b="1" dirty="0">
                <a:solidFill>
                  <a:schemeClr val="tx1"/>
                </a:solidFill>
                <a:effectLst/>
                <a:latin typeface="Arial"/>
                <a:cs typeface="Arial"/>
              </a:rPr>
              <a:t>"</a:t>
            </a:r>
            <a:endParaRPr lang="en-US" sz="4000" b="1" dirty="0">
              <a:solidFill>
                <a:schemeClr val="tx1"/>
              </a:solidFill>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spTree>
    <p:extLst>
      <p:ext uri="{BB962C8B-B14F-4D97-AF65-F5344CB8AC3E}">
        <p14:creationId xmlns:p14="http://schemas.microsoft.com/office/powerpoint/2010/main" val="2049447312"/>
      </p:ext>
    </p:extLst>
  </p:cSld>
  <p:clrMapOvr>
    <a:masterClrMapping/>
  </p:clrMapOvr>
  <p:transition spd="med">
    <p:randomBar dir="vert"/>
  </p:transition>
</p:sld>
</file>

<file path=ppt/slides/slide15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7424"/>
            <a:ext cx="9144000" cy="6858000"/>
          </a:xfrm>
          <a:prstGeom prst="rect">
            <a:avLst/>
          </a:prstGeom>
        </p:spPr>
      </p:pic>
      <p:sp>
        <p:nvSpPr>
          <p:cNvPr id="445442" name="Rectangle 2"/>
          <p:cNvSpPr>
            <a:spLocks noGrp="1" noChangeArrowheads="1"/>
          </p:cNvSpPr>
          <p:nvPr>
            <p:ph type="title"/>
          </p:nvPr>
        </p:nvSpPr>
        <p:spPr>
          <a:xfrm>
            <a:off x="-36512" y="1035496"/>
            <a:ext cx="6048672" cy="1124744"/>
          </a:xfrm>
          <a:solidFill>
            <a:srgbClr val="FFFFFF"/>
          </a:solidFill>
        </p:spPr>
        <p:txBody>
          <a:bodyPr/>
          <a:lstStyle/>
          <a:p>
            <a:pPr eaLnBrk="1" hangingPunct="1">
              <a:defRPr/>
            </a:pPr>
            <a:r>
              <a:rPr lang="en-US" sz="4000" b="1" dirty="0">
                <a:solidFill>
                  <a:schemeClr val="tx1"/>
                </a:solidFill>
                <a:effectLst/>
                <a:latin typeface="Arial"/>
                <a:cs typeface="Arial"/>
              </a:rPr>
              <a:t>More like </a:t>
            </a:r>
            <a:r>
              <a:rPr lang="ru-RU" sz="4000" b="1" dirty="0">
                <a:solidFill>
                  <a:schemeClr val="tx1"/>
                </a:solidFill>
                <a:effectLst/>
                <a:latin typeface="Arial"/>
                <a:cs typeface="Arial"/>
              </a:rPr>
              <a:t>"</a:t>
            </a:r>
            <a:r>
              <a:rPr lang="en-US" sz="4000" b="1" dirty="0">
                <a:solidFill>
                  <a:schemeClr val="tx1"/>
                </a:solidFill>
                <a:effectLst/>
                <a:latin typeface="Arial"/>
                <a:cs typeface="Arial"/>
              </a:rPr>
              <a:t>…tail sways like a cedar…</a:t>
            </a:r>
            <a:r>
              <a:rPr lang="ru-RU" sz="4000" b="1" dirty="0">
                <a:solidFill>
                  <a:schemeClr val="tx1"/>
                </a:solidFill>
                <a:effectLst/>
                <a:latin typeface="Arial"/>
                <a:cs typeface="Arial"/>
              </a:rPr>
              <a:t>"</a:t>
            </a:r>
            <a:endParaRPr lang="en-US" sz="4000" b="1" dirty="0">
              <a:solidFill>
                <a:schemeClr val="tx1"/>
              </a:solidFill>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dirty="0">
                <a:latin typeface="Arial" charset="0"/>
                <a:cs typeface="Arial" charset="0"/>
              </a:rPr>
              <a:t>379</a:t>
            </a:r>
          </a:p>
        </p:txBody>
      </p:sp>
    </p:spTree>
    <p:extLst>
      <p:ext uri="{BB962C8B-B14F-4D97-AF65-F5344CB8AC3E}">
        <p14:creationId xmlns:p14="http://schemas.microsoft.com/office/powerpoint/2010/main" val="798095560"/>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a:extLst/>
        </p:spPr>
        <p:txBody>
          <a:bodyPr anchor="t"/>
          <a:lstStyle/>
          <a:p>
            <a:pPr marL="531813" indent="-531813" algn="l">
              <a:defRPr/>
            </a:pPr>
            <a:r>
              <a:rPr lang="en-US" b="1">
                <a:effectLst>
                  <a:glow rad="127000">
                    <a:schemeClr val="tx1"/>
                  </a:glow>
                </a:effectLst>
                <a:latin typeface="Arial" charset="0"/>
                <a:ea typeface="ＭＳ Ｐゴシック" charset="0"/>
                <a:cs typeface="ＭＳ Ｐゴシック" charset="0"/>
              </a:rPr>
              <a:t>II. </a:t>
            </a:r>
            <a:r>
              <a:rPr lang="en-US" b="1">
                <a:solidFill>
                  <a:srgbClr val="FFFF00"/>
                </a:solidFill>
                <a:effectLst>
                  <a:glow rad="127000">
                    <a:schemeClr val="tx1"/>
                  </a:glow>
                </a:effectLst>
                <a:latin typeface="Arial" charset="0"/>
                <a:ea typeface="ＭＳ Ｐゴシック" charset="0"/>
                <a:cs typeface="ＭＳ Ｐゴシック" charset="0"/>
              </a:rPr>
              <a:t>Perdebatan</a:t>
            </a:r>
            <a:r>
              <a:rPr lang="en-US" b="1">
                <a:effectLst>
                  <a:glow rad="127000">
                    <a:schemeClr val="tx1"/>
                  </a:glow>
                </a:effectLst>
                <a:latin typeface="Arial" charset="0"/>
                <a:ea typeface="ＭＳ Ｐゴシック" charset="0"/>
                <a:cs typeface="ＭＳ Ｐゴシック" charset="0"/>
              </a:rPr>
              <a:t>: Kita bergumul dengan penderitaan orang benar sampai Allah menyuruh kita untuk tetap tenang dan sadar bahwa Allah tidak dapat dipahami (Ayub 3–41).</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63488699"/>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bwMode="auto">
          <a:xfrm>
            <a:off x="1259632" y="1628800"/>
            <a:ext cx="7920880" cy="5328592"/>
          </a:xfrm>
          <a:prstGeom prst="rect">
            <a:avLst/>
          </a:prstGeom>
          <a:solidFill>
            <a:schemeClr val="tx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pic>
        <p:nvPicPr>
          <p:cNvPr id="4" name="Picture 3"/>
          <p:cNvPicPr>
            <a:picLocks noChangeAspect="1"/>
          </p:cNvPicPr>
          <p:nvPr/>
        </p:nvPicPr>
        <p:blipFill>
          <a:blip r:embed="rId2"/>
          <a:stretch>
            <a:fillRect/>
          </a:stretch>
        </p:blipFill>
        <p:spPr>
          <a:xfrm>
            <a:off x="2048321" y="2961655"/>
            <a:ext cx="7095679" cy="3888432"/>
          </a:xfrm>
          <a:prstGeom prst="rect">
            <a:avLst/>
          </a:prstGeom>
        </p:spPr>
      </p:pic>
      <p:grpSp>
        <p:nvGrpSpPr>
          <p:cNvPr id="189448" name="Group 57"/>
          <p:cNvGrpSpPr>
            <a:grpSpLocks/>
          </p:cNvGrpSpPr>
          <p:nvPr/>
        </p:nvGrpSpPr>
        <p:grpSpPr bwMode="auto">
          <a:xfrm>
            <a:off x="1295400" y="1314450"/>
            <a:ext cx="3538538" cy="361950"/>
            <a:chOff x="846" y="0"/>
            <a:chExt cx="1442" cy="451"/>
          </a:xfrm>
        </p:grpSpPr>
        <p:sp>
          <p:nvSpPr>
            <p:cNvPr id="189464" name="Rectangle 5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9465" name="Group 55"/>
            <p:cNvGrpSpPr>
              <a:grpSpLocks/>
            </p:cNvGrpSpPr>
            <p:nvPr/>
          </p:nvGrpSpPr>
          <p:grpSpPr bwMode="auto">
            <a:xfrm>
              <a:off x="846" y="0"/>
              <a:ext cx="1442" cy="451"/>
              <a:chOff x="846" y="0"/>
              <a:chExt cx="1442" cy="451"/>
            </a:xfrm>
          </p:grpSpPr>
          <p:sp>
            <p:nvSpPr>
              <p:cNvPr id="189466"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189467" name="Rectangle 5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89449" name="Group 61"/>
          <p:cNvGrpSpPr>
            <a:grpSpLocks/>
          </p:cNvGrpSpPr>
          <p:nvPr/>
        </p:nvGrpSpPr>
        <p:grpSpPr bwMode="auto">
          <a:xfrm>
            <a:off x="4833939" y="1314450"/>
            <a:ext cx="4310064" cy="361950"/>
            <a:chOff x="2288" y="0"/>
            <a:chExt cx="1756" cy="451"/>
          </a:xfrm>
        </p:grpSpPr>
        <p:sp>
          <p:nvSpPr>
            <p:cNvPr id="189460" name="Rectangle 6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9461" name="Group 59"/>
            <p:cNvGrpSpPr>
              <a:grpSpLocks/>
            </p:cNvGrpSpPr>
            <p:nvPr/>
          </p:nvGrpSpPr>
          <p:grpSpPr bwMode="auto">
            <a:xfrm>
              <a:off x="2288" y="0"/>
              <a:ext cx="1756" cy="451"/>
              <a:chOff x="2288" y="0"/>
              <a:chExt cx="1756" cy="451"/>
            </a:xfrm>
          </p:grpSpPr>
          <p:sp>
            <p:nvSpPr>
              <p:cNvPr id="189462"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solidFill>
                    <a:schemeClr val="tx1"/>
                  </a:solidFill>
                </a:endParaRPr>
              </a:p>
            </p:txBody>
          </p:sp>
          <p:sp>
            <p:nvSpPr>
              <p:cNvPr id="189463" name="Rectangle 5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89452" name="Group 65"/>
          <p:cNvGrpSpPr>
            <a:grpSpLocks/>
          </p:cNvGrpSpPr>
          <p:nvPr/>
        </p:nvGrpSpPr>
        <p:grpSpPr bwMode="auto">
          <a:xfrm>
            <a:off x="9525" y="1676400"/>
            <a:ext cx="1285875" cy="5214940"/>
            <a:chOff x="0" y="451"/>
            <a:chExt cx="846" cy="1937"/>
          </a:xfrm>
        </p:grpSpPr>
        <p:sp>
          <p:nvSpPr>
            <p:cNvPr id="189456" name="Rectangle 64"/>
            <p:cNvSpPr>
              <a:spLocks noChangeArrowheads="1"/>
            </p:cNvSpPr>
            <p:nvPr/>
          </p:nvSpPr>
          <p:spPr bwMode="auto">
            <a:xfrm>
              <a:off x="0" y="945"/>
              <a:ext cx="846" cy="1443"/>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9457" name="Group 63"/>
            <p:cNvGrpSpPr>
              <a:grpSpLocks/>
            </p:cNvGrpSpPr>
            <p:nvPr/>
          </p:nvGrpSpPr>
          <p:grpSpPr bwMode="auto">
            <a:xfrm>
              <a:off x="0" y="451"/>
              <a:ext cx="846" cy="1922"/>
              <a:chOff x="0" y="451"/>
              <a:chExt cx="846" cy="1922"/>
            </a:xfrm>
          </p:grpSpPr>
          <p:sp>
            <p:nvSpPr>
              <p:cNvPr id="189458" name="Rectangle 48"/>
              <p:cNvSpPr>
                <a:spLocks noChangeArrowheads="1"/>
              </p:cNvSpPr>
              <p:nvPr/>
            </p:nvSpPr>
            <p:spPr bwMode="auto">
              <a:xfrm>
                <a:off x="32" y="915"/>
                <a:ext cx="782" cy="1458"/>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algn="ctr">
                  <a:lnSpc>
                    <a:spcPct val="100000"/>
                  </a:lnSpc>
                </a:pPr>
                <a:r>
                  <a:rPr lang="en-US" sz="2400" b="1" i="1" dirty="0">
                    <a:solidFill>
                      <a:schemeClr val="tx1"/>
                    </a:solidFill>
                  </a:rPr>
                  <a:t> Plant-eating Dinosaur</a:t>
                </a:r>
                <a:endParaRPr lang="en-US" sz="2400" b="1" dirty="0">
                  <a:solidFill>
                    <a:schemeClr val="tx1"/>
                  </a:solidFill>
                </a:endParaRPr>
              </a:p>
            </p:txBody>
          </p:sp>
          <p:sp>
            <p:nvSpPr>
              <p:cNvPr id="189459" name="Rectangle 62"/>
              <p:cNvSpPr>
                <a:spLocks noChangeArrowheads="1"/>
              </p:cNvSpPr>
              <p:nvPr/>
            </p:nvSpPr>
            <p:spPr bwMode="auto">
              <a:xfrm>
                <a:off x="0" y="451"/>
                <a:ext cx="846" cy="1922"/>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sp>
        <p:nvSpPr>
          <p:cNvPr id="189454" name="Rectangle 49"/>
          <p:cNvSpPr>
            <a:spLocks noChangeArrowheads="1"/>
          </p:cNvSpPr>
          <p:nvPr/>
        </p:nvSpPr>
        <p:spPr bwMode="auto">
          <a:xfrm>
            <a:off x="1763688" y="1988840"/>
            <a:ext cx="7380312" cy="100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gn="r">
              <a:lnSpc>
                <a:spcPct val="100000"/>
              </a:lnSpc>
              <a:buFont typeface="Wingdings" charset="0"/>
              <a:buChar char="Ø"/>
            </a:pPr>
            <a:r>
              <a:rPr lang="en-US" sz="2800" b="1" dirty="0">
                <a:solidFill>
                  <a:srgbClr val="FFFFFF"/>
                </a:solidFill>
                <a:effectLst>
                  <a:glow rad="228600">
                    <a:schemeClr val="tx1"/>
                  </a:glow>
                </a:effectLst>
              </a:rPr>
              <a:t>Campbell &amp; Whitcomb specify… [Apatosaurus]; others say Diplodocus or Brachiosaurus</a:t>
            </a:r>
          </a:p>
        </p:txBody>
      </p:sp>
      <p:sp>
        <p:nvSpPr>
          <p:cNvPr id="34" name="Rectangle 49"/>
          <p:cNvSpPr>
            <a:spLocks noChangeArrowheads="1"/>
          </p:cNvSpPr>
          <p:nvPr/>
        </p:nvSpPr>
        <p:spPr bwMode="auto">
          <a:xfrm>
            <a:off x="3275856" y="3212976"/>
            <a:ext cx="6034702" cy="1011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marL="228600" indent="-228600" algn="r" eaLnBrk="0" hangingPunct="0">
              <a:lnSpc>
                <a:spcPct val="100000"/>
              </a:lnSpc>
              <a:buFont typeface="Wingdings" charset="0"/>
              <a:buChar char="Ø"/>
            </a:pPr>
            <a:r>
              <a:rPr lang="en-US" sz="2800" b="1" dirty="0">
                <a:solidFill>
                  <a:srgbClr val="FFFFFF"/>
                </a:solidFill>
                <a:effectLst>
                  <a:glow rad="228600">
                    <a:schemeClr val="tx1"/>
                  </a:glow>
                </a:effectLst>
              </a:rPr>
              <a:t>Only this view explains a tail that </a:t>
            </a:r>
            <a:br>
              <a:rPr lang="en-US" sz="2800" b="1" dirty="0">
                <a:solidFill>
                  <a:srgbClr val="FFFFFF"/>
                </a:solidFill>
                <a:effectLst>
                  <a:glow rad="228600">
                    <a:schemeClr val="tx1"/>
                  </a:glow>
                </a:effectLst>
              </a:rPr>
            </a:br>
            <a:r>
              <a:rPr lang="ru-RU" sz="2800" b="1" dirty="0">
                <a:solidFill>
                  <a:srgbClr val="FFFFFF"/>
                </a:solidFill>
                <a:effectLst>
                  <a:glow rad="228600">
                    <a:schemeClr val="tx1"/>
                  </a:glow>
                </a:effectLst>
              </a:rPr>
              <a:t>"</a:t>
            </a:r>
            <a:r>
              <a:rPr lang="en-US" sz="2800" b="1" dirty="0">
                <a:solidFill>
                  <a:srgbClr val="FFFFFF"/>
                </a:solidFill>
                <a:effectLst>
                  <a:glow rad="228600">
                    <a:schemeClr val="tx1"/>
                  </a:glow>
                </a:effectLst>
              </a:rPr>
              <a:t>sways like a cedar</a:t>
            </a:r>
            <a:r>
              <a:rPr lang="ru-RU" sz="2800" b="1" dirty="0">
                <a:solidFill>
                  <a:srgbClr val="FFFFFF"/>
                </a:solidFill>
                <a:effectLst>
                  <a:glow rad="228600">
                    <a:schemeClr val="tx1"/>
                  </a:glow>
                </a:effectLst>
              </a:rPr>
              <a:t>"</a:t>
            </a:r>
            <a:r>
              <a:rPr lang="en-US" sz="2800" b="1" dirty="0">
                <a:solidFill>
                  <a:srgbClr val="FFFFFF"/>
                </a:solidFill>
                <a:effectLst>
                  <a:glow rad="228600">
                    <a:schemeClr val="tx1"/>
                  </a:glow>
                </a:effectLst>
              </a:rPr>
              <a:t> (40:17).</a:t>
            </a:r>
          </a:p>
        </p:txBody>
      </p:sp>
      <p:sp>
        <p:nvSpPr>
          <p:cNvPr id="35" name="Rectangle 49"/>
          <p:cNvSpPr>
            <a:spLocks noChangeArrowheads="1"/>
          </p:cNvSpPr>
          <p:nvPr/>
        </p:nvSpPr>
        <p:spPr bwMode="auto">
          <a:xfrm>
            <a:off x="1547664" y="4581128"/>
            <a:ext cx="6574610" cy="15614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marL="228600" indent="-228600" eaLnBrk="0" hangingPunct="0">
              <a:lnSpc>
                <a:spcPct val="100000"/>
              </a:lnSpc>
              <a:buFont typeface="Wingdings" charset="0"/>
              <a:buChar char="Ø"/>
            </a:pPr>
            <a:r>
              <a:rPr lang="en-US" sz="2800" b="1" dirty="0">
                <a:solidFill>
                  <a:srgbClr val="FFFFFF"/>
                </a:solidFill>
                <a:effectLst>
                  <a:glow rad="228600">
                    <a:schemeClr val="tx1"/>
                  </a:glow>
                </a:effectLst>
              </a:rPr>
              <a:t>The massive strength of dinosaurs befits Behemoth more than any animal  (40:18) in its loins &amp; belly (40:16) which certainly could not be fought by man (40:24).</a:t>
            </a:r>
          </a:p>
        </p:txBody>
      </p:sp>
      <p:sp>
        <p:nvSpPr>
          <p:cNvPr id="189445" name="Text Box 4"/>
          <p:cNvSpPr txBox="1">
            <a:spLocks noChangeArrowheads="1"/>
          </p:cNvSpPr>
          <p:nvPr/>
        </p:nvSpPr>
        <p:spPr bwMode="auto">
          <a:xfrm>
            <a:off x="2362200" y="762000"/>
            <a:ext cx="5257800" cy="503238"/>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Behemoth (Job 40:15-24)</a:t>
            </a:r>
            <a:endParaRPr lang="en-US" sz="3200" b="1">
              <a:solidFill>
                <a:srgbClr val="FFFFFF"/>
              </a:solidFill>
              <a:latin typeface="Arial" charset="0"/>
              <a:cs typeface="Arial" charset="0"/>
            </a:endParaRPr>
          </a:p>
        </p:txBody>
      </p:sp>
      <p:sp>
        <p:nvSpPr>
          <p:cNvPr id="18944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378</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620688"/>
            <a:ext cx="2012300" cy="2376264"/>
          </a:xfrm>
          <a:prstGeom prst="rect">
            <a:avLst/>
          </a:prstGeom>
        </p:spPr>
      </p:pic>
      <p:sp>
        <p:nvSpPr>
          <p:cNvPr id="189442" name="Rectangle 3"/>
          <p:cNvSpPr>
            <a:spLocks noGrp="1" noChangeArrowheads="1"/>
          </p:cNvSpPr>
          <p:nvPr>
            <p:ph type="title"/>
          </p:nvPr>
        </p:nvSpPr>
        <p:spPr>
          <a:xfrm>
            <a:off x="0" y="76200"/>
            <a:ext cx="80772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94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54" grpId="0"/>
      <p:bldP spid="34" grpId="0"/>
      <p:bldP spid="35" grpId="0"/>
    </p:bld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59632" y="1089369"/>
            <a:ext cx="7884368" cy="5797256"/>
          </a:xfrm>
          <a:prstGeom prst="rect">
            <a:avLst/>
          </a:prstGeom>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620688"/>
            <a:ext cx="2012300" cy="2376264"/>
          </a:xfrm>
          <a:prstGeom prst="rect">
            <a:avLst/>
          </a:prstGeom>
        </p:spPr>
      </p:pic>
      <p:sp>
        <p:nvSpPr>
          <p:cNvPr id="189442" name="Rectangle 3"/>
          <p:cNvSpPr>
            <a:spLocks noGrp="1" noChangeArrowheads="1"/>
          </p:cNvSpPr>
          <p:nvPr>
            <p:ph type="title"/>
          </p:nvPr>
        </p:nvSpPr>
        <p:spPr>
          <a:xfrm>
            <a:off x="0" y="76200"/>
            <a:ext cx="80772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grpSp>
        <p:nvGrpSpPr>
          <p:cNvPr id="189448" name="Group 57"/>
          <p:cNvGrpSpPr>
            <a:grpSpLocks/>
          </p:cNvGrpSpPr>
          <p:nvPr/>
        </p:nvGrpSpPr>
        <p:grpSpPr bwMode="auto">
          <a:xfrm>
            <a:off x="1295400" y="1314450"/>
            <a:ext cx="3538538" cy="361950"/>
            <a:chOff x="846" y="0"/>
            <a:chExt cx="1442" cy="451"/>
          </a:xfrm>
        </p:grpSpPr>
        <p:sp>
          <p:nvSpPr>
            <p:cNvPr id="189464" name="Rectangle 5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9465" name="Group 55"/>
            <p:cNvGrpSpPr>
              <a:grpSpLocks/>
            </p:cNvGrpSpPr>
            <p:nvPr/>
          </p:nvGrpSpPr>
          <p:grpSpPr bwMode="auto">
            <a:xfrm>
              <a:off x="846" y="0"/>
              <a:ext cx="1442" cy="451"/>
              <a:chOff x="846" y="0"/>
              <a:chExt cx="1442" cy="451"/>
            </a:xfrm>
          </p:grpSpPr>
          <p:sp>
            <p:nvSpPr>
              <p:cNvPr id="189466"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189467" name="Rectangle 5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89449" name="Group 61"/>
          <p:cNvGrpSpPr>
            <a:grpSpLocks/>
          </p:cNvGrpSpPr>
          <p:nvPr/>
        </p:nvGrpSpPr>
        <p:grpSpPr bwMode="auto">
          <a:xfrm>
            <a:off x="4833938" y="1314450"/>
            <a:ext cx="4310063" cy="361950"/>
            <a:chOff x="2288" y="0"/>
            <a:chExt cx="1756" cy="451"/>
          </a:xfrm>
        </p:grpSpPr>
        <p:sp>
          <p:nvSpPr>
            <p:cNvPr id="189460" name="Rectangle 6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9461" name="Group 59"/>
            <p:cNvGrpSpPr>
              <a:grpSpLocks/>
            </p:cNvGrpSpPr>
            <p:nvPr/>
          </p:nvGrpSpPr>
          <p:grpSpPr bwMode="auto">
            <a:xfrm>
              <a:off x="2288" y="0"/>
              <a:ext cx="1756" cy="451"/>
              <a:chOff x="2288" y="0"/>
              <a:chExt cx="1756" cy="451"/>
            </a:xfrm>
          </p:grpSpPr>
          <p:sp>
            <p:nvSpPr>
              <p:cNvPr id="189462"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solidFill>
                    <a:schemeClr val="tx1"/>
                  </a:solidFill>
                </a:endParaRPr>
              </a:p>
            </p:txBody>
          </p:sp>
          <p:sp>
            <p:nvSpPr>
              <p:cNvPr id="189463" name="Rectangle 5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89452" name="Group 65"/>
          <p:cNvGrpSpPr>
            <a:grpSpLocks/>
          </p:cNvGrpSpPr>
          <p:nvPr/>
        </p:nvGrpSpPr>
        <p:grpSpPr bwMode="auto">
          <a:xfrm>
            <a:off x="9525" y="1676400"/>
            <a:ext cx="1285875" cy="5216527"/>
            <a:chOff x="0" y="451"/>
            <a:chExt cx="846" cy="1937"/>
          </a:xfrm>
        </p:grpSpPr>
        <p:sp>
          <p:nvSpPr>
            <p:cNvPr id="189456" name="Rectangle 64"/>
            <p:cNvSpPr>
              <a:spLocks noChangeArrowheads="1"/>
            </p:cNvSpPr>
            <p:nvPr/>
          </p:nvSpPr>
          <p:spPr bwMode="auto">
            <a:xfrm>
              <a:off x="0" y="945"/>
              <a:ext cx="846" cy="1443"/>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9457" name="Group 63"/>
            <p:cNvGrpSpPr>
              <a:grpSpLocks/>
            </p:cNvGrpSpPr>
            <p:nvPr/>
          </p:nvGrpSpPr>
          <p:grpSpPr bwMode="auto">
            <a:xfrm>
              <a:off x="0" y="451"/>
              <a:ext cx="846" cy="1922"/>
              <a:chOff x="0" y="451"/>
              <a:chExt cx="846" cy="1922"/>
            </a:xfrm>
          </p:grpSpPr>
          <p:sp>
            <p:nvSpPr>
              <p:cNvPr id="189458" name="Rectangle 48"/>
              <p:cNvSpPr>
                <a:spLocks noChangeArrowheads="1"/>
              </p:cNvSpPr>
              <p:nvPr/>
            </p:nvSpPr>
            <p:spPr bwMode="auto">
              <a:xfrm>
                <a:off x="32" y="915"/>
                <a:ext cx="782" cy="1458"/>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algn="ctr">
                  <a:lnSpc>
                    <a:spcPct val="100000"/>
                  </a:lnSpc>
                </a:pPr>
                <a:r>
                  <a:rPr lang="en-US" sz="2400" b="1" i="1" dirty="0">
                    <a:solidFill>
                      <a:schemeClr val="tx1"/>
                    </a:solidFill>
                  </a:rPr>
                  <a:t> Plant-eating Dinosaur</a:t>
                </a:r>
                <a:endParaRPr lang="en-US" sz="2400" b="1" dirty="0">
                  <a:solidFill>
                    <a:schemeClr val="tx1"/>
                  </a:solidFill>
                </a:endParaRPr>
              </a:p>
            </p:txBody>
          </p:sp>
          <p:sp>
            <p:nvSpPr>
              <p:cNvPr id="189459" name="Rectangle 62"/>
              <p:cNvSpPr>
                <a:spLocks noChangeArrowheads="1"/>
              </p:cNvSpPr>
              <p:nvPr/>
            </p:nvSpPr>
            <p:spPr bwMode="auto">
              <a:xfrm>
                <a:off x="0" y="451"/>
                <a:ext cx="846" cy="1922"/>
              </a:xfrm>
              <a:prstGeom prst="rect">
                <a:avLst/>
              </a:prstGeom>
              <a:noFill/>
              <a:ln w="7" cap="sq">
                <a:no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sp>
        <p:nvSpPr>
          <p:cNvPr id="189454" name="Rectangle 49"/>
          <p:cNvSpPr>
            <a:spLocks noChangeArrowheads="1"/>
          </p:cNvSpPr>
          <p:nvPr/>
        </p:nvSpPr>
        <p:spPr bwMode="auto">
          <a:xfrm>
            <a:off x="1907132" y="1917416"/>
            <a:ext cx="7273380" cy="1151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355600" indent="-355600" algn="r">
              <a:lnSpc>
                <a:spcPct val="100000"/>
              </a:lnSpc>
              <a:buFont typeface="Wingdings" charset="0"/>
              <a:buChar char="Ø"/>
            </a:pPr>
            <a:r>
              <a:rPr lang="en-US" sz="2800" b="1" dirty="0">
                <a:solidFill>
                  <a:srgbClr val="FFFFFF"/>
                </a:solidFill>
                <a:effectLst>
                  <a:glow rad="228600">
                    <a:schemeClr val="tx1"/>
                  </a:glow>
                </a:effectLst>
              </a:rPr>
              <a:t>The name </a:t>
            </a:r>
            <a:r>
              <a:rPr lang="ru-RU" sz="2800" b="1" dirty="0">
                <a:solidFill>
                  <a:srgbClr val="FFFFFF"/>
                </a:solidFill>
                <a:effectLst>
                  <a:glow rad="228600">
                    <a:schemeClr val="tx1"/>
                  </a:glow>
                </a:effectLst>
              </a:rPr>
              <a:t>"</a:t>
            </a:r>
            <a:r>
              <a:rPr lang="en-US" sz="2800" b="1" dirty="0">
                <a:solidFill>
                  <a:srgbClr val="FFFFFF"/>
                </a:solidFill>
                <a:effectLst>
                  <a:glow rad="228600">
                    <a:schemeClr val="tx1"/>
                  </a:glow>
                </a:effectLst>
              </a:rPr>
              <a:t>Behemoth</a:t>
            </a:r>
            <a:r>
              <a:rPr lang="ru-RU" sz="2800" b="1" dirty="0">
                <a:solidFill>
                  <a:srgbClr val="FFFFFF"/>
                </a:solidFill>
                <a:effectLst>
                  <a:glow rad="228600">
                    <a:schemeClr val="tx1"/>
                  </a:glow>
                </a:effectLst>
              </a:rPr>
              <a:t>"</a:t>
            </a:r>
            <a:r>
              <a:rPr lang="en-US" sz="2800" b="1" dirty="0">
                <a:solidFill>
                  <a:srgbClr val="FFFFFF"/>
                </a:solidFill>
                <a:effectLst>
                  <a:glow rad="228600">
                    <a:schemeClr val="tx1"/>
                  </a:glow>
                </a:effectLst>
              </a:rPr>
              <a:t> (40:15a) itself is </a:t>
            </a:r>
            <a:br>
              <a:rPr lang="en-US" sz="2800" b="1" dirty="0">
                <a:solidFill>
                  <a:srgbClr val="FFFFFF"/>
                </a:solidFill>
                <a:effectLst>
                  <a:glow rad="228600">
                    <a:schemeClr val="tx1"/>
                  </a:glow>
                </a:effectLst>
              </a:rPr>
            </a:br>
            <a:r>
              <a:rPr lang="en-US" sz="2800" b="1" dirty="0">
                <a:solidFill>
                  <a:srgbClr val="FFFFFF"/>
                </a:solidFill>
                <a:effectLst>
                  <a:glow rad="228600">
                    <a:schemeClr val="tx1"/>
                  </a:glow>
                </a:effectLst>
              </a:rPr>
              <a:t>an intensified plural for strength unsurpassed.</a:t>
            </a:r>
          </a:p>
        </p:txBody>
      </p:sp>
      <p:sp>
        <p:nvSpPr>
          <p:cNvPr id="189445" name="Text Box 4"/>
          <p:cNvSpPr txBox="1">
            <a:spLocks noChangeArrowheads="1"/>
          </p:cNvSpPr>
          <p:nvPr/>
        </p:nvSpPr>
        <p:spPr bwMode="auto">
          <a:xfrm>
            <a:off x="2362200" y="762000"/>
            <a:ext cx="5257800" cy="503238"/>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Behemoth (Job 40:15-24)</a:t>
            </a:r>
            <a:endParaRPr lang="en-US" sz="3200" b="1">
              <a:solidFill>
                <a:srgbClr val="FFFFFF"/>
              </a:solidFill>
              <a:latin typeface="Arial" charset="0"/>
              <a:cs typeface="Arial" charset="0"/>
            </a:endParaRPr>
          </a:p>
        </p:txBody>
      </p:sp>
      <p:sp>
        <p:nvSpPr>
          <p:cNvPr id="18944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378</a:t>
            </a:r>
          </a:p>
        </p:txBody>
      </p:sp>
      <p:sp>
        <p:nvSpPr>
          <p:cNvPr id="28" name="Rectangle 49"/>
          <p:cNvSpPr>
            <a:spLocks noChangeArrowheads="1"/>
          </p:cNvSpPr>
          <p:nvPr/>
        </p:nvSpPr>
        <p:spPr bwMode="auto">
          <a:xfrm>
            <a:off x="1331640" y="2996952"/>
            <a:ext cx="7691438" cy="2413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355600" indent="-355600" algn="r">
              <a:lnSpc>
                <a:spcPct val="100000"/>
              </a:lnSpc>
              <a:buFont typeface="Wingdings" charset="0"/>
              <a:buChar char="Ø"/>
            </a:pPr>
            <a:r>
              <a:rPr lang="en-US" sz="2800" b="1" dirty="0">
                <a:solidFill>
                  <a:srgbClr val="FFFFFF"/>
                </a:solidFill>
                <a:effectLst>
                  <a:glow rad="228600">
                    <a:schemeClr val="tx1"/>
                  </a:glow>
                </a:effectLst>
              </a:rPr>
              <a:t>So why settle for a weaker animal than a dinosaur such as an elephant, rhinoceros, buffalo, </a:t>
            </a:r>
            <a:r>
              <a:rPr lang="ru-RU" sz="2800" b="1" dirty="0">
                <a:solidFill>
                  <a:srgbClr val="FFFFFF"/>
                </a:solidFill>
                <a:effectLst>
                  <a:glow rad="228600">
                    <a:schemeClr val="tx1"/>
                  </a:glow>
                </a:effectLst>
              </a:rPr>
              <a:t>"</a:t>
            </a:r>
            <a:r>
              <a:rPr lang="en-US" sz="2800" b="1" dirty="0">
                <a:solidFill>
                  <a:srgbClr val="FFFFFF"/>
                </a:solidFill>
                <a:effectLst>
                  <a:glow rad="228600">
                    <a:schemeClr val="tx1"/>
                  </a:glow>
                </a:effectLst>
              </a:rPr>
              <a:t>ox,</a:t>
            </a:r>
            <a:r>
              <a:rPr lang="ru-RU" sz="2800" b="1" dirty="0">
                <a:solidFill>
                  <a:srgbClr val="FFFFFF"/>
                </a:solidFill>
                <a:effectLst>
                  <a:glow rad="228600">
                    <a:schemeClr val="tx1"/>
                  </a:glow>
                </a:effectLst>
              </a:rPr>
              <a:t>"</a:t>
            </a:r>
            <a:r>
              <a:rPr lang="en-US" sz="2800" b="1" dirty="0">
                <a:solidFill>
                  <a:srgbClr val="FFFFFF"/>
                </a:solidFill>
                <a:effectLst>
                  <a:glow rad="228600">
                    <a:schemeClr val="tx1"/>
                  </a:glow>
                </a:effectLst>
              </a:rPr>
              <a:t> or hippopotamus?  All of these creatures fail in comparison to…</a:t>
            </a:r>
          </a:p>
        </p:txBody>
      </p:sp>
    </p:spTree>
    <p:extLst>
      <p:ext uri="{BB962C8B-B14F-4D97-AF65-F5344CB8AC3E}">
        <p14:creationId xmlns:p14="http://schemas.microsoft.com/office/powerpoint/2010/main" val="183526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94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54" grpId="0"/>
      <p:bldP spid="28" grpId="0"/>
    </p:bld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50171" cy="6883495"/>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en-US" sz="3200" b="1" dirty="0">
                <a:solidFill>
                  <a:schemeClr val="bg1"/>
                </a:solidFill>
                <a:effectLst>
                  <a:glow rad="228600">
                    <a:schemeClr val="tx1"/>
                  </a:glow>
                </a:effectLst>
                <a:latin typeface="Arial"/>
                <a:cs typeface="Arial"/>
              </a:rPr>
              <a:t>Apatosaurus</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dirty="0">
                <a:solidFill>
                  <a:schemeClr val="bg1"/>
                </a:solidFill>
                <a:latin typeface="Arial" charset="0"/>
                <a:cs typeface="Arial" charset="0"/>
              </a:rPr>
              <a:t>379</a:t>
            </a:r>
          </a:p>
        </p:txBody>
      </p:sp>
      <p:sp>
        <p:nvSpPr>
          <p:cNvPr id="7" name="Rectangle 2"/>
          <p:cNvSpPr txBox="1">
            <a:spLocks noChangeArrowheads="1"/>
          </p:cNvSpPr>
          <p:nvPr/>
        </p:nvSpPr>
        <p:spPr bwMode="auto">
          <a:xfrm>
            <a:off x="4355976" y="5445224"/>
            <a:ext cx="4355976" cy="1124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eaLnBrk="1" hangingPunct="1">
              <a:defRPr/>
            </a:pPr>
            <a:r>
              <a:rPr lang="en-US" sz="3200" b="1" dirty="0">
                <a:solidFill>
                  <a:schemeClr val="bg1"/>
                </a:solidFill>
                <a:effectLst>
                  <a:glow rad="228600">
                    <a:schemeClr val="tx1"/>
                  </a:glow>
                </a:effectLst>
                <a:latin typeface="Arial"/>
                <a:cs typeface="Arial"/>
              </a:rPr>
              <a:t>weighed 35 tons &amp; measured 120 feet!</a:t>
            </a:r>
          </a:p>
        </p:txBody>
      </p:sp>
    </p:spTree>
    <p:extLst>
      <p:ext uri="{BB962C8B-B14F-4D97-AF65-F5344CB8AC3E}">
        <p14:creationId xmlns:p14="http://schemas.microsoft.com/office/powerpoint/2010/main" val="3695047812"/>
      </p:ext>
    </p:extLst>
  </p:cSld>
  <p:clrMapOvr>
    <a:masterClrMapping/>
  </p:clrMapOvr>
  <p:transition spd="med">
    <p:randomBar dir="vert"/>
  </p:transition>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196752"/>
            <a:ext cx="9172655" cy="5661248"/>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en-US" sz="3200" b="1" dirty="0">
                <a:solidFill>
                  <a:schemeClr val="bg1"/>
                </a:solidFill>
                <a:effectLst>
                  <a:glow rad="228600">
                    <a:schemeClr val="tx1"/>
                  </a:glow>
                </a:effectLst>
                <a:latin typeface="Arial"/>
                <a:cs typeface="Arial"/>
              </a:rPr>
              <a:t>Diplodocus</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sp>
        <p:nvSpPr>
          <p:cNvPr id="7" name="Rectangle 2"/>
          <p:cNvSpPr txBox="1">
            <a:spLocks noChangeArrowheads="1"/>
          </p:cNvSpPr>
          <p:nvPr/>
        </p:nvSpPr>
        <p:spPr bwMode="auto">
          <a:xfrm>
            <a:off x="3275856" y="5445224"/>
            <a:ext cx="5436096" cy="1124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eaLnBrk="1" hangingPunct="1">
              <a:defRPr/>
            </a:pPr>
            <a:r>
              <a:rPr lang="en-US" sz="3200" b="1" dirty="0">
                <a:solidFill>
                  <a:schemeClr val="bg1"/>
                </a:solidFill>
                <a:effectLst>
                  <a:glow rad="228600">
                    <a:schemeClr val="tx1"/>
                  </a:glow>
                </a:effectLst>
                <a:latin typeface="Arial"/>
                <a:cs typeface="Arial"/>
              </a:rPr>
              <a:t>also measured 120 feet!</a:t>
            </a:r>
          </a:p>
        </p:txBody>
      </p:sp>
    </p:spTree>
    <p:extLst>
      <p:ext uri="{BB962C8B-B14F-4D97-AF65-F5344CB8AC3E}">
        <p14:creationId xmlns:p14="http://schemas.microsoft.com/office/powerpoint/2010/main" val="2111040862"/>
      </p:ext>
    </p:extLst>
  </p:cSld>
  <p:clrMapOvr>
    <a:masterClrMapping/>
  </p:clrMapOvr>
  <p:transition spd="med">
    <p:randomBar dir="vert"/>
  </p:transition>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7950"/>
            <a:ext cx="9144000" cy="6923334"/>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en-US" sz="3200" b="1" dirty="0">
                <a:solidFill>
                  <a:schemeClr val="bg1"/>
                </a:solidFill>
                <a:effectLst>
                  <a:glow rad="228600">
                    <a:schemeClr val="tx1"/>
                  </a:glow>
                </a:effectLst>
                <a:latin typeface="Arial"/>
                <a:cs typeface="Arial"/>
              </a:rPr>
              <a:t>Brachiosaurus</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sp>
        <p:nvSpPr>
          <p:cNvPr id="7" name="Rectangle 2"/>
          <p:cNvSpPr txBox="1">
            <a:spLocks noChangeArrowheads="1"/>
          </p:cNvSpPr>
          <p:nvPr/>
        </p:nvSpPr>
        <p:spPr bwMode="auto">
          <a:xfrm>
            <a:off x="3275856" y="5445224"/>
            <a:ext cx="5436096" cy="1124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eaLnBrk="1" hangingPunct="1">
              <a:defRPr/>
            </a:pPr>
            <a:r>
              <a:rPr lang="en-US" sz="3200" b="1" dirty="0">
                <a:solidFill>
                  <a:schemeClr val="bg1"/>
                </a:solidFill>
                <a:effectLst>
                  <a:glow rad="228600">
                    <a:schemeClr val="tx1"/>
                  </a:glow>
                </a:effectLst>
                <a:latin typeface="Arial"/>
                <a:cs typeface="Arial"/>
              </a:rPr>
              <a:t>85 feet but was heavier, weighing 50 tons!</a:t>
            </a:r>
          </a:p>
        </p:txBody>
      </p:sp>
    </p:spTree>
    <p:extLst>
      <p:ext uri="{BB962C8B-B14F-4D97-AF65-F5344CB8AC3E}">
        <p14:creationId xmlns:p14="http://schemas.microsoft.com/office/powerpoint/2010/main" val="3066504543"/>
      </p:ext>
    </p:extLst>
  </p:cSld>
  <p:clrMapOvr>
    <a:masterClrMapping/>
  </p:clrMapOvr>
  <p:transition spd="med">
    <p:randomBar dir="vert"/>
  </p:transition>
</p:sld>
</file>

<file path=ppt/slides/slide165.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pic>
        <p:nvPicPr>
          <p:cNvPr id="190466" name="Picture 30" descr="image_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12954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9" name="Rectangle 3"/>
          <p:cNvSpPr>
            <a:spLocks noGrp="1" noChangeArrowheads="1"/>
          </p:cNvSpPr>
          <p:nvPr>
            <p:ph type="title"/>
          </p:nvPr>
        </p:nvSpPr>
        <p:spPr>
          <a:xfrm>
            <a:off x="0" y="76200"/>
            <a:ext cx="8077200" cy="609600"/>
          </a:xfrm>
          <a:solidFill>
            <a:srgbClr val="800000"/>
          </a:solidFill>
          <a:ln>
            <a:solidFill>
              <a:schemeClr val="tx1"/>
            </a:solidFill>
          </a:ln>
        </p:spPr>
        <p:txBody>
          <a:bodyPr/>
          <a:lstStyle/>
          <a:p>
            <a:pPr eaLnBrk="1" hangingPunct="1">
              <a:tabLst>
                <a:tab pos="3028950" algn="l"/>
              </a:tabLst>
              <a:defRPr/>
            </a:pPr>
            <a:r>
              <a:rPr lang="en-US" altLang="zh-CN" sz="3600" b="1">
                <a:solidFill>
                  <a:srgbClr val="FFFFFF"/>
                </a:solidFill>
                <a:effectLst>
                  <a:outerShdw blurRad="38100" dist="38100" dir="2700000" algn="tl">
                    <a:srgbClr val="000000"/>
                  </a:outerShdw>
                </a:effectLst>
                <a:latin typeface="Arial Black" charset="0"/>
                <a:ea typeface="宋体" charset="0"/>
                <a:cs typeface="宋体" charset="0"/>
              </a:rPr>
              <a:t>Dinosaurs in the Book of Job?</a:t>
            </a:r>
            <a:endParaRPr lang="en-US" sz="3600" b="1">
              <a:solidFill>
                <a:srgbClr val="FFFFFF"/>
              </a:solidFill>
              <a:effectLst>
                <a:outerShdw blurRad="38100" dist="38100" dir="2700000" algn="tl">
                  <a:srgbClr val="000000"/>
                </a:outerShdw>
              </a:effectLst>
              <a:latin typeface="Arial Black" charset="0"/>
              <a:ea typeface="宋体" charset="0"/>
              <a:cs typeface="宋体" charset="0"/>
            </a:endParaRPr>
          </a:p>
        </p:txBody>
      </p:sp>
      <p:grpSp>
        <p:nvGrpSpPr>
          <p:cNvPr id="190468" name="Group 5"/>
          <p:cNvGrpSpPr>
            <a:grpSpLocks/>
          </p:cNvGrpSpPr>
          <p:nvPr/>
        </p:nvGrpSpPr>
        <p:grpSpPr bwMode="auto">
          <a:xfrm>
            <a:off x="0" y="1295400"/>
            <a:ext cx="9144000" cy="5562600"/>
            <a:chOff x="0" y="816"/>
            <a:chExt cx="5760" cy="3504"/>
          </a:xfrm>
        </p:grpSpPr>
        <p:grpSp>
          <p:nvGrpSpPr>
            <p:cNvPr id="190471" name="Group 6"/>
            <p:cNvGrpSpPr>
              <a:grpSpLocks/>
            </p:cNvGrpSpPr>
            <p:nvPr/>
          </p:nvGrpSpPr>
          <p:grpSpPr bwMode="auto">
            <a:xfrm>
              <a:off x="6" y="822"/>
              <a:ext cx="810" cy="228"/>
              <a:chOff x="0" y="0"/>
              <a:chExt cx="846" cy="451"/>
            </a:xfrm>
          </p:grpSpPr>
          <p:sp>
            <p:nvSpPr>
              <p:cNvPr id="190490" name="Rectangle 7"/>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91" name="Group 8"/>
              <p:cNvGrpSpPr>
                <a:grpSpLocks/>
              </p:cNvGrpSpPr>
              <p:nvPr/>
            </p:nvGrpSpPr>
            <p:grpSpPr bwMode="auto">
              <a:xfrm>
                <a:off x="0" y="0"/>
                <a:ext cx="846" cy="451"/>
                <a:chOff x="0" y="0"/>
                <a:chExt cx="846" cy="451"/>
              </a:xfrm>
            </p:grpSpPr>
            <p:sp>
              <p:nvSpPr>
                <p:cNvPr id="190492" name="Rectangle 9"/>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gn="ctr">
                    <a:lnSpc>
                      <a:spcPct val="100000"/>
                    </a:lnSpc>
                  </a:pPr>
                  <a:r>
                    <a:rPr lang="en-US" sz="1400" b="1">
                      <a:solidFill>
                        <a:schemeClr val="tx1"/>
                      </a:solidFill>
                    </a:rPr>
                    <a:t> </a:t>
                  </a:r>
                </a:p>
                <a:p>
                  <a:pPr algn="ctr" eaLnBrk="0" hangingPunct="0">
                    <a:lnSpc>
                      <a:spcPct val="100000"/>
                    </a:lnSpc>
                  </a:pPr>
                  <a:endParaRPr lang="en-US" sz="1400" b="1">
                    <a:solidFill>
                      <a:schemeClr val="tx1"/>
                    </a:solidFill>
                  </a:endParaRPr>
                </a:p>
              </p:txBody>
            </p:sp>
            <p:sp>
              <p:nvSpPr>
                <p:cNvPr id="190493" name="Rectangle 1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90472" name="Group 11"/>
            <p:cNvGrpSpPr>
              <a:grpSpLocks/>
            </p:cNvGrpSpPr>
            <p:nvPr/>
          </p:nvGrpSpPr>
          <p:grpSpPr bwMode="auto">
            <a:xfrm>
              <a:off x="816" y="828"/>
              <a:ext cx="2229" cy="228"/>
              <a:chOff x="846" y="0"/>
              <a:chExt cx="1442" cy="451"/>
            </a:xfrm>
          </p:grpSpPr>
          <p:sp>
            <p:nvSpPr>
              <p:cNvPr id="190486" name="Rectangle 12"/>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87" name="Group 13"/>
              <p:cNvGrpSpPr>
                <a:grpSpLocks/>
              </p:cNvGrpSpPr>
              <p:nvPr/>
            </p:nvGrpSpPr>
            <p:grpSpPr bwMode="auto">
              <a:xfrm>
                <a:off x="846" y="0"/>
                <a:ext cx="1442" cy="451"/>
                <a:chOff x="846" y="0"/>
                <a:chExt cx="1442" cy="451"/>
              </a:xfrm>
            </p:grpSpPr>
            <p:sp>
              <p:nvSpPr>
                <p:cNvPr id="190488" name="Rectangle 14"/>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190489" name="Rectangle 15"/>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90473" name="Group 16"/>
            <p:cNvGrpSpPr>
              <a:grpSpLocks/>
            </p:cNvGrpSpPr>
            <p:nvPr/>
          </p:nvGrpSpPr>
          <p:grpSpPr bwMode="auto">
            <a:xfrm>
              <a:off x="3045" y="828"/>
              <a:ext cx="2715" cy="228"/>
              <a:chOff x="2288" y="0"/>
              <a:chExt cx="1756" cy="451"/>
            </a:xfrm>
          </p:grpSpPr>
          <p:sp>
            <p:nvSpPr>
              <p:cNvPr id="190482" name="Rectangle 17"/>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83" name="Group 18"/>
              <p:cNvGrpSpPr>
                <a:grpSpLocks/>
              </p:cNvGrpSpPr>
              <p:nvPr/>
            </p:nvGrpSpPr>
            <p:grpSpPr bwMode="auto">
              <a:xfrm>
                <a:off x="2288" y="0"/>
                <a:ext cx="1756" cy="451"/>
                <a:chOff x="2288" y="0"/>
                <a:chExt cx="1756" cy="451"/>
              </a:xfrm>
            </p:grpSpPr>
            <p:sp>
              <p:nvSpPr>
                <p:cNvPr id="190484" name="Rectangle 19"/>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solidFill>
                      <a:schemeClr val="tx1"/>
                    </a:solidFill>
                  </a:endParaRPr>
                </a:p>
              </p:txBody>
            </p:sp>
            <p:sp>
              <p:nvSpPr>
                <p:cNvPr id="190485" name="Rectangle 20"/>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90474" name="Group 21"/>
            <p:cNvGrpSpPr>
              <a:grpSpLocks/>
            </p:cNvGrpSpPr>
            <p:nvPr/>
          </p:nvGrpSpPr>
          <p:grpSpPr bwMode="auto">
            <a:xfrm>
              <a:off x="6" y="1056"/>
              <a:ext cx="5754" cy="3264"/>
              <a:chOff x="6" y="1486"/>
              <a:chExt cx="5754" cy="2834"/>
            </a:xfrm>
          </p:grpSpPr>
          <p:grpSp>
            <p:nvGrpSpPr>
              <p:cNvPr id="190476" name="Group 24"/>
              <p:cNvGrpSpPr>
                <a:grpSpLocks/>
              </p:cNvGrpSpPr>
              <p:nvPr/>
            </p:nvGrpSpPr>
            <p:grpSpPr bwMode="auto">
              <a:xfrm>
                <a:off x="6" y="1486"/>
                <a:ext cx="810" cy="2828"/>
                <a:chOff x="0" y="451"/>
                <a:chExt cx="846" cy="1922"/>
              </a:xfrm>
            </p:grpSpPr>
            <p:sp>
              <p:nvSpPr>
                <p:cNvPr id="133137" name="Rectangle 25"/>
                <p:cNvSpPr>
                  <a:spLocks noChangeArrowheads="1"/>
                </p:cNvSpPr>
                <p:nvPr/>
              </p:nvSpPr>
              <p:spPr bwMode="auto">
                <a:xfrm>
                  <a:off x="15" y="451"/>
                  <a:ext cx="781" cy="1922"/>
                </a:xfrm>
                <a:prstGeom prst="rect">
                  <a:avLst/>
                </a:prstGeom>
                <a:noFill/>
                <a:ln w="12700" cap="sq">
                  <a:noFill/>
                  <a:miter lim="800000"/>
                  <a:headEnd/>
                  <a:tailEnd/>
                </a:ln>
              </p:spPr>
              <p:txBody>
                <a:bodyPr lIns="0" tIns="0" rIns="0" bIns="0" anchor="ctr" anchorCtr="1"/>
                <a:lstStyle/>
                <a:p>
                  <a:pPr algn="ctr">
                    <a:lnSpc>
                      <a:spcPct val="100000"/>
                    </a:lnSpc>
                    <a:defRPr/>
                  </a:pPr>
                  <a:r>
                    <a:rPr lang="en-US" sz="2800" b="1" i="1">
                      <a:solidFill>
                        <a:srgbClr val="FFFFFF"/>
                      </a:solidFill>
                      <a:effectLst>
                        <a:outerShdw blurRad="38100" dist="38100" dir="2700000" algn="tl">
                          <a:srgbClr val="000000"/>
                        </a:outerShdw>
                      </a:effectLst>
                      <a:cs typeface="Times New Roman" charset="0"/>
                    </a:rPr>
                    <a:t>Apato-saurus</a:t>
                  </a:r>
                  <a:endParaRPr lang="en-US" sz="2800" b="1">
                    <a:solidFill>
                      <a:srgbClr val="FFFFFF"/>
                    </a:solidFill>
                    <a:effectLst>
                      <a:outerShdw blurRad="38100" dist="38100" dir="2700000" algn="tl">
                        <a:srgbClr val="000000"/>
                      </a:outerShdw>
                    </a:effectLst>
                    <a:cs typeface="Times New Roman" charset="0"/>
                  </a:endParaRPr>
                </a:p>
              </p:txBody>
            </p:sp>
            <p:sp>
              <p:nvSpPr>
                <p:cNvPr id="190481" name="Rectangle 26"/>
                <p:cNvSpPr>
                  <a:spLocks noChangeArrowheads="1"/>
                </p:cNvSpPr>
                <p:nvPr/>
              </p:nvSpPr>
              <p:spPr bwMode="auto">
                <a:xfrm>
                  <a:off x="0" y="451"/>
                  <a:ext cx="846" cy="1922"/>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nvGrpSpPr>
              <p:cNvPr id="190477" name="Group 27"/>
              <p:cNvGrpSpPr>
                <a:grpSpLocks/>
              </p:cNvGrpSpPr>
              <p:nvPr/>
            </p:nvGrpSpPr>
            <p:grpSpPr bwMode="auto">
              <a:xfrm>
                <a:off x="816" y="1492"/>
                <a:ext cx="4944" cy="2828"/>
                <a:chOff x="846" y="451"/>
                <a:chExt cx="3198" cy="1922"/>
              </a:xfrm>
            </p:grpSpPr>
            <p:sp>
              <p:nvSpPr>
                <p:cNvPr id="190478" name="Rectangle 28"/>
                <p:cNvSpPr>
                  <a:spLocks noChangeArrowheads="1"/>
                </p:cNvSpPr>
                <p:nvPr/>
              </p:nvSpPr>
              <p:spPr bwMode="auto">
                <a:xfrm>
                  <a:off x="878" y="451"/>
                  <a:ext cx="3134" cy="1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marL="228600" indent="-228600">
                    <a:lnSpc>
                      <a:spcPct val="100000"/>
                    </a:lnSpc>
                    <a:buFont typeface="Wingdings" charset="0"/>
                    <a:buChar char="Ø"/>
                  </a:pPr>
                  <a:r>
                    <a:rPr lang="en-US" sz="2800" b="1" dirty="0">
                      <a:solidFill>
                        <a:schemeClr val="tx1"/>
                      </a:solidFill>
                    </a:rPr>
                    <a:t>The habitat of Behemoth best describes that of a plant-eating dinosaur.  This kind of dinosaur lived both on land (40:20a) &amp; in the water (40:20b-23).  </a:t>
                  </a:r>
                </a:p>
                <a:p>
                  <a:pPr marL="228600" indent="-228600" eaLnBrk="0" hangingPunct="0">
                    <a:lnSpc>
                      <a:spcPct val="100000"/>
                    </a:lnSpc>
                    <a:buFont typeface="Wingdings" charset="0"/>
                    <a:buChar char="Ø"/>
                  </a:pPr>
                  <a:r>
                    <a:rPr lang="en-US" sz="2800" b="1" dirty="0">
                      <a:solidFill>
                        <a:schemeClr val="tx1"/>
                      </a:solidFill>
                    </a:rPr>
                    <a:t>Despite Behemoth</a:t>
                  </a:r>
                  <a:r>
                    <a:rPr lang="uk-UA" altLang="ja-JP" sz="2800" b="1" dirty="0">
                      <a:solidFill>
                        <a:schemeClr val="tx1"/>
                      </a:solidFill>
                    </a:rPr>
                    <a:t>'</a:t>
                  </a:r>
                  <a:r>
                    <a:rPr lang="en-US" altLang="ja-JP" sz="2800" b="1" dirty="0">
                      <a:solidFill>
                        <a:schemeClr val="tx1"/>
                      </a:solidFill>
                    </a:rPr>
                    <a:t>s huge size, other animals could play near it (40:20b) because it was herbivorous (40:15b).  Each of the three dinosaurs mentioned above were plant-eaters.  </a:t>
                  </a:r>
                </a:p>
                <a:p>
                  <a:pPr marL="228600" indent="-228600" eaLnBrk="0" hangingPunct="0">
                    <a:lnSpc>
                      <a:spcPct val="100000"/>
                    </a:lnSpc>
                    <a:buFont typeface="Wingdings" charset="0"/>
                    <a:buChar char="Ø"/>
                  </a:pPr>
                  <a:r>
                    <a:rPr lang="en-US" sz="2800" b="1" dirty="0">
                      <a:solidFill>
                        <a:schemeClr val="tx1"/>
                      </a:solidFill>
                    </a:rPr>
                    <a:t>Dinosaurs best describe animals large enough not to be afraid of a raging river (40:23) yet still able to hide their bodies underwater, concealed even under a lotus tree (40:22).</a:t>
                  </a:r>
                </a:p>
              </p:txBody>
            </p:sp>
            <p:sp>
              <p:nvSpPr>
                <p:cNvPr id="190479" name="Rectangle 29"/>
                <p:cNvSpPr>
                  <a:spLocks noChangeArrowheads="1"/>
                </p:cNvSpPr>
                <p:nvPr/>
              </p:nvSpPr>
              <p:spPr bwMode="auto">
                <a:xfrm>
                  <a:off x="846" y="451"/>
                  <a:ext cx="3198" cy="1922"/>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sp>
          <p:nvSpPr>
            <p:cNvPr id="190475" name="Rectangle 30"/>
            <p:cNvSpPr>
              <a:spLocks noChangeArrowheads="1"/>
            </p:cNvSpPr>
            <p:nvPr/>
          </p:nvSpPr>
          <p:spPr bwMode="auto">
            <a:xfrm>
              <a:off x="0" y="816"/>
              <a:ext cx="5760" cy="3504"/>
            </a:xfrm>
            <a:prstGeom prst="rect">
              <a:avLst/>
            </a:prstGeom>
            <a:noFill/>
            <a:ln w="1428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sp>
        <p:nvSpPr>
          <p:cNvPr id="190469" name="Text Box 4"/>
          <p:cNvSpPr txBox="1">
            <a:spLocks noChangeArrowheads="1"/>
          </p:cNvSpPr>
          <p:nvPr/>
        </p:nvSpPr>
        <p:spPr bwMode="auto">
          <a:xfrm>
            <a:off x="2362200" y="762000"/>
            <a:ext cx="5257800" cy="503238"/>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Behemoth (Job 40:15-24)</a:t>
            </a:r>
            <a:endParaRPr lang="en-US" sz="3200" b="1">
              <a:solidFill>
                <a:srgbClr val="FFFFFF"/>
              </a:solidFill>
              <a:latin typeface="Arial" charset="0"/>
              <a:cs typeface="Arial" charset="0"/>
            </a:endParaRPr>
          </a:p>
        </p:txBody>
      </p:sp>
      <p:sp>
        <p:nvSpPr>
          <p:cNvPr id="190470"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378</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pic>
        <p:nvPicPr>
          <p:cNvPr id="190466" name="Picture 30" descr="image_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12954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9" name="Rectangle 3"/>
          <p:cNvSpPr>
            <a:spLocks noGrp="1" noChangeArrowheads="1"/>
          </p:cNvSpPr>
          <p:nvPr>
            <p:ph type="title"/>
          </p:nvPr>
        </p:nvSpPr>
        <p:spPr>
          <a:xfrm>
            <a:off x="0" y="76200"/>
            <a:ext cx="8077200" cy="609600"/>
          </a:xfrm>
          <a:solidFill>
            <a:srgbClr val="800000"/>
          </a:solidFill>
          <a:ln>
            <a:solidFill>
              <a:schemeClr val="tx1"/>
            </a:solidFill>
          </a:ln>
        </p:spPr>
        <p:txBody>
          <a:bodyPr/>
          <a:lstStyle/>
          <a:p>
            <a:pPr eaLnBrk="1" hangingPunct="1">
              <a:tabLst>
                <a:tab pos="3028950" algn="l"/>
              </a:tabLst>
              <a:defRPr/>
            </a:pPr>
            <a:r>
              <a:rPr lang="en-US" altLang="zh-CN" sz="3600" b="1">
                <a:solidFill>
                  <a:srgbClr val="FFFFFF"/>
                </a:solidFill>
                <a:effectLst>
                  <a:outerShdw blurRad="38100" dist="38100" dir="2700000" algn="tl">
                    <a:srgbClr val="000000"/>
                  </a:outerShdw>
                </a:effectLst>
                <a:latin typeface="Arial Black" charset="0"/>
                <a:ea typeface="宋体" charset="0"/>
                <a:cs typeface="宋体" charset="0"/>
              </a:rPr>
              <a:t>Dinosaurs in the Book of Job?</a:t>
            </a:r>
            <a:endParaRPr lang="en-US" sz="3600" b="1">
              <a:solidFill>
                <a:srgbClr val="FFFFFF"/>
              </a:solidFill>
              <a:effectLst>
                <a:outerShdw blurRad="38100" dist="38100" dir="2700000" algn="tl">
                  <a:srgbClr val="000000"/>
                </a:outerShdw>
              </a:effectLst>
              <a:latin typeface="Arial Black" charset="0"/>
              <a:ea typeface="宋体" charset="0"/>
              <a:cs typeface="宋体" charset="0"/>
            </a:endParaRPr>
          </a:p>
        </p:txBody>
      </p:sp>
      <p:grpSp>
        <p:nvGrpSpPr>
          <p:cNvPr id="190468" name="Group 5"/>
          <p:cNvGrpSpPr>
            <a:grpSpLocks/>
          </p:cNvGrpSpPr>
          <p:nvPr/>
        </p:nvGrpSpPr>
        <p:grpSpPr bwMode="auto">
          <a:xfrm>
            <a:off x="0" y="1295400"/>
            <a:ext cx="9144000" cy="5562600"/>
            <a:chOff x="0" y="816"/>
            <a:chExt cx="5760" cy="3504"/>
          </a:xfrm>
        </p:grpSpPr>
        <p:grpSp>
          <p:nvGrpSpPr>
            <p:cNvPr id="190471" name="Group 6"/>
            <p:cNvGrpSpPr>
              <a:grpSpLocks/>
            </p:cNvGrpSpPr>
            <p:nvPr/>
          </p:nvGrpSpPr>
          <p:grpSpPr bwMode="auto">
            <a:xfrm>
              <a:off x="6" y="822"/>
              <a:ext cx="810" cy="228"/>
              <a:chOff x="0" y="0"/>
              <a:chExt cx="846" cy="451"/>
            </a:xfrm>
          </p:grpSpPr>
          <p:sp>
            <p:nvSpPr>
              <p:cNvPr id="190490" name="Rectangle 7"/>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91" name="Group 8"/>
              <p:cNvGrpSpPr>
                <a:grpSpLocks/>
              </p:cNvGrpSpPr>
              <p:nvPr/>
            </p:nvGrpSpPr>
            <p:grpSpPr bwMode="auto">
              <a:xfrm>
                <a:off x="0" y="0"/>
                <a:ext cx="846" cy="451"/>
                <a:chOff x="0" y="0"/>
                <a:chExt cx="846" cy="451"/>
              </a:xfrm>
            </p:grpSpPr>
            <p:sp>
              <p:nvSpPr>
                <p:cNvPr id="190492" name="Rectangle 9"/>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gn="ctr">
                    <a:lnSpc>
                      <a:spcPct val="100000"/>
                    </a:lnSpc>
                  </a:pPr>
                  <a:r>
                    <a:rPr lang="en-US" sz="1400" b="1"/>
                    <a:t> </a:t>
                  </a:r>
                </a:p>
                <a:p>
                  <a:pPr algn="ctr" eaLnBrk="0" hangingPunct="0">
                    <a:lnSpc>
                      <a:spcPct val="100000"/>
                    </a:lnSpc>
                  </a:pPr>
                  <a:endParaRPr lang="en-US" sz="1400" b="1"/>
                </a:p>
              </p:txBody>
            </p:sp>
            <p:sp>
              <p:nvSpPr>
                <p:cNvPr id="190493" name="Rectangle 1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90472" name="Group 11"/>
            <p:cNvGrpSpPr>
              <a:grpSpLocks/>
            </p:cNvGrpSpPr>
            <p:nvPr/>
          </p:nvGrpSpPr>
          <p:grpSpPr bwMode="auto">
            <a:xfrm>
              <a:off x="816" y="828"/>
              <a:ext cx="2229" cy="228"/>
              <a:chOff x="846" y="0"/>
              <a:chExt cx="1442" cy="451"/>
            </a:xfrm>
          </p:grpSpPr>
          <p:sp>
            <p:nvSpPr>
              <p:cNvPr id="190486" name="Rectangle 12"/>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87" name="Group 13"/>
              <p:cNvGrpSpPr>
                <a:grpSpLocks/>
              </p:cNvGrpSpPr>
              <p:nvPr/>
            </p:nvGrpSpPr>
            <p:grpSpPr bwMode="auto">
              <a:xfrm>
                <a:off x="846" y="0"/>
                <a:ext cx="1442" cy="451"/>
                <a:chOff x="846" y="0"/>
                <a:chExt cx="1442" cy="451"/>
              </a:xfrm>
            </p:grpSpPr>
            <p:sp>
              <p:nvSpPr>
                <p:cNvPr id="190488" name="Rectangle 14"/>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p>
              </p:txBody>
            </p:sp>
            <p:sp>
              <p:nvSpPr>
                <p:cNvPr id="190489" name="Rectangle 15"/>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90473" name="Group 16"/>
            <p:cNvGrpSpPr>
              <a:grpSpLocks/>
            </p:cNvGrpSpPr>
            <p:nvPr/>
          </p:nvGrpSpPr>
          <p:grpSpPr bwMode="auto">
            <a:xfrm>
              <a:off x="3045" y="828"/>
              <a:ext cx="2715" cy="228"/>
              <a:chOff x="2288" y="0"/>
              <a:chExt cx="1756" cy="451"/>
            </a:xfrm>
          </p:grpSpPr>
          <p:sp>
            <p:nvSpPr>
              <p:cNvPr id="190482" name="Rectangle 17"/>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83" name="Group 18"/>
              <p:cNvGrpSpPr>
                <a:grpSpLocks/>
              </p:cNvGrpSpPr>
              <p:nvPr/>
            </p:nvGrpSpPr>
            <p:grpSpPr bwMode="auto">
              <a:xfrm>
                <a:off x="2288" y="0"/>
                <a:ext cx="1756" cy="451"/>
                <a:chOff x="2288" y="0"/>
                <a:chExt cx="1756" cy="451"/>
              </a:xfrm>
            </p:grpSpPr>
            <p:sp>
              <p:nvSpPr>
                <p:cNvPr id="190484" name="Rectangle 19"/>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p>
              </p:txBody>
            </p:sp>
            <p:sp>
              <p:nvSpPr>
                <p:cNvPr id="190485" name="Rectangle 20"/>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90474" name="Group 21"/>
            <p:cNvGrpSpPr>
              <a:grpSpLocks/>
            </p:cNvGrpSpPr>
            <p:nvPr/>
          </p:nvGrpSpPr>
          <p:grpSpPr bwMode="auto">
            <a:xfrm>
              <a:off x="6" y="1056"/>
              <a:ext cx="5754" cy="3264"/>
              <a:chOff x="6" y="1486"/>
              <a:chExt cx="5754" cy="2834"/>
            </a:xfrm>
          </p:grpSpPr>
          <p:grpSp>
            <p:nvGrpSpPr>
              <p:cNvPr id="190476" name="Group 24"/>
              <p:cNvGrpSpPr>
                <a:grpSpLocks/>
              </p:cNvGrpSpPr>
              <p:nvPr/>
            </p:nvGrpSpPr>
            <p:grpSpPr bwMode="auto">
              <a:xfrm>
                <a:off x="6" y="1486"/>
                <a:ext cx="810" cy="2828"/>
                <a:chOff x="0" y="451"/>
                <a:chExt cx="846" cy="1922"/>
              </a:xfrm>
            </p:grpSpPr>
            <p:sp>
              <p:nvSpPr>
                <p:cNvPr id="133137" name="Rectangle 25"/>
                <p:cNvSpPr>
                  <a:spLocks noChangeArrowheads="1"/>
                </p:cNvSpPr>
                <p:nvPr/>
              </p:nvSpPr>
              <p:spPr bwMode="auto">
                <a:xfrm>
                  <a:off x="15" y="451"/>
                  <a:ext cx="781" cy="1922"/>
                </a:xfrm>
                <a:prstGeom prst="rect">
                  <a:avLst/>
                </a:prstGeom>
                <a:noFill/>
                <a:ln w="12700" cap="sq">
                  <a:noFill/>
                  <a:miter lim="800000"/>
                  <a:headEnd/>
                  <a:tailEnd/>
                </a:ln>
              </p:spPr>
              <p:txBody>
                <a:bodyPr lIns="0" tIns="0" rIns="0" bIns="0" anchor="ctr" anchorCtr="1"/>
                <a:lstStyle/>
                <a:p>
                  <a:pPr algn="ctr">
                    <a:lnSpc>
                      <a:spcPct val="100000"/>
                    </a:lnSpc>
                    <a:defRPr/>
                  </a:pPr>
                  <a:r>
                    <a:rPr lang="en-US" sz="2800" b="1" i="1">
                      <a:solidFill>
                        <a:srgbClr val="FFFFFF"/>
                      </a:solidFill>
                      <a:effectLst>
                        <a:outerShdw blurRad="38100" dist="38100" dir="2700000" algn="tl">
                          <a:srgbClr val="000000"/>
                        </a:outerShdw>
                      </a:effectLst>
                      <a:cs typeface="Times New Roman" charset="0"/>
                    </a:rPr>
                    <a:t>Apato-saurus</a:t>
                  </a:r>
                  <a:endParaRPr lang="en-US" sz="2800" b="1">
                    <a:solidFill>
                      <a:srgbClr val="FFFFFF"/>
                    </a:solidFill>
                    <a:effectLst>
                      <a:outerShdw blurRad="38100" dist="38100" dir="2700000" algn="tl">
                        <a:srgbClr val="000000"/>
                      </a:outerShdw>
                    </a:effectLst>
                    <a:cs typeface="Times New Roman" charset="0"/>
                  </a:endParaRPr>
                </a:p>
              </p:txBody>
            </p:sp>
            <p:sp>
              <p:nvSpPr>
                <p:cNvPr id="190481" name="Rectangle 26"/>
                <p:cNvSpPr>
                  <a:spLocks noChangeArrowheads="1"/>
                </p:cNvSpPr>
                <p:nvPr/>
              </p:nvSpPr>
              <p:spPr bwMode="auto">
                <a:xfrm>
                  <a:off x="0" y="451"/>
                  <a:ext cx="846" cy="1922"/>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nvGrpSpPr>
              <p:cNvPr id="190477" name="Group 27"/>
              <p:cNvGrpSpPr>
                <a:grpSpLocks/>
              </p:cNvGrpSpPr>
              <p:nvPr/>
            </p:nvGrpSpPr>
            <p:grpSpPr bwMode="auto">
              <a:xfrm>
                <a:off x="816" y="1492"/>
                <a:ext cx="4944" cy="2828"/>
                <a:chOff x="846" y="451"/>
                <a:chExt cx="3198" cy="1922"/>
              </a:xfrm>
            </p:grpSpPr>
            <p:sp>
              <p:nvSpPr>
                <p:cNvPr id="190478" name="Rectangle 28"/>
                <p:cNvSpPr>
                  <a:spLocks noChangeArrowheads="1"/>
                </p:cNvSpPr>
                <p:nvPr/>
              </p:nvSpPr>
              <p:spPr bwMode="auto">
                <a:xfrm>
                  <a:off x="878" y="451"/>
                  <a:ext cx="3134" cy="1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marL="228600" indent="-228600" eaLnBrk="0" hangingPunct="0">
                    <a:lnSpc>
                      <a:spcPct val="100000"/>
                    </a:lnSpc>
                    <a:buFont typeface="Wingdings" charset="0"/>
                    <a:buChar char="Ø"/>
                  </a:pPr>
                  <a:r>
                    <a:rPr lang="en-US" sz="2800" b="1" dirty="0"/>
                    <a:t>The only possible weakness of this view is if one argues that the book of Job is poetic in form &amp; thus not to be taken literally.  Yet God</a:t>
                  </a:r>
                  <a:r>
                    <a:rPr lang="uk-UA" altLang="ja-JP" sz="2800" b="1" dirty="0"/>
                    <a:t>'</a:t>
                  </a:r>
                  <a:r>
                    <a:rPr lang="en-US" altLang="ja-JP" sz="2800" b="1" dirty="0"/>
                    <a:t>s other questions &amp; descriptions of other animals in the context (Job 38–39) are taken at face value, so why not here too?</a:t>
                  </a:r>
                </a:p>
                <a:p>
                  <a:pPr marL="228600" indent="-228600" eaLnBrk="0" hangingPunct="0">
                    <a:lnSpc>
                      <a:spcPct val="100000"/>
                    </a:lnSpc>
                    <a:buFont typeface="Wingdings" charset="0"/>
                    <a:buChar char="Ø"/>
                  </a:pPr>
                  <a:endParaRPr lang="en-US" altLang="ja-JP" sz="2800" b="1" dirty="0"/>
                </a:p>
                <a:p>
                  <a:pPr marL="228600" indent="-228600" eaLnBrk="0" hangingPunct="0">
                    <a:lnSpc>
                      <a:spcPct val="100000"/>
                    </a:lnSpc>
                    <a:buFont typeface="Wingdings" charset="0"/>
                    <a:buChar char="Ø"/>
                  </a:pPr>
                  <a:r>
                    <a:rPr lang="en-US" sz="2800" b="1" dirty="0"/>
                    <a:t>As for problems with man and dinosaurs living at the same time, see OT Survey notes, 2:76-82.</a:t>
                  </a:r>
                </a:p>
              </p:txBody>
            </p:sp>
            <p:sp>
              <p:nvSpPr>
                <p:cNvPr id="190479" name="Rectangle 29"/>
                <p:cNvSpPr>
                  <a:spLocks noChangeArrowheads="1"/>
                </p:cNvSpPr>
                <p:nvPr/>
              </p:nvSpPr>
              <p:spPr bwMode="auto">
                <a:xfrm>
                  <a:off x="846" y="451"/>
                  <a:ext cx="3198" cy="1922"/>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sp>
          <p:nvSpPr>
            <p:cNvPr id="190475" name="Rectangle 30"/>
            <p:cNvSpPr>
              <a:spLocks noChangeArrowheads="1"/>
            </p:cNvSpPr>
            <p:nvPr/>
          </p:nvSpPr>
          <p:spPr bwMode="auto">
            <a:xfrm>
              <a:off x="0" y="816"/>
              <a:ext cx="5760" cy="3504"/>
            </a:xfrm>
            <a:prstGeom prst="rect">
              <a:avLst/>
            </a:prstGeom>
            <a:noFill/>
            <a:ln w="1428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sp>
        <p:nvSpPr>
          <p:cNvPr id="190469" name="Text Box 4"/>
          <p:cNvSpPr txBox="1">
            <a:spLocks noChangeArrowheads="1"/>
          </p:cNvSpPr>
          <p:nvPr/>
        </p:nvSpPr>
        <p:spPr bwMode="auto">
          <a:xfrm>
            <a:off x="2362200" y="762000"/>
            <a:ext cx="5257800" cy="503238"/>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Behemoth (Job 40:15-24)</a:t>
            </a:r>
            <a:endParaRPr lang="en-US" sz="3200" b="1">
              <a:solidFill>
                <a:srgbClr val="FFFFFF"/>
              </a:solidFill>
              <a:latin typeface="Arial" charset="0"/>
              <a:cs typeface="Arial" charset="0"/>
            </a:endParaRPr>
          </a:p>
        </p:txBody>
      </p:sp>
      <p:sp>
        <p:nvSpPr>
          <p:cNvPr id="190470"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378</a:t>
            </a:r>
          </a:p>
        </p:txBody>
      </p:sp>
    </p:spTree>
    <p:extLst>
      <p:ext uri="{BB962C8B-B14F-4D97-AF65-F5344CB8AC3E}">
        <p14:creationId xmlns:p14="http://schemas.microsoft.com/office/powerpoint/2010/main" val="106207938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41</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98589986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pic>
        <p:nvPicPr>
          <p:cNvPr id="191490" name="Picture 6" descr="leviatha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441575" y="0"/>
            <a:ext cx="67024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Text Box 2"/>
          <p:cNvSpPr txBox="1">
            <a:spLocks noChangeArrowheads="1"/>
          </p:cNvSpPr>
          <p:nvPr/>
        </p:nvSpPr>
        <p:spPr bwMode="auto">
          <a:xfrm>
            <a:off x="8213725" y="44450"/>
            <a:ext cx="89535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369</a:t>
            </a:r>
            <a:br>
              <a:rPr lang="en-US" sz="2400" b="1">
                <a:latin typeface="Arial" charset="0"/>
                <a:cs typeface="Arial" charset="0"/>
              </a:rPr>
            </a:br>
            <a:r>
              <a:rPr lang="en-US" sz="2400" b="1">
                <a:latin typeface="Arial" charset="0"/>
                <a:cs typeface="Arial" charset="0"/>
              </a:rPr>
              <a:t>379</a:t>
            </a:r>
          </a:p>
        </p:txBody>
      </p:sp>
      <p:sp>
        <p:nvSpPr>
          <p:cNvPr id="46083" name="Rectangle 3"/>
          <p:cNvSpPr>
            <a:spLocks noGrp="1" noChangeArrowheads="1"/>
          </p:cNvSpPr>
          <p:nvPr>
            <p:ph type="title"/>
          </p:nvPr>
        </p:nvSpPr>
        <p:spPr>
          <a:xfrm>
            <a:off x="0" y="0"/>
            <a:ext cx="4572000" cy="1752600"/>
          </a:xfrm>
          <a:solidFill>
            <a:srgbClr val="800000"/>
          </a:solidFill>
          <a:ln>
            <a:solidFill>
              <a:schemeClr val="tx1"/>
            </a:solidFill>
          </a:ln>
        </p:spPr>
        <p:txBody>
          <a:bodyPr/>
          <a:lstStyle/>
          <a:p>
            <a:pPr eaLnBrk="1" hangingPunct="1">
              <a:defRPr/>
            </a:pPr>
            <a:r>
              <a:rPr lang="en-US" altLang="zh-CN" b="1" dirty="0">
                <a:solidFill>
                  <a:srgbClr val="FFFFFF"/>
                </a:solidFill>
                <a:effectLst>
                  <a:outerShdw blurRad="38100" dist="38100" dir="2700000" algn="tl">
                    <a:srgbClr val="000000"/>
                  </a:outerShdw>
                </a:effectLst>
                <a:latin typeface="Arial Black" charset="0"/>
                <a:ea typeface="宋体" charset="0"/>
                <a:cs typeface="宋体" charset="0"/>
              </a:rPr>
              <a:t>What</a:t>
            </a:r>
            <a:r>
              <a:rPr lang="uk-UA" altLang="zh-CN" b="1" dirty="0">
                <a:solidFill>
                  <a:srgbClr val="FFFFFF"/>
                </a:solidFill>
                <a:effectLst>
                  <a:outerShdw blurRad="38100" dist="38100" dir="2700000" algn="tl">
                    <a:srgbClr val="000000"/>
                  </a:outerShdw>
                </a:effectLst>
                <a:latin typeface="Arial Black" charset="0"/>
                <a:ea typeface="宋体" charset="0"/>
                <a:cs typeface="宋体" charset="0"/>
              </a:rPr>
              <a:t>'</a:t>
            </a:r>
            <a:r>
              <a:rPr lang="en-US" altLang="zh-CN" b="1" dirty="0">
                <a:solidFill>
                  <a:srgbClr val="FFFFFF"/>
                </a:solidFill>
                <a:effectLst>
                  <a:outerShdw blurRad="38100" dist="38100" dir="2700000" algn="tl">
                    <a:srgbClr val="000000"/>
                  </a:outerShdw>
                </a:effectLst>
                <a:latin typeface="Arial Black" charset="0"/>
                <a:ea typeface="宋体" charset="0"/>
                <a:cs typeface="宋体" charset="0"/>
              </a:rPr>
              <a:t>s the Leviathan?</a:t>
            </a:r>
            <a:endParaRPr lang="en-US" dirty="0">
              <a:solidFill>
                <a:srgbClr val="FFFFFF"/>
              </a:solidFill>
              <a:effectLst>
                <a:outerShdw blurRad="38100" dist="38100" dir="2700000" algn="tl">
                  <a:srgbClr val="000000"/>
                </a:outerShdw>
              </a:effectLst>
              <a:latin typeface="Arial Black" charset="0"/>
              <a:ea typeface="宋体" charset="0"/>
              <a:cs typeface="宋体" charset="0"/>
            </a:endParaRPr>
          </a:p>
        </p:txBody>
      </p:sp>
      <p:sp>
        <p:nvSpPr>
          <p:cNvPr id="46092" name="Rectangle 12"/>
          <p:cNvSpPr>
            <a:spLocks noChangeArrowheads="1"/>
          </p:cNvSpPr>
          <p:nvPr/>
        </p:nvSpPr>
        <p:spPr bwMode="auto">
          <a:xfrm>
            <a:off x="304800" y="5791200"/>
            <a:ext cx="2819400" cy="685800"/>
          </a:xfrm>
          <a:prstGeom prst="rect">
            <a:avLst/>
          </a:prstGeom>
          <a:solidFill>
            <a:srgbClr val="800000"/>
          </a:solidFill>
          <a:ln w="9525">
            <a:solidFill>
              <a:schemeClr val="tx1"/>
            </a:solidFill>
            <a:miter lim="800000"/>
            <a:headEnd/>
            <a:tailEnd/>
          </a:ln>
          <a:effectLst/>
        </p:spPr>
        <p:txBody>
          <a:bodyPr lIns="92075" tIns="46038" rIns="92075" bIns="46038" anchor="ctr"/>
          <a:lstStyle/>
          <a:p>
            <a:pPr algn="ctr">
              <a:lnSpc>
                <a:spcPct val="100000"/>
              </a:lnSpc>
              <a:defRPr/>
            </a:pPr>
            <a:r>
              <a:rPr lang="en-US" altLang="zh-CN" sz="2800" b="1">
                <a:solidFill>
                  <a:srgbClr val="FFFFFF"/>
                </a:solidFill>
                <a:effectLst>
                  <a:outerShdw blurRad="38100" dist="38100" dir="2700000" algn="tl">
                    <a:srgbClr val="000000"/>
                  </a:outerShdw>
                </a:effectLst>
                <a:latin typeface="Arial Black" charset="0"/>
                <a:ea typeface="宋体" charset="0"/>
                <a:cs typeface="宋体" charset="0"/>
              </a:rPr>
              <a:t>Job 41</a:t>
            </a:r>
            <a:endParaRPr lang="en-US" sz="2800">
              <a:solidFill>
                <a:srgbClr val="FFFFFF"/>
              </a:solidFill>
              <a:effectLst>
                <a:outerShdw blurRad="38100" dist="38100" dir="2700000" algn="tl">
                  <a:srgbClr val="000000"/>
                </a:outerShdw>
              </a:effectLst>
              <a:latin typeface="Arial Black" charset="0"/>
              <a:ea typeface="宋体" charset="0"/>
              <a:cs typeface="宋体"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Leviathan (Job 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300" b="1">
                <a:solidFill>
                  <a:srgbClr val="FFFFFF"/>
                </a:solidFill>
                <a:effectLst>
                  <a:glow rad="127000">
                    <a:srgbClr val="000000"/>
                  </a:glow>
                </a:effectLst>
                <a:latin typeface="Arial" charset="0"/>
                <a:ea typeface="ＭＳ Ｐゴシック" charset="0"/>
                <a:cs typeface="ＭＳ Ｐゴシック" charset="0"/>
              </a:rPr>
              <a:t>"</a:t>
            </a:r>
            <a:r>
              <a:rPr lang="en-US" sz="3300" b="1">
                <a:solidFill>
                  <a:srgbClr val="FFFFFF"/>
                </a:solidFill>
                <a:effectLst>
                  <a:glow rad="127000">
                    <a:srgbClr val="000000"/>
                  </a:glow>
                </a:effectLst>
                <a:latin typeface="Arial" charset="0"/>
                <a:ea typeface="ＭＳ Ｐゴシック" charset="0"/>
                <a:cs typeface="ＭＳ Ｐゴシック" charset="0"/>
              </a:rPr>
              <a:t>Dapatkah engkau menarik buaya dengan kail, atau mengimpit lidahnya dengan tali?</a:t>
            </a:r>
            <a:endParaRPr lang="en-US" sz="3300" b="1" dirty="0">
              <a:solidFill>
                <a:srgbClr val="FFFFFF"/>
              </a:solidFill>
              <a:effectLst>
                <a:glow rad="127000">
                  <a:srgbClr val="000000"/>
                </a:glow>
              </a:effectLst>
              <a:latin typeface="Arial" charset="0"/>
              <a:ea typeface="ＭＳ Ｐゴシック" charset="0"/>
              <a:cs typeface="ＭＳ Ｐゴシック" charset="0"/>
            </a:endParaRPr>
          </a:p>
          <a:p>
            <a:pPr>
              <a:defRPr/>
            </a:pPr>
            <a:r>
              <a:rPr lang="en-US" sz="3300" b="1" baseline="30000">
                <a:solidFill>
                  <a:srgbClr val="FFFFFF"/>
                </a:solidFill>
                <a:effectLst>
                  <a:glow rad="127000">
                    <a:srgbClr val="000000"/>
                  </a:glow>
                </a:effectLst>
                <a:latin typeface="Arial" charset="0"/>
                <a:ea typeface="ＭＳ Ｐゴシック" charset="0"/>
                <a:cs typeface="ＭＳ Ｐゴシック" charset="0"/>
              </a:rPr>
              <a:t>2</a:t>
            </a:r>
            <a:r>
              <a:rPr lang="en-US" sz="3300" b="1">
                <a:solidFill>
                  <a:srgbClr val="FFFFFF"/>
                </a:solidFill>
                <a:effectLst>
                  <a:glow rad="127000">
                    <a:srgbClr val="000000"/>
                  </a:glow>
                </a:effectLst>
                <a:latin typeface="Arial" charset="0"/>
                <a:ea typeface="ＭＳ Ｐゴシック" charset="0"/>
                <a:cs typeface="ＭＳ Ｐゴシック" charset="0"/>
              </a:rPr>
              <a:t>Dapatkah engkau mengenakan tali rotan pada hidungnya, mencocok rahangnya dengan kaitan?</a:t>
            </a:r>
            <a:endParaRPr lang="en-US" sz="3300" b="1" dirty="0">
              <a:solidFill>
                <a:srgbClr val="FFFFFF"/>
              </a:solidFill>
              <a:effectLst>
                <a:glow rad="127000">
                  <a:srgbClr val="000000"/>
                </a:glow>
              </a:effectLst>
              <a:latin typeface="Arial" charset="0"/>
              <a:ea typeface="ＭＳ Ｐゴシック" charset="0"/>
              <a:cs typeface="ＭＳ Ｐゴシック" charset="0"/>
            </a:endParaRPr>
          </a:p>
          <a:p>
            <a:pPr>
              <a:defRPr/>
            </a:pPr>
            <a:r>
              <a:rPr lang="en-US" sz="3300" b="1" baseline="30000">
                <a:solidFill>
                  <a:srgbClr val="FFFFFF"/>
                </a:solidFill>
                <a:effectLst>
                  <a:glow rad="127000">
                    <a:srgbClr val="000000"/>
                  </a:glow>
                </a:effectLst>
                <a:latin typeface="Arial" charset="0"/>
                <a:ea typeface="ＭＳ Ｐゴシック" charset="0"/>
                <a:cs typeface="ＭＳ Ｐゴシック" charset="0"/>
              </a:rPr>
              <a:t>3</a:t>
            </a:r>
            <a:r>
              <a:rPr lang="en-US" sz="3300" b="1">
                <a:solidFill>
                  <a:srgbClr val="FFFFFF"/>
                </a:solidFill>
                <a:effectLst>
                  <a:glow rad="127000">
                    <a:srgbClr val="000000"/>
                  </a:glow>
                </a:effectLst>
                <a:latin typeface="Arial" charset="0"/>
                <a:ea typeface="ＭＳ Ｐゴシック" charset="0"/>
                <a:cs typeface="ＭＳ Ｐゴシック" charset="0"/>
              </a:rPr>
              <a:t>Mungkinkah ia mengajukan banyak permohonan belas kasihan kepadamu, atau berbicara dengan lemah lembut kepadamu?</a:t>
            </a:r>
            <a:r>
              <a:rPr lang="ru-RU" sz="3300" b="1">
                <a:solidFill>
                  <a:srgbClr val="FFFFFF"/>
                </a:solidFill>
                <a:effectLst>
                  <a:glow rad="127000">
                    <a:srgbClr val="000000"/>
                  </a:glow>
                </a:effectLst>
                <a:latin typeface="Arial" charset="0"/>
                <a:ea typeface="ＭＳ Ｐゴシック" charset="0"/>
                <a:cs typeface="ＭＳ Ｐゴシック" charset="0"/>
              </a:rPr>
              <a:t>"</a:t>
            </a:r>
            <a:r>
              <a:rPr lang="en-US" sz="3300" b="1">
                <a:solidFill>
                  <a:srgbClr val="FFFFFF"/>
                </a:solidFill>
                <a:effectLst>
                  <a:glow rad="127000">
                    <a:srgbClr val="000000"/>
                  </a:glow>
                </a:effectLst>
                <a:latin typeface="Arial" charset="0"/>
                <a:ea typeface="ＭＳ Ｐゴシック" charset="0"/>
                <a:cs typeface="ＭＳ Ｐゴシック" charset="0"/>
              </a:rPr>
              <a:t> (41:1-3).</a:t>
            </a:r>
            <a:endParaRPr lang="en-US" sz="33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064621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836712"/>
            <a:ext cx="9031932"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49784"/>
            <a:ext cx="9144000" cy="3379216"/>
          </a:xfrm>
          <a:effectLst>
            <a:outerShdw blurRad="63500" dist="35921" dir="2700000" algn="ctr" rotWithShape="0">
              <a:schemeClr val="tx2">
                <a:alpha val="74998"/>
              </a:schemeClr>
            </a:outerShdw>
          </a:effectLst>
          <a:extLst/>
        </p:spPr>
        <p:txBody>
          <a:bodyPr anchor="t"/>
          <a:lstStyle/>
          <a:p>
            <a:pPr marL="901700" indent="-901700" algn="l">
              <a:defRPr/>
            </a:pPr>
            <a:r>
              <a:rPr lang="en-US" sz="4800" b="1" dirty="0">
                <a:effectLst>
                  <a:glow rad="127000">
                    <a:schemeClr val="tx1"/>
                  </a:glow>
                </a:effectLst>
                <a:latin typeface="Arial" charset="0"/>
                <a:ea typeface="ＭＳ Ｐゴシック" charset="0"/>
                <a:cs typeface="ＭＳ Ｐゴシック" charset="0"/>
              </a:rPr>
              <a:t>III</a:t>
            </a:r>
            <a:r>
              <a:rPr lang="en-US" sz="4800" b="1">
                <a:effectLst>
                  <a:glow rad="127000">
                    <a:schemeClr val="tx1"/>
                  </a:glow>
                </a:effectLst>
                <a:latin typeface="Arial" charset="0"/>
                <a:ea typeface="ＭＳ Ｐゴシック" charset="0"/>
                <a:cs typeface="ＭＳ Ｐゴシック" charset="0"/>
              </a:rPr>
              <a:t>. </a:t>
            </a:r>
            <a:r>
              <a:rPr lang="en-US" sz="4800" b="1">
                <a:solidFill>
                  <a:srgbClr val="FFFF00"/>
                </a:solidFill>
                <a:effectLst>
                  <a:glow rad="127000">
                    <a:schemeClr val="tx1"/>
                  </a:glow>
                </a:effectLst>
                <a:latin typeface="Arial" charset="0"/>
                <a:ea typeface="ＭＳ Ｐゴシック" charset="0"/>
                <a:cs typeface="ＭＳ Ｐゴシック" charset="0"/>
              </a:rPr>
              <a:t>Resolusi</a:t>
            </a:r>
            <a:r>
              <a:rPr lang="en-US" sz="4800" b="1">
                <a:effectLst>
                  <a:glow rad="127000">
                    <a:schemeClr val="tx1"/>
                  </a:glow>
                </a:effectLst>
                <a:latin typeface="Arial" charset="0"/>
                <a:ea typeface="ＭＳ Ｐゴシック" charset="0"/>
                <a:cs typeface="ＭＳ Ｐゴシック" charset="0"/>
              </a:rPr>
              <a:t>: Respon yang tepat adalah dengan tunduk kepada Allah </a:t>
            </a:r>
            <a:br>
              <a:rPr lang="en-US" sz="4800" b="1">
                <a:effectLst>
                  <a:glow rad="127000">
                    <a:schemeClr val="tx1"/>
                  </a:glow>
                </a:effectLst>
                <a:latin typeface="Arial" charset="0"/>
                <a:ea typeface="ＭＳ Ｐゴシック" charset="0"/>
                <a:cs typeface="ＭＳ Ｐゴシック" charset="0"/>
              </a:rPr>
            </a:br>
            <a:r>
              <a:rPr lang="en-US" sz="4800" b="1">
                <a:effectLst>
                  <a:glow rad="127000">
                    <a:schemeClr val="tx1"/>
                  </a:glow>
                </a:effectLst>
                <a:latin typeface="Arial" charset="0"/>
                <a:ea typeface="ＭＳ Ｐゴシック" charset="0"/>
                <a:cs typeface="ＭＳ Ｐゴシック" charset="0"/>
              </a:rPr>
              <a:t>(Ayub 42).</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8414752"/>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a:extLst/>
        </p:spPr>
        <p:txBody>
          <a:bodyPr anchor="t"/>
          <a:lstStyle/>
          <a:p>
            <a:pPr>
              <a:defRPr/>
            </a:pPr>
            <a:r>
              <a:rPr lang="en-US" sz="3600" b="1">
                <a:effectLst>
                  <a:glow rad="127000">
                    <a:schemeClr val="tx1"/>
                  </a:glow>
                </a:effectLst>
                <a:latin typeface="Arial" charset="0"/>
                <a:ea typeface="ＭＳ Ｐゴシック" charset="0"/>
                <a:cs typeface="ＭＳ Ｐゴシック" charset="0"/>
              </a:rPr>
              <a:t>Leviathan (Ayub 41:1-34</a:t>
            </a:r>
            <a:r>
              <a:rPr lang="en-US" sz="36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sz="3200">
                <a:solidFill>
                  <a:srgbClr val="FFFFFF"/>
                </a:solidFill>
                <a:effectLst>
                  <a:glow rad="127000">
                    <a:srgbClr val="000000"/>
                  </a:glow>
                </a:effectLst>
              </a:rPr>
              <a:t>"</a:t>
            </a:r>
            <a:r>
              <a:rPr lang="en-SG" sz="3200">
                <a:solidFill>
                  <a:srgbClr val="FFFFFF"/>
                </a:solidFill>
                <a:effectLst>
                  <a:glow rad="127000">
                    <a:srgbClr val="000000"/>
                  </a:glow>
                </a:effectLst>
              </a:rPr>
              <a:t>Mungkinkah ia mengikat perjanjian dengan engkau, sehingga engkau mengambil dia menjadi hamba untuk selama-lamanya?</a:t>
            </a:r>
            <a:r>
              <a:rPr lang="en-SG" sz="3200" baseline="30000">
                <a:solidFill>
                  <a:srgbClr val="FFFFFF"/>
                </a:solidFill>
                <a:effectLst>
                  <a:glow rad="127000">
                    <a:srgbClr val="000000"/>
                  </a:glow>
                </a:effectLst>
              </a:rPr>
              <a:t>5</a:t>
            </a:r>
            <a:r>
              <a:rPr lang="en-SG" sz="3200">
                <a:solidFill>
                  <a:srgbClr val="FFFFFF"/>
                </a:solidFill>
                <a:effectLst>
                  <a:glow rad="127000">
                    <a:srgbClr val="000000"/>
                  </a:glow>
                </a:effectLst>
              </a:rPr>
              <a:t>Dapatkah engkau bermain-main dengan dia seperti dengan burung, dan mengikat dia untuk anak-anakmu perempuan?</a:t>
            </a:r>
          </a:p>
          <a:p>
            <a:r>
              <a:rPr lang="en-SG" sz="3200" baseline="30000">
                <a:solidFill>
                  <a:srgbClr val="FFFFFF"/>
                </a:solidFill>
                <a:effectLst>
                  <a:glow rad="127000">
                    <a:srgbClr val="000000"/>
                  </a:glow>
                </a:effectLst>
              </a:rPr>
              <a:t>6</a:t>
            </a:r>
            <a:r>
              <a:rPr lang="nn-NO" sz="3200">
                <a:solidFill>
                  <a:srgbClr val="FFFFFF"/>
                </a:solidFill>
                <a:effectLst>
                  <a:glow rad="127000">
                    <a:srgbClr val="000000"/>
                  </a:glow>
                </a:effectLst>
              </a:rPr>
              <a:t>Mungkinkah kawan-kawan nelayan memperdagangkan dia, atau membagi-bagikan dia di antara pedagang-pedagang?</a:t>
            </a:r>
            <a:r>
              <a:rPr lang="ru-RU" sz="3200">
                <a:solidFill>
                  <a:srgbClr val="FFFFFF"/>
                </a:solidFill>
                <a:effectLst>
                  <a:glow rad="127000">
                    <a:srgbClr val="000000"/>
                  </a:glow>
                </a:effectLst>
              </a:rPr>
              <a:t>"</a:t>
            </a:r>
            <a:r>
              <a:rPr lang="en-US" sz="3200">
                <a:solidFill>
                  <a:srgbClr val="FFFFFF"/>
                </a:solidFill>
                <a:effectLst>
                  <a:glow rad="127000">
                    <a:srgbClr val="000000"/>
                  </a:glow>
                </a:effectLst>
              </a:rPr>
              <a:t> (41:4-6).</a:t>
            </a:r>
            <a:endParaRPr lang="en-US" sz="3200" dirty="0">
              <a:solidFill>
                <a:srgbClr val="FFFFFF"/>
              </a:solidFill>
              <a:effectLst>
                <a:glow rad="127000">
                  <a:srgbClr val="000000"/>
                </a:glow>
              </a:effectLst>
            </a:endParaRPr>
          </a:p>
        </p:txBody>
      </p:sp>
    </p:spTree>
    <p:extLst>
      <p:ext uri="{BB962C8B-B14F-4D97-AF65-F5344CB8AC3E}">
        <p14:creationId xmlns:p14="http://schemas.microsoft.com/office/powerpoint/2010/main" val="1226100758"/>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a:extLst/>
        </p:spPr>
        <p:txBody>
          <a:bodyPr anchor="t"/>
          <a:lstStyle/>
          <a:p>
            <a:pPr>
              <a:defRPr/>
            </a:pPr>
            <a:r>
              <a:rPr lang="en-US" sz="3600" b="1">
                <a:effectLst>
                  <a:glow rad="127000">
                    <a:schemeClr val="tx1"/>
                  </a:glow>
                </a:effectLst>
                <a:latin typeface="Arial" charset="0"/>
                <a:ea typeface="ＭＳ Ｐゴシック" charset="0"/>
                <a:cs typeface="ＭＳ Ｐゴシック" charset="0"/>
              </a:rPr>
              <a:t>Leviathan (Ayub </a:t>
            </a:r>
            <a:r>
              <a:rPr lang="en-US" sz="3600" b="1" dirty="0">
                <a:effectLst>
                  <a:glow rad="127000">
                    <a:schemeClr val="tx1"/>
                  </a:glow>
                </a:effectLst>
                <a:latin typeface="Arial" charset="0"/>
                <a:ea typeface="ＭＳ Ｐゴシック" charset="0"/>
                <a:cs typeface="ＭＳ Ｐゴシック" charset="0"/>
              </a:rPr>
              <a:t>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sz="3300">
                <a:solidFill>
                  <a:srgbClr val="FFFFFF"/>
                </a:solidFill>
                <a:effectLst>
                  <a:glow rad="127000">
                    <a:srgbClr val="000000"/>
                  </a:glow>
                </a:effectLst>
              </a:rPr>
              <a:t>"</a:t>
            </a:r>
            <a:r>
              <a:rPr lang="en-SG" sz="3300">
                <a:solidFill>
                  <a:srgbClr val="FFFFFF"/>
                </a:solidFill>
                <a:effectLst>
                  <a:glow rad="127000">
                    <a:srgbClr val="000000"/>
                  </a:glow>
                </a:effectLst>
              </a:rPr>
              <a:t>Dapatkah engkau menusuki kulitnya dengan serampang, dan kepalanya dengan tempuling?</a:t>
            </a:r>
            <a:endParaRPr lang="en-SG" sz="3300" dirty="0">
              <a:solidFill>
                <a:srgbClr val="FFFFFF"/>
              </a:solidFill>
              <a:effectLst>
                <a:glow rad="127000">
                  <a:srgbClr val="000000"/>
                </a:glow>
              </a:effectLst>
            </a:endParaRPr>
          </a:p>
          <a:p>
            <a:r>
              <a:rPr lang="en-SG" sz="3300" baseline="30000">
                <a:solidFill>
                  <a:srgbClr val="FFFFFF"/>
                </a:solidFill>
                <a:effectLst>
                  <a:glow rad="127000">
                    <a:srgbClr val="000000"/>
                  </a:glow>
                </a:effectLst>
              </a:rPr>
              <a:t>8</a:t>
            </a:r>
            <a:r>
              <a:rPr lang="en-SG" sz="3300">
                <a:solidFill>
                  <a:srgbClr val="FFFFFF"/>
                </a:solidFill>
                <a:effectLst>
                  <a:glow rad="127000">
                    <a:srgbClr val="000000"/>
                  </a:glow>
                </a:effectLst>
              </a:rPr>
              <a:t>Letakkan tanganmu ke atasnya! Ingatlah pertarungannya! --Engkau takkan melakukannya lagi!</a:t>
            </a:r>
          </a:p>
          <a:p>
            <a:r>
              <a:rPr lang="en-SG" sz="3300" baseline="30000">
                <a:solidFill>
                  <a:srgbClr val="FFFFFF"/>
                </a:solidFill>
                <a:effectLst>
                  <a:glow rad="127000">
                    <a:srgbClr val="000000"/>
                  </a:glow>
                </a:effectLst>
              </a:rPr>
              <a:t>9</a:t>
            </a:r>
            <a:r>
              <a:rPr lang="en-SG" sz="3300">
                <a:solidFill>
                  <a:srgbClr val="FFFFFF"/>
                </a:solidFill>
                <a:effectLst>
                  <a:glow rad="127000">
                    <a:srgbClr val="000000"/>
                  </a:glow>
                </a:effectLst>
              </a:rPr>
              <a:t>Sesungguhnya, harapanmu hampa! Baru saja melihat dia, orang sudah terbanting.</a:t>
            </a:r>
          </a:p>
          <a:p>
            <a:r>
              <a:rPr lang="en-SG" sz="3300" baseline="30000">
                <a:solidFill>
                  <a:srgbClr val="FFFFFF"/>
                </a:solidFill>
                <a:effectLst>
                  <a:glow rad="127000">
                    <a:srgbClr val="000000"/>
                  </a:glow>
                </a:effectLst>
              </a:rPr>
              <a:t>10</a:t>
            </a:r>
            <a:r>
              <a:rPr lang="en-SG" sz="3300">
                <a:solidFill>
                  <a:srgbClr val="FFFFFF"/>
                </a:solidFill>
                <a:effectLst>
                  <a:glow rad="127000">
                    <a:srgbClr val="000000"/>
                  </a:glow>
                </a:effectLst>
              </a:rPr>
              <a:t>Orang yang nekatpun takkan berani membangkitkan marahnya. Siapakah yang dapat bertahan di hadapan Aku?</a:t>
            </a:r>
            <a:r>
              <a:rPr lang="ru-RU" sz="3300">
                <a:solidFill>
                  <a:srgbClr val="FFFFFF"/>
                </a:solidFill>
                <a:effectLst>
                  <a:glow rad="127000">
                    <a:srgbClr val="000000"/>
                  </a:glow>
                </a:effectLst>
              </a:rPr>
              <a:t>"</a:t>
            </a:r>
            <a:r>
              <a:rPr lang="en-SG" sz="3300">
                <a:solidFill>
                  <a:srgbClr val="FFFFFF"/>
                </a:solidFill>
                <a:effectLst>
                  <a:glow rad="127000">
                    <a:srgbClr val="000000"/>
                  </a:glow>
                </a:effectLst>
              </a:rPr>
              <a:t> </a:t>
            </a:r>
            <a:r>
              <a:rPr lang="en-US" sz="3300">
                <a:solidFill>
                  <a:srgbClr val="FFFFFF"/>
                </a:solidFill>
                <a:effectLst>
                  <a:glow rad="127000">
                    <a:srgbClr val="000000"/>
                  </a:glow>
                </a:effectLst>
              </a:rPr>
              <a:t>(41:7-10).</a:t>
            </a:r>
            <a:endParaRPr lang="en-US" sz="3300" dirty="0">
              <a:solidFill>
                <a:srgbClr val="FFFFFF"/>
              </a:solidFill>
              <a:effectLst>
                <a:glow rad="127000">
                  <a:srgbClr val="000000"/>
                </a:glow>
              </a:effectLst>
            </a:endParaRPr>
          </a:p>
        </p:txBody>
      </p:sp>
    </p:spTree>
    <p:extLst>
      <p:ext uri="{BB962C8B-B14F-4D97-AF65-F5344CB8AC3E}">
        <p14:creationId xmlns:p14="http://schemas.microsoft.com/office/powerpoint/2010/main" val="2299580586"/>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a:extLst/>
        </p:spPr>
        <p:txBody>
          <a:bodyPr anchor="t"/>
          <a:lstStyle/>
          <a:p>
            <a:pPr>
              <a:defRPr/>
            </a:pPr>
            <a:r>
              <a:rPr lang="en-US" sz="3600" b="1">
                <a:effectLst>
                  <a:glow rad="127000">
                    <a:schemeClr val="tx1"/>
                  </a:glow>
                </a:effectLst>
                <a:latin typeface="Arial" charset="0"/>
                <a:ea typeface="ＭＳ Ｐゴシック" charset="0"/>
                <a:cs typeface="ＭＳ Ｐゴシック" charset="0"/>
              </a:rPr>
              <a:t>Leviathan (Ayub </a:t>
            </a:r>
            <a:r>
              <a:rPr lang="en-US" sz="3600" b="1" dirty="0">
                <a:effectLst>
                  <a:glow rad="127000">
                    <a:schemeClr val="tx1"/>
                  </a:glow>
                </a:effectLst>
                <a:latin typeface="Arial" charset="0"/>
                <a:ea typeface="ＭＳ Ｐゴシック" charset="0"/>
                <a:cs typeface="ＭＳ Ｐゴシック" charset="0"/>
              </a:rPr>
              <a:t>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sz="3300">
                <a:solidFill>
                  <a:srgbClr val="FFFFFF"/>
                </a:solidFill>
                <a:effectLst>
                  <a:glow rad="127000">
                    <a:srgbClr val="000000"/>
                  </a:glow>
                </a:effectLst>
              </a:rPr>
              <a:t>"</a:t>
            </a:r>
            <a:r>
              <a:rPr lang="en-SG" sz="3300">
                <a:solidFill>
                  <a:srgbClr val="FFFFFF"/>
                </a:solidFill>
                <a:effectLst>
                  <a:glow rad="127000">
                    <a:srgbClr val="000000"/>
                  </a:glow>
                </a:effectLst>
              </a:rPr>
              <a:t>Siapakah yang menghadapi Aku, yang Kubiarkan tetap selamat? Apa yang ada di seluruh kolong langit, adalah kepunyaan-Ku. [Allah].</a:t>
            </a:r>
            <a:endParaRPr lang="en-SG" sz="3300" dirty="0">
              <a:solidFill>
                <a:srgbClr val="FFFFFF"/>
              </a:solidFill>
              <a:effectLst>
                <a:glow rad="127000">
                  <a:srgbClr val="000000"/>
                </a:glow>
              </a:effectLst>
            </a:endParaRPr>
          </a:p>
          <a:p>
            <a:endParaRPr lang="en-SG" sz="3300" dirty="0">
              <a:solidFill>
                <a:srgbClr val="FFFFFF"/>
              </a:solidFill>
              <a:effectLst>
                <a:glow rad="127000">
                  <a:srgbClr val="000000"/>
                </a:glow>
              </a:effectLst>
            </a:endParaRPr>
          </a:p>
          <a:p>
            <a:r>
              <a:rPr lang="en-SG" sz="3300" i="1" dirty="0">
                <a:solidFill>
                  <a:srgbClr val="FFFFFF"/>
                </a:solidFill>
                <a:effectLst>
                  <a:glow rad="127000">
                    <a:srgbClr val="000000"/>
                  </a:glow>
                </a:effectLst>
              </a:rPr>
              <a:t>[God of Leviathan]</a:t>
            </a:r>
          </a:p>
          <a:p>
            <a:r>
              <a:rPr lang="en-SG" sz="3300" baseline="30000">
                <a:solidFill>
                  <a:srgbClr val="FFFFFF"/>
                </a:solidFill>
                <a:effectLst>
                  <a:glow rad="127000">
                    <a:srgbClr val="000000"/>
                  </a:glow>
                </a:effectLst>
              </a:rPr>
              <a:t>12</a:t>
            </a:r>
            <a:r>
              <a:rPr lang="en-SG" sz="3300">
                <a:solidFill>
                  <a:srgbClr val="FFFFFF"/>
                </a:solidFill>
                <a:effectLst>
                  <a:glow rad="127000">
                    <a:srgbClr val="000000"/>
                  </a:glow>
                </a:effectLst>
              </a:rPr>
              <a:t>Aku tidak akan berdiam diri tentang anggota-anggota badannya, tentang keperkasaannya dan perawakannya yang tampan.</a:t>
            </a:r>
            <a:endParaRPr lang="en-SG" sz="3300" dirty="0">
              <a:solidFill>
                <a:srgbClr val="FFFFFF"/>
              </a:solidFill>
              <a:effectLst>
                <a:glow rad="127000">
                  <a:srgbClr val="000000"/>
                </a:glow>
              </a:effectLst>
            </a:endParaRPr>
          </a:p>
          <a:p>
            <a:r>
              <a:rPr lang="en-SG" sz="3300" baseline="30000">
                <a:solidFill>
                  <a:srgbClr val="FFFFFF"/>
                </a:solidFill>
                <a:effectLst>
                  <a:glow rad="127000">
                    <a:srgbClr val="000000"/>
                  </a:glow>
                </a:effectLst>
              </a:rPr>
              <a:t>13</a:t>
            </a:r>
            <a:r>
              <a:rPr lang="en-SG" sz="3300">
                <a:solidFill>
                  <a:srgbClr val="FFFFFF"/>
                </a:solidFill>
                <a:effectLst>
                  <a:glow rad="127000">
                    <a:srgbClr val="000000"/>
                  </a:glow>
                </a:effectLst>
              </a:rPr>
              <a:t>Siapakah dapat menyingkapkan pakaian luarnya? Baju zirahnya yang berlapis dua, siapakah dapat menembusnya?</a:t>
            </a:r>
            <a:r>
              <a:rPr lang="ru-RU" sz="3300">
                <a:solidFill>
                  <a:srgbClr val="FFFFFF"/>
                </a:solidFill>
                <a:effectLst>
                  <a:glow rad="127000">
                    <a:srgbClr val="000000"/>
                  </a:glow>
                </a:effectLst>
              </a:rPr>
              <a:t>"</a:t>
            </a:r>
            <a:r>
              <a:rPr lang="en-US" sz="3300">
                <a:solidFill>
                  <a:srgbClr val="FFFFFF"/>
                </a:solidFill>
                <a:effectLst>
                  <a:glow rad="127000">
                    <a:srgbClr val="000000"/>
                  </a:glow>
                </a:effectLst>
              </a:rPr>
              <a:t> (41:11-13).</a:t>
            </a:r>
            <a:endParaRPr lang="en-US" sz="3300" dirty="0">
              <a:solidFill>
                <a:srgbClr val="FFFFFF"/>
              </a:solidFill>
              <a:effectLst>
                <a:glow rad="127000">
                  <a:srgbClr val="000000"/>
                </a:glow>
              </a:effectLst>
            </a:endParaRPr>
          </a:p>
        </p:txBody>
      </p:sp>
    </p:spTree>
    <p:extLst>
      <p:ext uri="{BB962C8B-B14F-4D97-AF65-F5344CB8AC3E}">
        <p14:creationId xmlns:p14="http://schemas.microsoft.com/office/powerpoint/2010/main" val="2559163139"/>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a:extLst/>
        </p:spPr>
        <p:txBody>
          <a:bodyPr anchor="t"/>
          <a:lstStyle/>
          <a:p>
            <a:pPr>
              <a:defRPr/>
            </a:pPr>
            <a:r>
              <a:rPr lang="en-US" sz="3600" b="1">
                <a:effectLst>
                  <a:glow rad="127000">
                    <a:schemeClr val="tx1"/>
                  </a:glow>
                </a:effectLst>
                <a:latin typeface="Arial" charset="0"/>
                <a:ea typeface="ＭＳ Ｐゴシック" charset="0"/>
                <a:cs typeface="ＭＳ Ｐゴシック" charset="0"/>
              </a:rPr>
              <a:t>Leviathan (Ayub </a:t>
            </a:r>
            <a:r>
              <a:rPr lang="en-US" sz="3600" b="1" dirty="0">
                <a:effectLst>
                  <a:glow rad="127000">
                    <a:schemeClr val="tx1"/>
                  </a:glow>
                </a:effectLst>
                <a:latin typeface="Arial" charset="0"/>
                <a:ea typeface="ＭＳ Ｐゴシック" charset="0"/>
                <a:cs typeface="ＭＳ Ｐゴシック" charset="0"/>
              </a:rPr>
              <a:t>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a:solidFill>
                  <a:srgbClr val="FFFFFF"/>
                </a:solidFill>
                <a:effectLst>
                  <a:glow rad="127000">
                    <a:srgbClr val="000000"/>
                  </a:glow>
                </a:effectLst>
              </a:rPr>
              <a:t>"</a:t>
            </a:r>
            <a:r>
              <a:rPr lang="sv-SE">
                <a:solidFill>
                  <a:srgbClr val="FFFFFF"/>
                </a:solidFill>
                <a:effectLst>
                  <a:glow rad="127000">
                    <a:srgbClr val="000000"/>
                  </a:glow>
                </a:effectLst>
              </a:rPr>
              <a:t>Siapa dapat membuka pintu moncongnya? Di sekeliling giginya ada kengerian.</a:t>
            </a:r>
            <a:endParaRPr lang="en-SG" dirty="0">
              <a:solidFill>
                <a:srgbClr val="FFFFFF"/>
              </a:solidFill>
              <a:effectLst>
                <a:glow rad="127000">
                  <a:srgbClr val="000000"/>
                </a:glow>
              </a:effectLst>
            </a:endParaRPr>
          </a:p>
          <a:p>
            <a:r>
              <a:rPr lang="en-SG" baseline="30000">
                <a:solidFill>
                  <a:srgbClr val="FFFFFF"/>
                </a:solidFill>
                <a:effectLst>
                  <a:glow rad="127000">
                    <a:srgbClr val="000000"/>
                  </a:glow>
                </a:effectLst>
              </a:rPr>
              <a:t>15</a:t>
            </a:r>
            <a:r>
              <a:rPr lang="en-SG">
                <a:solidFill>
                  <a:srgbClr val="FFFFFF"/>
                </a:solidFill>
                <a:effectLst>
                  <a:glow rad="127000">
                    <a:srgbClr val="000000"/>
                  </a:glow>
                </a:effectLst>
              </a:rPr>
              <a:t>Punggungnya adalah perisai-perisai yang bersusun, terlekat rapat seperti meterai.</a:t>
            </a:r>
            <a:endParaRPr lang="en-SG" dirty="0">
              <a:solidFill>
                <a:srgbClr val="FFFFFF"/>
              </a:solidFill>
              <a:effectLst>
                <a:glow rad="127000">
                  <a:srgbClr val="000000"/>
                </a:glow>
              </a:effectLst>
            </a:endParaRPr>
          </a:p>
          <a:p>
            <a:r>
              <a:rPr lang="en-SG" baseline="30000">
                <a:solidFill>
                  <a:srgbClr val="FFFFFF"/>
                </a:solidFill>
                <a:effectLst>
                  <a:glow rad="127000">
                    <a:srgbClr val="000000"/>
                  </a:glow>
                </a:effectLst>
              </a:rPr>
              <a:t>16</a:t>
            </a:r>
            <a:r>
              <a:rPr lang="en-SG">
                <a:solidFill>
                  <a:srgbClr val="FFFFFF"/>
                </a:solidFill>
                <a:effectLst>
                  <a:glow rad="127000">
                    <a:srgbClr val="000000"/>
                  </a:glow>
                </a:effectLst>
              </a:rPr>
              <a:t>Rapat hubungannya yang satu dengan yang lain, sehingga angin tidak dapat masuk;</a:t>
            </a:r>
          </a:p>
          <a:p>
            <a:r>
              <a:rPr lang="en-SG" baseline="30000">
                <a:solidFill>
                  <a:srgbClr val="FFFFFF"/>
                </a:solidFill>
                <a:effectLst>
                  <a:glow rad="127000">
                    <a:srgbClr val="000000"/>
                  </a:glow>
                </a:effectLst>
              </a:rPr>
              <a:t>17</a:t>
            </a:r>
            <a:r>
              <a:rPr lang="en-SG">
                <a:solidFill>
                  <a:srgbClr val="FFFFFF"/>
                </a:solidFill>
                <a:effectLst>
                  <a:glow rad="127000">
                    <a:srgbClr val="000000"/>
                  </a:glow>
                </a:effectLst>
              </a:rPr>
              <a:t>yang satu melekat pada yang lain, bertautan tak terceraikan lagi.</a:t>
            </a:r>
            <a:r>
              <a:rPr lang="ru-RU">
                <a:solidFill>
                  <a:srgbClr val="FFFFFF"/>
                </a:solidFill>
                <a:effectLst>
                  <a:glow rad="127000">
                    <a:srgbClr val="000000"/>
                  </a:glow>
                </a:effectLst>
              </a:rPr>
              <a:t>"</a:t>
            </a:r>
            <a:r>
              <a:rPr lang="en-US">
                <a:solidFill>
                  <a:srgbClr val="FFFFFF"/>
                </a:solidFill>
                <a:effectLst>
                  <a:glow rad="127000">
                    <a:srgbClr val="000000"/>
                  </a:glow>
                </a:effectLst>
              </a:rPr>
              <a:t> (41:14-17).</a:t>
            </a:r>
            <a:endParaRPr lang="en-US" dirty="0">
              <a:solidFill>
                <a:srgbClr val="FFFFFF"/>
              </a:solidFill>
              <a:effectLst>
                <a:glow rad="127000">
                  <a:srgbClr val="000000"/>
                </a:glow>
              </a:effectLst>
            </a:endParaRPr>
          </a:p>
        </p:txBody>
      </p:sp>
    </p:spTree>
    <p:extLst>
      <p:ext uri="{BB962C8B-B14F-4D97-AF65-F5344CB8AC3E}">
        <p14:creationId xmlns:p14="http://schemas.microsoft.com/office/powerpoint/2010/main" val="228463007"/>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a:extLst/>
        </p:spPr>
        <p:txBody>
          <a:bodyPr anchor="t"/>
          <a:lstStyle/>
          <a:p>
            <a:pPr>
              <a:defRPr/>
            </a:pPr>
            <a:r>
              <a:rPr lang="en-US" sz="3600" b="1">
                <a:effectLst>
                  <a:glow rad="127000">
                    <a:schemeClr val="tx1"/>
                  </a:glow>
                </a:effectLst>
                <a:latin typeface="Arial" charset="0"/>
                <a:ea typeface="ＭＳ Ｐゴシック" charset="0"/>
                <a:cs typeface="ＭＳ Ｐゴシック" charset="0"/>
              </a:rPr>
              <a:t>Leviathan (Ayub </a:t>
            </a:r>
            <a:r>
              <a:rPr lang="en-US" sz="3600" b="1" dirty="0">
                <a:effectLst>
                  <a:glow rad="127000">
                    <a:schemeClr val="tx1"/>
                  </a:glow>
                </a:effectLst>
                <a:latin typeface="Arial" charset="0"/>
                <a:ea typeface="ＭＳ Ｐゴシック" charset="0"/>
                <a:cs typeface="ＭＳ Ｐゴシック" charset="0"/>
              </a:rPr>
              <a:t>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sz="3300">
                <a:solidFill>
                  <a:srgbClr val="FFFFFF"/>
                </a:solidFill>
                <a:effectLst>
                  <a:glow rad="127000">
                    <a:srgbClr val="000000"/>
                  </a:glow>
                </a:effectLst>
              </a:rPr>
              <a:t>"</a:t>
            </a:r>
            <a:r>
              <a:rPr lang="en-SG" sz="3300">
                <a:solidFill>
                  <a:srgbClr val="FFFFFF"/>
                </a:solidFill>
                <a:effectLst>
                  <a:glow rad="127000">
                    <a:srgbClr val="000000"/>
                  </a:glow>
                </a:effectLst>
              </a:rPr>
              <a:t>Bersinnya menyinarkan cahaya, matanya laksana merekahnya fajar.</a:t>
            </a:r>
          </a:p>
          <a:p>
            <a:r>
              <a:rPr lang="en-SG" sz="3300" baseline="30000">
                <a:solidFill>
                  <a:srgbClr val="FFFFFF"/>
                </a:solidFill>
                <a:effectLst>
                  <a:glow rad="127000">
                    <a:srgbClr val="000000"/>
                  </a:glow>
                </a:effectLst>
              </a:rPr>
              <a:t>19</a:t>
            </a:r>
            <a:r>
              <a:rPr lang="en-SG" sz="3300">
                <a:solidFill>
                  <a:srgbClr val="FFFFFF"/>
                </a:solidFill>
                <a:effectLst>
                  <a:glow rad="127000">
                    <a:srgbClr val="000000"/>
                  </a:glow>
                </a:effectLst>
              </a:rPr>
              <a:t>Dari dalam mulutnya keluar suluh, dan berpancaran bunga api.</a:t>
            </a:r>
          </a:p>
          <a:p>
            <a:r>
              <a:rPr lang="en-SG" sz="3300" baseline="30000">
                <a:solidFill>
                  <a:srgbClr val="FFFFFF"/>
                </a:solidFill>
                <a:effectLst>
                  <a:glow rad="127000">
                    <a:srgbClr val="000000"/>
                  </a:glow>
                </a:effectLst>
              </a:rPr>
              <a:t>20</a:t>
            </a:r>
            <a:r>
              <a:rPr lang="en-SG" sz="3300">
                <a:solidFill>
                  <a:srgbClr val="FFFFFF"/>
                </a:solidFill>
                <a:effectLst>
                  <a:glow rad="127000">
                    <a:srgbClr val="000000"/>
                  </a:glow>
                </a:effectLst>
              </a:rPr>
              <a:t>Dari dalam lubang hidungnya mengepul uap bagaikan dari dalam belanga yang mendidih dan menggelegak isinya.</a:t>
            </a:r>
          </a:p>
          <a:p>
            <a:r>
              <a:rPr lang="en-SG" sz="3300" baseline="30000">
                <a:solidFill>
                  <a:srgbClr val="FFFFFF"/>
                </a:solidFill>
                <a:effectLst>
                  <a:glow rad="127000">
                    <a:srgbClr val="000000"/>
                  </a:glow>
                </a:effectLst>
              </a:rPr>
              <a:t>21</a:t>
            </a:r>
            <a:r>
              <a:rPr lang="en-SG" sz="3300">
                <a:solidFill>
                  <a:srgbClr val="FFFFFF"/>
                </a:solidFill>
                <a:effectLst>
                  <a:glow rad="127000">
                    <a:srgbClr val="000000"/>
                  </a:glow>
                </a:effectLst>
              </a:rPr>
              <a:t>Nafasnya menyalakan bara, dan nyala api keluar dari dalam mulutnya.</a:t>
            </a:r>
            <a:r>
              <a:rPr lang="ru-RU" sz="3300">
                <a:solidFill>
                  <a:srgbClr val="FFFFFF"/>
                </a:solidFill>
                <a:effectLst>
                  <a:glow rad="127000">
                    <a:srgbClr val="000000"/>
                  </a:glow>
                </a:effectLst>
              </a:rPr>
              <a:t>"</a:t>
            </a:r>
            <a:r>
              <a:rPr lang="en-US" sz="3300">
                <a:solidFill>
                  <a:srgbClr val="FFFFFF"/>
                </a:solidFill>
                <a:effectLst>
                  <a:glow rad="127000">
                    <a:srgbClr val="000000"/>
                  </a:glow>
                </a:effectLst>
              </a:rPr>
              <a:t> </a:t>
            </a:r>
            <a:br>
              <a:rPr lang="en-US" sz="3300" dirty="0">
                <a:solidFill>
                  <a:srgbClr val="FFFFFF"/>
                </a:solidFill>
                <a:effectLst>
                  <a:glow rad="127000">
                    <a:srgbClr val="000000"/>
                  </a:glow>
                </a:effectLst>
              </a:rPr>
            </a:br>
            <a:r>
              <a:rPr lang="en-US" sz="3300">
                <a:solidFill>
                  <a:srgbClr val="FFFFFF"/>
                </a:solidFill>
                <a:effectLst>
                  <a:glow rad="127000">
                    <a:srgbClr val="000000"/>
                  </a:glow>
                </a:effectLst>
              </a:rPr>
              <a:t>(41:18-21).</a:t>
            </a:r>
            <a:endParaRPr lang="en-US" sz="3300" dirty="0">
              <a:solidFill>
                <a:srgbClr val="FFFFFF"/>
              </a:solidFill>
              <a:effectLst>
                <a:glow rad="127000">
                  <a:srgbClr val="000000"/>
                </a:glow>
              </a:effectLst>
            </a:endParaRPr>
          </a:p>
        </p:txBody>
      </p:sp>
    </p:spTree>
    <p:extLst>
      <p:ext uri="{BB962C8B-B14F-4D97-AF65-F5344CB8AC3E}">
        <p14:creationId xmlns:p14="http://schemas.microsoft.com/office/powerpoint/2010/main" val="1088802531"/>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a:extLst/>
        </p:spPr>
        <p:txBody>
          <a:bodyPr anchor="t"/>
          <a:lstStyle/>
          <a:p>
            <a:pPr>
              <a:defRPr/>
            </a:pPr>
            <a:r>
              <a:rPr lang="en-US" sz="3600" b="1">
                <a:effectLst>
                  <a:glow rad="127000">
                    <a:schemeClr val="tx1"/>
                  </a:glow>
                </a:effectLst>
                <a:latin typeface="Arial" charset="0"/>
                <a:ea typeface="ＭＳ Ｐゴシック" charset="0"/>
                <a:cs typeface="ＭＳ Ｐゴシック" charset="0"/>
              </a:rPr>
              <a:t>Leviathan (Ayub </a:t>
            </a:r>
            <a:r>
              <a:rPr lang="en-US" sz="3600" b="1" dirty="0">
                <a:effectLst>
                  <a:glow rad="127000">
                    <a:schemeClr val="tx1"/>
                  </a:glow>
                </a:effectLst>
                <a:latin typeface="Arial" charset="0"/>
                <a:ea typeface="ＭＳ Ｐゴシック" charset="0"/>
                <a:cs typeface="ＭＳ Ｐゴシック" charset="0"/>
              </a:rPr>
              <a:t>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sz="3300">
                <a:solidFill>
                  <a:srgbClr val="FFFFFF"/>
                </a:solidFill>
                <a:effectLst>
                  <a:glow rad="127000">
                    <a:srgbClr val="000000"/>
                  </a:glow>
                </a:effectLst>
              </a:rPr>
              <a:t>"</a:t>
            </a:r>
            <a:r>
              <a:rPr lang="sv-SE" sz="3300">
                <a:solidFill>
                  <a:srgbClr val="FFFFFF"/>
                </a:solidFill>
                <a:effectLst>
                  <a:glow rad="127000">
                    <a:srgbClr val="000000"/>
                  </a:glow>
                </a:effectLst>
              </a:rPr>
              <a:t>Di dalam tengkuknya ada kekuatan; ketakutan berlompatan di hadapannya.</a:t>
            </a:r>
          </a:p>
          <a:p>
            <a:r>
              <a:rPr lang="en-SG" sz="3300" baseline="30000">
                <a:solidFill>
                  <a:srgbClr val="FFFFFF"/>
                </a:solidFill>
                <a:effectLst>
                  <a:glow rad="127000">
                    <a:srgbClr val="000000"/>
                  </a:glow>
                </a:effectLst>
              </a:rPr>
              <a:t>23</a:t>
            </a:r>
            <a:r>
              <a:rPr lang="sv-SE" sz="3300">
                <a:solidFill>
                  <a:srgbClr val="FFFFFF"/>
                </a:solidFill>
                <a:effectLst>
                  <a:glow rad="127000">
                    <a:srgbClr val="000000"/>
                  </a:glow>
                </a:effectLst>
              </a:rPr>
              <a:t>Daging gelambirnya berlekatan, melekat padanya, tidak tergerak.</a:t>
            </a:r>
          </a:p>
          <a:p>
            <a:r>
              <a:rPr lang="en-SG" sz="3300" baseline="30000">
                <a:solidFill>
                  <a:srgbClr val="FFFFFF"/>
                </a:solidFill>
                <a:effectLst>
                  <a:glow rad="127000">
                    <a:srgbClr val="000000"/>
                  </a:glow>
                </a:effectLst>
              </a:rPr>
              <a:t>24</a:t>
            </a:r>
            <a:r>
              <a:rPr lang="en-SG" sz="3300">
                <a:solidFill>
                  <a:srgbClr val="FFFFFF"/>
                </a:solidFill>
                <a:effectLst>
                  <a:glow rad="127000">
                    <a:srgbClr val="000000"/>
                  </a:glow>
                </a:effectLst>
              </a:rPr>
              <a:t>Hatinya keras seperti batu, keras seperti batu kilangan bawah.</a:t>
            </a:r>
            <a:r>
              <a:rPr lang="ru-RU" sz="3300">
                <a:solidFill>
                  <a:srgbClr val="FFFFFF"/>
                </a:solidFill>
                <a:effectLst>
                  <a:glow rad="127000">
                    <a:srgbClr val="000000"/>
                  </a:glow>
                </a:effectLst>
              </a:rPr>
              <a:t>"</a:t>
            </a:r>
            <a:r>
              <a:rPr lang="en-US" sz="3300">
                <a:solidFill>
                  <a:srgbClr val="FFFFFF"/>
                </a:solidFill>
                <a:effectLst>
                  <a:glow rad="127000">
                    <a:srgbClr val="000000"/>
                  </a:glow>
                </a:effectLst>
              </a:rPr>
              <a:t> </a:t>
            </a:r>
            <a:br>
              <a:rPr lang="en-US" sz="3300" dirty="0">
                <a:solidFill>
                  <a:srgbClr val="FFFFFF"/>
                </a:solidFill>
                <a:effectLst>
                  <a:glow rad="127000">
                    <a:srgbClr val="000000"/>
                  </a:glow>
                </a:effectLst>
              </a:rPr>
            </a:br>
            <a:r>
              <a:rPr lang="en-US" sz="3300">
                <a:solidFill>
                  <a:srgbClr val="FFFFFF"/>
                </a:solidFill>
                <a:effectLst>
                  <a:glow rad="127000">
                    <a:srgbClr val="000000"/>
                  </a:glow>
                </a:effectLst>
              </a:rPr>
              <a:t>(41:22-24).</a:t>
            </a:r>
            <a:endParaRPr lang="en-US" sz="3300" dirty="0">
              <a:solidFill>
                <a:srgbClr val="FFFFFF"/>
              </a:solidFill>
              <a:effectLst>
                <a:glow rad="127000">
                  <a:srgbClr val="000000"/>
                </a:glow>
              </a:effectLst>
            </a:endParaRPr>
          </a:p>
        </p:txBody>
      </p:sp>
    </p:spTree>
    <p:extLst>
      <p:ext uri="{BB962C8B-B14F-4D97-AF65-F5344CB8AC3E}">
        <p14:creationId xmlns:p14="http://schemas.microsoft.com/office/powerpoint/2010/main" val="345793485"/>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a:extLst/>
        </p:spPr>
        <p:txBody>
          <a:bodyPr anchor="t"/>
          <a:lstStyle/>
          <a:p>
            <a:pPr>
              <a:defRPr/>
            </a:pPr>
            <a:r>
              <a:rPr lang="en-US" sz="3600" b="1">
                <a:effectLst>
                  <a:glow rad="127000">
                    <a:schemeClr val="tx1"/>
                  </a:glow>
                </a:effectLst>
                <a:latin typeface="Arial" charset="0"/>
                <a:ea typeface="ＭＳ Ｐゴシック" charset="0"/>
                <a:cs typeface="ＭＳ Ｐゴシック" charset="0"/>
              </a:rPr>
              <a:t>Leviathan (Ayub </a:t>
            </a:r>
            <a:r>
              <a:rPr lang="en-US" sz="3600" b="1" dirty="0">
                <a:effectLst>
                  <a:glow rad="127000">
                    <a:schemeClr val="tx1"/>
                  </a:glow>
                </a:effectLst>
                <a:latin typeface="Arial" charset="0"/>
                <a:ea typeface="ＭＳ Ｐゴシック" charset="0"/>
                <a:cs typeface="ＭＳ Ｐゴシック" charset="0"/>
              </a:rPr>
              <a:t>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sz="3200">
                <a:solidFill>
                  <a:srgbClr val="FFFFFF"/>
                </a:solidFill>
                <a:effectLst>
                  <a:glow rad="127000">
                    <a:srgbClr val="000000"/>
                  </a:glow>
                </a:effectLst>
              </a:rPr>
              <a:t>"</a:t>
            </a:r>
            <a:r>
              <a:rPr lang="en-SG" sz="3200">
                <a:solidFill>
                  <a:srgbClr val="FFFFFF"/>
                </a:solidFill>
                <a:effectLst>
                  <a:glow rad="127000">
                    <a:srgbClr val="000000"/>
                  </a:glow>
                </a:effectLst>
              </a:rPr>
              <a:t>Bila ia bangkit, maka semua yang berkuasa menjadi gentar, menjadi bingung karena ketakutan.</a:t>
            </a:r>
          </a:p>
          <a:p>
            <a:r>
              <a:rPr lang="en-SG" sz="3200" baseline="30000">
                <a:solidFill>
                  <a:srgbClr val="FFFFFF"/>
                </a:solidFill>
                <a:effectLst>
                  <a:glow rad="127000">
                    <a:srgbClr val="000000"/>
                  </a:glow>
                </a:effectLst>
              </a:rPr>
              <a:t>26</a:t>
            </a:r>
            <a:r>
              <a:rPr lang="en-SG" sz="3200">
                <a:solidFill>
                  <a:srgbClr val="FFFFFF"/>
                </a:solidFill>
                <a:effectLst>
                  <a:glow rad="127000">
                    <a:srgbClr val="000000"/>
                  </a:glow>
                </a:effectLst>
              </a:rPr>
              <a:t>Bila ia diserang dengan pedang, ia tidak mempan, demikian juga dengan tombak, seligi atau lembing.</a:t>
            </a:r>
          </a:p>
          <a:p>
            <a:r>
              <a:rPr lang="en-SG" sz="3200" baseline="30000">
                <a:solidFill>
                  <a:srgbClr val="FFFFFF"/>
                </a:solidFill>
                <a:effectLst>
                  <a:glow rad="127000">
                    <a:srgbClr val="000000"/>
                  </a:glow>
                </a:effectLst>
              </a:rPr>
              <a:t>27</a:t>
            </a:r>
            <a:r>
              <a:rPr lang="en-SG" sz="3200">
                <a:solidFill>
                  <a:srgbClr val="FFFFFF"/>
                </a:solidFill>
                <a:effectLst>
                  <a:glow rad="127000">
                    <a:srgbClr val="000000"/>
                  </a:glow>
                </a:effectLst>
              </a:rPr>
              <a:t>Besi dirasanya seperti jerami, tembaga seperti kayu lapuk.</a:t>
            </a:r>
            <a:r>
              <a:rPr lang="ru-RU" sz="3200">
                <a:solidFill>
                  <a:srgbClr val="FFFFFF"/>
                </a:solidFill>
                <a:effectLst>
                  <a:glow rad="127000">
                    <a:srgbClr val="000000"/>
                  </a:glow>
                </a:effectLst>
              </a:rPr>
              <a:t>"</a:t>
            </a:r>
            <a:r>
              <a:rPr lang="en-US" sz="3200">
                <a:solidFill>
                  <a:srgbClr val="FFFFFF"/>
                </a:solidFill>
                <a:effectLst>
                  <a:glow rad="127000">
                    <a:srgbClr val="000000"/>
                  </a:glow>
                </a:effectLst>
              </a:rPr>
              <a:t> </a:t>
            </a:r>
            <a:br>
              <a:rPr lang="en-US" sz="3200" dirty="0">
                <a:solidFill>
                  <a:srgbClr val="FFFFFF"/>
                </a:solidFill>
                <a:effectLst>
                  <a:glow rad="127000">
                    <a:srgbClr val="000000"/>
                  </a:glow>
                </a:effectLst>
              </a:rPr>
            </a:br>
            <a:r>
              <a:rPr lang="en-US" sz="3200">
                <a:solidFill>
                  <a:srgbClr val="FFFFFF"/>
                </a:solidFill>
                <a:effectLst>
                  <a:glow rad="127000">
                    <a:srgbClr val="000000"/>
                  </a:glow>
                </a:effectLst>
              </a:rPr>
              <a:t>(41:25-27).</a:t>
            </a:r>
            <a:endParaRPr lang="en-US" sz="3200" dirty="0">
              <a:solidFill>
                <a:srgbClr val="FFFFFF"/>
              </a:solidFill>
              <a:effectLst>
                <a:glow rad="127000">
                  <a:srgbClr val="000000"/>
                </a:glow>
              </a:effectLst>
            </a:endParaRPr>
          </a:p>
        </p:txBody>
      </p:sp>
    </p:spTree>
    <p:extLst>
      <p:ext uri="{BB962C8B-B14F-4D97-AF65-F5344CB8AC3E}">
        <p14:creationId xmlns:p14="http://schemas.microsoft.com/office/powerpoint/2010/main" val="46548700"/>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a:extLst/>
        </p:spPr>
        <p:txBody>
          <a:bodyPr anchor="t"/>
          <a:lstStyle/>
          <a:p>
            <a:pPr>
              <a:defRPr/>
            </a:pPr>
            <a:r>
              <a:rPr lang="en-US" sz="3600" b="1">
                <a:effectLst>
                  <a:glow rad="127000">
                    <a:schemeClr val="tx1"/>
                  </a:glow>
                </a:effectLst>
                <a:latin typeface="Arial" charset="0"/>
                <a:ea typeface="ＭＳ Ｐゴシック" charset="0"/>
                <a:cs typeface="ＭＳ Ｐゴシック" charset="0"/>
              </a:rPr>
              <a:t>Leviathan (Ayub </a:t>
            </a:r>
            <a:r>
              <a:rPr lang="en-US" sz="3600" b="1" dirty="0">
                <a:effectLst>
                  <a:glow rad="127000">
                    <a:schemeClr val="tx1"/>
                  </a:glow>
                </a:effectLst>
                <a:latin typeface="Arial" charset="0"/>
                <a:ea typeface="ＭＳ Ｐゴシック" charset="0"/>
                <a:cs typeface="ＭＳ Ｐゴシック" charset="0"/>
              </a:rPr>
              <a:t>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sz="3300">
                <a:solidFill>
                  <a:srgbClr val="FFFFFF"/>
                </a:solidFill>
                <a:effectLst>
                  <a:glow rad="127000">
                    <a:srgbClr val="000000"/>
                  </a:glow>
                </a:effectLst>
              </a:rPr>
              <a:t>"</a:t>
            </a:r>
            <a:r>
              <a:rPr lang="en-SG" sz="3300">
                <a:solidFill>
                  <a:srgbClr val="FFFFFF"/>
                </a:solidFill>
                <a:effectLst>
                  <a:glow rad="127000">
                    <a:srgbClr val="000000"/>
                  </a:glow>
                </a:effectLst>
              </a:rPr>
              <a:t>Anak panah tidak dapat menghalau dia, batu umban seolah-olah berubah padanya menjadi jerami.</a:t>
            </a:r>
          </a:p>
          <a:p>
            <a:r>
              <a:rPr lang="en-SG" sz="3300" baseline="30000">
                <a:solidFill>
                  <a:srgbClr val="FFFFFF"/>
                </a:solidFill>
                <a:effectLst>
                  <a:glow rad="127000">
                    <a:srgbClr val="000000"/>
                  </a:glow>
                </a:effectLst>
              </a:rPr>
              <a:t>29</a:t>
            </a:r>
            <a:r>
              <a:rPr lang="nn-NO" sz="3300">
                <a:solidFill>
                  <a:srgbClr val="FFFFFF"/>
                </a:solidFill>
                <a:effectLst>
                  <a:glow rad="127000">
                    <a:srgbClr val="000000"/>
                  </a:glow>
                </a:effectLst>
              </a:rPr>
              <a:t>Gada dianggapnya jerami dan ia menertawakan desingan lembing.</a:t>
            </a:r>
            <a:r>
              <a:rPr lang="en-SG" sz="3300">
                <a:solidFill>
                  <a:srgbClr val="FFFFFF"/>
                </a:solidFill>
                <a:effectLst>
                  <a:glow rad="127000">
                    <a:srgbClr val="000000"/>
                  </a:glow>
                </a:effectLst>
              </a:rPr>
              <a:t>he </a:t>
            </a:r>
            <a:r>
              <a:rPr lang="en-SG" sz="3300" dirty="0">
                <a:solidFill>
                  <a:srgbClr val="FFFFFF"/>
                </a:solidFill>
                <a:effectLst>
                  <a:glow rad="127000">
                    <a:srgbClr val="000000"/>
                  </a:glow>
                </a:effectLst>
              </a:rPr>
              <a:t>laughs at the rattling of the lance. </a:t>
            </a:r>
          </a:p>
          <a:p>
            <a:r>
              <a:rPr lang="en-SG" sz="3300" baseline="30000">
                <a:solidFill>
                  <a:srgbClr val="FFFFFF"/>
                </a:solidFill>
                <a:effectLst>
                  <a:glow rad="127000">
                    <a:srgbClr val="000000"/>
                  </a:glow>
                </a:effectLst>
              </a:rPr>
              <a:t>30</a:t>
            </a:r>
            <a:r>
              <a:rPr lang="en-SG" sz="3300">
                <a:solidFill>
                  <a:srgbClr val="FFFFFF"/>
                </a:solidFill>
                <a:effectLst>
                  <a:glow rad="127000">
                    <a:srgbClr val="000000"/>
                  </a:glow>
                </a:effectLst>
              </a:rPr>
              <a:t>Pada bagian bawahnya ada tembikar yang runcing; ia membujur di atas lumpur seperti pengeretan pengirik.</a:t>
            </a:r>
            <a:r>
              <a:rPr lang="ru-RU" sz="3300">
                <a:solidFill>
                  <a:srgbClr val="FFFFFF"/>
                </a:solidFill>
                <a:effectLst>
                  <a:glow rad="127000">
                    <a:srgbClr val="000000"/>
                  </a:glow>
                </a:effectLst>
              </a:rPr>
              <a:t>"</a:t>
            </a:r>
            <a:r>
              <a:rPr lang="en-US" sz="3300">
                <a:solidFill>
                  <a:srgbClr val="FFFFFF"/>
                </a:solidFill>
                <a:effectLst>
                  <a:glow rad="127000">
                    <a:srgbClr val="000000"/>
                  </a:glow>
                </a:effectLst>
              </a:rPr>
              <a:t> </a:t>
            </a:r>
            <a:br>
              <a:rPr lang="en-US" sz="3300" dirty="0">
                <a:solidFill>
                  <a:srgbClr val="FFFFFF"/>
                </a:solidFill>
                <a:effectLst>
                  <a:glow rad="127000">
                    <a:srgbClr val="000000"/>
                  </a:glow>
                </a:effectLst>
              </a:rPr>
            </a:br>
            <a:r>
              <a:rPr lang="en-US" sz="3300">
                <a:solidFill>
                  <a:srgbClr val="FFFFFF"/>
                </a:solidFill>
                <a:effectLst>
                  <a:glow rad="127000">
                    <a:srgbClr val="000000"/>
                  </a:glow>
                </a:effectLst>
              </a:rPr>
              <a:t>(41:28-30).</a:t>
            </a:r>
            <a:endParaRPr lang="en-US" sz="3300" dirty="0">
              <a:solidFill>
                <a:srgbClr val="FFFFFF"/>
              </a:solidFill>
              <a:effectLst>
                <a:glow rad="127000">
                  <a:srgbClr val="000000"/>
                </a:glow>
              </a:effectLst>
            </a:endParaRPr>
          </a:p>
        </p:txBody>
      </p:sp>
    </p:spTree>
    <p:extLst>
      <p:ext uri="{BB962C8B-B14F-4D97-AF65-F5344CB8AC3E}">
        <p14:creationId xmlns:p14="http://schemas.microsoft.com/office/powerpoint/2010/main" val="1337509241"/>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a:extLst/>
        </p:spPr>
        <p:txBody>
          <a:bodyPr anchor="t"/>
          <a:lstStyle/>
          <a:p>
            <a:pPr>
              <a:defRPr/>
            </a:pPr>
            <a:r>
              <a:rPr lang="en-US" sz="3600" b="1">
                <a:effectLst>
                  <a:glow rad="127000">
                    <a:schemeClr val="tx1"/>
                  </a:glow>
                </a:effectLst>
                <a:latin typeface="Arial" charset="0"/>
                <a:ea typeface="ＭＳ Ｐゴシック" charset="0"/>
                <a:cs typeface="ＭＳ Ｐゴシック" charset="0"/>
              </a:rPr>
              <a:t>Leviathan (Ayub </a:t>
            </a:r>
            <a:r>
              <a:rPr lang="en-US" sz="3600" b="1" dirty="0">
                <a:effectLst>
                  <a:glow rad="127000">
                    <a:schemeClr val="tx1"/>
                  </a:glow>
                </a:effectLst>
                <a:latin typeface="Arial" charset="0"/>
                <a:ea typeface="ＭＳ Ｐゴシック" charset="0"/>
                <a:cs typeface="ＭＳ Ｐゴシック" charset="0"/>
              </a:rPr>
              <a:t>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a:solidFill>
                  <a:srgbClr val="FFFFFF"/>
                </a:solidFill>
                <a:effectLst>
                  <a:glow rad="127000">
                    <a:srgbClr val="000000"/>
                  </a:glow>
                </a:effectLst>
              </a:rPr>
              <a:t>"</a:t>
            </a:r>
            <a:r>
              <a:rPr lang="en-SG">
                <a:solidFill>
                  <a:srgbClr val="FFFFFF"/>
                </a:solidFill>
                <a:effectLst>
                  <a:glow rad="127000">
                    <a:srgbClr val="000000"/>
                  </a:glow>
                </a:effectLst>
              </a:rPr>
              <a:t>Lubuk dibuatnya berbual-bual seperti periuk, laut dijadikannya tempat memasak campuran rempah-rempah.</a:t>
            </a:r>
          </a:p>
          <a:p>
            <a:r>
              <a:rPr lang="en-SG" baseline="30000">
                <a:solidFill>
                  <a:srgbClr val="FFFFFF"/>
                </a:solidFill>
                <a:effectLst>
                  <a:glow rad="127000">
                    <a:srgbClr val="000000"/>
                  </a:glow>
                </a:effectLst>
              </a:rPr>
              <a:t>32</a:t>
            </a:r>
            <a:r>
              <a:rPr lang="en-SG">
                <a:solidFill>
                  <a:srgbClr val="FFFFFF"/>
                </a:solidFill>
                <a:effectLst>
                  <a:glow rad="127000">
                    <a:srgbClr val="000000"/>
                  </a:glow>
                </a:effectLst>
              </a:rPr>
              <a:t>Ia meninggalkan jejak yang bercahaya, sehingga samudera raya disangka orang rambut putih.</a:t>
            </a:r>
            <a:r>
              <a:rPr lang="ru-RU">
                <a:solidFill>
                  <a:srgbClr val="FFFFFF"/>
                </a:solidFill>
                <a:effectLst>
                  <a:glow rad="127000">
                    <a:srgbClr val="000000"/>
                  </a:glow>
                </a:effectLst>
              </a:rPr>
              <a:t>"</a:t>
            </a:r>
            <a:r>
              <a:rPr lang="en-US">
                <a:solidFill>
                  <a:srgbClr val="FFFFFF"/>
                </a:solidFill>
                <a:effectLst>
                  <a:glow rad="127000">
                    <a:srgbClr val="000000"/>
                  </a:glow>
                </a:effectLst>
              </a:rPr>
              <a:t> (41:31-32).</a:t>
            </a:r>
            <a:endParaRPr lang="en-US" dirty="0">
              <a:solidFill>
                <a:srgbClr val="FFFFFF"/>
              </a:solidFill>
              <a:effectLst>
                <a:glow rad="127000">
                  <a:srgbClr val="000000"/>
                </a:glow>
              </a:effectLst>
            </a:endParaRPr>
          </a:p>
        </p:txBody>
      </p:sp>
    </p:spTree>
    <p:extLst>
      <p:ext uri="{BB962C8B-B14F-4D97-AF65-F5344CB8AC3E}">
        <p14:creationId xmlns:p14="http://schemas.microsoft.com/office/powerpoint/2010/main" val="1655969201"/>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a:extLst/>
        </p:spPr>
        <p:txBody>
          <a:bodyPr anchor="t"/>
          <a:lstStyle/>
          <a:p>
            <a:pPr>
              <a:defRPr/>
            </a:pPr>
            <a:r>
              <a:rPr lang="en-US" sz="3600" b="1">
                <a:effectLst>
                  <a:glow rad="127000">
                    <a:schemeClr val="tx1"/>
                  </a:glow>
                </a:effectLst>
                <a:latin typeface="Arial" charset="0"/>
                <a:ea typeface="ＭＳ Ｐゴシック" charset="0"/>
                <a:cs typeface="ＭＳ Ｐゴシック" charset="0"/>
              </a:rPr>
              <a:t>Leviathan (Ayub </a:t>
            </a:r>
            <a:r>
              <a:rPr lang="en-US" sz="3600" b="1" dirty="0">
                <a:effectLst>
                  <a:glow rad="127000">
                    <a:schemeClr val="tx1"/>
                  </a:glow>
                </a:effectLst>
                <a:latin typeface="Arial" charset="0"/>
                <a:ea typeface="ＭＳ Ｐゴシック" charset="0"/>
                <a:cs typeface="ＭＳ Ｐゴシック" charset="0"/>
              </a:rPr>
              <a:t>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sz="3300">
                <a:solidFill>
                  <a:srgbClr val="FFFFFF"/>
                </a:solidFill>
                <a:effectLst>
                  <a:glow rad="127000">
                    <a:srgbClr val="000000"/>
                  </a:glow>
                </a:effectLst>
              </a:rPr>
              <a:t>"</a:t>
            </a:r>
            <a:r>
              <a:rPr lang="en-SG" sz="3300">
                <a:solidFill>
                  <a:srgbClr val="FFFFFF"/>
                </a:solidFill>
                <a:effectLst>
                  <a:glow rad="127000">
                    <a:srgbClr val="000000"/>
                  </a:glow>
                </a:effectLst>
              </a:rPr>
              <a:t>Tidak ada taranya di atas bumi; </a:t>
            </a:r>
          </a:p>
          <a:p>
            <a:r>
              <a:rPr lang="en-SG" sz="3300">
                <a:solidFill>
                  <a:srgbClr val="FFFFFF"/>
                </a:solidFill>
                <a:effectLst>
                  <a:glow rad="127000">
                    <a:srgbClr val="000000"/>
                  </a:glow>
                </a:effectLst>
              </a:rPr>
              <a:t>itulah makhluk yang tidak </a:t>
            </a:r>
          </a:p>
          <a:p>
            <a:r>
              <a:rPr lang="en-SG" sz="3300">
                <a:solidFill>
                  <a:srgbClr val="FFFFFF"/>
                </a:solidFill>
                <a:effectLst>
                  <a:glow rad="127000">
                    <a:srgbClr val="000000"/>
                  </a:glow>
                </a:effectLst>
              </a:rPr>
              <a:t>mengenal takut.</a:t>
            </a:r>
          </a:p>
          <a:p>
            <a:r>
              <a:rPr lang="en-SG" sz="3300" baseline="30000">
                <a:solidFill>
                  <a:srgbClr val="FFFFFF"/>
                </a:solidFill>
                <a:effectLst>
                  <a:glow rad="127000">
                    <a:srgbClr val="000000"/>
                  </a:glow>
                </a:effectLst>
              </a:rPr>
              <a:t>34</a:t>
            </a:r>
            <a:r>
              <a:rPr lang="en-SG" sz="3300">
                <a:solidFill>
                  <a:srgbClr val="FFFFFF"/>
                </a:solidFill>
                <a:effectLst>
                  <a:glow rad="127000">
                    <a:srgbClr val="000000"/>
                  </a:glow>
                </a:effectLst>
              </a:rPr>
              <a:t>Segala yang tinggi takut kepadanya; </a:t>
            </a:r>
          </a:p>
          <a:p>
            <a:r>
              <a:rPr lang="en-SG" sz="3300">
                <a:solidFill>
                  <a:srgbClr val="FFFFFF"/>
                </a:solidFill>
                <a:effectLst>
                  <a:glow rad="127000">
                    <a:srgbClr val="000000"/>
                  </a:glow>
                </a:effectLst>
              </a:rPr>
              <a:t>ia adalah raja atas </a:t>
            </a:r>
          </a:p>
          <a:p>
            <a:r>
              <a:rPr lang="en-SG" sz="3300">
                <a:solidFill>
                  <a:srgbClr val="FFFFFF"/>
                </a:solidFill>
                <a:effectLst>
                  <a:glow rad="127000">
                    <a:srgbClr val="000000"/>
                  </a:glow>
                </a:effectLst>
              </a:rPr>
              <a:t>segala binatang yang ganas."</a:t>
            </a:r>
            <a:r>
              <a:rPr lang="en-US" sz="3300">
                <a:solidFill>
                  <a:srgbClr val="FFFFFF"/>
                </a:solidFill>
                <a:effectLst>
                  <a:glow rad="127000">
                    <a:srgbClr val="000000"/>
                  </a:glow>
                </a:effectLst>
              </a:rPr>
              <a:t> </a:t>
            </a:r>
            <a:br>
              <a:rPr lang="en-US" sz="3300" dirty="0">
                <a:solidFill>
                  <a:srgbClr val="FFFFFF"/>
                </a:solidFill>
                <a:effectLst>
                  <a:glow rad="127000">
                    <a:srgbClr val="000000"/>
                  </a:glow>
                </a:effectLst>
              </a:rPr>
            </a:br>
            <a:r>
              <a:rPr lang="en-US" sz="3300">
                <a:solidFill>
                  <a:srgbClr val="FFFFFF"/>
                </a:solidFill>
                <a:effectLst>
                  <a:glow rad="127000">
                    <a:srgbClr val="000000"/>
                  </a:glow>
                </a:effectLst>
              </a:rPr>
              <a:t>(41:33-34).</a:t>
            </a:r>
            <a:endParaRPr lang="en-US" sz="3300" dirty="0">
              <a:solidFill>
                <a:srgbClr val="FFFFFF"/>
              </a:solidFill>
              <a:effectLst>
                <a:glow rad="127000">
                  <a:srgbClr val="000000"/>
                </a:glow>
              </a:effectLst>
            </a:endParaRPr>
          </a:p>
        </p:txBody>
      </p:sp>
    </p:spTree>
    <p:extLst>
      <p:ext uri="{BB962C8B-B14F-4D97-AF65-F5344CB8AC3E}">
        <p14:creationId xmlns:p14="http://schemas.microsoft.com/office/powerpoint/2010/main" val="257962791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85" y="1300348"/>
            <a:ext cx="9144000" cy="5557652"/>
          </a:xfrm>
          <a:prstGeom prst="rect">
            <a:avLst/>
          </a:prstGeom>
        </p:spPr>
      </p:pic>
      <p:sp>
        <p:nvSpPr>
          <p:cNvPr id="900098" name="Rectangle 2"/>
          <p:cNvSpPr>
            <a:spLocks noGrp="1" noChangeArrowheads="1"/>
          </p:cNvSpPr>
          <p:nvPr>
            <p:ph type="ctrTitle"/>
          </p:nvPr>
        </p:nvSpPr>
        <p:spPr>
          <a:xfrm>
            <a:off x="0" y="44624"/>
            <a:ext cx="9144000" cy="1324784"/>
          </a:xfrm>
          <a:solidFill>
            <a:schemeClr val="tx1"/>
          </a:solidFill>
          <a:effectLst/>
          <a:extLst/>
        </p:spPr>
        <p:txBody>
          <a:bodyPr/>
          <a:lstStyle/>
          <a:p>
            <a:pPr>
              <a:defRPr/>
            </a:pPr>
            <a:r>
              <a:rPr lang="en-US" sz="4800" b="1">
                <a:effectLst>
                  <a:glow rad="127000">
                    <a:schemeClr val="tx1"/>
                  </a:glow>
                </a:effectLst>
                <a:latin typeface="Arial" charset="0"/>
                <a:ea typeface="ＭＳ Ｐゴシック" charset="0"/>
                <a:cs typeface="ＭＳ Ｐゴシック" charset="0"/>
              </a:rPr>
              <a:t>Gagasan Utama dalam Ayub</a:t>
            </a:r>
            <a:endParaRPr lang="en-US" sz="48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21200" y="3429000"/>
            <a:ext cx="9144000" cy="3429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defRPr/>
            </a:pPr>
            <a:r>
              <a:rPr lang="en-US" sz="4800" b="1">
                <a:solidFill>
                  <a:srgbClr val="FFFFFF"/>
                </a:solidFill>
                <a:effectLst>
                  <a:glow rad="127000">
                    <a:srgbClr val="000000"/>
                  </a:glow>
                </a:effectLst>
                <a:latin typeface="Arial" charset="0"/>
                <a:ea typeface="ＭＳ Ｐゴシック" charset="0"/>
                <a:cs typeface="ＭＳ Ｐゴシック" charset="0"/>
              </a:rPr>
              <a:t>Tunduk pada Allah </a:t>
            </a:r>
            <a:r>
              <a:rPr lang="en-US" sz="4800" b="1">
                <a:solidFill>
                  <a:srgbClr val="FFFF00"/>
                </a:solidFill>
                <a:effectLst>
                  <a:glow rad="127000">
                    <a:srgbClr val="000000"/>
                  </a:glow>
                </a:effectLst>
                <a:latin typeface="Arial" charset="0"/>
                <a:ea typeface="ＭＳ Ｐゴシック" charset="0"/>
                <a:cs typeface="ＭＳ Ｐゴシック" charset="0"/>
              </a:rPr>
              <a:t>yang tidak dapat dipahami</a:t>
            </a:r>
            <a:r>
              <a:rPr lang="en-US" sz="4800" b="1">
                <a:solidFill>
                  <a:srgbClr val="FFFFFF"/>
                </a:solidFill>
                <a:effectLst>
                  <a:glow rad="127000">
                    <a:srgbClr val="000000"/>
                  </a:glow>
                </a:effectLst>
                <a:latin typeface="Arial" charset="0"/>
                <a:ea typeface="ＭＳ Ｐゴシック" charset="0"/>
                <a:cs typeface="ＭＳ Ｐゴシック" charset="0"/>
              </a:rPr>
              <a:t> dan tidak berusaha untuk memahami penderitaan.</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0752909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sp>
        <p:nvSpPr>
          <p:cNvPr id="1925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379</a:t>
            </a:r>
          </a:p>
        </p:txBody>
      </p:sp>
      <p:sp>
        <p:nvSpPr>
          <p:cNvPr id="192516"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sp>
        <p:nvSpPr>
          <p:cNvPr id="192517" name="Text Box 4"/>
          <p:cNvSpPr txBox="1">
            <a:spLocks noChangeArrowheads="1"/>
          </p:cNvSpPr>
          <p:nvPr/>
        </p:nvSpPr>
        <p:spPr bwMode="auto">
          <a:xfrm>
            <a:off x="1752600" y="685800"/>
            <a:ext cx="4876800" cy="503238"/>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Leviathan (Job 41:1-34)</a:t>
            </a:r>
            <a:endParaRPr lang="en-US" sz="3200" b="1">
              <a:solidFill>
                <a:srgbClr val="FFFFFF"/>
              </a:solidFill>
              <a:latin typeface="Arial" charset="0"/>
              <a:cs typeface="Arial" charset="0"/>
            </a:endParaRPr>
          </a:p>
        </p:txBody>
      </p:sp>
      <p:grpSp>
        <p:nvGrpSpPr>
          <p:cNvPr id="192518" name="Group 73"/>
          <p:cNvGrpSpPr>
            <a:grpSpLocks/>
          </p:cNvGrpSpPr>
          <p:nvPr/>
        </p:nvGrpSpPr>
        <p:grpSpPr bwMode="auto">
          <a:xfrm>
            <a:off x="0" y="1371600"/>
            <a:ext cx="9144000" cy="5486400"/>
            <a:chOff x="0" y="864"/>
            <a:chExt cx="5760" cy="3456"/>
          </a:xfrm>
        </p:grpSpPr>
        <p:grpSp>
          <p:nvGrpSpPr>
            <p:cNvPr id="192520" name="Group 71"/>
            <p:cNvGrpSpPr>
              <a:grpSpLocks/>
            </p:cNvGrpSpPr>
            <p:nvPr/>
          </p:nvGrpSpPr>
          <p:grpSpPr bwMode="auto">
            <a:xfrm>
              <a:off x="6" y="870"/>
              <a:ext cx="5748" cy="282"/>
              <a:chOff x="6" y="870"/>
              <a:chExt cx="5748" cy="724"/>
            </a:xfrm>
          </p:grpSpPr>
          <p:grpSp>
            <p:nvGrpSpPr>
              <p:cNvPr id="192544" name="Group 43"/>
              <p:cNvGrpSpPr>
                <a:grpSpLocks/>
              </p:cNvGrpSpPr>
              <p:nvPr/>
            </p:nvGrpSpPr>
            <p:grpSpPr bwMode="auto">
              <a:xfrm>
                <a:off x="6" y="870"/>
                <a:ext cx="1202" cy="724"/>
                <a:chOff x="0" y="0"/>
                <a:chExt cx="846" cy="451"/>
              </a:xfrm>
            </p:grpSpPr>
            <p:sp>
              <p:nvSpPr>
                <p:cNvPr id="192555" name="Rectangle 42"/>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2556" name="Group 41"/>
                <p:cNvGrpSpPr>
                  <a:grpSpLocks/>
                </p:cNvGrpSpPr>
                <p:nvPr/>
              </p:nvGrpSpPr>
              <p:grpSpPr bwMode="auto">
                <a:xfrm>
                  <a:off x="0" y="0"/>
                  <a:ext cx="846" cy="451"/>
                  <a:chOff x="0" y="0"/>
                  <a:chExt cx="846" cy="451"/>
                </a:xfrm>
              </p:grpSpPr>
              <p:sp>
                <p:nvSpPr>
                  <p:cNvPr id="192557" name="Rectangle 31"/>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1800" b="1">
                        <a:solidFill>
                          <a:schemeClr val="tx1"/>
                        </a:solidFill>
                      </a:rPr>
                      <a:t> </a:t>
                    </a:r>
                  </a:p>
                  <a:p>
                    <a:pPr eaLnBrk="0" hangingPunct="0">
                      <a:lnSpc>
                        <a:spcPct val="100000"/>
                      </a:lnSpc>
                    </a:pPr>
                    <a:endParaRPr lang="en-US" sz="1800" b="1">
                      <a:solidFill>
                        <a:schemeClr val="tx1"/>
                      </a:solidFill>
                    </a:endParaRPr>
                  </a:p>
                </p:txBody>
              </p:sp>
              <p:sp>
                <p:nvSpPr>
                  <p:cNvPr id="192558" name="Rectangle 4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92545" name="Group 47"/>
              <p:cNvGrpSpPr>
                <a:grpSpLocks/>
              </p:cNvGrpSpPr>
              <p:nvPr/>
            </p:nvGrpSpPr>
            <p:grpSpPr bwMode="auto">
              <a:xfrm>
                <a:off x="1208" y="870"/>
                <a:ext cx="2050" cy="724"/>
                <a:chOff x="846" y="0"/>
                <a:chExt cx="1442" cy="451"/>
              </a:xfrm>
            </p:grpSpPr>
            <p:sp>
              <p:nvSpPr>
                <p:cNvPr id="192551" name="Rectangle 4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2552" name="Group 45"/>
                <p:cNvGrpSpPr>
                  <a:grpSpLocks/>
                </p:cNvGrpSpPr>
                <p:nvPr/>
              </p:nvGrpSpPr>
              <p:grpSpPr bwMode="auto">
                <a:xfrm>
                  <a:off x="846" y="0"/>
                  <a:ext cx="1442" cy="451"/>
                  <a:chOff x="846" y="0"/>
                  <a:chExt cx="1442" cy="451"/>
                </a:xfrm>
              </p:grpSpPr>
              <p:sp>
                <p:nvSpPr>
                  <p:cNvPr id="192553" name="Rectangle 32"/>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192554" name="Rectangle 4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92546" name="Group 51"/>
              <p:cNvGrpSpPr>
                <a:grpSpLocks/>
              </p:cNvGrpSpPr>
              <p:nvPr/>
            </p:nvGrpSpPr>
            <p:grpSpPr bwMode="auto">
              <a:xfrm>
                <a:off x="3258" y="870"/>
                <a:ext cx="2496" cy="724"/>
                <a:chOff x="2288" y="0"/>
                <a:chExt cx="1756" cy="451"/>
              </a:xfrm>
            </p:grpSpPr>
            <p:sp>
              <p:nvSpPr>
                <p:cNvPr id="192547" name="Rectangle 5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2548" name="Group 49"/>
                <p:cNvGrpSpPr>
                  <a:grpSpLocks/>
                </p:cNvGrpSpPr>
                <p:nvPr/>
              </p:nvGrpSpPr>
              <p:grpSpPr bwMode="auto">
                <a:xfrm>
                  <a:off x="2288" y="0"/>
                  <a:ext cx="1756" cy="451"/>
                  <a:chOff x="2288" y="0"/>
                  <a:chExt cx="1756" cy="451"/>
                </a:xfrm>
              </p:grpSpPr>
              <p:sp>
                <p:nvSpPr>
                  <p:cNvPr id="192549" name="Rectangle 33"/>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solidFill>
                        <a:schemeClr val="tx1"/>
                      </a:solidFill>
                    </a:endParaRPr>
                  </a:p>
                </p:txBody>
              </p:sp>
              <p:sp>
                <p:nvSpPr>
                  <p:cNvPr id="192550" name="Rectangle 4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grpSp>
          <p:nvGrpSpPr>
            <p:cNvPr id="192521" name="Group 55"/>
            <p:cNvGrpSpPr>
              <a:grpSpLocks/>
            </p:cNvGrpSpPr>
            <p:nvPr/>
          </p:nvGrpSpPr>
          <p:grpSpPr bwMode="auto">
            <a:xfrm>
              <a:off x="1" y="1152"/>
              <a:ext cx="1206" cy="1584"/>
              <a:chOff x="-3" y="451"/>
              <a:chExt cx="849" cy="890"/>
            </a:xfrm>
          </p:grpSpPr>
          <p:sp>
            <p:nvSpPr>
              <p:cNvPr id="192540" name="Rectangle 54"/>
              <p:cNvSpPr>
                <a:spLocks noChangeArrowheads="1"/>
              </p:cNvSpPr>
              <p:nvPr/>
            </p:nvSpPr>
            <p:spPr bwMode="auto">
              <a:xfrm>
                <a:off x="0" y="451"/>
                <a:ext cx="846" cy="890"/>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2541" name="Group 53"/>
              <p:cNvGrpSpPr>
                <a:grpSpLocks/>
              </p:cNvGrpSpPr>
              <p:nvPr/>
            </p:nvGrpSpPr>
            <p:grpSpPr bwMode="auto">
              <a:xfrm>
                <a:off x="-3" y="451"/>
                <a:ext cx="849" cy="890"/>
                <a:chOff x="-3" y="451"/>
                <a:chExt cx="849" cy="890"/>
              </a:xfrm>
            </p:grpSpPr>
            <p:sp>
              <p:nvSpPr>
                <p:cNvPr id="192542" name="Rectangle 34"/>
                <p:cNvSpPr>
                  <a:spLocks noChangeArrowheads="1"/>
                </p:cNvSpPr>
                <p:nvPr/>
              </p:nvSpPr>
              <p:spPr bwMode="auto">
                <a:xfrm>
                  <a:off x="-3" y="451"/>
                  <a:ext cx="845" cy="890"/>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gn="ctr">
                    <a:lnSpc>
                      <a:spcPct val="100000"/>
                    </a:lnSpc>
                  </a:pPr>
                  <a:r>
                    <a:rPr lang="en-US" sz="2400" b="1">
                      <a:solidFill>
                        <a:schemeClr val="tx1"/>
                      </a:solidFill>
                    </a:rPr>
                    <a:t> Mythical Sea Monster</a:t>
                  </a:r>
                </a:p>
              </p:txBody>
            </p:sp>
            <p:sp>
              <p:nvSpPr>
                <p:cNvPr id="192543" name="Rectangle 52"/>
                <p:cNvSpPr>
                  <a:spLocks noChangeArrowheads="1"/>
                </p:cNvSpPr>
                <p:nvPr/>
              </p:nvSpPr>
              <p:spPr bwMode="auto">
                <a:xfrm>
                  <a:off x="0" y="451"/>
                  <a:ext cx="846" cy="890"/>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sp>
          <p:nvSpPr>
            <p:cNvPr id="192538" name="Rectangle 35"/>
            <p:cNvSpPr>
              <a:spLocks noChangeArrowheads="1"/>
            </p:cNvSpPr>
            <p:nvPr/>
          </p:nvSpPr>
          <p:spPr bwMode="auto">
            <a:xfrm>
              <a:off x="1254" y="1152"/>
              <a:ext cx="1959" cy="1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400" b="1">
                  <a:solidFill>
                    <a:schemeClr val="tx1"/>
                  </a:solidFill>
                </a:rPr>
                <a:t>Rowold, Harris, Smick, Pope, Tur-Sinai, Martens, &amp;  MacKenzie</a:t>
              </a:r>
            </a:p>
            <a:p>
              <a:pPr marL="228600" indent="-228600" eaLnBrk="0" hangingPunct="0">
                <a:lnSpc>
                  <a:spcPct val="100000"/>
                </a:lnSpc>
                <a:buFont typeface="Wingdings" charset="0"/>
                <a:buChar char="Ø"/>
              </a:pPr>
              <a:r>
                <a:rPr lang="en-US" sz="2400" b="1">
                  <a:solidFill>
                    <a:schemeClr val="tx1"/>
                  </a:solidFill>
                </a:rPr>
                <a:t>Possibly the 7-headed monster Lotan found in Ugaritic poetry</a:t>
              </a:r>
            </a:p>
            <a:p>
              <a:pPr marL="228600" indent="-228600" eaLnBrk="0" hangingPunct="0">
                <a:lnSpc>
                  <a:spcPct val="100000"/>
                </a:lnSpc>
                <a:buFont typeface="Wingdings" charset="0"/>
                <a:buChar char="Ø"/>
              </a:pPr>
              <a:r>
                <a:rPr lang="en-US" sz="2400" b="1">
                  <a:solidFill>
                    <a:schemeClr val="tx1"/>
                  </a:solidFill>
                </a:rPr>
                <a:t>Other texts refer to Leviathan as a 7-headed mythological monster (Job 3:8; Ps. 74:14)</a:t>
              </a:r>
            </a:p>
          </p:txBody>
        </p:sp>
        <p:sp>
          <p:nvSpPr>
            <p:cNvPr id="192536" name="Rectangle 36"/>
            <p:cNvSpPr>
              <a:spLocks noChangeArrowheads="1"/>
            </p:cNvSpPr>
            <p:nvPr/>
          </p:nvSpPr>
          <p:spPr bwMode="auto">
            <a:xfrm>
              <a:off x="3303" y="1154"/>
              <a:ext cx="2405" cy="31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400" b="1" dirty="0">
                  <a:solidFill>
                    <a:schemeClr val="tx1"/>
                  </a:solidFill>
                </a:rPr>
                <a:t>Leviathan in Job 41 is an actual animal in the detailed description of its body (41:1-3, 12-17, 22-25, 30, 33), ferocity (41:1-34), &amp; aquatic habitat (41:1, 7, 30-32).  </a:t>
              </a:r>
            </a:p>
            <a:p>
              <a:pPr marL="228600" indent="-228600" eaLnBrk="0" hangingPunct="0">
                <a:lnSpc>
                  <a:spcPct val="100000"/>
                </a:lnSpc>
                <a:buFont typeface="Wingdings" charset="0"/>
                <a:buChar char="Ø"/>
              </a:pPr>
              <a:r>
                <a:rPr lang="en-US" sz="2400" b="1" dirty="0">
                  <a:solidFill>
                    <a:schemeClr val="tx1"/>
                  </a:solidFill>
                </a:rPr>
                <a:t>The preceding context describes literal animals (esp. </a:t>
              </a:r>
              <a:r>
                <a:rPr lang="ru-RU" sz="2400" b="1" dirty="0">
                  <a:solidFill>
                    <a:schemeClr val="tx1"/>
                  </a:solidFill>
                </a:rPr>
                <a:t>"</a:t>
              </a:r>
              <a:r>
                <a:rPr lang="en-US" sz="2400" b="1" dirty="0">
                  <a:solidFill>
                    <a:schemeClr val="tx1"/>
                  </a:solidFill>
                </a:rPr>
                <a:t>which I made along with you,</a:t>
              </a:r>
              <a:r>
                <a:rPr lang="ru-RU" sz="2400" b="1" dirty="0">
                  <a:solidFill>
                    <a:schemeClr val="tx1"/>
                  </a:solidFill>
                </a:rPr>
                <a:t>"</a:t>
              </a:r>
              <a:r>
                <a:rPr lang="en-US" sz="2400" b="1" dirty="0">
                  <a:solidFill>
                    <a:schemeClr val="tx1"/>
                  </a:solidFill>
                </a:rPr>
                <a:t> 40:15a)</a:t>
              </a:r>
            </a:p>
            <a:p>
              <a:pPr marL="228600" indent="-228600" eaLnBrk="0" hangingPunct="0">
                <a:lnSpc>
                  <a:spcPct val="100000"/>
                </a:lnSpc>
                <a:buFont typeface="Wingdings" charset="0"/>
                <a:buChar char="Ø"/>
              </a:pPr>
              <a:r>
                <a:rPr lang="en-US" sz="2400" b="1" dirty="0">
                  <a:solidFill>
                    <a:schemeClr val="tx1"/>
                  </a:solidFill>
                </a:rPr>
                <a:t>What would God prove to Job about His power over a fanciful creature?</a:t>
              </a:r>
            </a:p>
          </p:txBody>
        </p:sp>
        <p:sp>
          <p:nvSpPr>
            <p:cNvPr id="192527" name="Rectangle 69"/>
            <p:cNvSpPr>
              <a:spLocks noChangeArrowheads="1"/>
            </p:cNvSpPr>
            <p:nvPr/>
          </p:nvSpPr>
          <p:spPr bwMode="auto">
            <a:xfrm>
              <a:off x="0" y="864"/>
              <a:ext cx="5760" cy="3456"/>
            </a:xfrm>
            <a:prstGeom prst="rect">
              <a:avLst/>
            </a:prstGeom>
            <a:noFill/>
            <a:ln w="1428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pic>
        <p:nvPicPr>
          <p:cNvPr id="192519" name="Picture 44" descr="8-leviathan-a.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371600"/>
            <a:ext cx="1905000" cy="127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pic>
        <p:nvPicPr>
          <p:cNvPr id="192514" name="Picture 45" descr="whal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7703" y="1772816"/>
            <a:ext cx="3456385" cy="508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81708"/>
            <a:ext cx="1899127" cy="6203676"/>
          </a:xfrm>
          <a:prstGeom prst="rect">
            <a:avLst/>
          </a:prstGeom>
        </p:spPr>
      </p:pic>
      <p:pic>
        <p:nvPicPr>
          <p:cNvPr id="4" name="Picture 3"/>
          <p:cNvPicPr>
            <a:picLocks noChangeAspect="1"/>
          </p:cNvPicPr>
          <p:nvPr/>
        </p:nvPicPr>
        <p:blipFill>
          <a:blip r:embed="rId4"/>
          <a:stretch>
            <a:fillRect/>
          </a:stretch>
        </p:blipFill>
        <p:spPr>
          <a:xfrm>
            <a:off x="5220971" y="4896544"/>
            <a:ext cx="3959541" cy="2348880"/>
          </a:xfrm>
          <a:prstGeom prst="rect">
            <a:avLst/>
          </a:prstGeom>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20072" y="1772816"/>
            <a:ext cx="4007965" cy="3312368"/>
          </a:xfrm>
          <a:prstGeom prst="rect">
            <a:avLst/>
          </a:prstGeom>
        </p:spPr>
      </p:pic>
      <p:sp>
        <p:nvSpPr>
          <p:cNvPr id="1925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379</a:t>
            </a:r>
          </a:p>
        </p:txBody>
      </p:sp>
      <p:sp>
        <p:nvSpPr>
          <p:cNvPr id="192516"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sp>
        <p:nvSpPr>
          <p:cNvPr id="192517" name="Text Box 4"/>
          <p:cNvSpPr txBox="1">
            <a:spLocks noChangeArrowheads="1"/>
          </p:cNvSpPr>
          <p:nvPr/>
        </p:nvSpPr>
        <p:spPr bwMode="auto">
          <a:xfrm>
            <a:off x="1752600" y="685800"/>
            <a:ext cx="4876800" cy="503238"/>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Leviathan (Job 41:1-34)</a:t>
            </a:r>
            <a:endParaRPr lang="en-US" sz="3200" b="1">
              <a:solidFill>
                <a:srgbClr val="FFFFFF"/>
              </a:solidFill>
              <a:latin typeface="Arial" charset="0"/>
              <a:cs typeface="Arial" charset="0"/>
            </a:endParaRPr>
          </a:p>
        </p:txBody>
      </p:sp>
      <p:grpSp>
        <p:nvGrpSpPr>
          <p:cNvPr id="192545" name="Group 47"/>
          <p:cNvGrpSpPr>
            <a:grpSpLocks/>
          </p:cNvGrpSpPr>
          <p:nvPr/>
        </p:nvGrpSpPr>
        <p:grpSpPr bwMode="auto">
          <a:xfrm>
            <a:off x="1917700" y="1381127"/>
            <a:ext cx="3254375" cy="447675"/>
            <a:chOff x="846" y="0"/>
            <a:chExt cx="1442" cy="451"/>
          </a:xfrm>
        </p:grpSpPr>
        <p:sp>
          <p:nvSpPr>
            <p:cNvPr id="192551" name="Rectangle 4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2552" name="Group 45"/>
            <p:cNvGrpSpPr>
              <a:grpSpLocks/>
            </p:cNvGrpSpPr>
            <p:nvPr/>
          </p:nvGrpSpPr>
          <p:grpSpPr bwMode="auto">
            <a:xfrm>
              <a:off x="846" y="0"/>
              <a:ext cx="1442" cy="451"/>
              <a:chOff x="846" y="0"/>
              <a:chExt cx="1442" cy="451"/>
            </a:xfrm>
          </p:grpSpPr>
          <p:sp>
            <p:nvSpPr>
              <p:cNvPr id="192553" name="Rectangle 32"/>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p>
            </p:txBody>
          </p:sp>
          <p:sp>
            <p:nvSpPr>
              <p:cNvPr id="192554" name="Rectangle 4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92546" name="Group 51"/>
          <p:cNvGrpSpPr>
            <a:grpSpLocks/>
          </p:cNvGrpSpPr>
          <p:nvPr/>
        </p:nvGrpSpPr>
        <p:grpSpPr bwMode="auto">
          <a:xfrm>
            <a:off x="5172075" y="1381127"/>
            <a:ext cx="3962400" cy="447675"/>
            <a:chOff x="2288" y="0"/>
            <a:chExt cx="1756" cy="451"/>
          </a:xfrm>
        </p:grpSpPr>
        <p:sp>
          <p:nvSpPr>
            <p:cNvPr id="192547" name="Rectangle 5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2548" name="Group 49"/>
            <p:cNvGrpSpPr>
              <a:grpSpLocks/>
            </p:cNvGrpSpPr>
            <p:nvPr/>
          </p:nvGrpSpPr>
          <p:grpSpPr bwMode="auto">
            <a:xfrm>
              <a:off x="2288" y="0"/>
              <a:ext cx="1756" cy="451"/>
              <a:chOff x="2288" y="0"/>
              <a:chExt cx="1756" cy="451"/>
            </a:xfrm>
          </p:grpSpPr>
          <p:sp>
            <p:nvSpPr>
              <p:cNvPr id="192549" name="Rectangle 33"/>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p>
            </p:txBody>
          </p:sp>
          <p:sp>
            <p:nvSpPr>
              <p:cNvPr id="192550" name="Rectangle 4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sp>
        <p:nvSpPr>
          <p:cNvPr id="192532" name="Rectangle 62"/>
          <p:cNvSpPr>
            <a:spLocks noChangeArrowheads="1"/>
          </p:cNvSpPr>
          <p:nvPr/>
        </p:nvSpPr>
        <p:spPr bwMode="auto">
          <a:xfrm>
            <a:off x="9525" y="4343884"/>
            <a:ext cx="1908175" cy="2514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sp>
        <p:nvSpPr>
          <p:cNvPr id="134164" name="Rectangle 37"/>
          <p:cNvSpPr>
            <a:spLocks noChangeArrowheads="1"/>
          </p:cNvSpPr>
          <p:nvPr/>
        </p:nvSpPr>
        <p:spPr bwMode="auto">
          <a:xfrm>
            <a:off x="18547" y="547689"/>
            <a:ext cx="1745777" cy="719213"/>
          </a:xfrm>
          <a:prstGeom prst="rect">
            <a:avLst/>
          </a:prstGeom>
          <a:noFill/>
          <a:ln w="12700" cap="sq">
            <a:noFill/>
            <a:miter lim="800000"/>
            <a:headEnd/>
            <a:tailEnd/>
          </a:ln>
        </p:spPr>
        <p:txBody>
          <a:bodyPr lIns="0" tIns="0" rIns="0" bIns="0" anchor="ctr" anchorCtr="1"/>
          <a:lstStyle/>
          <a:p>
            <a:pPr>
              <a:lnSpc>
                <a:spcPct val="100000"/>
              </a:lnSpc>
              <a:defRPr/>
            </a:pPr>
            <a:r>
              <a:rPr lang="en-US" sz="3600" b="1" dirty="0">
                <a:solidFill>
                  <a:srgbClr val="FFFFFF"/>
                </a:solidFill>
                <a:effectLst>
                  <a:outerShdw blurRad="38100" dist="38100" dir="2700000" algn="tl">
                    <a:srgbClr val="000000"/>
                  </a:outerShdw>
                </a:effectLst>
                <a:cs typeface="Times New Roman" charset="0"/>
              </a:rPr>
              <a:t>Whale</a:t>
            </a:r>
            <a:endParaRPr lang="en-US" sz="2400" b="1" dirty="0">
              <a:solidFill>
                <a:srgbClr val="FFFFFF"/>
              </a:solidFill>
              <a:effectLst>
                <a:outerShdw blurRad="38100" dist="38100" dir="2700000" algn="tl">
                  <a:srgbClr val="000000"/>
                </a:outerShdw>
              </a:effectLst>
              <a:cs typeface="Times New Roman" charset="0"/>
            </a:endParaRPr>
          </a:p>
        </p:txBody>
      </p:sp>
      <p:sp>
        <p:nvSpPr>
          <p:cNvPr id="192530" name="Rectangle 38"/>
          <p:cNvSpPr>
            <a:spLocks noChangeArrowheads="1"/>
          </p:cNvSpPr>
          <p:nvPr/>
        </p:nvSpPr>
        <p:spPr bwMode="auto">
          <a:xfrm>
            <a:off x="1998663" y="1844677"/>
            <a:ext cx="3109913" cy="5011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800" b="1" dirty="0">
                <a:solidFill>
                  <a:srgbClr val="FFFFFF"/>
                </a:solidFill>
                <a:effectLst>
                  <a:glow rad="228600">
                    <a:schemeClr val="tx1">
                      <a:alpha val="75000"/>
                    </a:schemeClr>
                  </a:glow>
                </a:effectLst>
              </a:rPr>
              <a:t>Driver, Aquinas, NEB</a:t>
            </a:r>
          </a:p>
          <a:p>
            <a:pPr marL="228600" indent="-228600" eaLnBrk="0" hangingPunct="0">
              <a:lnSpc>
                <a:spcPct val="100000"/>
              </a:lnSpc>
              <a:buFont typeface="Wingdings" charset="0"/>
              <a:buChar char="Ø"/>
            </a:pPr>
            <a:r>
              <a:rPr lang="en-US" sz="2800" b="1" dirty="0">
                <a:solidFill>
                  <a:srgbClr val="FFFFFF"/>
                </a:solidFill>
                <a:effectLst>
                  <a:glow rad="228600">
                    <a:schemeClr val="tx1">
                      <a:alpha val="75000"/>
                    </a:schemeClr>
                  </a:glow>
                </a:effectLst>
              </a:rPr>
              <a:t>Aquatic nature (41:1, 7)</a:t>
            </a:r>
          </a:p>
          <a:p>
            <a:pPr marL="228600" indent="-228600" eaLnBrk="0" hangingPunct="0">
              <a:lnSpc>
                <a:spcPct val="100000"/>
              </a:lnSpc>
              <a:buFont typeface="Wingdings" charset="0"/>
              <a:buChar char="Ø"/>
            </a:pPr>
            <a:r>
              <a:rPr lang="en-US" sz="2800" b="1" dirty="0">
                <a:solidFill>
                  <a:srgbClr val="FFFFFF"/>
                </a:solidFill>
                <a:effectLst>
                  <a:glow rad="228600">
                    <a:schemeClr val="tx1">
                      <a:alpha val="75000"/>
                    </a:schemeClr>
                  </a:glow>
                </a:effectLst>
              </a:rPr>
              <a:t>Parallel in Psalm 104:26 which refers to the sea where </a:t>
            </a:r>
            <a:r>
              <a:rPr lang="ru-RU" sz="2800" b="1" dirty="0">
                <a:solidFill>
                  <a:srgbClr val="FFFFFF"/>
                </a:solidFill>
                <a:effectLst>
                  <a:glow rad="228600">
                    <a:schemeClr val="tx1">
                      <a:alpha val="75000"/>
                    </a:schemeClr>
                  </a:glow>
                </a:effectLst>
              </a:rPr>
              <a:t>"</a:t>
            </a:r>
            <a:r>
              <a:rPr lang="en-US" sz="2800" b="1" dirty="0">
                <a:solidFill>
                  <a:srgbClr val="FFFFFF"/>
                </a:solidFill>
                <a:effectLst>
                  <a:glow rad="228600">
                    <a:schemeClr val="tx1">
                      <a:alpha val="75000"/>
                    </a:schemeClr>
                  </a:glow>
                </a:effectLst>
              </a:rPr>
              <a:t>ships go to &amp; fro, &amp; the leviathan, which you formed to frolic there.</a:t>
            </a:r>
            <a:r>
              <a:rPr lang="ru-RU" sz="2800" b="1" dirty="0">
                <a:solidFill>
                  <a:srgbClr val="FFFFFF"/>
                </a:solidFill>
                <a:effectLst>
                  <a:glow rad="228600">
                    <a:schemeClr val="tx1">
                      <a:alpha val="75000"/>
                    </a:schemeClr>
                  </a:glow>
                </a:effectLst>
              </a:rPr>
              <a:t>"</a:t>
            </a:r>
            <a:endParaRPr lang="en-US" sz="2800" b="1" dirty="0">
              <a:solidFill>
                <a:srgbClr val="FFFFFF"/>
              </a:solidFill>
              <a:effectLst>
                <a:glow rad="228600">
                  <a:schemeClr val="tx1">
                    <a:alpha val="75000"/>
                  </a:schemeClr>
                </a:glow>
              </a:effectLst>
            </a:endParaRPr>
          </a:p>
        </p:txBody>
      </p:sp>
      <p:sp>
        <p:nvSpPr>
          <p:cNvPr id="192528" name="Rectangle 39"/>
          <p:cNvSpPr>
            <a:spLocks noChangeArrowheads="1"/>
          </p:cNvSpPr>
          <p:nvPr/>
        </p:nvSpPr>
        <p:spPr bwMode="auto">
          <a:xfrm>
            <a:off x="5243513" y="1844677"/>
            <a:ext cx="3817938" cy="5013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ru-RU" sz="2800" b="1" dirty="0">
                <a:solidFill>
                  <a:srgbClr val="FFFFFF"/>
                </a:solidFill>
                <a:effectLst>
                  <a:glow rad="228600">
                    <a:schemeClr val="tx1">
                      <a:alpha val="75000"/>
                    </a:schemeClr>
                  </a:glow>
                </a:effectLst>
              </a:rPr>
              <a:t>"</a:t>
            </a:r>
            <a:r>
              <a:rPr lang="en-US" sz="2800" b="1" dirty="0">
                <a:solidFill>
                  <a:srgbClr val="FFFFFF"/>
                </a:solidFill>
                <a:effectLst>
                  <a:glow rad="228600">
                    <a:schemeClr val="tx1">
                      <a:alpha val="75000"/>
                    </a:schemeClr>
                  </a:glow>
                </a:effectLst>
              </a:rPr>
              <a:t>I will not fail to speak of his limbs</a:t>
            </a:r>
            <a:r>
              <a:rPr lang="ru-RU" altLang="ja-JP" sz="2800" b="1" dirty="0">
                <a:solidFill>
                  <a:srgbClr val="FFFFFF"/>
                </a:solidFill>
                <a:effectLst>
                  <a:glow rad="228600">
                    <a:schemeClr val="tx1">
                      <a:alpha val="75000"/>
                    </a:schemeClr>
                  </a:glow>
                </a:effectLst>
              </a:rPr>
              <a:t>"</a:t>
            </a:r>
            <a:r>
              <a:rPr lang="en-US" altLang="ja-JP" sz="2800" b="1" dirty="0">
                <a:solidFill>
                  <a:srgbClr val="FFFFFF"/>
                </a:solidFill>
                <a:effectLst>
                  <a:glow rad="228600">
                    <a:schemeClr val="tx1">
                      <a:alpha val="75000"/>
                    </a:schemeClr>
                  </a:glow>
                </a:effectLst>
              </a:rPr>
              <a:t> (41:12)</a:t>
            </a:r>
          </a:p>
          <a:p>
            <a:pPr marL="228600" indent="-228600" eaLnBrk="0" hangingPunct="0">
              <a:lnSpc>
                <a:spcPct val="100000"/>
              </a:lnSpc>
              <a:buFont typeface="Wingdings" charset="0"/>
              <a:buChar char="Ø"/>
            </a:pPr>
            <a:r>
              <a:rPr lang="en-US" sz="2800" b="1" dirty="0">
                <a:solidFill>
                  <a:srgbClr val="FFFFFF"/>
                </a:solidFill>
                <a:effectLst>
                  <a:glow rad="228600">
                    <a:schemeClr val="tx1">
                      <a:alpha val="75000"/>
                    </a:schemeClr>
                  </a:glow>
                </a:effectLst>
              </a:rPr>
              <a:t>Jagged undersides leave a trail in the mud (41:30) does not apply to a whale </a:t>
            </a:r>
          </a:p>
          <a:p>
            <a:pPr marL="228600" indent="-228600" eaLnBrk="0" hangingPunct="0">
              <a:lnSpc>
                <a:spcPct val="100000"/>
              </a:lnSpc>
              <a:buFont typeface="Wingdings" charset="0"/>
              <a:buChar char="Ø"/>
            </a:pPr>
            <a:r>
              <a:rPr lang="en-US" sz="2800" b="1" dirty="0">
                <a:solidFill>
                  <a:srgbClr val="FFFFFF"/>
                </a:solidFill>
                <a:effectLst>
                  <a:glow rad="228600">
                    <a:schemeClr val="tx1">
                      <a:alpha val="75000"/>
                    </a:schemeClr>
                  </a:glow>
                </a:effectLst>
              </a:rPr>
              <a:t>Driver excludes the ferocity of Job 41:9-11 from his discussion (whales are not as ferocious as the Leviathan)</a:t>
            </a:r>
          </a:p>
        </p:txBody>
      </p:sp>
    </p:spTree>
    <p:extLst>
      <p:ext uri="{BB962C8B-B14F-4D97-AF65-F5344CB8AC3E}">
        <p14:creationId xmlns:p14="http://schemas.microsoft.com/office/powerpoint/2010/main" val="68927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2530"/>
                                        </p:tgtEl>
                                        <p:attrNameLst>
                                          <p:attrName>style.visibility</p:attrName>
                                        </p:attrNameLst>
                                      </p:cBhvr>
                                      <p:to>
                                        <p:strVal val="visible"/>
                                      </p:to>
                                    </p:set>
                                    <p:animEffect transition="in" filter="blinds(horizontal)">
                                      <p:cBhvr>
                                        <p:cTn id="7" dur="500"/>
                                        <p:tgtEl>
                                          <p:spTgt spid="1925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2528"/>
                                        </p:tgtEl>
                                        <p:attrNameLst>
                                          <p:attrName>style.visibility</p:attrName>
                                        </p:attrNameLst>
                                      </p:cBhvr>
                                      <p:to>
                                        <p:strVal val="visible"/>
                                      </p:to>
                                    </p:set>
                                    <p:animEffect transition="in" filter="blinds(horizontal)">
                                      <p:cBhvr>
                                        <p:cTn id="12" dur="500"/>
                                        <p:tgtEl>
                                          <p:spTgt spid="192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30" grpId="0"/>
      <p:bldP spid="192528" grpId="0"/>
    </p:bldLst>
  </p:timing>
</p:sld>
</file>

<file path=ppt/slides/slide182.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sp>
        <p:nvSpPr>
          <p:cNvPr id="193539"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pic>
        <p:nvPicPr>
          <p:cNvPr id="193540" name="Picture 45" descr="SeaworldDolphinPetting.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19200"/>
            <a:ext cx="19050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93541" name="Group 86"/>
          <p:cNvGrpSpPr>
            <a:grpSpLocks/>
          </p:cNvGrpSpPr>
          <p:nvPr/>
        </p:nvGrpSpPr>
        <p:grpSpPr bwMode="auto">
          <a:xfrm>
            <a:off x="0" y="1211263"/>
            <a:ext cx="9144000" cy="5646737"/>
            <a:chOff x="0" y="763"/>
            <a:chExt cx="5760" cy="3557"/>
          </a:xfrm>
        </p:grpSpPr>
        <p:grpSp>
          <p:nvGrpSpPr>
            <p:cNvPr id="193544" name="Group 61"/>
            <p:cNvGrpSpPr>
              <a:grpSpLocks/>
            </p:cNvGrpSpPr>
            <p:nvPr/>
          </p:nvGrpSpPr>
          <p:grpSpPr bwMode="auto">
            <a:xfrm>
              <a:off x="1208" y="768"/>
              <a:ext cx="2050" cy="240"/>
              <a:chOff x="846" y="0"/>
              <a:chExt cx="1442" cy="451"/>
            </a:xfrm>
          </p:grpSpPr>
          <p:sp>
            <p:nvSpPr>
              <p:cNvPr id="193568" name="Rectangle 60"/>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3569" name="Group 59"/>
              <p:cNvGrpSpPr>
                <a:grpSpLocks/>
              </p:cNvGrpSpPr>
              <p:nvPr/>
            </p:nvGrpSpPr>
            <p:grpSpPr bwMode="auto">
              <a:xfrm>
                <a:off x="846" y="0"/>
                <a:ext cx="1442" cy="451"/>
                <a:chOff x="846" y="0"/>
                <a:chExt cx="1442" cy="451"/>
              </a:xfrm>
            </p:grpSpPr>
            <p:sp>
              <p:nvSpPr>
                <p:cNvPr id="193570"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193571" name="Rectangle 58"/>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93545" name="Group 65"/>
            <p:cNvGrpSpPr>
              <a:grpSpLocks/>
            </p:cNvGrpSpPr>
            <p:nvPr/>
          </p:nvGrpSpPr>
          <p:grpSpPr bwMode="auto">
            <a:xfrm>
              <a:off x="3258" y="768"/>
              <a:ext cx="2496" cy="240"/>
              <a:chOff x="2288" y="0"/>
              <a:chExt cx="1756" cy="451"/>
            </a:xfrm>
          </p:grpSpPr>
          <p:sp>
            <p:nvSpPr>
              <p:cNvPr id="193564" name="Rectangle 64"/>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sp>
            <p:nvSpPr>
              <p:cNvPr id="193566"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solidFill>
                    <a:schemeClr val="tx1"/>
                  </a:solidFill>
                </a:endParaRPr>
              </a:p>
            </p:txBody>
          </p:sp>
        </p:grpSp>
        <p:grpSp>
          <p:nvGrpSpPr>
            <p:cNvPr id="193546" name="Group 85"/>
            <p:cNvGrpSpPr>
              <a:grpSpLocks/>
            </p:cNvGrpSpPr>
            <p:nvPr/>
          </p:nvGrpSpPr>
          <p:grpSpPr bwMode="auto">
            <a:xfrm>
              <a:off x="0" y="1011"/>
              <a:ext cx="5708" cy="2192"/>
              <a:chOff x="0" y="1342"/>
              <a:chExt cx="5708" cy="1969"/>
            </a:xfrm>
          </p:grpSpPr>
          <p:sp>
            <p:nvSpPr>
              <p:cNvPr id="157708" name="Rectangle 48"/>
              <p:cNvSpPr>
                <a:spLocks noChangeArrowheads="1"/>
              </p:cNvSpPr>
              <p:nvPr/>
            </p:nvSpPr>
            <p:spPr bwMode="auto">
              <a:xfrm>
                <a:off x="0" y="1426"/>
                <a:ext cx="1199" cy="5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defRPr/>
                </a:pPr>
                <a:r>
                  <a:rPr lang="en-US" sz="1400" b="1" dirty="0">
                    <a:solidFill>
                      <a:schemeClr val="tx1"/>
                    </a:solidFill>
                    <a:effectLst>
                      <a:glow rad="139700">
                        <a:srgbClr val="FFFFFF">
                          <a:alpha val="88000"/>
                        </a:srgbClr>
                      </a:glow>
                    </a:effectLst>
                  </a:rPr>
                  <a:t> </a:t>
                </a:r>
              </a:p>
              <a:p>
                <a:pPr eaLnBrk="0" hangingPunct="0">
                  <a:lnSpc>
                    <a:spcPct val="100000"/>
                  </a:lnSpc>
                  <a:defRPr/>
                </a:pPr>
                <a:r>
                  <a:rPr lang="en-US" sz="3600" b="1" dirty="0">
                    <a:solidFill>
                      <a:srgbClr val="FFFFFF"/>
                    </a:solidFill>
                    <a:effectLst>
                      <a:glow rad="139700">
                        <a:schemeClr val="tx1">
                          <a:alpha val="88000"/>
                        </a:schemeClr>
                      </a:glow>
                    </a:effectLst>
                  </a:rPr>
                  <a:t>Dolphin</a:t>
                </a:r>
                <a:endParaRPr lang="en-US" sz="2400" b="1" dirty="0">
                  <a:solidFill>
                    <a:srgbClr val="FFFFFF"/>
                  </a:solidFill>
                  <a:effectLst>
                    <a:glow rad="139700">
                      <a:schemeClr val="tx1">
                        <a:alpha val="88000"/>
                      </a:schemeClr>
                    </a:glow>
                  </a:effectLst>
                </a:endParaRPr>
              </a:p>
            </p:txBody>
          </p:sp>
          <p:sp>
            <p:nvSpPr>
              <p:cNvPr id="193562" name="Rectangle 49"/>
              <p:cNvSpPr>
                <a:spLocks noChangeArrowheads="1"/>
              </p:cNvSpPr>
              <p:nvPr/>
            </p:nvSpPr>
            <p:spPr bwMode="auto">
              <a:xfrm>
                <a:off x="1253" y="1342"/>
                <a:ext cx="1959" cy="19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800" b="1" dirty="0">
                    <a:solidFill>
                      <a:schemeClr val="tx1"/>
                    </a:solidFill>
                  </a:rPr>
                  <a:t>Eerdmans (</a:t>
                </a:r>
                <a:r>
                  <a:rPr lang="en-US" sz="2800" b="1" i="1" dirty="0">
                    <a:solidFill>
                      <a:schemeClr val="tx1"/>
                    </a:solidFill>
                  </a:rPr>
                  <a:t>Studies in Job</a:t>
                </a:r>
                <a:r>
                  <a:rPr lang="en-US" sz="2800" b="1" dirty="0">
                    <a:solidFill>
                      <a:schemeClr val="tx1"/>
                    </a:solidFill>
                  </a:rPr>
                  <a:t>, 27f.)</a:t>
                </a:r>
              </a:p>
              <a:p>
                <a:pPr marL="228600" indent="-228600" eaLnBrk="0" hangingPunct="0">
                  <a:lnSpc>
                    <a:spcPct val="100000"/>
                  </a:lnSpc>
                  <a:buFont typeface="Wingdings" charset="0"/>
                  <a:buChar char="Ø"/>
                </a:pPr>
                <a:r>
                  <a:rPr lang="en-US" sz="2800" b="1" dirty="0">
                    <a:solidFill>
                      <a:schemeClr val="tx1"/>
                    </a:solidFill>
                  </a:rPr>
                  <a:t>Same support as for whale above</a:t>
                </a:r>
              </a:p>
            </p:txBody>
          </p:sp>
          <p:sp>
            <p:nvSpPr>
              <p:cNvPr id="193560" name="Rectangle 50"/>
              <p:cNvSpPr>
                <a:spLocks noChangeArrowheads="1"/>
              </p:cNvSpPr>
              <p:nvPr/>
            </p:nvSpPr>
            <p:spPr bwMode="auto">
              <a:xfrm>
                <a:off x="3303" y="1342"/>
                <a:ext cx="2405" cy="19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800" b="1">
                    <a:solidFill>
                      <a:schemeClr val="tx1"/>
                    </a:solidFill>
                  </a:rPr>
                  <a:t>Each deficiency of the whale view above has even greater weight when applied to a dolphin</a:t>
                </a:r>
              </a:p>
            </p:txBody>
          </p:sp>
        </p:grpSp>
        <p:sp>
          <p:nvSpPr>
            <p:cNvPr id="193547" name="Rectangle 83"/>
            <p:cNvSpPr>
              <a:spLocks noChangeArrowheads="1"/>
            </p:cNvSpPr>
            <p:nvPr/>
          </p:nvSpPr>
          <p:spPr bwMode="auto">
            <a:xfrm>
              <a:off x="0" y="763"/>
              <a:ext cx="5760" cy="3557"/>
            </a:xfrm>
            <a:prstGeom prst="rect">
              <a:avLst/>
            </a:prstGeom>
            <a:noFill/>
            <a:ln w="1428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sp>
        <p:nvSpPr>
          <p:cNvPr id="193542" name="Text Box 4"/>
          <p:cNvSpPr txBox="1">
            <a:spLocks noChangeArrowheads="1"/>
          </p:cNvSpPr>
          <p:nvPr/>
        </p:nvSpPr>
        <p:spPr bwMode="auto">
          <a:xfrm>
            <a:off x="1752600" y="685800"/>
            <a:ext cx="4876800" cy="503238"/>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Leviathan (Job 41:1-34)</a:t>
            </a:r>
            <a:endParaRPr lang="en-US" sz="3200" b="1">
              <a:solidFill>
                <a:srgbClr val="FFFFFF"/>
              </a:solidFill>
              <a:latin typeface="Arial" charset="0"/>
              <a:cs typeface="Arial" charset="0"/>
            </a:endParaRPr>
          </a:p>
        </p:txBody>
      </p:sp>
      <p:sp>
        <p:nvSpPr>
          <p:cNvPr id="19354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379</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54644" y="3681295"/>
            <a:ext cx="4779950" cy="3195680"/>
          </a:xfrm>
          <a:prstGeom prst="rect">
            <a:avLst/>
          </a:prstGeom>
        </p:spPr>
      </p:pic>
      <p:pic>
        <p:nvPicPr>
          <p:cNvPr id="2" name="Picture 1"/>
          <p:cNvPicPr>
            <a:picLocks noChangeAspect="1"/>
          </p:cNvPicPr>
          <p:nvPr/>
        </p:nvPicPr>
        <p:blipFill>
          <a:blip r:embed="rId5"/>
          <a:stretch>
            <a:fillRect/>
          </a:stretch>
        </p:blipFill>
        <p:spPr>
          <a:xfrm>
            <a:off x="107504" y="3501008"/>
            <a:ext cx="4778896" cy="3185931"/>
          </a:xfrm>
          <a:prstGeom prst="rect">
            <a:avLst/>
          </a:prstGeom>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93538" name="Picture 46" descr="crocodil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2696"/>
            <a:ext cx="1905000" cy="6165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9"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grpSp>
        <p:nvGrpSpPr>
          <p:cNvPr id="193541" name="Group 86"/>
          <p:cNvGrpSpPr>
            <a:grpSpLocks/>
          </p:cNvGrpSpPr>
          <p:nvPr/>
        </p:nvGrpSpPr>
        <p:grpSpPr bwMode="auto">
          <a:xfrm>
            <a:off x="0" y="620713"/>
            <a:ext cx="9134476" cy="6122983"/>
            <a:chOff x="0" y="391"/>
            <a:chExt cx="5754" cy="3857"/>
          </a:xfrm>
        </p:grpSpPr>
        <p:grpSp>
          <p:nvGrpSpPr>
            <p:cNvPr id="193544" name="Group 61"/>
            <p:cNvGrpSpPr>
              <a:grpSpLocks/>
            </p:cNvGrpSpPr>
            <p:nvPr/>
          </p:nvGrpSpPr>
          <p:grpSpPr bwMode="auto">
            <a:xfrm>
              <a:off x="1208" y="768"/>
              <a:ext cx="1854" cy="240"/>
              <a:chOff x="846" y="0"/>
              <a:chExt cx="1304" cy="451"/>
            </a:xfrm>
          </p:grpSpPr>
          <p:sp>
            <p:nvSpPr>
              <p:cNvPr id="193568" name="Rectangle 60"/>
              <p:cNvSpPr>
                <a:spLocks noChangeArrowheads="1"/>
              </p:cNvSpPr>
              <p:nvPr/>
            </p:nvSpPr>
            <p:spPr bwMode="auto">
              <a:xfrm>
                <a:off x="846" y="0"/>
                <a:ext cx="1304"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square" lIns="0" tIns="0" rIns="0" bIns="0" anchor="ctr" anchorCtr="1">
                <a:spAutoFit/>
              </a:bodyPr>
              <a:lstStyle/>
              <a:p>
                <a:endParaRPr lang="en-US"/>
              </a:p>
            </p:txBody>
          </p:sp>
          <p:grpSp>
            <p:nvGrpSpPr>
              <p:cNvPr id="193569" name="Group 59"/>
              <p:cNvGrpSpPr>
                <a:grpSpLocks/>
              </p:cNvGrpSpPr>
              <p:nvPr/>
            </p:nvGrpSpPr>
            <p:grpSpPr bwMode="auto">
              <a:xfrm>
                <a:off x="846" y="0"/>
                <a:ext cx="1304" cy="451"/>
                <a:chOff x="846" y="0"/>
                <a:chExt cx="1304" cy="451"/>
              </a:xfrm>
            </p:grpSpPr>
            <p:sp>
              <p:nvSpPr>
                <p:cNvPr id="193570" name="Rectangle 46"/>
                <p:cNvSpPr>
                  <a:spLocks noChangeArrowheads="1"/>
                </p:cNvSpPr>
                <p:nvPr/>
              </p:nvSpPr>
              <p:spPr bwMode="auto">
                <a:xfrm>
                  <a:off x="878" y="0"/>
                  <a:ext cx="127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p>
              </p:txBody>
            </p:sp>
            <p:sp>
              <p:nvSpPr>
                <p:cNvPr id="193571" name="Rectangle 58"/>
                <p:cNvSpPr>
                  <a:spLocks noChangeArrowheads="1"/>
                </p:cNvSpPr>
                <p:nvPr/>
              </p:nvSpPr>
              <p:spPr bwMode="auto">
                <a:xfrm>
                  <a:off x="846" y="0"/>
                  <a:ext cx="1304"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square" lIns="0" tIns="0" rIns="0" bIns="0" anchor="ctr" anchorCtr="1">
                  <a:spAutoFit/>
                </a:bodyPr>
                <a:lstStyle/>
                <a:p>
                  <a:endParaRPr lang="en-US"/>
                </a:p>
              </p:txBody>
            </p:sp>
          </p:grpSp>
        </p:grpSp>
        <p:grpSp>
          <p:nvGrpSpPr>
            <p:cNvPr id="193545" name="Group 65"/>
            <p:cNvGrpSpPr>
              <a:grpSpLocks/>
            </p:cNvGrpSpPr>
            <p:nvPr/>
          </p:nvGrpSpPr>
          <p:grpSpPr bwMode="auto">
            <a:xfrm>
              <a:off x="3106" y="768"/>
              <a:ext cx="2648" cy="240"/>
              <a:chOff x="2181" y="0"/>
              <a:chExt cx="1863" cy="451"/>
            </a:xfrm>
          </p:grpSpPr>
          <p:sp>
            <p:nvSpPr>
              <p:cNvPr id="193564" name="Rectangle 64"/>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3565" name="Group 63"/>
              <p:cNvGrpSpPr>
                <a:grpSpLocks/>
              </p:cNvGrpSpPr>
              <p:nvPr/>
            </p:nvGrpSpPr>
            <p:grpSpPr bwMode="auto">
              <a:xfrm>
                <a:off x="2181" y="0"/>
                <a:ext cx="1863" cy="451"/>
                <a:chOff x="2181" y="0"/>
                <a:chExt cx="1863" cy="451"/>
              </a:xfrm>
            </p:grpSpPr>
            <p:sp>
              <p:nvSpPr>
                <p:cNvPr id="193566" name="Rectangle 47"/>
                <p:cNvSpPr>
                  <a:spLocks noChangeArrowheads="1"/>
                </p:cNvSpPr>
                <p:nvPr/>
              </p:nvSpPr>
              <p:spPr bwMode="auto">
                <a:xfrm>
                  <a:off x="2181" y="0"/>
                  <a:ext cx="1831"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dirty="0">
                      <a:solidFill>
                        <a:srgbClr val="FFFFFF"/>
                      </a:solidFill>
                    </a:rPr>
                    <a:t>Weaknesses</a:t>
                  </a:r>
                  <a:endParaRPr lang="en-US" sz="2400" b="1" dirty="0"/>
                </a:p>
              </p:txBody>
            </p:sp>
            <p:sp>
              <p:nvSpPr>
                <p:cNvPr id="193567" name="Rectangle 62"/>
                <p:cNvSpPr>
                  <a:spLocks noChangeArrowheads="1"/>
                </p:cNvSpPr>
                <p:nvPr/>
              </p:nvSpPr>
              <p:spPr bwMode="auto">
                <a:xfrm>
                  <a:off x="2182" y="0"/>
                  <a:ext cx="1862"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square" lIns="0" tIns="0" rIns="0" bIns="0" anchor="ctr" anchorCtr="1">
                  <a:spAutoFit/>
                </a:bodyPr>
                <a:lstStyle/>
                <a:p>
                  <a:endParaRPr lang="en-US"/>
                </a:p>
              </p:txBody>
            </p:sp>
          </p:grpSp>
        </p:grpSp>
        <p:grpSp>
          <p:nvGrpSpPr>
            <p:cNvPr id="193546" name="Group 85"/>
            <p:cNvGrpSpPr>
              <a:grpSpLocks/>
            </p:cNvGrpSpPr>
            <p:nvPr/>
          </p:nvGrpSpPr>
          <p:grpSpPr bwMode="auto">
            <a:xfrm>
              <a:off x="0" y="391"/>
              <a:ext cx="5731" cy="3857"/>
              <a:chOff x="0" y="783"/>
              <a:chExt cx="5731" cy="3459"/>
            </a:xfrm>
          </p:grpSpPr>
          <p:sp>
            <p:nvSpPr>
              <p:cNvPr id="193559" name="Rectangle 51"/>
              <p:cNvSpPr>
                <a:spLocks noChangeArrowheads="1"/>
              </p:cNvSpPr>
              <p:nvPr/>
            </p:nvSpPr>
            <p:spPr bwMode="auto">
              <a:xfrm>
                <a:off x="0" y="783"/>
                <a:ext cx="1111" cy="3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800" b="1" dirty="0"/>
                  <a:t> Crocodile</a:t>
                </a:r>
              </a:p>
            </p:txBody>
          </p:sp>
          <p:sp>
            <p:nvSpPr>
              <p:cNvPr id="193556" name="Rectangle 52"/>
              <p:cNvSpPr>
                <a:spLocks noChangeArrowheads="1"/>
              </p:cNvSpPr>
              <p:nvPr/>
            </p:nvSpPr>
            <p:spPr bwMode="auto">
              <a:xfrm>
                <a:off x="1202" y="1353"/>
                <a:ext cx="1808" cy="2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400" b="1" dirty="0"/>
                  <a:t>Most interpreters: Archer, Zuck, </a:t>
                </a:r>
                <a:r>
                  <a:rPr lang="en-US" sz="2400" b="1" dirty="0" err="1"/>
                  <a:t>Smick</a:t>
                </a:r>
                <a:r>
                  <a:rPr lang="en-US" sz="2400" b="1" dirty="0"/>
                  <a:t>, </a:t>
                </a:r>
                <a:r>
                  <a:rPr lang="en-US" sz="2400" b="1" dirty="0" err="1"/>
                  <a:t>Dhorme</a:t>
                </a:r>
                <a:r>
                  <a:rPr lang="en-US" sz="2400" b="1" dirty="0"/>
                  <a:t>, </a:t>
                </a:r>
                <a:r>
                  <a:rPr lang="en-US" sz="2400" b="1" dirty="0" err="1"/>
                  <a:t>Freehof</a:t>
                </a:r>
                <a:r>
                  <a:rPr lang="en-US" sz="2400" b="1" dirty="0"/>
                  <a:t>, </a:t>
                </a:r>
                <a:r>
                  <a:rPr lang="en-US" sz="2400" b="1" dirty="0" err="1"/>
                  <a:t>Delitzsch</a:t>
                </a:r>
                <a:r>
                  <a:rPr lang="en-US" sz="2400" b="1" dirty="0"/>
                  <a:t>, Payne, Ellison, </a:t>
                </a:r>
                <a:r>
                  <a:rPr lang="en-US" sz="2400" b="1" dirty="0" err="1"/>
                  <a:t>Bodenheimer</a:t>
                </a:r>
                <a:r>
                  <a:rPr lang="en-US" sz="2400" b="1" dirty="0"/>
                  <a:t> </a:t>
                </a:r>
              </a:p>
              <a:p>
                <a:pPr marL="228600" indent="-228600" eaLnBrk="0" hangingPunct="0">
                  <a:lnSpc>
                    <a:spcPct val="100000"/>
                  </a:lnSpc>
                  <a:buFont typeface="Wingdings" charset="0"/>
                  <a:buChar char="Ø"/>
                </a:pPr>
                <a:r>
                  <a:rPr lang="en-US" sz="2400" b="1" dirty="0"/>
                  <a:t>ferocious jaw (41:2, 5, 14) </a:t>
                </a:r>
              </a:p>
              <a:p>
                <a:pPr marL="228600" indent="-228600" eaLnBrk="0" hangingPunct="0">
                  <a:lnSpc>
                    <a:spcPct val="100000"/>
                  </a:lnSpc>
                  <a:buFont typeface="Wingdings" charset="0"/>
                  <a:buChar char="Ø"/>
                </a:pPr>
                <a:r>
                  <a:rPr lang="en-US" sz="2400" b="1" dirty="0"/>
                  <a:t>difficult to capture (41:6)</a:t>
                </a:r>
              </a:p>
              <a:p>
                <a:pPr marL="228600" indent="-228600" eaLnBrk="0" hangingPunct="0">
                  <a:lnSpc>
                    <a:spcPct val="100000"/>
                  </a:lnSpc>
                  <a:buFont typeface="Wingdings" charset="0"/>
                  <a:buChar char="Ø"/>
                </a:pPr>
                <a:r>
                  <a:rPr lang="en-US" sz="2400" b="1" dirty="0"/>
                  <a:t>tough skin (41:13-17, 23)</a:t>
                </a:r>
              </a:p>
              <a:p>
                <a:pPr marL="228600" indent="-228600" eaLnBrk="0" hangingPunct="0">
                  <a:lnSpc>
                    <a:spcPct val="100000"/>
                  </a:lnSpc>
                  <a:buFont typeface="Wingdings" charset="0"/>
                  <a:buChar char="Ø"/>
                </a:pPr>
                <a:r>
                  <a:rPr lang="en-US" sz="2400" b="1" dirty="0"/>
                  <a:t>scales (41:15-17)</a:t>
                </a:r>
              </a:p>
            </p:txBody>
          </p:sp>
          <p:sp>
            <p:nvSpPr>
              <p:cNvPr id="193554" name="Rectangle 53"/>
              <p:cNvSpPr>
                <a:spLocks noChangeArrowheads="1"/>
              </p:cNvSpPr>
              <p:nvPr/>
            </p:nvSpPr>
            <p:spPr bwMode="auto">
              <a:xfrm>
                <a:off x="3010" y="1353"/>
                <a:ext cx="2721" cy="28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400" b="1" dirty="0"/>
                  <a:t>Crocodiles do not have strong limbs (41:12)</a:t>
                </a:r>
              </a:p>
              <a:p>
                <a:pPr marL="228600" indent="-228600" eaLnBrk="0" hangingPunct="0">
                  <a:lnSpc>
                    <a:spcPct val="100000"/>
                  </a:lnSpc>
                  <a:buFont typeface="Wingdings" charset="0"/>
                  <a:buChar char="Ø"/>
                </a:pPr>
                <a:r>
                  <a:rPr lang="en-US" sz="2400" b="1" dirty="0"/>
                  <a:t>Zuck admits crocodiles can be harpooned (</a:t>
                </a:r>
                <a:r>
                  <a:rPr lang="en-US" sz="2400" b="1" i="1" dirty="0"/>
                  <a:t>BKC</a:t>
                </a:r>
                <a:r>
                  <a:rPr lang="en-US" sz="2400" b="1" dirty="0"/>
                  <a:t>, 771), but not Leviathan (41:7, 26-29)</a:t>
                </a:r>
              </a:p>
              <a:p>
                <a:pPr marL="228600" indent="-228600" eaLnBrk="0" hangingPunct="0">
                  <a:lnSpc>
                    <a:spcPct val="100000"/>
                  </a:lnSpc>
                  <a:buFont typeface="Wingdings" charset="0"/>
                  <a:buChar char="Ø"/>
                </a:pPr>
                <a:r>
                  <a:rPr lang="en-US" sz="2400" b="1" dirty="0"/>
                  <a:t>Leviathan is too large for a merchant to sell (41:6); merchants sell crocodile hides today</a:t>
                </a:r>
              </a:p>
              <a:p>
                <a:pPr marL="228600" indent="-228600" eaLnBrk="0" hangingPunct="0">
                  <a:lnSpc>
                    <a:spcPct val="100000"/>
                  </a:lnSpc>
                  <a:buFont typeface="Wingdings" charset="0"/>
                  <a:buChar char="Ø"/>
                </a:pPr>
                <a:r>
                  <a:rPr lang="en-US" sz="2400" b="1" dirty="0"/>
                  <a:t>All animals in God</a:t>
                </a:r>
                <a:r>
                  <a:rPr lang="uk-UA" sz="2400" b="1" dirty="0"/>
                  <a:t>'</a:t>
                </a:r>
                <a:r>
                  <a:rPr lang="en-US" sz="2400" b="1" dirty="0"/>
                  <a:t>s speech before Behemoth and Leviathan (38:39—39:30) are Palestinian, but the crocodile is found mostly in Egypt and probably would be unfamiliar to Job.</a:t>
                </a:r>
              </a:p>
            </p:txBody>
          </p:sp>
        </p:grpSp>
      </p:grpSp>
      <p:sp>
        <p:nvSpPr>
          <p:cNvPr id="193542" name="Text Box 4"/>
          <p:cNvSpPr txBox="1">
            <a:spLocks noChangeArrowheads="1"/>
          </p:cNvSpPr>
          <p:nvPr/>
        </p:nvSpPr>
        <p:spPr bwMode="auto">
          <a:xfrm>
            <a:off x="1927448" y="685800"/>
            <a:ext cx="4876800" cy="503238"/>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dirty="0">
                <a:solidFill>
                  <a:srgbClr val="FFFFFF"/>
                </a:solidFill>
                <a:latin typeface="Arial" charset="0"/>
                <a:cs typeface="Arial" charset="0"/>
              </a:rPr>
              <a:t>Leviathan (Job 41:1-34)</a:t>
            </a:r>
            <a:endParaRPr lang="en-US" sz="3200" b="1" dirty="0">
              <a:solidFill>
                <a:srgbClr val="FFFFFF"/>
              </a:solidFill>
              <a:latin typeface="Arial" charset="0"/>
              <a:cs typeface="Arial" charset="0"/>
            </a:endParaRPr>
          </a:p>
        </p:txBody>
      </p:sp>
      <p:sp>
        <p:nvSpPr>
          <p:cNvPr id="19354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379</a:t>
            </a:r>
          </a:p>
        </p:txBody>
      </p:sp>
    </p:spTree>
    <p:extLst>
      <p:ext uri="{BB962C8B-B14F-4D97-AF65-F5344CB8AC3E}">
        <p14:creationId xmlns:p14="http://schemas.microsoft.com/office/powerpoint/2010/main" val="462960286"/>
      </p:ext>
    </p:extLst>
  </p:cSld>
  <p:clrMapOvr>
    <a:overrideClrMapping bg1="lt1" tx1="dk1" bg2="lt2" tx2="dk2" accent1="accent1" accent2="accent2" accent3="accent3" accent4="accent4" accent5="accent5" accent6="accent6" hlink="hlink" folHlink="folHlink"/>
  </p:clrMapOvr>
</p:sld>
</file>

<file path=ppt/slides/slide18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93538" name="Picture 46" descr="crocodil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2696"/>
            <a:ext cx="1905000" cy="6165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9"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grpSp>
        <p:nvGrpSpPr>
          <p:cNvPr id="193541" name="Group 86"/>
          <p:cNvGrpSpPr>
            <a:grpSpLocks/>
          </p:cNvGrpSpPr>
          <p:nvPr/>
        </p:nvGrpSpPr>
        <p:grpSpPr bwMode="auto">
          <a:xfrm>
            <a:off x="0" y="620713"/>
            <a:ext cx="9134476" cy="6122983"/>
            <a:chOff x="0" y="391"/>
            <a:chExt cx="5754" cy="3857"/>
          </a:xfrm>
        </p:grpSpPr>
        <p:grpSp>
          <p:nvGrpSpPr>
            <p:cNvPr id="193544" name="Group 61"/>
            <p:cNvGrpSpPr>
              <a:grpSpLocks/>
            </p:cNvGrpSpPr>
            <p:nvPr/>
          </p:nvGrpSpPr>
          <p:grpSpPr bwMode="auto">
            <a:xfrm>
              <a:off x="1208" y="768"/>
              <a:ext cx="1854" cy="240"/>
              <a:chOff x="846" y="0"/>
              <a:chExt cx="1304" cy="451"/>
            </a:xfrm>
          </p:grpSpPr>
          <p:sp>
            <p:nvSpPr>
              <p:cNvPr id="193568" name="Rectangle 60"/>
              <p:cNvSpPr>
                <a:spLocks noChangeArrowheads="1"/>
              </p:cNvSpPr>
              <p:nvPr/>
            </p:nvSpPr>
            <p:spPr bwMode="auto">
              <a:xfrm>
                <a:off x="846" y="0"/>
                <a:ext cx="1304"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square" lIns="0" tIns="0" rIns="0" bIns="0" anchor="ctr" anchorCtr="1">
                <a:spAutoFit/>
              </a:bodyPr>
              <a:lstStyle/>
              <a:p>
                <a:endParaRPr lang="en-US"/>
              </a:p>
            </p:txBody>
          </p:sp>
          <p:grpSp>
            <p:nvGrpSpPr>
              <p:cNvPr id="193569" name="Group 59"/>
              <p:cNvGrpSpPr>
                <a:grpSpLocks/>
              </p:cNvGrpSpPr>
              <p:nvPr/>
            </p:nvGrpSpPr>
            <p:grpSpPr bwMode="auto">
              <a:xfrm>
                <a:off x="846" y="0"/>
                <a:ext cx="1304" cy="451"/>
                <a:chOff x="846" y="0"/>
                <a:chExt cx="1304" cy="451"/>
              </a:xfrm>
            </p:grpSpPr>
            <p:sp>
              <p:nvSpPr>
                <p:cNvPr id="193570" name="Rectangle 46"/>
                <p:cNvSpPr>
                  <a:spLocks noChangeArrowheads="1"/>
                </p:cNvSpPr>
                <p:nvPr/>
              </p:nvSpPr>
              <p:spPr bwMode="auto">
                <a:xfrm>
                  <a:off x="878" y="0"/>
                  <a:ext cx="127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193571" name="Rectangle 58"/>
                <p:cNvSpPr>
                  <a:spLocks noChangeArrowheads="1"/>
                </p:cNvSpPr>
                <p:nvPr/>
              </p:nvSpPr>
              <p:spPr bwMode="auto">
                <a:xfrm>
                  <a:off x="846" y="0"/>
                  <a:ext cx="1304"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square" lIns="0" tIns="0" rIns="0" bIns="0" anchor="ctr" anchorCtr="1">
                  <a:spAutoFit/>
                </a:bodyPr>
                <a:lstStyle/>
                <a:p>
                  <a:endParaRPr lang="en-US"/>
                </a:p>
              </p:txBody>
            </p:sp>
          </p:grpSp>
        </p:grpSp>
        <p:grpSp>
          <p:nvGrpSpPr>
            <p:cNvPr id="193545" name="Group 65"/>
            <p:cNvGrpSpPr>
              <a:grpSpLocks/>
            </p:cNvGrpSpPr>
            <p:nvPr/>
          </p:nvGrpSpPr>
          <p:grpSpPr bwMode="auto">
            <a:xfrm>
              <a:off x="3106" y="768"/>
              <a:ext cx="2648" cy="240"/>
              <a:chOff x="2181" y="0"/>
              <a:chExt cx="1863" cy="451"/>
            </a:xfrm>
          </p:grpSpPr>
          <p:sp>
            <p:nvSpPr>
              <p:cNvPr id="193564" name="Rectangle 64"/>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3565" name="Group 63"/>
              <p:cNvGrpSpPr>
                <a:grpSpLocks/>
              </p:cNvGrpSpPr>
              <p:nvPr/>
            </p:nvGrpSpPr>
            <p:grpSpPr bwMode="auto">
              <a:xfrm>
                <a:off x="2181" y="0"/>
                <a:ext cx="1863" cy="451"/>
                <a:chOff x="2181" y="0"/>
                <a:chExt cx="1863" cy="451"/>
              </a:xfrm>
            </p:grpSpPr>
            <p:sp>
              <p:nvSpPr>
                <p:cNvPr id="193566" name="Rectangle 47"/>
                <p:cNvSpPr>
                  <a:spLocks noChangeArrowheads="1"/>
                </p:cNvSpPr>
                <p:nvPr/>
              </p:nvSpPr>
              <p:spPr bwMode="auto">
                <a:xfrm>
                  <a:off x="2181" y="0"/>
                  <a:ext cx="1831"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dirty="0">
                      <a:solidFill>
                        <a:srgbClr val="FFFFFF"/>
                      </a:solidFill>
                    </a:rPr>
                    <a:t>Weaknesses</a:t>
                  </a:r>
                  <a:endParaRPr lang="en-US" sz="2400" b="1" dirty="0">
                    <a:solidFill>
                      <a:schemeClr val="tx1"/>
                    </a:solidFill>
                  </a:endParaRPr>
                </a:p>
              </p:txBody>
            </p:sp>
            <p:sp>
              <p:nvSpPr>
                <p:cNvPr id="193567" name="Rectangle 62"/>
                <p:cNvSpPr>
                  <a:spLocks noChangeArrowheads="1"/>
                </p:cNvSpPr>
                <p:nvPr/>
              </p:nvSpPr>
              <p:spPr bwMode="auto">
                <a:xfrm>
                  <a:off x="2182" y="0"/>
                  <a:ext cx="1862"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square" lIns="0" tIns="0" rIns="0" bIns="0" anchor="ctr" anchorCtr="1">
                  <a:spAutoFit/>
                </a:bodyPr>
                <a:lstStyle/>
                <a:p>
                  <a:endParaRPr lang="en-US"/>
                </a:p>
              </p:txBody>
            </p:sp>
          </p:grpSp>
        </p:grpSp>
        <p:grpSp>
          <p:nvGrpSpPr>
            <p:cNvPr id="193546" name="Group 85"/>
            <p:cNvGrpSpPr>
              <a:grpSpLocks/>
            </p:cNvGrpSpPr>
            <p:nvPr/>
          </p:nvGrpSpPr>
          <p:grpSpPr bwMode="auto">
            <a:xfrm>
              <a:off x="0" y="391"/>
              <a:ext cx="5731" cy="3857"/>
              <a:chOff x="0" y="783"/>
              <a:chExt cx="5731" cy="3459"/>
            </a:xfrm>
          </p:grpSpPr>
          <p:sp>
            <p:nvSpPr>
              <p:cNvPr id="193559" name="Rectangle 51"/>
              <p:cNvSpPr>
                <a:spLocks noChangeArrowheads="1"/>
              </p:cNvSpPr>
              <p:nvPr/>
            </p:nvSpPr>
            <p:spPr bwMode="auto">
              <a:xfrm>
                <a:off x="0" y="783"/>
                <a:ext cx="1111" cy="3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800" b="1" dirty="0">
                    <a:solidFill>
                      <a:schemeClr val="tx1"/>
                    </a:solidFill>
                  </a:rPr>
                  <a:t> Crocodile</a:t>
                </a:r>
              </a:p>
            </p:txBody>
          </p:sp>
          <p:sp>
            <p:nvSpPr>
              <p:cNvPr id="193556" name="Rectangle 52"/>
              <p:cNvSpPr>
                <a:spLocks noChangeArrowheads="1"/>
              </p:cNvSpPr>
              <p:nvPr/>
            </p:nvSpPr>
            <p:spPr bwMode="auto">
              <a:xfrm>
                <a:off x="1202" y="1353"/>
                <a:ext cx="1808" cy="2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eaLnBrk="0" hangingPunct="0">
                  <a:lnSpc>
                    <a:spcPct val="100000"/>
                  </a:lnSpc>
                  <a:buFont typeface="Wingdings" charset="0"/>
                  <a:buChar char="Ø"/>
                </a:pPr>
                <a:r>
                  <a:rPr lang="en-US" sz="2400" b="1" dirty="0"/>
                  <a:t>hideous movements of its eyes, nose and mouth (41:18-21)</a:t>
                </a:r>
              </a:p>
              <a:p>
                <a:pPr marL="228600" indent="-228600" eaLnBrk="0" hangingPunct="0">
                  <a:lnSpc>
                    <a:spcPct val="100000"/>
                  </a:lnSpc>
                  <a:buFont typeface="Wingdings" charset="0"/>
                  <a:buChar char="Ø"/>
                </a:pPr>
                <a:r>
                  <a:rPr lang="en-US" sz="2400" b="1" dirty="0">
                    <a:solidFill>
                      <a:schemeClr val="tx1"/>
                    </a:solidFill>
                  </a:rPr>
                  <a:t>jagged undersides (41:30)</a:t>
                </a:r>
              </a:p>
              <a:p>
                <a:pPr marL="228600" indent="-228600" eaLnBrk="0" hangingPunct="0">
                  <a:lnSpc>
                    <a:spcPct val="100000"/>
                  </a:lnSpc>
                  <a:buFont typeface="Wingdings" charset="0"/>
                  <a:buChar char="Ø"/>
                </a:pPr>
                <a:r>
                  <a:rPr lang="en-US" sz="2400" b="1" dirty="0">
                    <a:solidFill>
                      <a:schemeClr val="tx1"/>
                    </a:solidFill>
                  </a:rPr>
                  <a:t>wake in the water (41:32)</a:t>
                </a:r>
              </a:p>
              <a:p>
                <a:pPr marL="228600" indent="-228600" eaLnBrk="0" hangingPunct="0">
                  <a:lnSpc>
                    <a:spcPct val="100000"/>
                  </a:lnSpc>
                  <a:buFont typeface="Wingdings" charset="0"/>
                  <a:buChar char="Ø"/>
                </a:pPr>
                <a:r>
                  <a:rPr lang="en-US" sz="2400" b="1" dirty="0">
                    <a:solidFill>
                      <a:schemeClr val="tx1"/>
                    </a:solidFill>
                  </a:rPr>
                  <a:t>Leviathan is parallel to the monster </a:t>
                </a:r>
                <a:r>
                  <a:rPr lang="en-US" sz="2400" b="1" i="1" dirty="0">
                    <a:solidFill>
                      <a:schemeClr val="tx1"/>
                    </a:solidFill>
                  </a:rPr>
                  <a:t>tannin</a:t>
                </a:r>
                <a:r>
                  <a:rPr lang="en-US" sz="2400" b="1" dirty="0">
                    <a:solidFill>
                      <a:schemeClr val="tx1"/>
                    </a:solidFill>
                  </a:rPr>
                  <a:t> (Ps. 74:13b-14a), which refers to the crocodile of Egypt in Ezekiel 29:3-5 (</a:t>
                </a:r>
                <a:r>
                  <a:rPr lang="en-US" sz="2400" b="1" dirty="0" err="1">
                    <a:solidFill>
                      <a:schemeClr val="tx1"/>
                    </a:solidFill>
                  </a:rPr>
                  <a:t>Delitzsch</a:t>
                </a:r>
                <a:r>
                  <a:rPr lang="en-US" sz="2400" b="1" dirty="0">
                    <a:solidFill>
                      <a:schemeClr val="tx1"/>
                    </a:solidFill>
                  </a:rPr>
                  <a:t>, 365)</a:t>
                </a:r>
              </a:p>
            </p:txBody>
          </p:sp>
          <p:sp>
            <p:nvSpPr>
              <p:cNvPr id="193554" name="Rectangle 53"/>
              <p:cNvSpPr>
                <a:spLocks noChangeArrowheads="1"/>
              </p:cNvSpPr>
              <p:nvPr/>
            </p:nvSpPr>
            <p:spPr bwMode="auto">
              <a:xfrm>
                <a:off x="3010" y="1353"/>
                <a:ext cx="2721" cy="28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eaLnBrk="0" hangingPunct="0">
                  <a:lnSpc>
                    <a:spcPct val="100000"/>
                  </a:lnSpc>
                  <a:buFont typeface="Wingdings" charset="0"/>
                  <a:buChar char="Ø"/>
                </a:pPr>
                <a:r>
                  <a:rPr lang="en-US" sz="2400" b="1" dirty="0">
                    <a:solidFill>
                      <a:schemeClr val="tx1"/>
                    </a:solidFill>
                  </a:rPr>
                  <a:t>Meanings for </a:t>
                </a:r>
                <a:r>
                  <a:rPr lang="en-US" sz="2400" b="1" i="1" dirty="0">
                    <a:solidFill>
                      <a:schemeClr val="tx1"/>
                    </a:solidFill>
                  </a:rPr>
                  <a:t>tannin</a:t>
                </a:r>
                <a:r>
                  <a:rPr lang="en-US" sz="2400" b="1" dirty="0">
                    <a:solidFill>
                      <a:schemeClr val="tx1"/>
                    </a:solidFill>
                  </a:rPr>
                  <a:t> include </a:t>
                </a:r>
                <a:r>
                  <a:rPr lang="ru-RU" sz="2400" b="1" dirty="0">
                    <a:solidFill>
                      <a:schemeClr val="tx1"/>
                    </a:solidFill>
                  </a:rPr>
                  <a:t>"</a:t>
                </a:r>
                <a:r>
                  <a:rPr lang="en-US" sz="2400" b="1" dirty="0">
                    <a:solidFill>
                      <a:schemeClr val="tx1"/>
                    </a:solidFill>
                  </a:rPr>
                  <a:t>serpent, dragon, and sea-monster,</a:t>
                </a:r>
                <a:r>
                  <a:rPr lang="ru-RU" sz="2400" b="1" dirty="0">
                    <a:solidFill>
                      <a:schemeClr val="tx1"/>
                    </a:solidFill>
                  </a:rPr>
                  <a:t>"</a:t>
                </a:r>
                <a:r>
                  <a:rPr lang="en-US" sz="2400" b="1" dirty="0">
                    <a:solidFill>
                      <a:schemeClr val="tx1"/>
                    </a:solidFill>
                  </a:rPr>
                  <a:t> but never the crocodile.  It generally refers to a mythological dragon (cf. Job 7:12).  Also, parallelism does not equate the two beasts anyway, but only compares their common, fierce characteristics.  </a:t>
                </a:r>
              </a:p>
              <a:p>
                <a:pPr marL="228600" indent="-228600" eaLnBrk="0" hangingPunct="0">
                  <a:lnSpc>
                    <a:spcPct val="100000"/>
                  </a:lnSpc>
                  <a:buFont typeface="Wingdings" charset="0"/>
                  <a:buChar char="Ø"/>
                </a:pPr>
                <a:r>
                  <a:rPr lang="en-US" sz="2400" b="1" dirty="0">
                    <a:solidFill>
                      <a:schemeClr val="tx1"/>
                    </a:solidFill>
                  </a:rPr>
                  <a:t>This </a:t>
                </a:r>
                <a:r>
                  <a:rPr lang="en-US" sz="2400" b="1" i="1" dirty="0">
                    <a:solidFill>
                      <a:schemeClr val="tx1"/>
                    </a:solidFill>
                  </a:rPr>
                  <a:t>tannin</a:t>
                </a:r>
                <a:r>
                  <a:rPr lang="en-US" sz="2400" b="1" dirty="0">
                    <a:solidFill>
                      <a:schemeClr val="tx1"/>
                    </a:solidFill>
                  </a:rPr>
                  <a:t> (Ezek. 29:3-5) is probably not mythological but figurative for Pharaoh, who boasts of the creating the Nile.</a:t>
                </a:r>
              </a:p>
            </p:txBody>
          </p:sp>
        </p:grpSp>
      </p:grpSp>
      <p:sp>
        <p:nvSpPr>
          <p:cNvPr id="193542" name="Text Box 4"/>
          <p:cNvSpPr txBox="1">
            <a:spLocks noChangeArrowheads="1"/>
          </p:cNvSpPr>
          <p:nvPr/>
        </p:nvSpPr>
        <p:spPr bwMode="auto">
          <a:xfrm>
            <a:off x="1927448" y="685800"/>
            <a:ext cx="4876800" cy="503238"/>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dirty="0">
                <a:solidFill>
                  <a:srgbClr val="FFFFFF"/>
                </a:solidFill>
                <a:latin typeface="Arial" charset="0"/>
                <a:cs typeface="Arial" charset="0"/>
              </a:rPr>
              <a:t>Leviathan (Job 41:1-34)</a:t>
            </a:r>
            <a:endParaRPr lang="en-US" sz="3200" b="1" dirty="0">
              <a:solidFill>
                <a:srgbClr val="FFFFFF"/>
              </a:solidFill>
              <a:latin typeface="Arial" charset="0"/>
              <a:cs typeface="Arial" charset="0"/>
            </a:endParaRPr>
          </a:p>
        </p:txBody>
      </p:sp>
      <p:sp>
        <p:nvSpPr>
          <p:cNvPr id="19354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379</a:t>
            </a:r>
          </a:p>
        </p:txBody>
      </p:sp>
    </p:spTree>
    <p:extLst>
      <p:ext uri="{BB962C8B-B14F-4D97-AF65-F5344CB8AC3E}">
        <p14:creationId xmlns:p14="http://schemas.microsoft.com/office/powerpoint/2010/main" val="1905513401"/>
      </p:ext>
    </p:extLst>
  </p:cSld>
  <p:clrMapOvr>
    <a:overrideClrMapping bg1="lt1" tx1="dk1" bg2="lt2" tx2="dk2" accent1="accent1" accent2="accent2" accent3="accent3" accent4="accent4" accent5="accent5" accent6="accent6" hlink="hlink" folHlink="folHlink"/>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en-US" sz="3200" b="1" dirty="0">
                <a:solidFill>
                  <a:schemeClr val="bg1"/>
                </a:solidFill>
                <a:effectLst>
                  <a:glow rad="228600">
                    <a:schemeClr val="tx1"/>
                  </a:glow>
                </a:effectLst>
                <a:latin typeface="Arial"/>
                <a:cs typeface="Arial"/>
              </a:rPr>
              <a:t>Tyrannosaurus Rex</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pic>
        <p:nvPicPr>
          <p:cNvPr id="2" name="Picture 1"/>
          <p:cNvPicPr>
            <a:picLocks noChangeAspect="1"/>
          </p:cNvPicPr>
          <p:nvPr/>
        </p:nvPicPr>
        <p:blipFill>
          <a:blip r:embed="rId3"/>
          <a:stretch>
            <a:fillRect/>
          </a:stretch>
        </p:blipFill>
        <p:spPr>
          <a:xfrm>
            <a:off x="323528" y="620688"/>
            <a:ext cx="8363738" cy="5616624"/>
          </a:xfrm>
          <a:prstGeom prst="rect">
            <a:avLst/>
          </a:prstGeom>
        </p:spPr>
      </p:pic>
    </p:spTree>
    <p:extLst>
      <p:ext uri="{BB962C8B-B14F-4D97-AF65-F5344CB8AC3E}">
        <p14:creationId xmlns:p14="http://schemas.microsoft.com/office/powerpoint/2010/main" val="2135815761"/>
      </p:ext>
    </p:extLst>
  </p:cSld>
  <p:clrMapOvr>
    <a:masterClrMapping/>
  </p:clrMapOvr>
  <p:transition spd="med">
    <p:randomBar dir="vert"/>
  </p:transition>
</p:sld>
</file>

<file path=ppt/slides/slide186.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sp>
        <p:nvSpPr>
          <p:cNvPr id="195586"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grpSp>
        <p:nvGrpSpPr>
          <p:cNvPr id="195587" name="Group 73"/>
          <p:cNvGrpSpPr>
            <a:grpSpLocks/>
          </p:cNvGrpSpPr>
          <p:nvPr/>
        </p:nvGrpSpPr>
        <p:grpSpPr bwMode="auto">
          <a:xfrm>
            <a:off x="-76200" y="1219200"/>
            <a:ext cx="9220200" cy="5638800"/>
            <a:chOff x="-48" y="768"/>
            <a:chExt cx="5808" cy="3552"/>
          </a:xfrm>
        </p:grpSpPr>
        <p:grpSp>
          <p:nvGrpSpPr>
            <p:cNvPr id="195591" name="Group 53"/>
            <p:cNvGrpSpPr>
              <a:grpSpLocks/>
            </p:cNvGrpSpPr>
            <p:nvPr/>
          </p:nvGrpSpPr>
          <p:grpSpPr bwMode="auto">
            <a:xfrm>
              <a:off x="6" y="773"/>
              <a:ext cx="762" cy="235"/>
              <a:chOff x="0" y="0"/>
              <a:chExt cx="846" cy="451"/>
            </a:xfrm>
          </p:grpSpPr>
          <p:sp>
            <p:nvSpPr>
              <p:cNvPr id="195612" name="Rectangle 52"/>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5613" name="Group 51"/>
              <p:cNvGrpSpPr>
                <a:grpSpLocks/>
              </p:cNvGrpSpPr>
              <p:nvPr/>
            </p:nvGrpSpPr>
            <p:grpSpPr bwMode="auto">
              <a:xfrm>
                <a:off x="0" y="0"/>
                <a:ext cx="846" cy="451"/>
                <a:chOff x="0" y="0"/>
                <a:chExt cx="846" cy="451"/>
              </a:xfrm>
            </p:grpSpPr>
            <p:sp>
              <p:nvSpPr>
                <p:cNvPr id="195614" name="Rectangle 45"/>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1200" b="1">
                      <a:solidFill>
                        <a:schemeClr val="tx1"/>
                      </a:solidFill>
                    </a:rPr>
                    <a:t> </a:t>
                  </a:r>
                </a:p>
                <a:p>
                  <a:pPr eaLnBrk="0" hangingPunct="0">
                    <a:lnSpc>
                      <a:spcPct val="100000"/>
                    </a:lnSpc>
                  </a:pPr>
                  <a:endParaRPr lang="en-US" sz="1200" b="1">
                    <a:solidFill>
                      <a:schemeClr val="tx1"/>
                    </a:solidFill>
                  </a:endParaRPr>
                </a:p>
              </p:txBody>
            </p:sp>
            <p:sp>
              <p:nvSpPr>
                <p:cNvPr id="195615" name="Rectangle 5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95592" name="Group 72"/>
            <p:cNvGrpSpPr>
              <a:grpSpLocks/>
            </p:cNvGrpSpPr>
            <p:nvPr/>
          </p:nvGrpSpPr>
          <p:grpSpPr bwMode="auto">
            <a:xfrm>
              <a:off x="768" y="773"/>
              <a:ext cx="4986" cy="235"/>
              <a:chOff x="1208" y="773"/>
              <a:chExt cx="4546" cy="235"/>
            </a:xfrm>
          </p:grpSpPr>
          <p:grpSp>
            <p:nvGrpSpPr>
              <p:cNvPr id="195602" name="Group 57"/>
              <p:cNvGrpSpPr>
                <a:grpSpLocks/>
              </p:cNvGrpSpPr>
              <p:nvPr/>
            </p:nvGrpSpPr>
            <p:grpSpPr bwMode="auto">
              <a:xfrm>
                <a:off x="1208" y="773"/>
                <a:ext cx="2050" cy="235"/>
                <a:chOff x="846" y="0"/>
                <a:chExt cx="1442" cy="451"/>
              </a:xfrm>
            </p:grpSpPr>
            <p:sp>
              <p:nvSpPr>
                <p:cNvPr id="195608" name="Rectangle 5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5609" name="Group 55"/>
                <p:cNvGrpSpPr>
                  <a:grpSpLocks/>
                </p:cNvGrpSpPr>
                <p:nvPr/>
              </p:nvGrpSpPr>
              <p:grpSpPr bwMode="auto">
                <a:xfrm>
                  <a:off x="846" y="0"/>
                  <a:ext cx="1442" cy="451"/>
                  <a:chOff x="846" y="0"/>
                  <a:chExt cx="1442" cy="451"/>
                </a:xfrm>
              </p:grpSpPr>
              <p:sp>
                <p:nvSpPr>
                  <p:cNvPr id="195610"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195611" name="Rectangle 5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95603" name="Group 61"/>
              <p:cNvGrpSpPr>
                <a:grpSpLocks/>
              </p:cNvGrpSpPr>
              <p:nvPr/>
            </p:nvGrpSpPr>
            <p:grpSpPr bwMode="auto">
              <a:xfrm>
                <a:off x="3258" y="773"/>
                <a:ext cx="2496" cy="235"/>
                <a:chOff x="2288" y="0"/>
                <a:chExt cx="1756" cy="451"/>
              </a:xfrm>
            </p:grpSpPr>
            <p:sp>
              <p:nvSpPr>
                <p:cNvPr id="195604" name="Rectangle 6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5605" name="Group 59"/>
                <p:cNvGrpSpPr>
                  <a:grpSpLocks/>
                </p:cNvGrpSpPr>
                <p:nvPr/>
              </p:nvGrpSpPr>
              <p:grpSpPr bwMode="auto">
                <a:xfrm>
                  <a:off x="2288" y="0"/>
                  <a:ext cx="1756" cy="451"/>
                  <a:chOff x="2288" y="0"/>
                  <a:chExt cx="1756" cy="451"/>
                </a:xfrm>
              </p:grpSpPr>
              <p:sp>
                <p:nvSpPr>
                  <p:cNvPr id="195606"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solidFill>
                        <a:schemeClr val="tx1"/>
                      </a:solidFill>
                    </a:endParaRPr>
                  </a:p>
                </p:txBody>
              </p:sp>
              <p:sp>
                <p:nvSpPr>
                  <p:cNvPr id="195607" name="Rectangle 5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grpSp>
          <p:nvGrpSpPr>
            <p:cNvPr id="195593" name="Group 65"/>
            <p:cNvGrpSpPr>
              <a:grpSpLocks/>
            </p:cNvGrpSpPr>
            <p:nvPr/>
          </p:nvGrpSpPr>
          <p:grpSpPr bwMode="auto">
            <a:xfrm>
              <a:off x="-48" y="1008"/>
              <a:ext cx="816" cy="3307"/>
              <a:chOff x="-60" y="451"/>
              <a:chExt cx="906" cy="2524"/>
            </a:xfrm>
          </p:grpSpPr>
          <p:sp>
            <p:nvSpPr>
              <p:cNvPr id="195598" name="Rectangle 64"/>
              <p:cNvSpPr>
                <a:spLocks noChangeArrowheads="1"/>
              </p:cNvSpPr>
              <p:nvPr/>
            </p:nvSpPr>
            <p:spPr bwMode="auto">
              <a:xfrm>
                <a:off x="0" y="451"/>
                <a:ext cx="846" cy="2524"/>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5599" name="Group 63"/>
              <p:cNvGrpSpPr>
                <a:grpSpLocks/>
              </p:cNvGrpSpPr>
              <p:nvPr/>
            </p:nvGrpSpPr>
            <p:grpSpPr bwMode="auto">
              <a:xfrm>
                <a:off x="-60" y="451"/>
                <a:ext cx="906" cy="2524"/>
                <a:chOff x="-60" y="451"/>
                <a:chExt cx="906" cy="2524"/>
              </a:xfrm>
            </p:grpSpPr>
            <p:sp>
              <p:nvSpPr>
                <p:cNvPr id="195600" name="Rectangle 48"/>
                <p:cNvSpPr>
                  <a:spLocks noChangeArrowheads="1"/>
                </p:cNvSpPr>
                <p:nvPr/>
              </p:nvSpPr>
              <p:spPr bwMode="auto">
                <a:xfrm>
                  <a:off x="-60" y="451"/>
                  <a:ext cx="906" cy="2524"/>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gn="ctr">
                    <a:lnSpc>
                      <a:spcPct val="100000"/>
                    </a:lnSpc>
                  </a:pPr>
                  <a:r>
                    <a:rPr lang="en-US" sz="2400" b="1">
                      <a:solidFill>
                        <a:schemeClr val="tx1"/>
                      </a:solidFill>
                    </a:rPr>
                    <a:t>Marine</a:t>
                  </a:r>
                </a:p>
                <a:p>
                  <a:pPr algn="ctr">
                    <a:lnSpc>
                      <a:spcPct val="100000"/>
                    </a:lnSpc>
                  </a:pPr>
                  <a:r>
                    <a:rPr lang="en-US" sz="2400" b="1">
                      <a:solidFill>
                        <a:schemeClr val="tx1"/>
                      </a:solidFill>
                    </a:rPr>
                    <a:t>Dinosaur</a:t>
                  </a:r>
                </a:p>
              </p:txBody>
            </p:sp>
            <p:sp>
              <p:nvSpPr>
                <p:cNvPr id="195601" name="Rectangle 62"/>
                <p:cNvSpPr>
                  <a:spLocks noChangeArrowheads="1"/>
                </p:cNvSpPr>
                <p:nvPr/>
              </p:nvSpPr>
              <p:spPr bwMode="auto">
                <a:xfrm>
                  <a:off x="0" y="451"/>
                  <a:ext cx="846" cy="2524"/>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95594" name="Group 67"/>
            <p:cNvGrpSpPr>
              <a:grpSpLocks/>
            </p:cNvGrpSpPr>
            <p:nvPr/>
          </p:nvGrpSpPr>
          <p:grpSpPr bwMode="auto">
            <a:xfrm>
              <a:off x="768" y="1008"/>
              <a:ext cx="4986" cy="3307"/>
              <a:chOff x="846" y="451"/>
              <a:chExt cx="3198" cy="2524"/>
            </a:xfrm>
          </p:grpSpPr>
          <p:sp>
            <p:nvSpPr>
              <p:cNvPr id="195596" name="Rectangle 49"/>
              <p:cNvSpPr>
                <a:spLocks noChangeArrowheads="1"/>
              </p:cNvSpPr>
              <p:nvPr/>
            </p:nvSpPr>
            <p:spPr bwMode="auto">
              <a:xfrm>
                <a:off x="878" y="451"/>
                <a:ext cx="3134" cy="2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marL="228600" indent="-228600">
                  <a:lnSpc>
                    <a:spcPct val="100000"/>
                  </a:lnSpc>
                  <a:buFont typeface="Wingdings" charset="0"/>
                  <a:buChar char="Ø"/>
                </a:pPr>
                <a:r>
                  <a:rPr lang="en-US" sz="2800" b="1" dirty="0">
                    <a:solidFill>
                      <a:schemeClr val="tx1"/>
                    </a:solidFill>
                  </a:rPr>
                  <a:t>A meat-eating marine dinosaur (e.g., Tyrannosaurus Rex, </a:t>
                </a:r>
                <a:r>
                  <a:rPr lang="en-US" sz="2800" b="1" dirty="0" err="1">
                    <a:solidFill>
                      <a:schemeClr val="tx1"/>
                    </a:solidFill>
                  </a:rPr>
                  <a:t>Allosaurus</a:t>
                </a:r>
                <a:r>
                  <a:rPr lang="en-US" sz="2800" b="1" dirty="0">
                    <a:solidFill>
                      <a:schemeClr val="tx1"/>
                    </a:solidFill>
                  </a:rPr>
                  <a:t>, or </a:t>
                </a:r>
                <a:r>
                  <a:rPr lang="en-US" sz="2800" b="1" dirty="0" err="1">
                    <a:solidFill>
                      <a:schemeClr val="tx1"/>
                    </a:solidFill>
                  </a:rPr>
                  <a:t>Ankylosaurus</a:t>
                </a:r>
                <a:r>
                  <a:rPr lang="en-US" sz="2800" b="1" dirty="0">
                    <a:solidFill>
                      <a:schemeClr val="tx1"/>
                    </a:solidFill>
                  </a:rPr>
                  <a:t>)</a:t>
                </a:r>
              </a:p>
              <a:p>
                <a:pPr marL="228600" indent="-228600" eaLnBrk="0" hangingPunct="0">
                  <a:lnSpc>
                    <a:spcPct val="100000"/>
                  </a:lnSpc>
                  <a:buFont typeface="Wingdings" charset="0"/>
                  <a:buChar char="Ø"/>
                </a:pPr>
                <a:r>
                  <a:rPr lang="en-US" sz="2800" b="1" dirty="0">
                    <a:solidFill>
                      <a:schemeClr val="tx1"/>
                    </a:solidFill>
                  </a:rPr>
                  <a:t>While a crocodile has been harpooned (cf. 41:7, 26), who would dare try to harpoon or club (41:29) a Tyrannosaurus Rex or other marine dinosaur?</a:t>
                </a:r>
              </a:p>
              <a:p>
                <a:pPr marL="228600" indent="-228600" eaLnBrk="0" hangingPunct="0">
                  <a:lnSpc>
                    <a:spcPct val="100000"/>
                  </a:lnSpc>
                  <a:buFont typeface="Wingdings" charset="0"/>
                  <a:buChar char="Ø"/>
                </a:pPr>
                <a:r>
                  <a:rPr lang="en-US" sz="2800" b="1" dirty="0">
                    <a:solidFill>
                      <a:schemeClr val="tx1"/>
                    </a:solidFill>
                  </a:rPr>
                  <a:t>Leviathan has great significance attached to his limbs (41:12).  </a:t>
                </a:r>
              </a:p>
              <a:p>
                <a:pPr marL="228600" indent="-228600" eaLnBrk="0" hangingPunct="0">
                  <a:lnSpc>
                    <a:spcPct val="100000"/>
                  </a:lnSpc>
                  <a:buFont typeface="Wingdings" charset="0"/>
                  <a:buChar char="Ø"/>
                </a:pPr>
                <a:r>
                  <a:rPr lang="en-US" sz="2800" b="1" dirty="0">
                    <a:solidFill>
                      <a:schemeClr val="tx1"/>
                    </a:solidFill>
                  </a:rPr>
                  <a:t>He </a:t>
                </a:r>
                <a:r>
                  <a:rPr lang="ru-RU" altLang="ja-JP" sz="2800" b="1" dirty="0">
                    <a:solidFill>
                      <a:schemeClr val="tx1"/>
                    </a:solidFill>
                  </a:rPr>
                  <a:t>"</a:t>
                </a:r>
                <a:r>
                  <a:rPr lang="en-US" altLang="ja-JP" sz="2800" b="1" dirty="0">
                    <a:solidFill>
                      <a:schemeClr val="tx1"/>
                    </a:solidFill>
                  </a:rPr>
                  <a:t>rises up</a:t>
                </a:r>
                <a:r>
                  <a:rPr lang="ru-RU" altLang="ja-JP" sz="2800" b="1" dirty="0">
                    <a:solidFill>
                      <a:schemeClr val="tx1"/>
                    </a:solidFill>
                  </a:rPr>
                  <a:t>"</a:t>
                </a:r>
                <a:r>
                  <a:rPr lang="en-US" altLang="ja-JP" sz="2800" b="1" dirty="0">
                    <a:solidFill>
                      <a:schemeClr val="tx1"/>
                    </a:solidFill>
                  </a:rPr>
                  <a:t> &amp; terrifies (41:25), which a Tyrannosaurus Rex or similar dinosaur could do by standing on hind legs (not true of crocodiles which cannot </a:t>
                </a:r>
                <a:r>
                  <a:rPr lang="ru-RU" altLang="ja-JP" sz="2800" b="1" dirty="0">
                    <a:solidFill>
                      <a:schemeClr val="tx1"/>
                    </a:solidFill>
                  </a:rPr>
                  <a:t>"</a:t>
                </a:r>
                <a:r>
                  <a:rPr lang="en-US" altLang="ja-JP" sz="2800" b="1" dirty="0">
                    <a:solidFill>
                      <a:schemeClr val="tx1"/>
                    </a:solidFill>
                  </a:rPr>
                  <a:t>look down</a:t>
                </a:r>
                <a:r>
                  <a:rPr lang="ru-RU" altLang="ja-JP" sz="2800" b="1" dirty="0">
                    <a:solidFill>
                      <a:schemeClr val="tx1"/>
                    </a:solidFill>
                  </a:rPr>
                  <a:t>"</a:t>
                </a:r>
                <a:r>
                  <a:rPr lang="en-US" altLang="ja-JP" sz="2800" b="1" dirty="0">
                    <a:solidFill>
                      <a:schemeClr val="tx1"/>
                    </a:solidFill>
                  </a:rPr>
                  <a:t> on others).</a:t>
                </a:r>
                <a:endParaRPr lang="en-US" sz="2800" b="1" dirty="0">
                  <a:solidFill>
                    <a:schemeClr val="tx1"/>
                  </a:solidFill>
                </a:endParaRPr>
              </a:p>
            </p:txBody>
          </p:sp>
          <p:sp>
            <p:nvSpPr>
              <p:cNvPr id="195597" name="Rectangle 66"/>
              <p:cNvSpPr>
                <a:spLocks noChangeArrowheads="1"/>
              </p:cNvSpPr>
              <p:nvPr/>
            </p:nvSpPr>
            <p:spPr bwMode="auto">
              <a:xfrm>
                <a:off x="846" y="451"/>
                <a:ext cx="3198" cy="2524"/>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sp>
          <p:nvSpPr>
            <p:cNvPr id="195595" name="Rectangle 69"/>
            <p:cNvSpPr>
              <a:spLocks noChangeArrowheads="1"/>
            </p:cNvSpPr>
            <p:nvPr/>
          </p:nvSpPr>
          <p:spPr bwMode="auto">
            <a:xfrm>
              <a:off x="0" y="768"/>
              <a:ext cx="5760" cy="3552"/>
            </a:xfrm>
            <a:prstGeom prst="rect">
              <a:avLst/>
            </a:prstGeom>
            <a:noFill/>
            <a:ln w="1428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sp>
        <p:nvSpPr>
          <p:cNvPr id="195588" name="Text Box 4"/>
          <p:cNvSpPr txBox="1">
            <a:spLocks noChangeArrowheads="1"/>
          </p:cNvSpPr>
          <p:nvPr/>
        </p:nvSpPr>
        <p:spPr bwMode="auto">
          <a:xfrm>
            <a:off x="1752600" y="685800"/>
            <a:ext cx="4876800" cy="503238"/>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Leviathan (Job 41:1-34)</a:t>
            </a:r>
            <a:endParaRPr lang="en-US" sz="3200" b="1">
              <a:solidFill>
                <a:srgbClr val="FFFFFF"/>
              </a:solidFill>
              <a:latin typeface="Arial" charset="0"/>
              <a:cs typeface="Arial" charset="0"/>
            </a:endParaRPr>
          </a:p>
        </p:txBody>
      </p:sp>
      <p:pic>
        <p:nvPicPr>
          <p:cNvPr id="195589" name="Picture 32" descr="Tyrannosaurus Rex01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00200"/>
            <a:ext cx="1219200" cy="2312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90"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379</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sp>
        <p:nvSpPr>
          <p:cNvPr id="196611" name="Rectangle 32"/>
          <p:cNvSpPr>
            <a:spLocks noChangeArrowheads="1"/>
          </p:cNvSpPr>
          <p:nvPr/>
        </p:nvSpPr>
        <p:spPr bwMode="auto">
          <a:xfrm>
            <a:off x="1219200" y="1600200"/>
            <a:ext cx="7924800" cy="5257800"/>
          </a:xfrm>
          <a:prstGeom prst="rect">
            <a:avLst/>
          </a:prstGeom>
          <a:solidFill>
            <a:srgbClr val="E9E2B6"/>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endParaRPr lang="en-US"/>
          </a:p>
        </p:txBody>
      </p:sp>
      <p:sp>
        <p:nvSpPr>
          <p:cNvPr id="196612"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grpSp>
        <p:nvGrpSpPr>
          <p:cNvPr id="196613" name="Group 5"/>
          <p:cNvGrpSpPr>
            <a:grpSpLocks/>
          </p:cNvGrpSpPr>
          <p:nvPr/>
        </p:nvGrpSpPr>
        <p:grpSpPr bwMode="auto">
          <a:xfrm>
            <a:off x="0" y="1219200"/>
            <a:ext cx="9144000" cy="5638800"/>
            <a:chOff x="0" y="768"/>
            <a:chExt cx="5760" cy="3552"/>
          </a:xfrm>
        </p:grpSpPr>
        <p:grpSp>
          <p:nvGrpSpPr>
            <p:cNvPr id="196616" name="Group 6"/>
            <p:cNvGrpSpPr>
              <a:grpSpLocks/>
            </p:cNvGrpSpPr>
            <p:nvPr/>
          </p:nvGrpSpPr>
          <p:grpSpPr bwMode="auto">
            <a:xfrm>
              <a:off x="6" y="773"/>
              <a:ext cx="762" cy="235"/>
              <a:chOff x="0" y="0"/>
              <a:chExt cx="846" cy="451"/>
            </a:xfrm>
          </p:grpSpPr>
          <p:sp>
            <p:nvSpPr>
              <p:cNvPr id="196633" name="Rectangle 7"/>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6634" name="Group 8"/>
              <p:cNvGrpSpPr>
                <a:grpSpLocks/>
              </p:cNvGrpSpPr>
              <p:nvPr/>
            </p:nvGrpSpPr>
            <p:grpSpPr bwMode="auto">
              <a:xfrm>
                <a:off x="0" y="0"/>
                <a:ext cx="846" cy="451"/>
                <a:chOff x="0" y="0"/>
                <a:chExt cx="846" cy="451"/>
              </a:xfrm>
            </p:grpSpPr>
            <p:sp>
              <p:nvSpPr>
                <p:cNvPr id="196635" name="Rectangle 9"/>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1200" b="1">
                      <a:solidFill>
                        <a:schemeClr val="tx1"/>
                      </a:solidFill>
                    </a:rPr>
                    <a:t> </a:t>
                  </a:r>
                </a:p>
                <a:p>
                  <a:pPr eaLnBrk="0" hangingPunct="0">
                    <a:lnSpc>
                      <a:spcPct val="100000"/>
                    </a:lnSpc>
                  </a:pPr>
                  <a:endParaRPr lang="en-US" sz="1200" b="1">
                    <a:solidFill>
                      <a:schemeClr val="tx1"/>
                    </a:solidFill>
                  </a:endParaRPr>
                </a:p>
              </p:txBody>
            </p:sp>
            <p:sp>
              <p:nvSpPr>
                <p:cNvPr id="196636" name="Rectangle 1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96617" name="Group 11"/>
            <p:cNvGrpSpPr>
              <a:grpSpLocks/>
            </p:cNvGrpSpPr>
            <p:nvPr/>
          </p:nvGrpSpPr>
          <p:grpSpPr bwMode="auto">
            <a:xfrm>
              <a:off x="768" y="773"/>
              <a:ext cx="4986" cy="235"/>
              <a:chOff x="1208" y="773"/>
              <a:chExt cx="4546" cy="235"/>
            </a:xfrm>
          </p:grpSpPr>
          <p:grpSp>
            <p:nvGrpSpPr>
              <p:cNvPr id="196623" name="Group 12"/>
              <p:cNvGrpSpPr>
                <a:grpSpLocks/>
              </p:cNvGrpSpPr>
              <p:nvPr/>
            </p:nvGrpSpPr>
            <p:grpSpPr bwMode="auto">
              <a:xfrm>
                <a:off x="1208" y="773"/>
                <a:ext cx="2050" cy="235"/>
                <a:chOff x="846" y="0"/>
                <a:chExt cx="1442" cy="451"/>
              </a:xfrm>
            </p:grpSpPr>
            <p:sp>
              <p:nvSpPr>
                <p:cNvPr id="196629" name="Rectangle 13"/>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6630" name="Group 14"/>
                <p:cNvGrpSpPr>
                  <a:grpSpLocks/>
                </p:cNvGrpSpPr>
                <p:nvPr/>
              </p:nvGrpSpPr>
              <p:grpSpPr bwMode="auto">
                <a:xfrm>
                  <a:off x="846" y="0"/>
                  <a:ext cx="1442" cy="451"/>
                  <a:chOff x="846" y="0"/>
                  <a:chExt cx="1442" cy="451"/>
                </a:xfrm>
              </p:grpSpPr>
              <p:sp>
                <p:nvSpPr>
                  <p:cNvPr id="196631" name="Rectangle 15"/>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196632" name="Rectangle 16"/>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96624" name="Group 17"/>
              <p:cNvGrpSpPr>
                <a:grpSpLocks/>
              </p:cNvGrpSpPr>
              <p:nvPr/>
            </p:nvGrpSpPr>
            <p:grpSpPr bwMode="auto">
              <a:xfrm>
                <a:off x="3258" y="773"/>
                <a:ext cx="2496" cy="235"/>
                <a:chOff x="2288" y="0"/>
                <a:chExt cx="1756" cy="451"/>
              </a:xfrm>
            </p:grpSpPr>
            <p:sp>
              <p:nvSpPr>
                <p:cNvPr id="196625" name="Rectangle 18"/>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6626" name="Group 19"/>
                <p:cNvGrpSpPr>
                  <a:grpSpLocks/>
                </p:cNvGrpSpPr>
                <p:nvPr/>
              </p:nvGrpSpPr>
              <p:grpSpPr bwMode="auto">
                <a:xfrm>
                  <a:off x="2288" y="0"/>
                  <a:ext cx="1756" cy="451"/>
                  <a:chOff x="2288" y="0"/>
                  <a:chExt cx="1756" cy="451"/>
                </a:xfrm>
              </p:grpSpPr>
              <p:sp>
                <p:nvSpPr>
                  <p:cNvPr id="196627" name="Rectangle 20"/>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solidFill>
                        <a:schemeClr val="tx1"/>
                      </a:solidFill>
                    </a:endParaRPr>
                  </a:p>
                </p:txBody>
              </p:sp>
              <p:sp>
                <p:nvSpPr>
                  <p:cNvPr id="196628" name="Rectangle 21"/>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sp>
          <p:nvSpPr>
            <p:cNvPr id="196618" name="Rectangle 26"/>
            <p:cNvSpPr>
              <a:spLocks noChangeArrowheads="1"/>
            </p:cNvSpPr>
            <p:nvPr/>
          </p:nvSpPr>
          <p:spPr bwMode="auto">
            <a:xfrm>
              <a:off x="6" y="1008"/>
              <a:ext cx="762" cy="3307"/>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nvGrpSpPr>
            <p:cNvPr id="196619" name="Group 27"/>
            <p:cNvGrpSpPr>
              <a:grpSpLocks/>
            </p:cNvGrpSpPr>
            <p:nvPr/>
          </p:nvGrpSpPr>
          <p:grpSpPr bwMode="auto">
            <a:xfrm>
              <a:off x="768" y="1008"/>
              <a:ext cx="4986" cy="3307"/>
              <a:chOff x="846" y="451"/>
              <a:chExt cx="3198" cy="2524"/>
            </a:xfrm>
          </p:grpSpPr>
          <p:sp>
            <p:nvSpPr>
              <p:cNvPr id="196621" name="Rectangle 29"/>
              <p:cNvSpPr>
                <a:spLocks noChangeArrowheads="1"/>
              </p:cNvSpPr>
              <p:nvPr/>
            </p:nvSpPr>
            <p:spPr bwMode="auto">
              <a:xfrm>
                <a:off x="846" y="451"/>
                <a:ext cx="3198" cy="2524"/>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sp>
            <p:nvSpPr>
              <p:cNvPr id="196622" name="Rectangle 28"/>
              <p:cNvSpPr>
                <a:spLocks noChangeArrowheads="1"/>
              </p:cNvSpPr>
              <p:nvPr/>
            </p:nvSpPr>
            <p:spPr bwMode="auto">
              <a:xfrm>
                <a:off x="878" y="451"/>
                <a:ext cx="3134" cy="2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eaLnBrk="0" hangingPunct="0">
                  <a:lnSpc>
                    <a:spcPct val="100000"/>
                  </a:lnSpc>
                </a:pPr>
                <a:endParaRPr lang="en-US" altLang="ja-JP" sz="2800" b="1" dirty="0">
                  <a:solidFill>
                    <a:schemeClr val="tx1"/>
                  </a:solidFill>
                </a:endParaRPr>
              </a:p>
            </p:txBody>
          </p:sp>
        </p:grpSp>
        <p:sp>
          <p:nvSpPr>
            <p:cNvPr id="196620" name="Rectangle 30"/>
            <p:cNvSpPr>
              <a:spLocks noChangeArrowheads="1"/>
            </p:cNvSpPr>
            <p:nvPr/>
          </p:nvSpPr>
          <p:spPr bwMode="auto">
            <a:xfrm>
              <a:off x="0" y="768"/>
              <a:ext cx="5760" cy="3552"/>
            </a:xfrm>
            <a:prstGeom prst="rect">
              <a:avLst/>
            </a:prstGeom>
            <a:noFill/>
            <a:ln w="1428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sp>
        <p:nvSpPr>
          <p:cNvPr id="196614" name="Text Box 4"/>
          <p:cNvSpPr txBox="1">
            <a:spLocks noChangeArrowheads="1"/>
          </p:cNvSpPr>
          <p:nvPr/>
        </p:nvSpPr>
        <p:spPr bwMode="auto">
          <a:xfrm>
            <a:off x="1752600" y="685800"/>
            <a:ext cx="4876800" cy="503238"/>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Leviathan (Job 41:1-34)</a:t>
            </a:r>
            <a:endParaRPr lang="en-US" sz="3200" b="1">
              <a:solidFill>
                <a:srgbClr val="FFFFFF"/>
              </a:solidFill>
              <a:latin typeface="Arial" charset="0"/>
              <a:cs typeface="Arial" charset="0"/>
            </a:endParaRPr>
          </a:p>
        </p:txBody>
      </p:sp>
      <p:sp>
        <p:nvSpPr>
          <p:cNvPr id="1966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379</a:t>
            </a:r>
          </a:p>
        </p:txBody>
      </p:sp>
      <p:grpSp>
        <p:nvGrpSpPr>
          <p:cNvPr id="56" name="Group 73"/>
          <p:cNvGrpSpPr>
            <a:grpSpLocks/>
          </p:cNvGrpSpPr>
          <p:nvPr/>
        </p:nvGrpSpPr>
        <p:grpSpPr bwMode="auto">
          <a:xfrm>
            <a:off x="-76200" y="1219200"/>
            <a:ext cx="9220200" cy="5638800"/>
            <a:chOff x="-48" y="768"/>
            <a:chExt cx="5808" cy="3552"/>
          </a:xfrm>
        </p:grpSpPr>
        <p:grpSp>
          <p:nvGrpSpPr>
            <p:cNvPr id="57" name="Group 53"/>
            <p:cNvGrpSpPr>
              <a:grpSpLocks/>
            </p:cNvGrpSpPr>
            <p:nvPr/>
          </p:nvGrpSpPr>
          <p:grpSpPr bwMode="auto">
            <a:xfrm>
              <a:off x="6" y="773"/>
              <a:ext cx="762" cy="235"/>
              <a:chOff x="0" y="0"/>
              <a:chExt cx="846" cy="451"/>
            </a:xfrm>
          </p:grpSpPr>
          <p:sp>
            <p:nvSpPr>
              <p:cNvPr id="78" name="Rectangle 52"/>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79" name="Group 51"/>
              <p:cNvGrpSpPr>
                <a:grpSpLocks/>
              </p:cNvGrpSpPr>
              <p:nvPr/>
            </p:nvGrpSpPr>
            <p:grpSpPr bwMode="auto">
              <a:xfrm>
                <a:off x="0" y="0"/>
                <a:ext cx="846" cy="451"/>
                <a:chOff x="0" y="0"/>
                <a:chExt cx="846" cy="451"/>
              </a:xfrm>
            </p:grpSpPr>
            <p:sp>
              <p:nvSpPr>
                <p:cNvPr id="80" name="Rectangle 45"/>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1200" b="1">
                      <a:solidFill>
                        <a:schemeClr val="tx1"/>
                      </a:solidFill>
                    </a:rPr>
                    <a:t> </a:t>
                  </a:r>
                </a:p>
                <a:p>
                  <a:pPr eaLnBrk="0" hangingPunct="0">
                    <a:lnSpc>
                      <a:spcPct val="100000"/>
                    </a:lnSpc>
                  </a:pPr>
                  <a:endParaRPr lang="en-US" sz="1200" b="1">
                    <a:solidFill>
                      <a:schemeClr val="tx1"/>
                    </a:solidFill>
                  </a:endParaRPr>
                </a:p>
              </p:txBody>
            </p:sp>
            <p:sp>
              <p:nvSpPr>
                <p:cNvPr id="81" name="Rectangle 5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58" name="Group 72"/>
            <p:cNvGrpSpPr>
              <a:grpSpLocks/>
            </p:cNvGrpSpPr>
            <p:nvPr/>
          </p:nvGrpSpPr>
          <p:grpSpPr bwMode="auto">
            <a:xfrm>
              <a:off x="768" y="773"/>
              <a:ext cx="4986" cy="235"/>
              <a:chOff x="1208" y="773"/>
              <a:chExt cx="4546" cy="235"/>
            </a:xfrm>
          </p:grpSpPr>
          <p:grpSp>
            <p:nvGrpSpPr>
              <p:cNvPr id="68" name="Group 57"/>
              <p:cNvGrpSpPr>
                <a:grpSpLocks/>
              </p:cNvGrpSpPr>
              <p:nvPr/>
            </p:nvGrpSpPr>
            <p:grpSpPr bwMode="auto">
              <a:xfrm>
                <a:off x="1208" y="773"/>
                <a:ext cx="2050" cy="235"/>
                <a:chOff x="846" y="0"/>
                <a:chExt cx="1442" cy="451"/>
              </a:xfrm>
            </p:grpSpPr>
            <p:sp>
              <p:nvSpPr>
                <p:cNvPr id="74" name="Rectangle 5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75" name="Group 55"/>
                <p:cNvGrpSpPr>
                  <a:grpSpLocks/>
                </p:cNvGrpSpPr>
                <p:nvPr/>
              </p:nvGrpSpPr>
              <p:grpSpPr bwMode="auto">
                <a:xfrm>
                  <a:off x="846" y="0"/>
                  <a:ext cx="1442" cy="451"/>
                  <a:chOff x="846" y="0"/>
                  <a:chExt cx="1442" cy="451"/>
                </a:xfrm>
              </p:grpSpPr>
              <p:sp>
                <p:nvSpPr>
                  <p:cNvPr id="76"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77" name="Rectangle 5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69" name="Group 61"/>
              <p:cNvGrpSpPr>
                <a:grpSpLocks/>
              </p:cNvGrpSpPr>
              <p:nvPr/>
            </p:nvGrpSpPr>
            <p:grpSpPr bwMode="auto">
              <a:xfrm>
                <a:off x="3258" y="773"/>
                <a:ext cx="2496" cy="235"/>
                <a:chOff x="2288" y="0"/>
                <a:chExt cx="1756" cy="451"/>
              </a:xfrm>
            </p:grpSpPr>
            <p:sp>
              <p:nvSpPr>
                <p:cNvPr id="70" name="Rectangle 6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71" name="Group 59"/>
                <p:cNvGrpSpPr>
                  <a:grpSpLocks/>
                </p:cNvGrpSpPr>
                <p:nvPr/>
              </p:nvGrpSpPr>
              <p:grpSpPr bwMode="auto">
                <a:xfrm>
                  <a:off x="2288" y="0"/>
                  <a:ext cx="1756" cy="451"/>
                  <a:chOff x="2288" y="0"/>
                  <a:chExt cx="1756" cy="451"/>
                </a:xfrm>
              </p:grpSpPr>
              <p:sp>
                <p:nvSpPr>
                  <p:cNvPr id="72"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solidFill>
                        <a:schemeClr val="tx1"/>
                      </a:solidFill>
                    </a:endParaRPr>
                  </a:p>
                </p:txBody>
              </p:sp>
              <p:sp>
                <p:nvSpPr>
                  <p:cNvPr id="73" name="Rectangle 5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grpSp>
          <p:nvGrpSpPr>
            <p:cNvPr id="59" name="Group 65"/>
            <p:cNvGrpSpPr>
              <a:grpSpLocks/>
            </p:cNvGrpSpPr>
            <p:nvPr/>
          </p:nvGrpSpPr>
          <p:grpSpPr bwMode="auto">
            <a:xfrm>
              <a:off x="-48" y="1008"/>
              <a:ext cx="816" cy="3307"/>
              <a:chOff x="-60" y="451"/>
              <a:chExt cx="906" cy="2524"/>
            </a:xfrm>
          </p:grpSpPr>
          <p:sp>
            <p:nvSpPr>
              <p:cNvPr id="64" name="Rectangle 64"/>
              <p:cNvSpPr>
                <a:spLocks noChangeArrowheads="1"/>
              </p:cNvSpPr>
              <p:nvPr/>
            </p:nvSpPr>
            <p:spPr bwMode="auto">
              <a:xfrm>
                <a:off x="0" y="451"/>
                <a:ext cx="846" cy="2524"/>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65" name="Group 63"/>
              <p:cNvGrpSpPr>
                <a:grpSpLocks/>
              </p:cNvGrpSpPr>
              <p:nvPr/>
            </p:nvGrpSpPr>
            <p:grpSpPr bwMode="auto">
              <a:xfrm>
                <a:off x="-60" y="451"/>
                <a:ext cx="906" cy="2524"/>
                <a:chOff x="-60" y="451"/>
                <a:chExt cx="906" cy="2524"/>
              </a:xfrm>
            </p:grpSpPr>
            <p:sp>
              <p:nvSpPr>
                <p:cNvPr id="66" name="Rectangle 48"/>
                <p:cNvSpPr>
                  <a:spLocks noChangeArrowheads="1"/>
                </p:cNvSpPr>
                <p:nvPr/>
              </p:nvSpPr>
              <p:spPr bwMode="auto">
                <a:xfrm>
                  <a:off x="-60" y="451"/>
                  <a:ext cx="906" cy="2524"/>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gn="ctr">
                    <a:lnSpc>
                      <a:spcPct val="100000"/>
                    </a:lnSpc>
                  </a:pPr>
                  <a:r>
                    <a:rPr lang="en-US" sz="2400" b="1">
                      <a:solidFill>
                        <a:schemeClr val="tx1"/>
                      </a:solidFill>
                    </a:rPr>
                    <a:t>Marine</a:t>
                  </a:r>
                </a:p>
                <a:p>
                  <a:pPr algn="ctr">
                    <a:lnSpc>
                      <a:spcPct val="100000"/>
                    </a:lnSpc>
                  </a:pPr>
                  <a:r>
                    <a:rPr lang="en-US" sz="2400" b="1">
                      <a:solidFill>
                        <a:schemeClr val="tx1"/>
                      </a:solidFill>
                    </a:rPr>
                    <a:t>Dinosaur</a:t>
                  </a:r>
                </a:p>
              </p:txBody>
            </p:sp>
            <p:sp>
              <p:nvSpPr>
                <p:cNvPr id="67" name="Rectangle 62"/>
                <p:cNvSpPr>
                  <a:spLocks noChangeArrowheads="1"/>
                </p:cNvSpPr>
                <p:nvPr/>
              </p:nvSpPr>
              <p:spPr bwMode="auto">
                <a:xfrm>
                  <a:off x="0" y="451"/>
                  <a:ext cx="846" cy="2524"/>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60" name="Group 67"/>
            <p:cNvGrpSpPr>
              <a:grpSpLocks/>
            </p:cNvGrpSpPr>
            <p:nvPr/>
          </p:nvGrpSpPr>
          <p:grpSpPr bwMode="auto">
            <a:xfrm>
              <a:off x="768" y="1008"/>
              <a:ext cx="4986" cy="3307"/>
              <a:chOff x="846" y="451"/>
              <a:chExt cx="3198" cy="2524"/>
            </a:xfrm>
          </p:grpSpPr>
          <p:sp>
            <p:nvSpPr>
              <p:cNvPr id="62" name="Rectangle 49"/>
              <p:cNvSpPr>
                <a:spLocks noChangeArrowheads="1"/>
              </p:cNvSpPr>
              <p:nvPr/>
            </p:nvSpPr>
            <p:spPr bwMode="auto">
              <a:xfrm>
                <a:off x="878" y="451"/>
                <a:ext cx="3134" cy="2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marL="228600" indent="-228600" eaLnBrk="0" hangingPunct="0">
                  <a:lnSpc>
                    <a:spcPct val="100000"/>
                  </a:lnSpc>
                  <a:buFont typeface="Wingdings" charset="0"/>
                  <a:buChar char="Ø"/>
                </a:pPr>
                <a:r>
                  <a:rPr lang="en-US" sz="2800" b="1" dirty="0">
                    <a:solidFill>
                      <a:schemeClr val="tx1"/>
                    </a:solidFill>
                  </a:rPr>
                  <a:t>His huge size </a:t>
                </a:r>
                <a:r>
                  <a:rPr lang="ru-RU" altLang="ja-JP" sz="2800" b="1" dirty="0">
                    <a:solidFill>
                      <a:schemeClr val="tx1"/>
                    </a:solidFill>
                  </a:rPr>
                  <a:t>"</a:t>
                </a:r>
                <a:r>
                  <a:rPr lang="en-US" altLang="ja-JP" sz="2800" b="1" dirty="0">
                    <a:solidFill>
                      <a:schemeClr val="tx1"/>
                    </a:solidFill>
                  </a:rPr>
                  <a:t>looks down on the haughty; he is king over all that are proud</a:t>
                </a:r>
                <a:r>
                  <a:rPr lang="ru-RU" altLang="ja-JP" sz="2800" b="1" dirty="0">
                    <a:solidFill>
                      <a:schemeClr val="tx1"/>
                    </a:solidFill>
                  </a:rPr>
                  <a:t>"</a:t>
                </a:r>
                <a:r>
                  <a:rPr lang="en-US" altLang="ja-JP" sz="2800" b="1" dirty="0">
                    <a:solidFill>
                      <a:schemeClr val="tx1"/>
                    </a:solidFill>
                  </a:rPr>
                  <a:t> (41:33-34); a crocodile is no king of beasts compared to Tyrannosaurus Rex.</a:t>
                </a:r>
              </a:p>
              <a:p>
                <a:pPr marL="228600" indent="-228600" eaLnBrk="0" hangingPunct="0">
                  <a:lnSpc>
                    <a:spcPct val="100000"/>
                  </a:lnSpc>
                  <a:buFont typeface="Wingdings" charset="0"/>
                  <a:buChar char="Ø"/>
                </a:pPr>
                <a:r>
                  <a:rPr lang="en-US" sz="2800" b="1" dirty="0">
                    <a:solidFill>
                      <a:schemeClr val="tx1"/>
                    </a:solidFill>
                  </a:rPr>
                  <a:t>Tyrannosaurus Rex may have been the fiercest animal which ever lived.  His head was nearly 4 feet long with sharp and serrated teeth.  He stood from 18 to 20 feet at 50 feet long; his weight may have been 8 tons.  His massive hind feet were able to carry this tremendous weight, &amp; the long tail served to balance him.  No predator of today, including the lion &amp; tiger, is so large, so powerful, so fierce.</a:t>
                </a:r>
              </a:p>
            </p:txBody>
          </p:sp>
          <p:sp>
            <p:nvSpPr>
              <p:cNvPr id="63" name="Rectangle 66"/>
              <p:cNvSpPr>
                <a:spLocks noChangeArrowheads="1"/>
              </p:cNvSpPr>
              <p:nvPr/>
            </p:nvSpPr>
            <p:spPr bwMode="auto">
              <a:xfrm>
                <a:off x="846" y="451"/>
                <a:ext cx="3198" cy="2524"/>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sp>
          <p:nvSpPr>
            <p:cNvPr id="61" name="Rectangle 69"/>
            <p:cNvSpPr>
              <a:spLocks noChangeArrowheads="1"/>
            </p:cNvSpPr>
            <p:nvPr/>
          </p:nvSpPr>
          <p:spPr bwMode="auto">
            <a:xfrm>
              <a:off x="0" y="768"/>
              <a:ext cx="5760" cy="3552"/>
            </a:xfrm>
            <a:prstGeom prst="rect">
              <a:avLst/>
            </a:prstGeom>
            <a:noFill/>
            <a:ln w="1428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pic>
        <p:nvPicPr>
          <p:cNvPr id="82" name="Picture 32" descr="Tyrannosaurus Rex01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00200"/>
            <a:ext cx="1219200" cy="2312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568" y="156"/>
            <a:ext cx="9299762" cy="6857843"/>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en-US" sz="3200" b="1" dirty="0">
                <a:solidFill>
                  <a:schemeClr val="bg1"/>
                </a:solidFill>
                <a:effectLst>
                  <a:glow rad="228600">
                    <a:schemeClr val="tx1"/>
                  </a:glow>
                </a:effectLst>
                <a:latin typeface="Arial"/>
                <a:cs typeface="Arial"/>
              </a:rPr>
              <a:t>Tyrannosaurus Rex</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spTree>
    <p:extLst>
      <p:ext uri="{BB962C8B-B14F-4D97-AF65-F5344CB8AC3E}">
        <p14:creationId xmlns:p14="http://schemas.microsoft.com/office/powerpoint/2010/main" val="500512324"/>
      </p:ext>
    </p:extLst>
  </p:cSld>
  <p:clrMapOvr>
    <a:masterClrMapping/>
  </p:clrMapOvr>
  <p:transition spd="med">
    <p:randomBar dir="vert"/>
  </p:transition>
</p:sld>
</file>

<file path=ppt/slides/slide189.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41175"/>
            <a:ext cx="9144000" cy="6225953"/>
          </a:xfrm>
          <a:prstGeom prst="rect">
            <a:avLst/>
          </a:prstGeom>
        </p:spPr>
      </p:pic>
      <p:sp>
        <p:nvSpPr>
          <p:cNvPr id="196612"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sp>
        <p:nvSpPr>
          <p:cNvPr id="196622" name="Rectangle 28"/>
          <p:cNvSpPr>
            <a:spLocks noChangeArrowheads="1"/>
          </p:cNvSpPr>
          <p:nvPr/>
        </p:nvSpPr>
        <p:spPr bwMode="auto">
          <a:xfrm>
            <a:off x="14869" y="1124744"/>
            <a:ext cx="3549019" cy="5616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marL="228600" indent="-228600" eaLnBrk="0" hangingPunct="0">
              <a:lnSpc>
                <a:spcPct val="100000"/>
              </a:lnSpc>
              <a:buFont typeface="Wingdings" charset="0"/>
              <a:buChar char="Ø"/>
            </a:pPr>
            <a:r>
              <a:rPr lang="en-US" sz="2800" b="1" dirty="0">
                <a:solidFill>
                  <a:srgbClr val="FFFFFF"/>
                </a:solidFill>
                <a:effectLst>
                  <a:glow rad="228600">
                    <a:schemeClr val="tx1"/>
                  </a:glow>
                </a:effectLst>
              </a:rPr>
              <a:t>Breathing fire &amp; smoke (41:18-21) has often been deemed figurative, yet may be literal.  We can</a:t>
            </a:r>
            <a:r>
              <a:rPr lang="uk-UA" altLang="ja-JP" sz="2800" b="1" dirty="0">
                <a:solidFill>
                  <a:srgbClr val="FFFFFF"/>
                </a:solidFill>
                <a:effectLst>
                  <a:glow rad="228600">
                    <a:schemeClr val="tx1"/>
                  </a:glow>
                </a:effectLst>
              </a:rPr>
              <a:t>'</a:t>
            </a:r>
            <a:r>
              <a:rPr lang="en-US" altLang="ja-JP" sz="2800" b="1" dirty="0">
                <a:solidFill>
                  <a:srgbClr val="FFFFFF"/>
                </a:solidFill>
                <a:effectLst>
                  <a:glow rad="228600">
                    <a:schemeClr val="tx1"/>
                  </a:glow>
                </a:effectLst>
              </a:rPr>
              <a:t>t tell from dinosaur bones if they could breathe like this.  Some beetles &amp; fish do it, so it is possible that some dinosaurs may have issued forth smoke &amp; fire.</a:t>
            </a:r>
          </a:p>
        </p:txBody>
      </p:sp>
      <p:sp>
        <p:nvSpPr>
          <p:cNvPr id="196614" name="Text Box 4"/>
          <p:cNvSpPr txBox="1">
            <a:spLocks noChangeArrowheads="1"/>
          </p:cNvSpPr>
          <p:nvPr/>
        </p:nvSpPr>
        <p:spPr bwMode="auto">
          <a:xfrm>
            <a:off x="1752600" y="685800"/>
            <a:ext cx="4876800" cy="503238"/>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Leviathan (Job 41:1-34)</a:t>
            </a:r>
            <a:endParaRPr lang="en-US" sz="3200" b="1">
              <a:solidFill>
                <a:srgbClr val="FFFFFF"/>
              </a:solidFill>
              <a:latin typeface="Arial" charset="0"/>
              <a:cs typeface="Arial" charset="0"/>
            </a:endParaRPr>
          </a:p>
        </p:txBody>
      </p:sp>
      <p:sp>
        <p:nvSpPr>
          <p:cNvPr id="1966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379</a:t>
            </a:r>
          </a:p>
        </p:txBody>
      </p:sp>
    </p:spTree>
    <p:extLst>
      <p:ext uri="{BB962C8B-B14F-4D97-AF65-F5344CB8AC3E}">
        <p14:creationId xmlns:p14="http://schemas.microsoft.com/office/powerpoint/2010/main" val="3675242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BD05357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2514600"/>
            <a:ext cx="1881188"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7" name="WordArt 3"/>
          <p:cNvSpPr>
            <a:spLocks noChangeArrowheads="1" noChangeShapeType="1" noTextEdit="1"/>
          </p:cNvSpPr>
          <p:nvPr/>
        </p:nvSpPr>
        <p:spPr bwMode="auto">
          <a:xfrm>
            <a:off x="1295400" y="1066800"/>
            <a:ext cx="6629400" cy="7620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Gill Sans Ultra Bold"/>
                <a:ea typeface="Gill Sans Ultra Bold"/>
                <a:cs typeface="Gill Sans Ultra Bold"/>
              </a:rPr>
              <a:t>APLIKASI</a:t>
            </a:r>
          </a:p>
        </p:txBody>
      </p:sp>
      <p:sp>
        <p:nvSpPr>
          <p:cNvPr id="72708" name="Text Box 4"/>
          <p:cNvSpPr txBox="1">
            <a:spLocks noChangeArrowheads="1"/>
          </p:cNvSpPr>
          <p:nvPr/>
        </p:nvSpPr>
        <p:spPr bwMode="auto">
          <a:xfrm>
            <a:off x="7924800" y="38100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F8F8F8"/>
                </a:solidFill>
                <a:latin typeface="Arial" charset="0"/>
                <a:cs typeface="Arial" charset="0"/>
              </a:rPr>
              <a:t>356</a:t>
            </a:r>
          </a:p>
        </p:txBody>
      </p:sp>
      <p:sp>
        <p:nvSpPr>
          <p:cNvPr id="72709" name="Rectangle 5"/>
          <p:cNvSpPr>
            <a:spLocks noChangeArrowheads="1"/>
          </p:cNvSpPr>
          <p:nvPr/>
        </p:nvSpPr>
        <p:spPr bwMode="auto">
          <a:xfrm>
            <a:off x="2362200" y="2420888"/>
            <a:ext cx="6746304" cy="3903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nSpc>
                <a:spcPct val="90000"/>
              </a:lnSpc>
              <a:spcBef>
                <a:spcPct val="20000"/>
              </a:spcBef>
              <a:buClr>
                <a:srgbClr val="6699FF"/>
              </a:buClr>
            </a:pPr>
            <a:r>
              <a:rPr lang="en-US" altLang="zh-CN" sz="3600" b="1">
                <a:solidFill>
                  <a:srgbClr val="F8F8F8"/>
                </a:solidFill>
                <a:latin typeface="Arial" charset="0"/>
                <a:cs typeface="Arial" charset="0"/>
              </a:rPr>
              <a:t>Selama mengalami penderitaan orang benar ...</a:t>
            </a:r>
          </a:p>
          <a:p>
            <a:pPr marL="533400" indent="-533400">
              <a:lnSpc>
                <a:spcPct val="90000"/>
              </a:lnSpc>
              <a:spcBef>
                <a:spcPct val="20000"/>
              </a:spcBef>
              <a:buClr>
                <a:srgbClr val="6699FF"/>
              </a:buClr>
              <a:buFontTx/>
              <a:buAutoNum type="arabicPeriod"/>
            </a:pPr>
            <a:r>
              <a:rPr lang="en-US" altLang="zh-CN" sz="3600" b="1">
                <a:solidFill>
                  <a:srgbClr val="F8F8F8"/>
                </a:solidFill>
                <a:latin typeface="Arial" charset="0"/>
                <a:cs typeface="Arial" charset="0"/>
              </a:rPr>
              <a:t>Jangan mempertanyakan mengapa Anda mengalami penderitaan.</a:t>
            </a:r>
          </a:p>
          <a:p>
            <a:pPr marL="533400" indent="-533400">
              <a:lnSpc>
                <a:spcPct val="90000"/>
              </a:lnSpc>
              <a:spcBef>
                <a:spcPct val="20000"/>
              </a:spcBef>
              <a:buClr>
                <a:srgbClr val="6699FF"/>
              </a:buClr>
              <a:buFontTx/>
              <a:buAutoNum type="arabicPeriod"/>
            </a:pPr>
            <a:r>
              <a:rPr lang="en-US" altLang="zh-CN" sz="3600" b="1">
                <a:solidFill>
                  <a:srgbClr val="F8F8F8"/>
                </a:solidFill>
                <a:latin typeface="Arial" charset="0"/>
                <a:cs typeface="Arial" charset="0"/>
              </a:rPr>
              <a:t>Tunduk kepada Allah dengan percaya pada hikmatNya.</a:t>
            </a:r>
            <a:endParaRPr lang="en-US" sz="3600" dirty="0">
              <a:solidFill>
                <a:srgbClr val="F8F8F8"/>
              </a:solidFill>
              <a:latin typeface="Arial" charset="0"/>
              <a:cs typeface="Arial" charset="0"/>
            </a:endParaRPr>
          </a:p>
        </p:txBody>
      </p:sp>
      <p:sp>
        <p:nvSpPr>
          <p:cNvPr id="172037" name="Rectangle 6"/>
          <p:cNvSpPr>
            <a:spLocks noGrp="1" noChangeArrowheads="1"/>
          </p:cNvSpPr>
          <p:nvPr>
            <p:ph type="ctrTitle"/>
          </p:nvPr>
        </p:nvSpPr>
        <p:spPr>
          <a:xfrm>
            <a:off x="685800" y="457200"/>
            <a:ext cx="3962400" cy="457200"/>
          </a:xfrm>
        </p:spPr>
        <p:txBody>
          <a:bodyPr/>
          <a:lstStyle/>
          <a:p>
            <a:pPr eaLnBrk="1" hangingPunct="1"/>
            <a:r>
              <a:rPr lang="en-US" sz="2000">
                <a:solidFill>
                  <a:schemeClr val="bg1"/>
                </a:solidFill>
                <a:latin typeface="Tahoma" charset="0"/>
                <a:ea typeface="ＭＳ Ｐゴシック" charset="0"/>
                <a:cs typeface="ＭＳ Ｐゴシック" charset="0"/>
              </a:rPr>
              <a:t>Application</a:t>
            </a:r>
          </a:p>
        </p:txBody>
      </p:sp>
    </p:spTree>
    <p:extLst>
      <p:ext uri="{BB962C8B-B14F-4D97-AF65-F5344CB8AC3E}">
        <p14:creationId xmlns:p14="http://schemas.microsoft.com/office/powerpoint/2010/main" val="3359614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72707"/>
                                        </p:tgtEl>
                                        <p:attrNameLst>
                                          <p:attrName>style.visibility</p:attrName>
                                        </p:attrNameLst>
                                      </p:cBhvr>
                                      <p:to>
                                        <p:strVal val="visible"/>
                                      </p:to>
                                    </p:set>
                                    <p:anim calcmode="lin" valueType="num">
                                      <p:cBhvr>
                                        <p:cTn id="7" dur="5000" fill="hold"/>
                                        <p:tgtEl>
                                          <p:spTgt spid="72707"/>
                                        </p:tgtEl>
                                        <p:attrNameLst>
                                          <p:attrName>ppt_w</p:attrName>
                                        </p:attrNameLst>
                                      </p:cBhvr>
                                      <p:tavLst>
                                        <p:tav tm="0" fmla="#ppt_w*sin(2.5*pi*$)">
                                          <p:val>
                                            <p:fltVal val="0"/>
                                          </p:val>
                                        </p:tav>
                                        <p:tav tm="100000">
                                          <p:val>
                                            <p:fltVal val="1"/>
                                          </p:val>
                                        </p:tav>
                                      </p:tavLst>
                                    </p:anim>
                                    <p:anim calcmode="lin" valueType="num">
                                      <p:cBhvr>
                                        <p:cTn id="8" dur="5000" fill="hold"/>
                                        <p:tgtEl>
                                          <p:spTgt spid="72707"/>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9" presetClass="entr" presetSubtype="0" fill="hold" nodeType="afterEffect">
                                  <p:stCondLst>
                                    <p:cond delay="0"/>
                                  </p:stCondLst>
                                  <p:childTnLst>
                                    <p:set>
                                      <p:cBhvr>
                                        <p:cTn id="11" dur="1" fill="hold">
                                          <p:stCondLst>
                                            <p:cond delay="0"/>
                                          </p:stCondLst>
                                        </p:cTn>
                                        <p:tgtEl>
                                          <p:spTgt spid="72706"/>
                                        </p:tgtEl>
                                        <p:attrNameLst>
                                          <p:attrName>style.visibility</p:attrName>
                                        </p:attrNameLst>
                                      </p:cBhvr>
                                      <p:to>
                                        <p:strVal val="visible"/>
                                      </p:to>
                                    </p:set>
                                    <p:animEffect transition="in" filter="dissolve">
                                      <p:cBhvr>
                                        <p:cTn id="12" dur="500"/>
                                        <p:tgtEl>
                                          <p:spTgt spid="7270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35" presetClass="entr" presetSubtype="0" fill="hold" grpId="0" nodeType="clickEffect">
                                  <p:stCondLst>
                                    <p:cond delay="0"/>
                                  </p:stCondLst>
                                  <p:childTnLst>
                                    <p:set>
                                      <p:cBhvr>
                                        <p:cTn id="16" dur="1" fill="hold">
                                          <p:stCondLst>
                                            <p:cond delay="0"/>
                                          </p:stCondLst>
                                        </p:cTn>
                                        <p:tgtEl>
                                          <p:spTgt spid="72708"/>
                                        </p:tgtEl>
                                        <p:attrNameLst>
                                          <p:attrName>style.visibility</p:attrName>
                                        </p:attrNameLst>
                                      </p:cBhvr>
                                      <p:to>
                                        <p:strVal val="visible"/>
                                      </p:to>
                                    </p:set>
                                    <p:animEffect transition="in" filter="fade">
                                      <p:cBhvr>
                                        <p:cTn id="17" dur="2000"/>
                                        <p:tgtEl>
                                          <p:spTgt spid="72708"/>
                                        </p:tgtEl>
                                      </p:cBhvr>
                                    </p:animEffect>
                                    <p:anim calcmode="lin" valueType="num">
                                      <p:cBhvr>
                                        <p:cTn id="18" dur="2000" fill="hold"/>
                                        <p:tgtEl>
                                          <p:spTgt spid="72708"/>
                                        </p:tgtEl>
                                        <p:attrNameLst>
                                          <p:attrName>style.rotation</p:attrName>
                                        </p:attrNameLst>
                                      </p:cBhvr>
                                      <p:tavLst>
                                        <p:tav tm="0">
                                          <p:val>
                                            <p:fltVal val="720"/>
                                          </p:val>
                                        </p:tav>
                                        <p:tav tm="100000">
                                          <p:val>
                                            <p:fltVal val="0"/>
                                          </p:val>
                                        </p:tav>
                                      </p:tavLst>
                                    </p:anim>
                                    <p:anim calcmode="lin" valueType="num">
                                      <p:cBhvr>
                                        <p:cTn id="19" dur="2000" fill="hold"/>
                                        <p:tgtEl>
                                          <p:spTgt spid="72708"/>
                                        </p:tgtEl>
                                        <p:attrNameLst>
                                          <p:attrName>ppt_h</p:attrName>
                                        </p:attrNameLst>
                                      </p:cBhvr>
                                      <p:tavLst>
                                        <p:tav tm="0">
                                          <p:val>
                                            <p:fltVal val="0"/>
                                          </p:val>
                                        </p:tav>
                                        <p:tav tm="100000">
                                          <p:val>
                                            <p:strVal val="#ppt_h"/>
                                          </p:val>
                                        </p:tav>
                                      </p:tavLst>
                                    </p:anim>
                                    <p:anim calcmode="lin" valueType="num">
                                      <p:cBhvr>
                                        <p:cTn id="20" dur="2000" fill="hold"/>
                                        <p:tgtEl>
                                          <p:spTgt spid="72708"/>
                                        </p:tgtEl>
                                        <p:attrNameLst>
                                          <p:attrName>ppt_w</p:attrName>
                                        </p:attrNameLst>
                                      </p:cBhvr>
                                      <p:tavLst>
                                        <p:tav tm="0">
                                          <p:val>
                                            <p:fltVal val="0"/>
                                          </p:val>
                                        </p:tav>
                                        <p:tav tm="100000">
                                          <p:val>
                                            <p:strVal val="#ppt_w"/>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2709">
                                            <p:txEl>
                                              <p:pRg st="0" end="0"/>
                                            </p:txEl>
                                          </p:spTgt>
                                        </p:tgtEl>
                                        <p:attrNameLst>
                                          <p:attrName>style.visibility</p:attrName>
                                        </p:attrNameLst>
                                      </p:cBhvr>
                                      <p:to>
                                        <p:strVal val="visible"/>
                                      </p:to>
                                    </p:set>
                                    <p:anim calcmode="lin" valueType="num">
                                      <p:cBhvr additive="base">
                                        <p:cTn id="23" dur="500" fill="hold"/>
                                        <p:tgtEl>
                                          <p:spTgt spid="72709">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270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72709">
                                            <p:txEl>
                                              <p:pRg st="1" end="1"/>
                                            </p:txEl>
                                          </p:spTgt>
                                        </p:tgtEl>
                                        <p:attrNameLst>
                                          <p:attrName>style.visibility</p:attrName>
                                        </p:attrNameLst>
                                      </p:cBhvr>
                                      <p:to>
                                        <p:strVal val="visible"/>
                                      </p:to>
                                    </p:set>
                                    <p:anim calcmode="lin" valueType="num">
                                      <p:cBhvr additive="base">
                                        <p:cTn id="29" dur="500" fill="hold"/>
                                        <p:tgtEl>
                                          <p:spTgt spid="72709">
                                            <p:txEl>
                                              <p:pRg st="1" end="1"/>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270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72709">
                                            <p:txEl>
                                              <p:pRg st="2" end="2"/>
                                            </p:txEl>
                                          </p:spTgt>
                                        </p:tgtEl>
                                        <p:attrNameLst>
                                          <p:attrName>style.visibility</p:attrName>
                                        </p:attrNameLst>
                                      </p:cBhvr>
                                      <p:to>
                                        <p:strVal val="visible"/>
                                      </p:to>
                                    </p:set>
                                    <p:anim calcmode="lin" valueType="num">
                                      <p:cBhvr additive="base">
                                        <p:cTn id="35" dur="500" fill="hold"/>
                                        <p:tgtEl>
                                          <p:spTgt spid="72709">
                                            <p:txEl>
                                              <p:pRg st="2" end="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7270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nimBg="1"/>
      <p:bldP spid="72708" grpId="0"/>
      <p:bldP spid="72709" grpId="0" build="p"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6268" y="3403600"/>
            <a:ext cx="7988300" cy="3454400"/>
          </a:xfrm>
          <a:prstGeom prst="rect">
            <a:avLst/>
          </a:prstGeom>
        </p:spPr>
      </p:pic>
      <p:sp>
        <p:nvSpPr>
          <p:cNvPr id="196612"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sp>
        <p:nvSpPr>
          <p:cNvPr id="196622" name="Rectangle 28"/>
          <p:cNvSpPr>
            <a:spLocks noChangeArrowheads="1"/>
          </p:cNvSpPr>
          <p:nvPr/>
        </p:nvSpPr>
        <p:spPr bwMode="auto">
          <a:xfrm>
            <a:off x="0" y="692696"/>
            <a:ext cx="9055272" cy="24048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eaLnBrk="0" hangingPunct="0">
              <a:lnSpc>
                <a:spcPct val="100000"/>
              </a:lnSpc>
              <a:buFont typeface="Wingdings" charset="0"/>
              <a:buChar char="Ø"/>
            </a:pPr>
            <a:r>
              <a:rPr lang="en-US" sz="2800" b="1" dirty="0"/>
              <a:t>The 9 foot Indonesian Komodo dragons eat dead carcasses of other animals (e.g., goats).  The technique of an adult Komodo lizard at mealtime is like that of a power shovel… With its saw-edged teeth set in massive jaws it rips loose whole sections of carcasses &amp; bolts them down—bones, hair, maggots &amp; all (</a:t>
            </a:r>
            <a:r>
              <a:rPr lang="en-US" sz="2800" b="1" i="1" dirty="0"/>
              <a:t>National Geographic</a:t>
            </a:r>
            <a:r>
              <a:rPr lang="en-US" sz="2800" b="1" dirty="0"/>
              <a:t>, Dec. </a:t>
            </a:r>
            <a:r>
              <a:rPr lang="uk-UA" altLang="ja-JP" sz="2800" b="1" dirty="0"/>
              <a:t>'</a:t>
            </a:r>
            <a:r>
              <a:rPr lang="en-US" altLang="ja-JP" sz="2800" b="1" dirty="0"/>
              <a:t>68, 976-77).</a:t>
            </a:r>
          </a:p>
        </p:txBody>
      </p:sp>
      <p:sp>
        <p:nvSpPr>
          <p:cNvPr id="1966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379</a:t>
            </a:r>
          </a:p>
        </p:txBody>
      </p:sp>
      <p:pic>
        <p:nvPicPr>
          <p:cNvPr id="3" name="Picture 2"/>
          <p:cNvPicPr>
            <a:picLocks noChangeAspect="1"/>
          </p:cNvPicPr>
          <p:nvPr/>
        </p:nvPicPr>
        <p:blipFill>
          <a:blip r:embed="rId3"/>
          <a:stretch>
            <a:fillRect/>
          </a:stretch>
        </p:blipFill>
        <p:spPr>
          <a:xfrm>
            <a:off x="251520" y="3573016"/>
            <a:ext cx="3810000" cy="2540000"/>
          </a:xfrm>
          <a:prstGeom prst="rect">
            <a:avLst/>
          </a:prstGeom>
          <a:ln w="76200" cmpd="sng">
            <a:solidFill>
              <a:srgbClr val="FFFFFF"/>
            </a:solidFill>
          </a:ln>
        </p:spPr>
      </p:pic>
    </p:spTree>
    <p:extLst>
      <p:ext uri="{BB962C8B-B14F-4D97-AF65-F5344CB8AC3E}">
        <p14:creationId xmlns:p14="http://schemas.microsoft.com/office/powerpoint/2010/main" val="321423173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8640"/>
            <a:ext cx="9144000" cy="3053953"/>
          </a:xfrm>
          <a:prstGeom prst="rect">
            <a:avLst/>
          </a:prstGeom>
        </p:spPr>
      </p:pic>
      <p:sp>
        <p:nvSpPr>
          <p:cNvPr id="445442" name="Rectangle 2"/>
          <p:cNvSpPr>
            <a:spLocks noGrp="1" noChangeArrowheads="1"/>
          </p:cNvSpPr>
          <p:nvPr>
            <p:ph type="title"/>
          </p:nvPr>
        </p:nvSpPr>
        <p:spPr>
          <a:xfrm>
            <a:off x="0" y="288032"/>
            <a:ext cx="2699792" cy="2060848"/>
          </a:xfrm>
          <a:noFill/>
        </p:spPr>
        <p:txBody>
          <a:bodyPr/>
          <a:lstStyle/>
          <a:p>
            <a:pPr algn="l" eaLnBrk="1" hangingPunct="1">
              <a:defRPr/>
            </a:pPr>
            <a:r>
              <a:rPr lang="en-US" sz="3200" b="1" dirty="0">
                <a:solidFill>
                  <a:schemeClr val="bg1"/>
                </a:solidFill>
                <a:effectLst>
                  <a:glow rad="228600">
                    <a:schemeClr val="tx1"/>
                  </a:glow>
                </a:effectLst>
                <a:latin typeface="Arial"/>
                <a:cs typeface="Arial"/>
              </a:rPr>
              <a:t>Time to Redefine </a:t>
            </a:r>
            <a:r>
              <a:rPr lang="ru-RU" sz="3200" b="1" dirty="0">
                <a:solidFill>
                  <a:schemeClr val="bg1"/>
                </a:solidFill>
                <a:effectLst>
                  <a:glow rad="228600">
                    <a:schemeClr val="tx1"/>
                  </a:glow>
                </a:effectLst>
                <a:latin typeface="Arial"/>
                <a:cs typeface="Arial"/>
              </a:rPr>
              <a:t>"</a:t>
            </a:r>
            <a:r>
              <a:rPr lang="en-US" sz="3200" b="1" dirty="0">
                <a:solidFill>
                  <a:schemeClr val="bg1"/>
                </a:solidFill>
                <a:effectLst>
                  <a:glow rad="228600">
                    <a:schemeClr val="tx1"/>
                  </a:glow>
                </a:effectLst>
                <a:latin typeface="Arial"/>
                <a:cs typeface="Arial"/>
              </a:rPr>
              <a:t>Dinosaur</a:t>
            </a:r>
            <a:r>
              <a:rPr lang="ru-RU" sz="3200" b="1" dirty="0">
                <a:solidFill>
                  <a:schemeClr val="bg1"/>
                </a:solidFill>
                <a:effectLst>
                  <a:glow rad="228600">
                    <a:schemeClr val="tx1"/>
                  </a:glow>
                </a:effectLst>
                <a:latin typeface="Arial"/>
                <a:cs typeface="Arial"/>
              </a:rPr>
              <a:t>"</a:t>
            </a:r>
            <a:r>
              <a:rPr lang="en-US" sz="3200" b="1" dirty="0">
                <a:solidFill>
                  <a:schemeClr val="bg1"/>
                </a:solidFill>
                <a:effectLst>
                  <a:glow rad="228600">
                    <a:schemeClr val="tx1"/>
                  </a:glow>
                </a:effectLst>
                <a:latin typeface="Arial"/>
                <a:cs typeface="Arial"/>
              </a:rPr>
              <a:t>?</a:t>
            </a:r>
          </a:p>
        </p:txBody>
      </p:sp>
      <p:sp>
        <p:nvSpPr>
          <p:cNvPr id="197635" name="Rectangle 10"/>
          <p:cNvSpPr>
            <a:spLocks noChangeArrowheads="1"/>
          </p:cNvSpPr>
          <p:nvPr/>
        </p:nvSpPr>
        <p:spPr bwMode="auto">
          <a:xfrm>
            <a:off x="179512" y="3068960"/>
            <a:ext cx="8856984" cy="36071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nSpc>
                <a:spcPct val="90000"/>
              </a:lnSpc>
              <a:spcBef>
                <a:spcPct val="20000"/>
              </a:spcBef>
            </a:pPr>
            <a:r>
              <a:rPr lang="ru-RU" sz="2800" b="1" dirty="0">
                <a:solidFill>
                  <a:srgbClr val="FFFFFF"/>
                </a:solidFill>
                <a:latin typeface="Arial" charset="0"/>
                <a:cs typeface="Arial" charset="0"/>
              </a:rPr>
              <a:t>"</a:t>
            </a:r>
            <a:r>
              <a:rPr lang="en-US" sz="2800" b="1" dirty="0">
                <a:solidFill>
                  <a:srgbClr val="FFFFFF"/>
                </a:solidFill>
                <a:latin typeface="Arial" charset="0"/>
                <a:cs typeface="Arial" charset="0"/>
              </a:rPr>
              <a:t>Although they are now 99% extinct and seldom exceed 12 feet in length, the </a:t>
            </a:r>
            <a:r>
              <a:rPr lang="en-US" sz="2800" b="1" dirty="0">
                <a:solidFill>
                  <a:srgbClr val="FFFF00"/>
                </a:solidFill>
                <a:latin typeface="Arial" charset="0"/>
                <a:cs typeface="Arial" charset="0"/>
              </a:rPr>
              <a:t>American alligator</a:t>
            </a:r>
            <a:r>
              <a:rPr lang="en-US" sz="2800" b="1" dirty="0">
                <a:solidFill>
                  <a:srgbClr val="FFFFFF"/>
                </a:solidFill>
                <a:latin typeface="Arial" charset="0"/>
                <a:cs typeface="Arial" charset="0"/>
              </a:rPr>
              <a:t>… attains lengths of nearly </a:t>
            </a:r>
            <a:r>
              <a:rPr lang="en-US" sz="2800" b="1" dirty="0">
                <a:solidFill>
                  <a:srgbClr val="FFFF00"/>
                </a:solidFill>
                <a:latin typeface="Arial" charset="0"/>
                <a:cs typeface="Arial" charset="0"/>
              </a:rPr>
              <a:t>20 feet </a:t>
            </a:r>
            <a:r>
              <a:rPr lang="en-US" sz="2800" b="1" dirty="0">
                <a:solidFill>
                  <a:srgbClr val="FFFFFF"/>
                </a:solidFill>
                <a:latin typeface="Arial" charset="0"/>
                <a:cs typeface="Arial" charset="0"/>
              </a:rPr>
              <a:t>as recently as the turn of the century (</a:t>
            </a:r>
            <a:r>
              <a:rPr lang="en-US" sz="2800" b="1" i="1" dirty="0">
                <a:solidFill>
                  <a:srgbClr val="FFFFFF"/>
                </a:solidFill>
                <a:latin typeface="Arial" charset="0"/>
                <a:cs typeface="Arial" charset="0"/>
              </a:rPr>
              <a:t>National Geographic</a:t>
            </a:r>
            <a:r>
              <a:rPr lang="en-US" sz="2800" b="1" dirty="0">
                <a:solidFill>
                  <a:srgbClr val="FFFFFF"/>
                </a:solidFill>
                <a:latin typeface="Arial" charset="0"/>
                <a:cs typeface="Arial" charset="0"/>
              </a:rPr>
              <a:t> [Jan. </a:t>
            </a:r>
            <a:r>
              <a:rPr lang="uk-UA" sz="2800" b="1" dirty="0">
                <a:solidFill>
                  <a:srgbClr val="FFFFFF"/>
                </a:solidFill>
                <a:latin typeface="Arial" charset="0"/>
                <a:cs typeface="Arial" charset="0"/>
              </a:rPr>
              <a:t>'</a:t>
            </a:r>
            <a:r>
              <a:rPr lang="en-US" sz="2800" b="1" dirty="0">
                <a:solidFill>
                  <a:srgbClr val="FFFFFF"/>
                </a:solidFill>
                <a:latin typeface="Arial" charset="0"/>
                <a:cs typeface="Arial" charset="0"/>
              </a:rPr>
              <a:t>67], 137).  Only about 500 years ago the </a:t>
            </a:r>
            <a:r>
              <a:rPr lang="en-US" sz="2800" b="1" i="1" dirty="0" err="1">
                <a:solidFill>
                  <a:srgbClr val="FFFFFF"/>
                </a:solidFill>
                <a:latin typeface="Arial" charset="0"/>
                <a:cs typeface="Arial" charset="0"/>
              </a:rPr>
              <a:t>aepyornis</a:t>
            </a:r>
            <a:r>
              <a:rPr lang="en-US" sz="2800" b="1" dirty="0">
                <a:solidFill>
                  <a:srgbClr val="FFFFFF"/>
                </a:solidFill>
                <a:latin typeface="Arial" charset="0"/>
                <a:cs typeface="Arial" charset="0"/>
              </a:rPr>
              <a:t>, a </a:t>
            </a:r>
            <a:r>
              <a:rPr lang="en-US" sz="2800" b="1" dirty="0">
                <a:solidFill>
                  <a:srgbClr val="FFFF00"/>
                </a:solidFill>
                <a:latin typeface="Arial" charset="0"/>
                <a:cs typeface="Arial" charset="0"/>
              </a:rPr>
              <a:t>dinosaur bird over 10 feet tall</a:t>
            </a:r>
            <a:r>
              <a:rPr lang="en-US" sz="2800" b="1" dirty="0">
                <a:solidFill>
                  <a:srgbClr val="FFFFFF"/>
                </a:solidFill>
                <a:latin typeface="Arial" charset="0"/>
                <a:cs typeface="Arial" charset="0"/>
              </a:rPr>
              <a:t> and weighing half a ton, still lived on the island of Madagascar (</a:t>
            </a:r>
            <a:r>
              <a:rPr lang="en-US" sz="2800" b="1" i="1" dirty="0">
                <a:solidFill>
                  <a:srgbClr val="FFFFFF"/>
                </a:solidFill>
                <a:latin typeface="Arial" charset="0"/>
                <a:cs typeface="Arial" charset="0"/>
              </a:rPr>
              <a:t>National Geographic</a:t>
            </a:r>
            <a:r>
              <a:rPr lang="en-US" sz="2800" b="1" dirty="0">
                <a:solidFill>
                  <a:srgbClr val="FFFFFF"/>
                </a:solidFill>
                <a:latin typeface="Arial" charset="0"/>
                <a:cs typeface="Arial" charset="0"/>
              </a:rPr>
              <a:t> [Oct. </a:t>
            </a:r>
            <a:r>
              <a:rPr lang="uk-UA" sz="2800" b="1" dirty="0">
                <a:solidFill>
                  <a:srgbClr val="FFFFFF"/>
                </a:solidFill>
                <a:latin typeface="Arial" charset="0"/>
                <a:cs typeface="Arial" charset="0"/>
              </a:rPr>
              <a:t>'</a:t>
            </a:r>
            <a:r>
              <a:rPr lang="en-US" sz="2800" b="1" dirty="0">
                <a:solidFill>
                  <a:srgbClr val="FFFFFF"/>
                </a:solidFill>
                <a:latin typeface="Arial" charset="0"/>
                <a:cs typeface="Arial" charset="0"/>
              </a:rPr>
              <a:t>67], 493)</a:t>
            </a:r>
            <a:r>
              <a:rPr lang="ru-RU" sz="2800" b="1" dirty="0">
                <a:solidFill>
                  <a:srgbClr val="FFFFFF"/>
                </a:solidFill>
                <a:latin typeface="Arial" charset="0"/>
                <a:cs typeface="Arial" charset="0"/>
              </a:rPr>
              <a:t>"</a:t>
            </a:r>
            <a:r>
              <a:rPr lang="en-US" sz="2800" b="1" dirty="0">
                <a:solidFill>
                  <a:srgbClr val="FFFFFF"/>
                </a:solidFill>
                <a:latin typeface="Arial" charset="0"/>
                <a:cs typeface="Arial" charset="0"/>
              </a:rPr>
              <a:t> </a:t>
            </a:r>
          </a:p>
          <a:p>
            <a:pPr algn="r">
              <a:lnSpc>
                <a:spcPct val="90000"/>
              </a:lnSpc>
              <a:spcBef>
                <a:spcPct val="20000"/>
              </a:spcBef>
            </a:pPr>
            <a:r>
              <a:rPr lang="en-US" sz="2400" b="1" dirty="0">
                <a:solidFill>
                  <a:srgbClr val="FFFFFF"/>
                </a:solidFill>
                <a:latin typeface="Arial" charset="0"/>
                <a:cs typeface="Arial" charset="0"/>
              </a:rPr>
              <a:t>—John Whitcomb, </a:t>
            </a:r>
            <a:r>
              <a:rPr lang="en-US" sz="2400" b="1" i="1" dirty="0">
                <a:solidFill>
                  <a:srgbClr val="FFFFFF"/>
                </a:solidFill>
                <a:latin typeface="Arial" charset="0"/>
                <a:cs typeface="Arial" charset="0"/>
              </a:rPr>
              <a:t>The World That Perished</a:t>
            </a:r>
            <a:r>
              <a:rPr lang="en-US" sz="2400" b="1" dirty="0">
                <a:solidFill>
                  <a:srgbClr val="FFFFFF"/>
                </a:solidFill>
                <a:latin typeface="Arial" charset="0"/>
                <a:cs typeface="Arial" charset="0"/>
              </a:rPr>
              <a:t>, 28 </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spTree>
  </p:cSld>
  <p:clrMapOvr>
    <a:masterClrMapping/>
  </p:clrMapOvr>
  <p:transition spd="med">
    <p:randomBar dir="vert"/>
  </p:transition>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0" y="332656"/>
            <a:ext cx="7164388" cy="990600"/>
          </a:xfrm>
          <a:solidFill>
            <a:srgbClr val="800080"/>
          </a:solidFill>
        </p:spPr>
        <p:txBody>
          <a:bodyPr/>
          <a:lstStyle/>
          <a:p>
            <a:pPr algn="l" eaLnBrk="1" hangingPunct="1">
              <a:defRPr/>
            </a:pPr>
            <a:r>
              <a:rPr lang="en-US" b="1" dirty="0">
                <a:solidFill>
                  <a:schemeClr val="bg1"/>
                </a:solidFill>
                <a:latin typeface="Arial"/>
                <a:cs typeface="Arial"/>
              </a:rPr>
              <a:t>Dinosaurs Lived Recently</a:t>
            </a:r>
          </a:p>
        </p:txBody>
      </p:sp>
      <p:pic>
        <p:nvPicPr>
          <p:cNvPr id="44544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78877" y="0"/>
            <a:ext cx="1865123" cy="23488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97635" name="Rectangle 10"/>
          <p:cNvSpPr>
            <a:spLocks noChangeArrowheads="1"/>
          </p:cNvSpPr>
          <p:nvPr/>
        </p:nvSpPr>
        <p:spPr bwMode="auto">
          <a:xfrm>
            <a:off x="304800" y="1412776"/>
            <a:ext cx="8534400" cy="49260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354013" indent="-354013">
              <a:lnSpc>
                <a:spcPct val="90000"/>
              </a:lnSpc>
              <a:spcBef>
                <a:spcPct val="20000"/>
              </a:spcBef>
              <a:buFontTx/>
              <a:buChar char="•"/>
            </a:pPr>
            <a:r>
              <a:rPr lang="en-US" sz="3200" b="1" dirty="0">
                <a:solidFill>
                  <a:srgbClr val="FFFFFF"/>
                </a:solidFill>
                <a:latin typeface="Arial" charset="0"/>
                <a:cs typeface="Arial" charset="0"/>
              </a:rPr>
              <a:t>Behemoth––giant vegetarian </a:t>
            </a:r>
            <a:br>
              <a:rPr lang="en-US" sz="3200" b="1" dirty="0">
                <a:solidFill>
                  <a:srgbClr val="FFFFFF"/>
                </a:solidFill>
                <a:latin typeface="Arial" charset="0"/>
                <a:cs typeface="Arial" charset="0"/>
              </a:rPr>
            </a:br>
            <a:r>
              <a:rPr lang="en-US" sz="3200" b="1" dirty="0">
                <a:solidFill>
                  <a:srgbClr val="FFFFFF"/>
                </a:solidFill>
                <a:latin typeface="Arial" charset="0"/>
                <a:cs typeface="Arial" charset="0"/>
              </a:rPr>
              <a:t>(Job 40:15-24)</a:t>
            </a:r>
          </a:p>
          <a:p>
            <a:pPr marL="354013" indent="-354013">
              <a:lnSpc>
                <a:spcPct val="90000"/>
              </a:lnSpc>
              <a:spcBef>
                <a:spcPct val="20000"/>
              </a:spcBef>
              <a:buFontTx/>
              <a:buChar char="•"/>
            </a:pPr>
            <a:r>
              <a:rPr lang="en-US" sz="3200" b="1" dirty="0">
                <a:solidFill>
                  <a:srgbClr val="FFFFFF"/>
                </a:solidFill>
                <a:latin typeface="Arial" charset="0"/>
                <a:cs typeface="Arial" charset="0"/>
              </a:rPr>
              <a:t>Leviathan––ferocious meat eater (Job 41)</a:t>
            </a:r>
          </a:p>
          <a:p>
            <a:pPr marL="354013" indent="-354013">
              <a:lnSpc>
                <a:spcPct val="90000"/>
              </a:lnSpc>
              <a:spcBef>
                <a:spcPct val="20000"/>
              </a:spcBef>
              <a:buFontTx/>
              <a:buChar char="•"/>
            </a:pPr>
            <a:r>
              <a:rPr lang="en-US" sz="3200" b="1" dirty="0">
                <a:solidFill>
                  <a:srgbClr val="FFFFFF"/>
                </a:solidFill>
                <a:latin typeface="Arial" charset="0"/>
                <a:cs typeface="Arial" charset="0"/>
              </a:rPr>
              <a:t>British King </a:t>
            </a:r>
            <a:r>
              <a:rPr lang="en-US" sz="3200" b="1" dirty="0" err="1">
                <a:solidFill>
                  <a:srgbClr val="FFFFFF"/>
                </a:solidFill>
                <a:latin typeface="Arial" charset="0"/>
                <a:cs typeface="Arial" charset="0"/>
              </a:rPr>
              <a:t>Morvidus</a:t>
            </a:r>
            <a:r>
              <a:rPr lang="en-US" sz="3200" b="1" dirty="0">
                <a:solidFill>
                  <a:srgbClr val="FFFFFF"/>
                </a:solidFill>
                <a:latin typeface="Arial" charset="0"/>
                <a:cs typeface="Arial" charset="0"/>
              </a:rPr>
              <a:t> was killed by a monster by being </a:t>
            </a:r>
            <a:r>
              <a:rPr lang="ru-RU" altLang="ja-JP" sz="3200" b="1" dirty="0">
                <a:solidFill>
                  <a:srgbClr val="FFFFFF"/>
                </a:solidFill>
                <a:latin typeface="Arial" charset="0"/>
                <a:cs typeface="Arial" charset="0"/>
              </a:rPr>
              <a:t>"</a:t>
            </a:r>
            <a:r>
              <a:rPr lang="en-US" altLang="ja-JP" sz="3200" b="1" dirty="0">
                <a:solidFill>
                  <a:srgbClr val="FFFFFF"/>
                </a:solidFill>
                <a:latin typeface="Arial" charset="0"/>
                <a:cs typeface="Arial" charset="0"/>
              </a:rPr>
              <a:t>gulped down… as a big fish swallows a little one</a:t>
            </a:r>
            <a:r>
              <a:rPr lang="ru-RU" altLang="ja-JP" sz="3200" b="1" dirty="0">
                <a:solidFill>
                  <a:srgbClr val="FFFFFF"/>
                </a:solidFill>
                <a:latin typeface="Arial" charset="0"/>
                <a:cs typeface="Arial" charset="0"/>
              </a:rPr>
              <a:t>"</a:t>
            </a:r>
            <a:r>
              <a:rPr lang="en-US" altLang="ja-JP" sz="3200" b="1" dirty="0">
                <a:solidFill>
                  <a:srgbClr val="FFFFFF"/>
                </a:solidFill>
                <a:latin typeface="Arial" charset="0"/>
                <a:cs typeface="Arial" charset="0"/>
              </a:rPr>
              <a:t> (336 </a:t>
            </a:r>
            <a:r>
              <a:rPr lang="en-US" altLang="ja-JP" sz="2400" b="1" dirty="0">
                <a:solidFill>
                  <a:srgbClr val="FFFFFF"/>
                </a:solidFill>
                <a:latin typeface="Arial" charset="0"/>
                <a:cs typeface="Arial" charset="0"/>
              </a:rPr>
              <a:t>BC</a:t>
            </a:r>
            <a:r>
              <a:rPr lang="en-US" altLang="ja-JP" sz="3200" b="1" dirty="0">
                <a:solidFill>
                  <a:srgbClr val="FFFFFF"/>
                </a:solidFill>
                <a:latin typeface="Arial" charset="0"/>
                <a:cs typeface="Arial" charset="0"/>
              </a:rPr>
              <a:t>)</a:t>
            </a:r>
          </a:p>
          <a:p>
            <a:pPr marL="354013" indent="-354013">
              <a:lnSpc>
                <a:spcPct val="90000"/>
              </a:lnSpc>
              <a:spcBef>
                <a:spcPct val="20000"/>
              </a:spcBef>
              <a:buFontTx/>
              <a:buChar char="•"/>
            </a:pPr>
            <a:r>
              <a:rPr lang="en-US" sz="3200" b="1" dirty="0">
                <a:solidFill>
                  <a:srgbClr val="FFFFFF"/>
                </a:solidFill>
                <a:latin typeface="Arial" charset="0"/>
                <a:cs typeface="Arial" charset="0"/>
              </a:rPr>
              <a:t>A monster was killed in 1693 in </a:t>
            </a:r>
            <a:r>
              <a:rPr lang="en-US" sz="3200" b="1" dirty="0" err="1">
                <a:solidFill>
                  <a:srgbClr val="FFFFFF"/>
                </a:solidFill>
                <a:latin typeface="Arial" charset="0"/>
                <a:cs typeface="Arial" charset="0"/>
              </a:rPr>
              <a:t>Bedd-yr-Afanc</a:t>
            </a:r>
            <a:r>
              <a:rPr lang="en-US" sz="3200" b="1" dirty="0">
                <a:solidFill>
                  <a:srgbClr val="FFFFFF"/>
                </a:solidFill>
                <a:latin typeface="Arial" charset="0"/>
                <a:cs typeface="Arial" charset="0"/>
              </a:rPr>
              <a:t>, England</a:t>
            </a:r>
          </a:p>
          <a:p>
            <a:pPr marL="354013" indent="-354013">
              <a:lnSpc>
                <a:spcPct val="90000"/>
              </a:lnSpc>
              <a:spcBef>
                <a:spcPct val="20000"/>
              </a:spcBef>
              <a:buFontTx/>
              <a:buChar char="•"/>
            </a:pPr>
            <a:r>
              <a:rPr lang="en-US" sz="3200" b="1" dirty="0">
                <a:solidFill>
                  <a:srgbClr val="FFFFFF"/>
                </a:solidFill>
                <a:latin typeface="Arial" charset="0"/>
                <a:cs typeface="Arial" charset="0"/>
              </a:rPr>
              <a:t>Monsters have been reported in nearly 200 places in England alone</a:t>
            </a:r>
          </a:p>
        </p:txBody>
      </p:sp>
      <p:sp>
        <p:nvSpPr>
          <p:cNvPr id="5" name="Rectangle 10"/>
          <p:cNvSpPr>
            <a:spLocks noChangeArrowheads="1"/>
          </p:cNvSpPr>
          <p:nvPr/>
        </p:nvSpPr>
        <p:spPr bwMode="auto">
          <a:xfrm>
            <a:off x="144016" y="6467127"/>
            <a:ext cx="8892480" cy="3462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r">
              <a:lnSpc>
                <a:spcPct val="90000"/>
              </a:lnSpc>
              <a:spcBef>
                <a:spcPct val="20000"/>
              </a:spcBef>
            </a:pPr>
            <a:r>
              <a:rPr lang="en-US" sz="1800" b="1" dirty="0">
                <a:solidFill>
                  <a:srgbClr val="FFFFFF"/>
                </a:solidFill>
                <a:latin typeface="Arial" charset="0"/>
                <a:cs typeface="Arial" charset="0"/>
              </a:rPr>
              <a:t>Bill Cooper, </a:t>
            </a:r>
            <a:r>
              <a:rPr lang="en-US" sz="1800" b="1" i="1" dirty="0">
                <a:solidFill>
                  <a:srgbClr val="FFFFFF"/>
                </a:solidFill>
                <a:latin typeface="Arial" charset="0"/>
                <a:cs typeface="Arial" charset="0"/>
              </a:rPr>
              <a:t>After the Flood</a:t>
            </a:r>
            <a:r>
              <a:rPr lang="en-US" sz="1800" b="1" dirty="0">
                <a:solidFill>
                  <a:srgbClr val="FFFFFF"/>
                </a:solidFill>
                <a:latin typeface="Arial" charset="0"/>
                <a:cs typeface="Arial" charset="0"/>
              </a:rPr>
              <a:t> (</a:t>
            </a:r>
            <a:r>
              <a:rPr lang="en-US" sz="1800" b="1" dirty="0" err="1">
                <a:solidFill>
                  <a:srgbClr val="FFFFFF"/>
                </a:solidFill>
                <a:latin typeface="Arial" charset="0"/>
                <a:cs typeface="Arial" charset="0"/>
              </a:rPr>
              <a:t>Chicester</a:t>
            </a:r>
            <a:r>
              <a:rPr lang="en-US" sz="1800" b="1" dirty="0">
                <a:solidFill>
                  <a:srgbClr val="FFFFFF"/>
                </a:solidFill>
                <a:latin typeface="Arial" charset="0"/>
                <a:cs typeface="Arial" charset="0"/>
              </a:rPr>
              <a:t>, England: New Wine, 1995), 131</a:t>
            </a:r>
          </a:p>
        </p:txBody>
      </p:sp>
    </p:spTree>
    <p:extLst>
      <p:ext uri="{BB962C8B-B14F-4D97-AF65-F5344CB8AC3E}">
        <p14:creationId xmlns:p14="http://schemas.microsoft.com/office/powerpoint/2010/main" val="1783819917"/>
      </p:ext>
    </p:extLst>
  </p:cSld>
  <p:clrMapOvr>
    <a:masterClrMapping/>
  </p:clrMapOvr>
  <p:transition spd="med">
    <p:randomBar dir="vert"/>
  </p:transition>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7491" name="Picture 3" descr="swed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057400" cy="161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
          <p:cNvGrpSpPr/>
          <p:nvPr/>
        </p:nvGrpSpPr>
        <p:grpSpPr>
          <a:xfrm>
            <a:off x="5497513" y="152400"/>
            <a:ext cx="3646487" cy="4572000"/>
            <a:chOff x="5497513" y="152400"/>
            <a:chExt cx="3646487" cy="4572000"/>
          </a:xfrm>
        </p:grpSpPr>
        <p:pic>
          <p:nvPicPr>
            <p:cNvPr id="447490" name="Picture 2" descr="swed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43600" y="152400"/>
              <a:ext cx="3200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7493" name="Text Box 5"/>
            <p:cNvSpPr txBox="1">
              <a:spLocks noChangeArrowheads="1"/>
            </p:cNvSpPr>
            <p:nvPr/>
          </p:nvSpPr>
          <p:spPr bwMode="auto">
            <a:xfrm>
              <a:off x="5497513" y="4343400"/>
              <a:ext cx="1200150" cy="336550"/>
            </a:xfrm>
            <a:prstGeom prst="rect">
              <a:avLst/>
            </a:prstGeom>
            <a:noFill/>
            <a:ln>
              <a:noFill/>
            </a:ln>
            <a:effectLst>
              <a:outerShdw blurRad="63500" dist="35921" dir="2700000" algn="ctr" rotWithShape="0">
                <a:schemeClr val="tx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57150">
                  <a:solidFill>
                    <a:srgbClr val="FF0000"/>
                  </a:solidFill>
                  <a:miter lim="800000"/>
                  <a:headEnd/>
                  <a:tailEnd/>
                </a14:hiddenLine>
              </a:ext>
            </a:extLst>
          </p:spPr>
          <p:txBody>
            <a:bodyPr wrap="none" anchor="ctr">
              <a:spAutoFit/>
            </a:bodyPr>
            <a:lstStyle/>
            <a:p>
              <a:pPr algn="ctr">
                <a:lnSpc>
                  <a:spcPct val="100000"/>
                </a:lnSpc>
                <a:defRPr/>
              </a:pPr>
              <a:r>
                <a:rPr lang="en-US" sz="1600" dirty="0">
                  <a:solidFill>
                    <a:srgbClr val="FFFFFF"/>
                  </a:solidFill>
                  <a:latin typeface="Helvetica" charset="0"/>
                </a:rPr>
                <a:t>DENMARK</a:t>
              </a:r>
            </a:p>
          </p:txBody>
        </p:sp>
      </p:grpSp>
      <p:sp>
        <p:nvSpPr>
          <p:cNvPr id="447494" name="Oval 6"/>
          <p:cNvSpPr>
            <a:spLocks noChangeArrowheads="1"/>
          </p:cNvSpPr>
          <p:nvPr/>
        </p:nvSpPr>
        <p:spPr bwMode="auto">
          <a:xfrm rot="-1362437">
            <a:off x="6630988" y="3789363"/>
            <a:ext cx="223837" cy="1143000"/>
          </a:xfrm>
          <a:prstGeom prst="ellipse">
            <a:avLst/>
          </a:prstGeom>
          <a:noFill/>
          <a:ln w="5715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lnSpc>
                <a:spcPct val="100000"/>
              </a:lnSpc>
              <a:defRPr/>
            </a:pPr>
            <a:endParaRPr lang="en-US" sz="2400">
              <a:latin typeface="Arial" charset="0"/>
            </a:endParaRPr>
          </a:p>
        </p:txBody>
      </p:sp>
      <p:pic>
        <p:nvPicPr>
          <p:cNvPr id="447495"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8295" y="1212753"/>
            <a:ext cx="3759200" cy="563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57150">
                <a:solidFill>
                  <a:srgbClr val="FF0000"/>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pic>
      <p:sp>
        <p:nvSpPr>
          <p:cNvPr id="447496" name="Rectangle 8"/>
          <p:cNvSpPr>
            <a:spLocks noGrp="1" noChangeArrowheads="1"/>
          </p:cNvSpPr>
          <p:nvPr>
            <p:ph type="body" idx="1"/>
          </p:nvPr>
        </p:nvSpPr>
        <p:spPr>
          <a:xfrm>
            <a:off x="228600" y="1844675"/>
            <a:ext cx="6248400" cy="5013325"/>
          </a:xfrm>
        </p:spPr>
        <p:txBody>
          <a:bodyPr/>
          <a:lstStyle/>
          <a:p>
            <a:pPr eaLnBrk="1" hangingPunct="1">
              <a:lnSpc>
                <a:spcPct val="90000"/>
              </a:lnSpc>
              <a:defRPr/>
            </a:pPr>
            <a:r>
              <a:rPr lang="en-US" sz="2800" b="1" dirty="0">
                <a:solidFill>
                  <a:schemeClr val="bg1"/>
                </a:solidFill>
                <a:latin typeface="Arial"/>
                <a:cs typeface="Arial"/>
              </a:rPr>
              <a:t>Danish poem extols Beowulf (</a:t>
            </a:r>
            <a:r>
              <a:rPr lang="en-US" sz="2400" b="1" dirty="0">
                <a:solidFill>
                  <a:schemeClr val="bg1"/>
                </a:solidFill>
                <a:latin typeface="Arial"/>
                <a:cs typeface="Arial"/>
              </a:rPr>
              <a:t>AD</a:t>
            </a:r>
            <a:r>
              <a:rPr lang="en-US" sz="2800" b="1" dirty="0">
                <a:solidFill>
                  <a:schemeClr val="bg1"/>
                </a:solidFill>
                <a:latin typeface="Arial"/>
                <a:cs typeface="Arial"/>
              </a:rPr>
              <a:t> 495-583)—later king for 50 yrs.</a:t>
            </a:r>
          </a:p>
          <a:p>
            <a:pPr eaLnBrk="1" hangingPunct="1">
              <a:lnSpc>
                <a:spcPct val="90000"/>
              </a:lnSpc>
              <a:defRPr/>
            </a:pPr>
            <a:r>
              <a:rPr lang="en-US" sz="2800" b="1" dirty="0">
                <a:solidFill>
                  <a:schemeClr val="bg1"/>
                </a:solidFill>
                <a:latin typeface="Arial"/>
                <a:cs typeface="Arial"/>
              </a:rPr>
              <a:t>The monster Grendel (</a:t>
            </a:r>
            <a:r>
              <a:rPr lang="ru-RU" altLang="ja-JP" sz="2800" b="1" dirty="0">
                <a:solidFill>
                  <a:schemeClr val="bg1"/>
                </a:solidFill>
                <a:latin typeface="Arial"/>
                <a:cs typeface="Arial"/>
              </a:rPr>
              <a:t>"</a:t>
            </a:r>
            <a:r>
              <a:rPr lang="en-US" sz="2800" b="1" dirty="0">
                <a:solidFill>
                  <a:schemeClr val="bg1"/>
                </a:solidFill>
                <a:latin typeface="Arial"/>
                <a:cs typeface="Arial"/>
              </a:rPr>
              <a:t>grinder, destroyer</a:t>
            </a:r>
            <a:r>
              <a:rPr lang="ru-RU" altLang="ja-JP" sz="2800" b="1" dirty="0">
                <a:solidFill>
                  <a:schemeClr val="bg1"/>
                </a:solidFill>
                <a:latin typeface="Arial"/>
                <a:cs typeface="Arial"/>
              </a:rPr>
              <a:t>"</a:t>
            </a:r>
            <a:r>
              <a:rPr lang="en-US" sz="2800" b="1" dirty="0">
                <a:solidFill>
                  <a:schemeClr val="bg1"/>
                </a:solidFill>
                <a:latin typeface="Arial"/>
                <a:cs typeface="Arial"/>
              </a:rPr>
              <a:t>) preyed on Danes for 12 years (</a:t>
            </a:r>
            <a:r>
              <a:rPr lang="en-US" sz="2400" b="1" dirty="0">
                <a:solidFill>
                  <a:schemeClr val="bg1"/>
                </a:solidFill>
                <a:latin typeface="Arial"/>
                <a:cs typeface="Arial"/>
              </a:rPr>
              <a:t>AD</a:t>
            </a:r>
            <a:r>
              <a:rPr lang="en-US" sz="2800" b="1" dirty="0">
                <a:solidFill>
                  <a:schemeClr val="bg1"/>
                </a:solidFill>
                <a:latin typeface="Arial"/>
                <a:cs typeface="Arial"/>
              </a:rPr>
              <a:t> 503-515)</a:t>
            </a:r>
          </a:p>
          <a:p>
            <a:pPr eaLnBrk="1" hangingPunct="1">
              <a:lnSpc>
                <a:spcPct val="90000"/>
              </a:lnSpc>
              <a:defRPr/>
            </a:pPr>
            <a:r>
              <a:rPr lang="en-US" sz="2800" b="1" dirty="0">
                <a:solidFill>
                  <a:schemeClr val="bg1"/>
                </a:solidFill>
                <a:latin typeface="Arial"/>
                <a:cs typeface="Arial"/>
              </a:rPr>
              <a:t>This hero cleared monstrous animals from the sea lanes between Denmark and Sweden</a:t>
            </a:r>
          </a:p>
          <a:p>
            <a:pPr eaLnBrk="1" hangingPunct="1">
              <a:lnSpc>
                <a:spcPct val="90000"/>
              </a:lnSpc>
              <a:defRPr/>
            </a:pPr>
            <a:r>
              <a:rPr lang="en-US" sz="2800" b="1" dirty="0">
                <a:solidFill>
                  <a:schemeClr val="bg1"/>
                </a:solidFill>
                <a:latin typeface="Arial"/>
                <a:cs typeface="Arial"/>
              </a:rPr>
              <a:t>He then pulled out Grendel</a:t>
            </a:r>
            <a:r>
              <a:rPr lang="uk-UA" altLang="ja-JP" sz="2800" b="1" dirty="0">
                <a:solidFill>
                  <a:schemeClr val="bg1"/>
                </a:solidFill>
                <a:latin typeface="Arial"/>
                <a:cs typeface="Arial"/>
              </a:rPr>
              <a:t>'</a:t>
            </a:r>
            <a:r>
              <a:rPr lang="en-US" sz="2800" b="1" dirty="0">
                <a:solidFill>
                  <a:schemeClr val="bg1"/>
                </a:solidFill>
                <a:latin typeface="Arial"/>
                <a:cs typeface="Arial"/>
              </a:rPr>
              <a:t>s small arm, who retreated to his cave and bled to death</a:t>
            </a:r>
          </a:p>
        </p:txBody>
      </p:sp>
      <p:sp>
        <p:nvSpPr>
          <p:cNvPr id="447492" name="Rectangle 4"/>
          <p:cNvSpPr>
            <a:spLocks noGrp="1" noChangeArrowheads="1"/>
          </p:cNvSpPr>
          <p:nvPr>
            <p:ph type="title"/>
          </p:nvPr>
        </p:nvSpPr>
        <p:spPr>
          <a:xfrm>
            <a:off x="-6350" y="533400"/>
            <a:ext cx="9150350" cy="838200"/>
          </a:xfrm>
        </p:spPr>
        <p:txBody>
          <a:bodyPr/>
          <a:lstStyle/>
          <a:p>
            <a:pPr eaLnBrk="1" hangingPunct="1">
              <a:defRPr/>
            </a:pPr>
            <a:r>
              <a:rPr lang="en-US" sz="4000" b="1" i="1" dirty="0">
                <a:solidFill>
                  <a:schemeClr val="bg1"/>
                </a:solidFill>
                <a:latin typeface="Arial"/>
                <a:cs typeface="Arial"/>
              </a:rPr>
              <a:t>Beowulf</a:t>
            </a:r>
            <a:r>
              <a:rPr lang="en-US" sz="4000" b="1" dirty="0">
                <a:solidFill>
                  <a:schemeClr val="bg1"/>
                </a:solidFill>
                <a:latin typeface="Arial"/>
                <a:cs typeface="Arial"/>
              </a:rPr>
              <a:t> &amp; the Creatures of Denmark</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47491"/>
                                        </p:tgtEl>
                                        <p:attrNameLst>
                                          <p:attrName>style.visibility</p:attrName>
                                        </p:attrNameLst>
                                      </p:cBhvr>
                                      <p:to>
                                        <p:strVal val="visible"/>
                                      </p:to>
                                    </p:set>
                                    <p:animEffect transition="in" filter="dissolve">
                                      <p:cBhvr>
                                        <p:cTn id="7" dur="500"/>
                                        <p:tgtEl>
                                          <p:spTgt spid="4474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447496">
                                            <p:txEl>
                                              <p:pRg st="0" end="0"/>
                                            </p:txEl>
                                          </p:spTgt>
                                        </p:tgtEl>
                                        <p:attrNameLst>
                                          <p:attrName>style.visibility</p:attrName>
                                        </p:attrNameLst>
                                      </p:cBhvr>
                                      <p:to>
                                        <p:strVal val="visible"/>
                                      </p:to>
                                    </p:set>
                                    <p:animEffect transition="in" filter="plus(in)">
                                      <p:cBhvr>
                                        <p:cTn id="12" dur="2000"/>
                                        <p:tgtEl>
                                          <p:spTgt spid="4474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447496">
                                            <p:txEl>
                                              <p:pRg st="1" end="1"/>
                                            </p:txEl>
                                          </p:spTgt>
                                        </p:tgtEl>
                                        <p:attrNameLst>
                                          <p:attrName>style.visibility</p:attrName>
                                        </p:attrNameLst>
                                      </p:cBhvr>
                                      <p:to>
                                        <p:strVal val="visible"/>
                                      </p:to>
                                    </p:set>
                                    <p:animEffect transition="in" filter="plus(in)">
                                      <p:cBhvr>
                                        <p:cTn id="17" dur="2000"/>
                                        <p:tgtEl>
                                          <p:spTgt spid="44749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447496">
                                            <p:txEl>
                                              <p:pRg st="2" end="2"/>
                                            </p:txEl>
                                          </p:spTgt>
                                        </p:tgtEl>
                                        <p:attrNameLst>
                                          <p:attrName>style.visibility</p:attrName>
                                        </p:attrNameLst>
                                      </p:cBhvr>
                                      <p:to>
                                        <p:strVal val="visible"/>
                                      </p:to>
                                    </p:set>
                                    <p:animEffect transition="in" filter="plus(in)">
                                      <p:cBhvr>
                                        <p:cTn id="22" dur="2000"/>
                                        <p:tgtEl>
                                          <p:spTgt spid="447496">
                                            <p:txEl>
                                              <p:pRg st="2" end="2"/>
                                            </p:txEl>
                                          </p:spTgt>
                                        </p:tgtEl>
                                      </p:cBhvr>
                                    </p:animEffect>
                                  </p:childTnLst>
                                </p:cTn>
                              </p:par>
                            </p:childTnLst>
                          </p:cTn>
                        </p:par>
                        <p:par>
                          <p:cTn id="23" fill="hold" nodeType="afterGroup">
                            <p:stCondLst>
                              <p:cond delay="2000"/>
                            </p:stCondLst>
                            <p:childTnLst>
                              <p:par>
                                <p:cTn id="24" presetID="20" presetClass="entr" presetSubtype="0" fill="hold" grpId="0" nodeType="afterEffect">
                                  <p:stCondLst>
                                    <p:cond delay="0"/>
                                  </p:stCondLst>
                                  <p:childTnLst>
                                    <p:set>
                                      <p:cBhvr>
                                        <p:cTn id="25" dur="1" fill="hold">
                                          <p:stCondLst>
                                            <p:cond delay="0"/>
                                          </p:stCondLst>
                                        </p:cTn>
                                        <p:tgtEl>
                                          <p:spTgt spid="447494"/>
                                        </p:tgtEl>
                                        <p:attrNameLst>
                                          <p:attrName>style.visibility</p:attrName>
                                        </p:attrNameLst>
                                      </p:cBhvr>
                                      <p:to>
                                        <p:strVal val="visible"/>
                                      </p:to>
                                    </p:set>
                                    <p:animEffect transition="in" filter="wedge">
                                      <p:cBhvr>
                                        <p:cTn id="26" dur="2000"/>
                                        <p:tgtEl>
                                          <p:spTgt spid="44749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3" presetClass="entr" presetSubtype="16" fill="hold" grpId="0" nodeType="clickEffect">
                                  <p:stCondLst>
                                    <p:cond delay="0"/>
                                  </p:stCondLst>
                                  <p:childTnLst>
                                    <p:set>
                                      <p:cBhvr>
                                        <p:cTn id="30" dur="1" fill="hold">
                                          <p:stCondLst>
                                            <p:cond delay="0"/>
                                          </p:stCondLst>
                                        </p:cTn>
                                        <p:tgtEl>
                                          <p:spTgt spid="447496">
                                            <p:txEl>
                                              <p:pRg st="3" end="3"/>
                                            </p:txEl>
                                          </p:spTgt>
                                        </p:tgtEl>
                                        <p:attrNameLst>
                                          <p:attrName>style.visibility</p:attrName>
                                        </p:attrNameLst>
                                      </p:cBhvr>
                                      <p:to>
                                        <p:strVal val="visible"/>
                                      </p:to>
                                    </p:set>
                                    <p:animEffect transition="in" filter="plus(in)">
                                      <p:cBhvr>
                                        <p:cTn id="31" dur="2000"/>
                                        <p:tgtEl>
                                          <p:spTgt spid="447496">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447495"/>
                                        </p:tgtEl>
                                        <p:attrNameLst>
                                          <p:attrName>style.visibility</p:attrName>
                                        </p:attrNameLst>
                                      </p:cBhvr>
                                      <p:to>
                                        <p:strVal val="visible"/>
                                      </p:to>
                                    </p:set>
                                    <p:animEffect transition="in" filter="dissolve">
                                      <p:cBhvr>
                                        <p:cTn id="36" dur="500"/>
                                        <p:tgtEl>
                                          <p:spTgt spid="447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4" grpId="0" animBg="1"/>
      <p:bldP spid="447496" grpId="0" build="p"/>
    </p:bldLst>
  </p:timing>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a:xfrm>
            <a:off x="260350" y="228600"/>
            <a:ext cx="8197850" cy="1143000"/>
          </a:xfrm>
          <a:solidFill>
            <a:srgbClr val="000090"/>
          </a:solidFill>
        </p:spPr>
        <p:txBody>
          <a:bodyPr/>
          <a:lstStyle/>
          <a:p>
            <a:pPr eaLnBrk="1" hangingPunct="1">
              <a:defRPr/>
            </a:pPr>
            <a:r>
              <a:rPr lang="en-US" sz="3200" b="1">
                <a:solidFill>
                  <a:schemeClr val="bg1"/>
                </a:solidFill>
                <a:latin typeface="Arial"/>
                <a:cs typeface="Arial"/>
              </a:rPr>
              <a:t>Monsternya Nelayan Jepang</a:t>
            </a:r>
            <a:br>
              <a:rPr lang="en-US" sz="3200" b="1" dirty="0">
                <a:solidFill>
                  <a:schemeClr val="bg1"/>
                </a:solidFill>
                <a:latin typeface="Arial"/>
                <a:cs typeface="Arial"/>
              </a:rPr>
            </a:br>
            <a:r>
              <a:rPr lang="en-US" sz="2800" b="1" dirty="0">
                <a:solidFill>
                  <a:schemeClr val="bg1"/>
                </a:solidFill>
                <a:latin typeface="Arial"/>
                <a:cs typeface="Arial"/>
              </a:rPr>
              <a:t>(</a:t>
            </a:r>
            <a:r>
              <a:rPr lang="en-US" sz="2800" b="1" i="1" dirty="0">
                <a:solidFill>
                  <a:schemeClr val="bg1"/>
                </a:solidFill>
                <a:latin typeface="Arial"/>
                <a:cs typeface="Arial"/>
              </a:rPr>
              <a:t>The Times </a:t>
            </a:r>
            <a:r>
              <a:rPr lang="en-US" sz="2800" b="1">
                <a:solidFill>
                  <a:schemeClr val="bg1"/>
                </a:solidFill>
                <a:latin typeface="Arial"/>
                <a:cs typeface="Arial"/>
              </a:rPr>
              <a:t>21 Juli </a:t>
            </a:r>
            <a:r>
              <a:rPr lang="en-US" sz="2800" b="1" dirty="0">
                <a:solidFill>
                  <a:schemeClr val="bg1"/>
                </a:solidFill>
                <a:latin typeface="Arial"/>
                <a:cs typeface="Arial"/>
              </a:rPr>
              <a:t>1977)</a:t>
            </a:r>
            <a:endParaRPr lang="en-US" sz="4000" b="1" dirty="0">
              <a:solidFill>
                <a:schemeClr val="bg1"/>
              </a:solidFill>
              <a:latin typeface="Arial"/>
              <a:cs typeface="Arial"/>
            </a:endParaRPr>
          </a:p>
        </p:txBody>
      </p:sp>
      <p:sp>
        <p:nvSpPr>
          <p:cNvPr id="449539" name="Rectangle 3"/>
          <p:cNvSpPr>
            <a:spLocks noGrp="1" noChangeArrowheads="1"/>
          </p:cNvSpPr>
          <p:nvPr>
            <p:ph type="body" idx="1"/>
          </p:nvPr>
        </p:nvSpPr>
        <p:spPr>
          <a:xfrm>
            <a:off x="41275" y="1600200"/>
            <a:ext cx="6186909" cy="5105400"/>
          </a:xfrm>
        </p:spPr>
        <p:txBody>
          <a:bodyPr/>
          <a:lstStyle/>
          <a:p>
            <a:pPr eaLnBrk="1" hangingPunct="1">
              <a:lnSpc>
                <a:spcPct val="90000"/>
              </a:lnSpc>
              <a:defRPr/>
            </a:pPr>
            <a:r>
              <a:rPr lang="en-US" sz="2400" b="1">
                <a:solidFill>
                  <a:schemeClr val="bg1"/>
                </a:solidFill>
                <a:latin typeface="Arial"/>
                <a:cs typeface="Arial"/>
              </a:rPr>
              <a:t>Dua ton &amp; panjang dua meter</a:t>
            </a:r>
            <a:endParaRPr lang="en-US" sz="2400" b="1" dirty="0">
              <a:solidFill>
                <a:schemeClr val="bg1"/>
              </a:solidFill>
              <a:latin typeface="Arial"/>
              <a:cs typeface="Arial"/>
            </a:endParaRPr>
          </a:p>
          <a:p>
            <a:pPr eaLnBrk="1" hangingPunct="1">
              <a:lnSpc>
                <a:spcPct val="90000"/>
              </a:lnSpc>
              <a:defRPr/>
            </a:pPr>
            <a:r>
              <a:rPr lang="en-US" sz="2400" b="1">
                <a:solidFill>
                  <a:schemeClr val="bg1"/>
                </a:solidFill>
                <a:latin typeface="Arial"/>
                <a:cs typeface="Arial"/>
              </a:rPr>
              <a:t>Ditemukan di kedalaman laut 330 meter dekat Christchurch</a:t>
            </a:r>
            <a:endParaRPr lang="en-US" sz="2400" b="1" dirty="0">
              <a:solidFill>
                <a:schemeClr val="bg1"/>
              </a:solidFill>
              <a:latin typeface="Arial"/>
              <a:cs typeface="Arial"/>
            </a:endParaRPr>
          </a:p>
          <a:p>
            <a:pPr eaLnBrk="1" hangingPunct="1">
              <a:lnSpc>
                <a:spcPct val="90000"/>
              </a:lnSpc>
              <a:defRPr/>
            </a:pPr>
            <a:r>
              <a:rPr lang="en-US" sz="2400" b="1" dirty="0">
                <a:solidFill>
                  <a:schemeClr val="bg1"/>
                </a:solidFill>
                <a:latin typeface="Arial"/>
                <a:cs typeface="Arial"/>
              </a:rPr>
              <a:t>Plesiosaurus</a:t>
            </a:r>
            <a:r>
              <a:rPr lang="en-US" sz="2400" b="1">
                <a:solidFill>
                  <a:schemeClr val="bg1"/>
                </a:solidFill>
                <a:latin typeface="Arial"/>
                <a:cs typeface="Arial"/>
              </a:rPr>
              <a:t>: sangat besar, reptile berkepala kecil dan berleher panjang dengan empat sirip</a:t>
            </a:r>
            <a:endParaRPr lang="en-US" sz="2400" b="1" dirty="0">
              <a:solidFill>
                <a:schemeClr val="bg1"/>
              </a:solidFill>
              <a:latin typeface="Arial"/>
              <a:cs typeface="Arial"/>
            </a:endParaRPr>
          </a:p>
          <a:p>
            <a:pPr eaLnBrk="1" hangingPunct="1">
              <a:lnSpc>
                <a:spcPct val="90000"/>
              </a:lnSpc>
              <a:defRPr/>
            </a:pPr>
            <a:r>
              <a:rPr lang="en-US" sz="2400" b="1">
                <a:solidFill>
                  <a:schemeClr val="bg1"/>
                </a:solidFill>
                <a:latin typeface="Arial"/>
                <a:cs typeface="Arial"/>
              </a:rPr>
              <a:t>Difoto dan digambar oleh ahli biologi laut Michihiko </a:t>
            </a:r>
            <a:r>
              <a:rPr lang="en-US" sz="2400" b="1" dirty="0">
                <a:solidFill>
                  <a:schemeClr val="bg1"/>
                </a:solidFill>
                <a:latin typeface="Arial"/>
                <a:cs typeface="Arial"/>
              </a:rPr>
              <a:t>Yano</a:t>
            </a:r>
          </a:p>
          <a:p>
            <a:pPr eaLnBrk="1" hangingPunct="1">
              <a:lnSpc>
                <a:spcPct val="90000"/>
              </a:lnSpc>
              <a:defRPr/>
            </a:pPr>
            <a:r>
              <a:rPr lang="en-US" sz="2400" b="1">
                <a:solidFill>
                  <a:schemeClr val="bg1"/>
                </a:solidFill>
                <a:latin typeface="Arial"/>
                <a:cs typeface="Arial"/>
              </a:rPr>
              <a:t>Kapten kapal memerintahkan untuk melemparkannya kemabli ke laut karena dapat mengotori ikan-ikan tangkapannya.</a:t>
            </a:r>
            <a:endParaRPr lang="en-US" sz="2400" b="1" dirty="0">
              <a:solidFill>
                <a:schemeClr val="bg1"/>
              </a:solidFill>
              <a:latin typeface="Arial"/>
              <a:cs typeface="Arial"/>
            </a:endParaRPr>
          </a:p>
          <a:p>
            <a:pPr eaLnBrk="1" hangingPunct="1">
              <a:lnSpc>
                <a:spcPct val="90000"/>
              </a:lnSpc>
              <a:defRPr/>
            </a:pPr>
            <a:r>
              <a:rPr lang="en-US" sz="2400" b="1">
                <a:solidFill>
                  <a:schemeClr val="bg1"/>
                </a:solidFill>
                <a:latin typeface="Arial"/>
                <a:cs typeface="Arial"/>
              </a:rPr>
              <a:t>BBC memberitakan bahwa tangkapan itu adalah ikan hiu. (30 Juli </a:t>
            </a:r>
            <a:r>
              <a:rPr lang="en-US" sz="2400" b="1" dirty="0">
                <a:solidFill>
                  <a:schemeClr val="bg1"/>
                </a:solidFill>
                <a:latin typeface="Arial"/>
                <a:cs typeface="Arial"/>
              </a:rPr>
              <a:t>1977)!</a:t>
            </a:r>
          </a:p>
        </p:txBody>
      </p:sp>
      <p:pic>
        <p:nvPicPr>
          <p:cNvPr id="449540" name="Picture 4" descr="JapaneseSeaDin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1752600"/>
            <a:ext cx="3124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1732" name="Picture 5" descr="JapaneseSeaDin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6858000"/>
            <a:ext cx="1766888"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9542" name="Text Box 6"/>
          <p:cNvSpPr txBox="1">
            <a:spLocks noChangeArrowheads="1"/>
          </p:cNvSpPr>
          <p:nvPr/>
        </p:nvSpPr>
        <p:spPr bwMode="auto">
          <a:xfrm>
            <a:off x="41275" y="6437313"/>
            <a:ext cx="9105900" cy="261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57150">
                <a:solidFill>
                  <a:srgbClr val="FF0000"/>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a:lnSpc>
                <a:spcPct val="100000"/>
              </a:lnSpc>
              <a:defRPr/>
            </a:pPr>
            <a:r>
              <a:rPr lang="en-US" sz="1100" b="1">
                <a:solidFill>
                  <a:srgbClr val="FFFFFF"/>
                </a:solidFill>
                <a:latin typeface="Arial"/>
                <a:cs typeface="Arial"/>
              </a:rPr>
              <a:t>Duane T. Gish, </a:t>
            </a:r>
            <a:r>
              <a:rPr lang="en-US" sz="1100" b="1" i="1">
                <a:solidFill>
                  <a:srgbClr val="FFFFFF"/>
                </a:solidFill>
                <a:latin typeface="Arial"/>
                <a:cs typeface="Arial"/>
              </a:rPr>
              <a:t>Dinosaurs by Design</a:t>
            </a:r>
            <a:r>
              <a:rPr lang="en-US" sz="1100" b="1">
                <a:solidFill>
                  <a:srgbClr val="FFFFFF"/>
                </a:solidFill>
                <a:latin typeface="Arial"/>
                <a:cs typeface="Arial"/>
              </a:rPr>
              <a:t> (4730 Barnes Road, Colorado Springs, CO: Master Books and Creation-Life Publishers, 1992), 86</a:t>
            </a:r>
          </a:p>
        </p:txBody>
      </p:sp>
      <p:sp>
        <p:nvSpPr>
          <p:cNvPr id="201734" name="Text Box 7"/>
          <p:cNvSpPr txBox="1">
            <a:spLocks noChangeArrowheads="1"/>
          </p:cNvSpPr>
          <p:nvPr/>
        </p:nvSpPr>
        <p:spPr bwMode="auto">
          <a:xfrm>
            <a:off x="1676400" y="7543800"/>
            <a:ext cx="2878138" cy="4000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nSpc>
                <a:spcPct val="100000"/>
              </a:lnSpc>
            </a:pPr>
            <a:r>
              <a:rPr lang="en-US" b="1">
                <a:latin typeface="Arial" charset="0"/>
                <a:cs typeface="Arial" charset="0"/>
              </a:rPr>
              <a:t>Enlarge and read this!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49540"/>
                                        </p:tgtEl>
                                        <p:attrNameLst>
                                          <p:attrName>style.visibility</p:attrName>
                                        </p:attrNameLst>
                                      </p:cBhvr>
                                      <p:to>
                                        <p:strVal val="visible"/>
                                      </p:to>
                                    </p:set>
                                    <p:anim calcmode="lin" valueType="num">
                                      <p:cBhvr>
                                        <p:cTn id="7" dur="1000" fill="hold"/>
                                        <p:tgtEl>
                                          <p:spTgt spid="449540"/>
                                        </p:tgtEl>
                                        <p:attrNameLst>
                                          <p:attrName>ppt_w</p:attrName>
                                        </p:attrNameLst>
                                      </p:cBhvr>
                                      <p:tavLst>
                                        <p:tav tm="0">
                                          <p:val>
                                            <p:fltVal val="0"/>
                                          </p:val>
                                        </p:tav>
                                        <p:tav tm="100000">
                                          <p:val>
                                            <p:strVal val="#ppt_w"/>
                                          </p:val>
                                        </p:tav>
                                      </p:tavLst>
                                    </p:anim>
                                    <p:anim calcmode="lin" valueType="num">
                                      <p:cBhvr>
                                        <p:cTn id="8" dur="1000" fill="hold"/>
                                        <p:tgtEl>
                                          <p:spTgt spid="449540"/>
                                        </p:tgtEl>
                                        <p:attrNameLst>
                                          <p:attrName>ppt_h</p:attrName>
                                        </p:attrNameLst>
                                      </p:cBhvr>
                                      <p:tavLst>
                                        <p:tav tm="0">
                                          <p:val>
                                            <p:fltVal val="0"/>
                                          </p:val>
                                        </p:tav>
                                        <p:tav tm="100000">
                                          <p:val>
                                            <p:strVal val="#ppt_h"/>
                                          </p:val>
                                        </p:tav>
                                      </p:tavLst>
                                    </p:anim>
                                    <p:anim calcmode="lin" valueType="num">
                                      <p:cBhvr>
                                        <p:cTn id="9" dur="1000" fill="hold"/>
                                        <p:tgtEl>
                                          <p:spTgt spid="44954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95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49539">
                                            <p:txEl>
                                              <p:pRg st="0" end="0"/>
                                            </p:txEl>
                                          </p:spTgt>
                                        </p:tgtEl>
                                        <p:attrNameLst>
                                          <p:attrName>style.visibility</p:attrName>
                                        </p:attrNameLst>
                                      </p:cBhvr>
                                      <p:to>
                                        <p:strVal val="visible"/>
                                      </p:to>
                                    </p:set>
                                    <p:animEffect transition="in" filter="wipe(up)">
                                      <p:cBhvr>
                                        <p:cTn id="15" dur="500"/>
                                        <p:tgtEl>
                                          <p:spTgt spid="44953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49539">
                                            <p:txEl>
                                              <p:pRg st="1" end="1"/>
                                            </p:txEl>
                                          </p:spTgt>
                                        </p:tgtEl>
                                        <p:attrNameLst>
                                          <p:attrName>style.visibility</p:attrName>
                                        </p:attrNameLst>
                                      </p:cBhvr>
                                      <p:to>
                                        <p:strVal val="visible"/>
                                      </p:to>
                                    </p:set>
                                    <p:animEffect transition="in" filter="wipe(up)">
                                      <p:cBhvr>
                                        <p:cTn id="20" dur="500"/>
                                        <p:tgtEl>
                                          <p:spTgt spid="44953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49539">
                                            <p:txEl>
                                              <p:pRg st="2" end="2"/>
                                            </p:txEl>
                                          </p:spTgt>
                                        </p:tgtEl>
                                        <p:attrNameLst>
                                          <p:attrName>style.visibility</p:attrName>
                                        </p:attrNameLst>
                                      </p:cBhvr>
                                      <p:to>
                                        <p:strVal val="visible"/>
                                      </p:to>
                                    </p:set>
                                    <p:animEffect transition="in" filter="wipe(up)">
                                      <p:cBhvr>
                                        <p:cTn id="25" dur="500"/>
                                        <p:tgtEl>
                                          <p:spTgt spid="449539">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49539">
                                            <p:txEl>
                                              <p:pRg st="3" end="3"/>
                                            </p:txEl>
                                          </p:spTgt>
                                        </p:tgtEl>
                                        <p:attrNameLst>
                                          <p:attrName>style.visibility</p:attrName>
                                        </p:attrNameLst>
                                      </p:cBhvr>
                                      <p:to>
                                        <p:strVal val="visible"/>
                                      </p:to>
                                    </p:set>
                                    <p:animEffect transition="in" filter="wipe(up)">
                                      <p:cBhvr>
                                        <p:cTn id="30" dur="500"/>
                                        <p:tgtEl>
                                          <p:spTgt spid="449539">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49539">
                                            <p:txEl>
                                              <p:pRg st="4" end="4"/>
                                            </p:txEl>
                                          </p:spTgt>
                                        </p:tgtEl>
                                        <p:attrNameLst>
                                          <p:attrName>style.visibility</p:attrName>
                                        </p:attrNameLst>
                                      </p:cBhvr>
                                      <p:to>
                                        <p:strVal val="visible"/>
                                      </p:to>
                                    </p:set>
                                    <p:animEffect transition="in" filter="wipe(up)">
                                      <p:cBhvr>
                                        <p:cTn id="35" dur="500"/>
                                        <p:tgtEl>
                                          <p:spTgt spid="449539">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449539">
                                            <p:txEl>
                                              <p:pRg st="5" end="5"/>
                                            </p:txEl>
                                          </p:spTgt>
                                        </p:tgtEl>
                                        <p:attrNameLst>
                                          <p:attrName>style.visibility</p:attrName>
                                        </p:attrNameLst>
                                      </p:cBhvr>
                                      <p:to>
                                        <p:strVal val="visible"/>
                                      </p:to>
                                    </p:set>
                                    <p:animEffect transition="in" filter="wipe(up)">
                                      <p:cBhvr>
                                        <p:cTn id="40" dur="500"/>
                                        <p:tgtEl>
                                          <p:spTgt spid="4495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39" grpId="0" build="p"/>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Grp="1" noChangeArrowheads="1"/>
          </p:cNvSpPr>
          <p:nvPr>
            <p:ph type="title"/>
          </p:nvPr>
        </p:nvSpPr>
        <p:spPr>
          <a:xfrm>
            <a:off x="685800" y="152400"/>
            <a:ext cx="7772400" cy="762000"/>
          </a:xfrm>
        </p:spPr>
        <p:txBody>
          <a:bodyPr/>
          <a:lstStyle/>
          <a:p>
            <a:pPr eaLnBrk="1" hangingPunct="1">
              <a:defRPr/>
            </a:pPr>
            <a:r>
              <a:rPr lang="en-US">
                <a:solidFill>
                  <a:schemeClr val="bg1"/>
                </a:solidFill>
                <a:latin typeface="Arial"/>
                <a:cs typeface="Arial"/>
              </a:rPr>
              <a:t>Apakah Ini Seekor Ikan Hiu?</a:t>
            </a:r>
          </a:p>
        </p:txBody>
      </p:sp>
      <p:sp>
        <p:nvSpPr>
          <p:cNvPr id="451587" name="Rectangle 3"/>
          <p:cNvSpPr>
            <a:spLocks noGrp="1" noChangeArrowheads="1"/>
          </p:cNvSpPr>
          <p:nvPr>
            <p:ph type="body" idx="1"/>
          </p:nvPr>
        </p:nvSpPr>
        <p:spPr>
          <a:xfrm>
            <a:off x="3851275" y="6453188"/>
            <a:ext cx="4835525" cy="381000"/>
          </a:xfrm>
        </p:spPr>
        <p:txBody>
          <a:bodyPr/>
          <a:lstStyle/>
          <a:p>
            <a:pPr algn="r" eaLnBrk="1" hangingPunct="1">
              <a:lnSpc>
                <a:spcPct val="90000"/>
              </a:lnSpc>
              <a:buFontTx/>
              <a:buNone/>
              <a:defRPr/>
            </a:pPr>
            <a:r>
              <a:rPr lang="en-US" sz="2000" b="1" dirty="0">
                <a:solidFill>
                  <a:schemeClr val="bg1"/>
                </a:solidFill>
                <a:latin typeface="Arial"/>
                <a:cs typeface="Arial"/>
              </a:rPr>
              <a:t>Bill Cooper, </a:t>
            </a:r>
            <a:r>
              <a:rPr lang="en-US" sz="2000" b="1" i="1" dirty="0">
                <a:solidFill>
                  <a:schemeClr val="bg1"/>
                </a:solidFill>
                <a:latin typeface="Arial"/>
                <a:cs typeface="Arial"/>
              </a:rPr>
              <a:t>After the Flood</a:t>
            </a:r>
            <a:r>
              <a:rPr lang="en-US" sz="2000" b="1" dirty="0">
                <a:solidFill>
                  <a:schemeClr val="bg1"/>
                </a:solidFill>
                <a:latin typeface="Arial"/>
                <a:cs typeface="Arial"/>
              </a:rPr>
              <a:t>, 140</a:t>
            </a:r>
          </a:p>
        </p:txBody>
      </p:sp>
      <p:pic>
        <p:nvPicPr>
          <p:cNvPr id="203779" name="Picture 4" descr="JapanDinoSketc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800000">
            <a:off x="381000" y="914400"/>
            <a:ext cx="8305800" cy="545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opti illusion vanity">
            <a:extLst>
              <a:ext uri="{FF2B5EF4-FFF2-40B4-BE49-F238E27FC236}">
                <a16:creationId xmlns:a16="http://schemas.microsoft.com/office/drawing/2014/main" id="{C118BFE3-8D89-7F40-AD40-F9A6F7CA6A8B}"/>
              </a:ext>
            </a:extLst>
          </p:cNvPr>
          <p:cNvPicPr>
            <a:picLocks noChangeAspect="1" noChangeArrowheads="1"/>
          </p:cNvPicPr>
          <p:nvPr/>
        </p:nvPicPr>
        <p:blipFill rotWithShape="1">
          <a:blip r:embed="rId3">
            <a:lum bright="-12000"/>
            <a:extLst>
              <a:ext uri="{28A0092B-C50C-407E-A947-70E740481C1C}">
                <a14:useLocalDpi xmlns:a14="http://schemas.microsoft.com/office/drawing/2010/main"/>
              </a:ext>
            </a:extLst>
          </a:blip>
          <a:srcRect t="11663" b="13127"/>
          <a:stretch/>
        </p:blipFill>
        <p:spPr bwMode="auto">
          <a:xfrm>
            <a:off x="0" y="-1"/>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Box 7">
            <a:extLst>
              <a:ext uri="{FF2B5EF4-FFF2-40B4-BE49-F238E27FC236}">
                <a16:creationId xmlns:a16="http://schemas.microsoft.com/office/drawing/2014/main" id="{A3508A1A-2B71-0043-96F5-175CD1C1E005}"/>
              </a:ext>
            </a:extLst>
          </p:cNvPr>
          <p:cNvSpPr txBox="1">
            <a:spLocks noChangeArrowheads="1"/>
          </p:cNvSpPr>
          <p:nvPr/>
        </p:nvSpPr>
        <p:spPr bwMode="auto">
          <a:xfrm>
            <a:off x="2411413" y="5546725"/>
            <a:ext cx="6046787"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4000" b="1" dirty="0" err="1">
                <a:solidFill>
                  <a:srgbClr val="FFFFFF"/>
                </a:solidFill>
                <a:latin typeface="Arial" pitchFamily="-105" charset="0"/>
                <a:ea typeface="Times New Roman" pitchFamily="-105" charset="0"/>
                <a:cs typeface="Times New Roman" pitchFamily="-105" charset="0"/>
              </a:rPr>
              <a:t>Tak</a:t>
            </a:r>
            <a:r>
              <a:rPr lang="en-US" sz="4000" b="1" dirty="0">
                <a:solidFill>
                  <a:srgbClr val="FFFFFF"/>
                </a:solidFill>
                <a:latin typeface="Arial" pitchFamily="-105" charset="0"/>
                <a:ea typeface="Times New Roman" pitchFamily="-105" charset="0"/>
                <a:cs typeface="Times New Roman" pitchFamily="-105" charset="0"/>
              </a:rPr>
              <a:t> </a:t>
            </a:r>
            <a:r>
              <a:rPr lang="en-US" sz="4000" b="1" dirty="0" err="1">
                <a:solidFill>
                  <a:srgbClr val="FFFFFF"/>
                </a:solidFill>
                <a:latin typeface="Arial" pitchFamily="-105" charset="0"/>
                <a:ea typeface="Times New Roman" pitchFamily="-105" charset="0"/>
                <a:cs typeface="Times New Roman" pitchFamily="-105" charset="0"/>
              </a:rPr>
              <a:t>Dapat</a:t>
            </a:r>
            <a:r>
              <a:rPr lang="en-US" sz="4000" b="1" dirty="0">
                <a:solidFill>
                  <a:srgbClr val="FFFFFF"/>
                </a:solidFill>
                <a:latin typeface="Arial" pitchFamily="-105" charset="0"/>
                <a:ea typeface="Times New Roman" pitchFamily="-105" charset="0"/>
                <a:cs typeface="Times New Roman" pitchFamily="-105" charset="0"/>
              </a:rPr>
              <a:t> </a:t>
            </a:r>
            <a:r>
              <a:rPr lang="en-US" sz="4000" b="1" dirty="0" err="1">
                <a:solidFill>
                  <a:srgbClr val="FFFFFF"/>
                </a:solidFill>
                <a:latin typeface="Arial" pitchFamily="-105" charset="0"/>
                <a:ea typeface="Times New Roman" pitchFamily="-105" charset="0"/>
                <a:cs typeface="Times New Roman" pitchFamily="-105" charset="0"/>
              </a:rPr>
              <a:t>Dipahami</a:t>
            </a:r>
            <a:endParaRPr lang="en-US" sz="4000" b="1" dirty="0">
              <a:solidFill>
                <a:srgbClr val="FFFFFF"/>
              </a:solidFill>
              <a:latin typeface="Arial" pitchFamily="-105" charset="0"/>
              <a:ea typeface="Times New Roman" pitchFamily="-105" charset="0"/>
              <a:cs typeface="Times New Roman" pitchFamily="-105" charset="0"/>
            </a:endParaRPr>
          </a:p>
        </p:txBody>
      </p:sp>
      <p:sp>
        <p:nvSpPr>
          <p:cNvPr id="12" name="Text Box 8">
            <a:extLst>
              <a:ext uri="{FF2B5EF4-FFF2-40B4-BE49-F238E27FC236}">
                <a16:creationId xmlns:a16="http://schemas.microsoft.com/office/drawing/2014/main" id="{BBAC59FB-8E3F-E547-8EC0-EA95E44AA569}"/>
              </a:ext>
            </a:extLst>
          </p:cNvPr>
          <p:cNvSpPr txBox="1">
            <a:spLocks noChangeArrowheads="1"/>
          </p:cNvSpPr>
          <p:nvPr/>
        </p:nvSpPr>
        <p:spPr bwMode="auto">
          <a:xfrm>
            <a:off x="914400" y="5546725"/>
            <a:ext cx="2747963"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Allah:</a:t>
            </a:r>
          </a:p>
        </p:txBody>
      </p:sp>
      <p:sp>
        <p:nvSpPr>
          <p:cNvPr id="92163" name="Text Box 3"/>
          <p:cNvSpPr txBox="1">
            <a:spLocks noChangeArrowheads="1"/>
          </p:cNvSpPr>
          <p:nvPr/>
        </p:nvSpPr>
        <p:spPr bwMode="auto">
          <a:xfrm>
            <a:off x="914400" y="2162175"/>
            <a:ext cx="2747963"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Iblis:</a:t>
            </a:r>
          </a:p>
        </p:txBody>
      </p:sp>
      <p:sp>
        <p:nvSpPr>
          <p:cNvPr id="92164" name="Text Box 4"/>
          <p:cNvSpPr txBox="1">
            <a:spLocks noChangeArrowheads="1"/>
          </p:cNvSpPr>
          <p:nvPr/>
        </p:nvSpPr>
        <p:spPr bwMode="auto">
          <a:xfrm>
            <a:off x="3059832" y="2162175"/>
            <a:ext cx="539836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Sudah sepantasnya</a:t>
            </a:r>
            <a:endParaRPr lang="en-US" sz="4000" b="1" dirty="0">
              <a:solidFill>
                <a:srgbClr val="FFFFFF"/>
              </a:solidFill>
              <a:latin typeface="Arial" pitchFamily="-105" charset="0"/>
              <a:ea typeface="Times New Roman" pitchFamily="-105" charset="0"/>
              <a:cs typeface="Times New Roman" pitchFamily="-105" charset="0"/>
            </a:endParaRPr>
          </a:p>
        </p:txBody>
      </p:sp>
      <p:sp>
        <p:nvSpPr>
          <p:cNvPr id="92165" name="Text Box 5"/>
          <p:cNvSpPr txBox="1">
            <a:spLocks noChangeArrowheads="1"/>
          </p:cNvSpPr>
          <p:nvPr/>
        </p:nvSpPr>
        <p:spPr bwMode="auto">
          <a:xfrm>
            <a:off x="914400" y="3289300"/>
            <a:ext cx="3581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3 Sahabat: </a:t>
            </a:r>
          </a:p>
        </p:txBody>
      </p:sp>
      <p:sp>
        <p:nvSpPr>
          <p:cNvPr id="92166" name="Text Box 6"/>
          <p:cNvSpPr txBox="1">
            <a:spLocks noChangeArrowheads="1"/>
          </p:cNvSpPr>
          <p:nvPr/>
        </p:nvSpPr>
        <p:spPr bwMode="auto">
          <a:xfrm>
            <a:off x="914400" y="4418013"/>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Elihu:</a:t>
            </a:r>
          </a:p>
        </p:txBody>
      </p:sp>
      <p:sp>
        <p:nvSpPr>
          <p:cNvPr id="92170" name="Text Box 10"/>
          <p:cNvSpPr txBox="1">
            <a:spLocks noChangeArrowheads="1"/>
          </p:cNvSpPr>
          <p:nvPr/>
        </p:nvSpPr>
        <p:spPr bwMode="auto">
          <a:xfrm>
            <a:off x="3629932" y="3289300"/>
            <a:ext cx="48228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Pembalasan</a:t>
            </a:r>
          </a:p>
        </p:txBody>
      </p:sp>
      <p:sp>
        <p:nvSpPr>
          <p:cNvPr id="92171" name="Text Box 11"/>
          <p:cNvSpPr txBox="1">
            <a:spLocks noChangeArrowheads="1"/>
          </p:cNvSpPr>
          <p:nvPr/>
        </p:nvSpPr>
        <p:spPr bwMode="auto">
          <a:xfrm>
            <a:off x="3492500" y="4418013"/>
            <a:ext cx="49657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Pelajaran</a:t>
            </a:r>
            <a:endParaRPr lang="en-US" sz="4000" b="1" dirty="0">
              <a:solidFill>
                <a:srgbClr val="FFFFFF"/>
              </a:solidFill>
              <a:latin typeface="Arial" pitchFamily="-105" charset="0"/>
              <a:ea typeface="Times New Roman" pitchFamily="-105" charset="0"/>
              <a:cs typeface="Times New Roman" pitchFamily="-105" charset="0"/>
            </a:endParaRPr>
          </a:p>
        </p:txBody>
      </p:sp>
      <p:sp>
        <p:nvSpPr>
          <p:cNvPr id="92172" name="Rectangle 12"/>
          <p:cNvSpPr>
            <a:spLocks noGrp="1" noChangeArrowheads="1"/>
          </p:cNvSpPr>
          <p:nvPr>
            <p:ph type="title" idx="4294967295"/>
          </p:nvPr>
        </p:nvSpPr>
        <p:spPr>
          <a:xfrm>
            <a:off x="685800" y="609600"/>
            <a:ext cx="7772400" cy="1323439"/>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a:solidFill>
                  <a:schemeClr val="bg1"/>
                </a:solidFill>
                <a:latin typeface="Arial" pitchFamily="-105" charset="0"/>
                <a:ea typeface="Times New Roman" pitchFamily="-105" charset="0"/>
                <a:cs typeface="Times New Roman" pitchFamily="-105" charset="0"/>
              </a:rPr>
              <a:t>Mengapa orang yang tidak bersalah menderita?</a:t>
            </a:r>
          </a:p>
        </p:txBody>
      </p:sp>
    </p:spTree>
    <p:extLst>
      <p:ext uri="{BB962C8B-B14F-4D97-AF65-F5344CB8AC3E}">
        <p14:creationId xmlns:p14="http://schemas.microsoft.com/office/powerpoint/2010/main" val="229194653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dissolve">
                                      <p:cBhvr>
                                        <p:cTn id="7" dur="500"/>
                                        <p:tgtEl>
                                          <p:spTgt spid="92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164"/>
                                        </p:tgtEl>
                                        <p:attrNameLst>
                                          <p:attrName>style.visibility</p:attrName>
                                        </p:attrNameLst>
                                      </p:cBhvr>
                                      <p:to>
                                        <p:strVal val="visible"/>
                                      </p:to>
                                    </p:set>
                                    <p:animEffect transition="in" filter="dissolve">
                                      <p:cBhvr>
                                        <p:cTn id="12" dur="500"/>
                                        <p:tgtEl>
                                          <p:spTgt spid="921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165"/>
                                        </p:tgtEl>
                                        <p:attrNameLst>
                                          <p:attrName>style.visibility</p:attrName>
                                        </p:attrNameLst>
                                      </p:cBhvr>
                                      <p:to>
                                        <p:strVal val="visible"/>
                                      </p:to>
                                    </p:set>
                                    <p:animEffect transition="in" filter="dissolve">
                                      <p:cBhvr>
                                        <p:cTn id="17" dur="500"/>
                                        <p:tgtEl>
                                          <p:spTgt spid="921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2170"/>
                                        </p:tgtEl>
                                        <p:attrNameLst>
                                          <p:attrName>style.visibility</p:attrName>
                                        </p:attrNameLst>
                                      </p:cBhvr>
                                      <p:to>
                                        <p:strVal val="visible"/>
                                      </p:to>
                                    </p:set>
                                    <p:animEffect transition="in" filter="dissolve">
                                      <p:cBhvr>
                                        <p:cTn id="22" dur="500"/>
                                        <p:tgtEl>
                                          <p:spTgt spid="921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2166"/>
                                        </p:tgtEl>
                                        <p:attrNameLst>
                                          <p:attrName>style.visibility</p:attrName>
                                        </p:attrNameLst>
                                      </p:cBhvr>
                                      <p:to>
                                        <p:strVal val="visible"/>
                                      </p:to>
                                    </p:set>
                                    <p:animEffect transition="in" filter="dissolve">
                                      <p:cBhvr>
                                        <p:cTn id="27" dur="500"/>
                                        <p:tgtEl>
                                          <p:spTgt spid="921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2171"/>
                                        </p:tgtEl>
                                        <p:attrNameLst>
                                          <p:attrName>style.visibility</p:attrName>
                                        </p:attrNameLst>
                                      </p:cBhvr>
                                      <p:to>
                                        <p:strVal val="visible"/>
                                      </p:to>
                                    </p:set>
                                    <p:animEffect transition="in" filter="dissolve">
                                      <p:cBhvr>
                                        <p:cTn id="32" dur="500"/>
                                        <p:tgtEl>
                                          <p:spTgt spid="9217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ssolv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12" grpId="0" autoUpdateAnimBg="0"/>
      <p:bldP spid="92163" grpId="0" autoUpdateAnimBg="0"/>
      <p:bldP spid="92164" grpId="0" autoUpdateAnimBg="0"/>
      <p:bldP spid="92165" grpId="0" autoUpdateAnimBg="0"/>
      <p:bldP spid="92166" grpId="0" autoUpdateAnimBg="0"/>
      <p:bldP spid="92170" grpId="0" autoUpdateAnimBg="0"/>
      <p:bldP spid="92171" grpId="0"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a:extLst/>
        </p:spPr>
        <p:txBody>
          <a:bodyPr anchor="t"/>
          <a:lstStyle/>
          <a:p>
            <a:pPr>
              <a:defRPr/>
            </a:pPr>
            <a:r>
              <a:rPr lang="en-US" sz="5400" b="1">
                <a:effectLst>
                  <a:glow rad="127000">
                    <a:schemeClr val="tx1"/>
                  </a:glow>
                </a:effectLst>
                <a:latin typeface="Arial" charset="0"/>
                <a:ea typeface="ＭＳ Ｐゴシック" charset="0"/>
                <a:cs typeface="ＭＳ Ｐゴシック" charset="0"/>
              </a:rPr>
              <a:t>Bagaimana respon </a:t>
            </a:r>
            <a:br>
              <a:rPr lang="en-US" sz="5400" b="1">
                <a:effectLst>
                  <a:glow rad="127000">
                    <a:schemeClr val="tx1"/>
                  </a:glow>
                </a:effectLst>
                <a:latin typeface="Arial" charset="0"/>
                <a:ea typeface="ＭＳ Ｐゴシック" charset="0"/>
                <a:cs typeface="ＭＳ Ｐゴシック" charset="0"/>
              </a:rPr>
            </a:br>
            <a:r>
              <a:rPr lang="en-US" sz="5400" b="1">
                <a:effectLst>
                  <a:glow rad="127000">
                    <a:schemeClr val="tx1"/>
                  </a:glow>
                </a:effectLst>
                <a:latin typeface="Arial" charset="0"/>
                <a:ea typeface="ＭＳ Ｐゴシック" charset="0"/>
                <a:cs typeface="ＭＳ Ｐゴシック" charset="0"/>
              </a:rPr>
              <a:t>yang tepat terhadap </a:t>
            </a:r>
            <a:r>
              <a:rPr lang="en-US" sz="5400" b="1">
                <a:solidFill>
                  <a:srgbClr val="FFFF00"/>
                </a:solidFill>
                <a:effectLst>
                  <a:glow rad="127000">
                    <a:schemeClr val="tx1"/>
                  </a:glow>
                </a:effectLst>
                <a:latin typeface="Arial" charset="0"/>
                <a:ea typeface="ＭＳ Ｐゴシック" charset="0"/>
                <a:cs typeface="ＭＳ Ｐゴシック" charset="0"/>
              </a:rPr>
              <a:t>penderitaan </a:t>
            </a:r>
            <a:r>
              <a:rPr lang="en-US" sz="5400" b="1">
                <a:effectLst>
                  <a:glow rad="127000">
                    <a:schemeClr val="tx1"/>
                  </a:glow>
                </a:effectLst>
                <a:latin typeface="Arial" charset="0"/>
                <a:ea typeface="ＭＳ Ｐゴシック" charset="0"/>
                <a:cs typeface="ＭＳ Ｐゴシック" charset="0"/>
              </a:rPr>
              <a:t>orang benar?</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413348585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a:extLst/>
        </p:spPr>
        <p:txBody>
          <a:bodyPr anchor="t"/>
          <a:lstStyle/>
          <a:p>
            <a:pPr marL="531813" indent="-531813" algn="l">
              <a:defRPr/>
            </a:pPr>
            <a:br>
              <a:rPr lang="en-US" b="1">
                <a:effectLst>
                  <a:glow rad="127000">
                    <a:schemeClr val="tx1"/>
                  </a:glow>
                </a:effectLst>
                <a:latin typeface="Arial" charset="0"/>
                <a:ea typeface="ＭＳ Ｐゴシック" charset="0"/>
                <a:cs typeface="ＭＳ Ｐゴシック" charset="0"/>
              </a:rPr>
            </a:br>
            <a:r>
              <a:rPr lang="en-US" b="1">
                <a:effectLst>
                  <a:glow rad="127000">
                    <a:schemeClr val="tx1"/>
                  </a:glow>
                </a:effectLst>
                <a:latin typeface="Arial" charset="0"/>
                <a:ea typeface="ＭＳ Ｐゴシック" charset="0"/>
                <a:cs typeface="ＭＳ Ｐゴシック" charset="0"/>
              </a:rPr>
              <a:t>I. </a:t>
            </a:r>
            <a:r>
              <a:rPr lang="en-US" b="1">
                <a:solidFill>
                  <a:srgbClr val="FFFF00"/>
                </a:solidFill>
                <a:effectLst>
                  <a:glow rad="127000">
                    <a:schemeClr val="tx1"/>
                  </a:glow>
                </a:effectLst>
                <a:latin typeface="Arial" charset="0"/>
                <a:ea typeface="ＭＳ Ｐゴシック" charset="0"/>
                <a:cs typeface="ＭＳ Ｐゴシック" charset="0"/>
              </a:rPr>
              <a:t>Situasi</a:t>
            </a:r>
            <a:r>
              <a:rPr lang="en-US" b="1">
                <a:effectLst>
                  <a:glow rad="127000">
                    <a:schemeClr val="tx1"/>
                  </a:glow>
                </a:effectLst>
                <a:latin typeface="Arial" charset="0"/>
                <a:ea typeface="ＭＳ Ｐゴシック" charset="0"/>
                <a:cs typeface="ＭＳ Ｐゴシック" charset="0"/>
              </a:rPr>
              <a:t>:Penderitaan kadang terjadi ketika kita tidak melakukan kesalahan apa pun (Ayub 1–2).</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88497071"/>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a:extLst/>
        </p:spPr>
        <p:txBody>
          <a:bodyPr anchor="t"/>
          <a:lstStyle/>
          <a:p>
            <a:pPr marL="531813" indent="-531813" algn="l">
              <a:defRPr/>
            </a:pPr>
            <a:r>
              <a:rPr lang="en-US" b="1">
                <a:effectLst>
                  <a:glow rad="127000">
                    <a:schemeClr val="tx1"/>
                  </a:glow>
                </a:effectLst>
                <a:latin typeface="Arial" charset="0"/>
                <a:ea typeface="ＭＳ Ｐゴシック" charset="0"/>
                <a:cs typeface="ＭＳ Ｐゴシック" charset="0"/>
              </a:rPr>
              <a:t>II. </a:t>
            </a:r>
            <a:r>
              <a:rPr lang="en-US" b="1">
                <a:solidFill>
                  <a:srgbClr val="FFFF00"/>
                </a:solidFill>
                <a:effectLst>
                  <a:glow rad="127000">
                    <a:schemeClr val="tx1"/>
                  </a:glow>
                </a:effectLst>
                <a:latin typeface="Arial" charset="0"/>
                <a:ea typeface="ＭＳ Ｐゴシック" charset="0"/>
                <a:cs typeface="ＭＳ Ｐゴシック" charset="0"/>
              </a:rPr>
              <a:t>Perdebatan</a:t>
            </a:r>
            <a:r>
              <a:rPr lang="en-US" b="1">
                <a:effectLst>
                  <a:glow rad="127000">
                    <a:schemeClr val="tx1"/>
                  </a:glow>
                </a:effectLst>
                <a:latin typeface="Arial" charset="0"/>
                <a:ea typeface="ＭＳ Ｐゴシック" charset="0"/>
                <a:cs typeface="ＭＳ Ｐゴシック" charset="0"/>
              </a:rPr>
              <a:t>: Kita bergumul dengan penderitaan orang benar sampai Allah menyuruh kita untuk tetap tenang dan sadar bahwa Allah tidak dapat dipahami (Ayub 3–41).</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9918941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a:effectLst>
                  <a:glow rad="127000">
                    <a:schemeClr val="tx1"/>
                  </a:glow>
                </a:effectLst>
                <a:latin typeface="Arial" charset="0"/>
                <a:ea typeface="ＭＳ Ｐゴシック" charset="0"/>
                <a:cs typeface="ＭＳ Ｐゴシック" charset="0"/>
              </a:rPr>
              <a:t>Kata Kunci</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defRPr/>
            </a:pPr>
            <a:r>
              <a:rPr lang="en-US" sz="6600" b="1">
                <a:solidFill>
                  <a:srgbClr val="FFFFFF"/>
                </a:solidFill>
                <a:effectLst>
                  <a:glow rad="127000">
                    <a:srgbClr val="000000"/>
                  </a:glow>
                </a:effectLst>
                <a:latin typeface="Arial" charset="0"/>
                <a:ea typeface="ＭＳ Ｐゴシック" charset="0"/>
                <a:cs typeface="ＭＳ Ｐゴシック" charset="0"/>
              </a:rPr>
              <a:t>Hal yang tak dapat dipahami</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lnSpc>
                <a:spcPct val="100000"/>
              </a:lnSpc>
              <a:defRPr/>
            </a:pPr>
            <a:r>
              <a:rPr lang="en-US" sz="4800" b="1">
                <a:solidFill>
                  <a:srgbClr val="FFFFFF"/>
                </a:solidFill>
                <a:effectLst>
                  <a:glow rad="127000">
                    <a:srgbClr val="000000"/>
                  </a:glow>
                </a:effectLst>
                <a:latin typeface="Arial" charset="0"/>
                <a:ea typeface="ＭＳ Ｐゴシック" charset="0"/>
                <a:cs typeface="ＭＳ Ｐゴシック" charset="0"/>
              </a:rPr>
              <a:t>Ayub</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lnSpc>
                <a:spcPct val="100000"/>
              </a:lnSpc>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356</a:t>
            </a:r>
          </a:p>
          <a:p>
            <a:pPr algn="ctr" defTabSz="457200" fontAlgn="auto">
              <a:lnSpc>
                <a:spcPct val="100000"/>
              </a:lnSpc>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12671571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2813" y="1268413"/>
            <a:ext cx="3741737" cy="1235075"/>
          </a:xfrm>
        </p:spPr>
        <p:txBody>
          <a:bodyPr/>
          <a:lstStyle/>
          <a:p>
            <a:pPr>
              <a:defRPr/>
            </a:pPr>
            <a:r>
              <a:rPr lang="en-US" dirty="0"/>
              <a:t>Black</a:t>
            </a:r>
          </a:p>
        </p:txBody>
      </p:sp>
    </p:spTree>
    <p:extLst>
      <p:ext uri="{BB962C8B-B14F-4D97-AF65-F5344CB8AC3E}">
        <p14:creationId xmlns:p14="http://schemas.microsoft.com/office/powerpoint/2010/main" val="3262515401"/>
      </p:ext>
    </p:extLst>
  </p:cSld>
  <p:clrMapOvr>
    <a:masterClrMapping/>
  </p:clrMapOvr>
  <p:transition spd="med">
    <p:randomBar dir="vert"/>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836712"/>
            <a:ext cx="9031932"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49784"/>
            <a:ext cx="9144000" cy="3379216"/>
          </a:xfrm>
          <a:effectLst>
            <a:outerShdw blurRad="63500" dist="35921" dir="2700000" algn="ctr" rotWithShape="0">
              <a:schemeClr val="tx2">
                <a:alpha val="74998"/>
              </a:schemeClr>
            </a:outerShdw>
          </a:effectLst>
          <a:extLst/>
        </p:spPr>
        <p:txBody>
          <a:bodyPr anchor="t"/>
          <a:lstStyle/>
          <a:p>
            <a:pPr marL="901700" indent="-901700" algn="l">
              <a:defRPr/>
            </a:pPr>
            <a:r>
              <a:rPr lang="en-US" sz="4800" b="1" dirty="0">
                <a:effectLst>
                  <a:glow rad="127000">
                    <a:schemeClr val="tx1"/>
                  </a:glow>
                </a:effectLst>
                <a:latin typeface="Arial" charset="0"/>
                <a:ea typeface="ＭＳ Ｐゴシック" charset="0"/>
                <a:cs typeface="ＭＳ Ｐゴシック" charset="0"/>
              </a:rPr>
              <a:t>III</a:t>
            </a:r>
            <a:r>
              <a:rPr lang="en-US" sz="4800" b="1">
                <a:effectLst>
                  <a:glow rad="127000">
                    <a:schemeClr val="tx1"/>
                  </a:glow>
                </a:effectLst>
                <a:latin typeface="Arial" charset="0"/>
                <a:ea typeface="ＭＳ Ｐゴシック" charset="0"/>
                <a:cs typeface="ＭＳ Ｐゴシック" charset="0"/>
              </a:rPr>
              <a:t>. </a:t>
            </a:r>
            <a:r>
              <a:rPr lang="en-US" sz="4800" b="1">
                <a:solidFill>
                  <a:srgbClr val="FFFF00"/>
                </a:solidFill>
                <a:effectLst>
                  <a:glow rad="127000">
                    <a:schemeClr val="tx1"/>
                  </a:glow>
                </a:effectLst>
                <a:latin typeface="Arial" charset="0"/>
                <a:ea typeface="ＭＳ Ｐゴシック" charset="0"/>
                <a:cs typeface="ＭＳ Ｐゴシック" charset="0"/>
              </a:rPr>
              <a:t>Resolusi</a:t>
            </a:r>
            <a:r>
              <a:rPr lang="en-US" sz="4800" b="1">
                <a:effectLst>
                  <a:glow rad="127000">
                    <a:schemeClr val="tx1"/>
                  </a:glow>
                </a:effectLst>
                <a:latin typeface="Arial" charset="0"/>
                <a:ea typeface="ＭＳ Ｐゴシック" charset="0"/>
                <a:cs typeface="ＭＳ Ｐゴシック" charset="0"/>
              </a:rPr>
              <a:t>: Respon yang tepat adalah dengan tunduk kepada Allah </a:t>
            </a:r>
            <a:br>
              <a:rPr lang="en-US" sz="4800" b="1">
                <a:effectLst>
                  <a:glow rad="127000">
                    <a:schemeClr val="tx1"/>
                  </a:glow>
                </a:effectLst>
                <a:latin typeface="Arial" charset="0"/>
                <a:ea typeface="ＭＳ Ｐゴシック" charset="0"/>
                <a:cs typeface="ＭＳ Ｐゴシック" charset="0"/>
              </a:rPr>
            </a:br>
            <a:r>
              <a:rPr lang="en-US" sz="4800" b="1">
                <a:effectLst>
                  <a:glow rad="127000">
                    <a:schemeClr val="tx1"/>
                  </a:glow>
                </a:effectLst>
                <a:latin typeface="Arial" charset="0"/>
                <a:ea typeface="ＭＳ Ｐゴシック" charset="0"/>
                <a:cs typeface="ＭＳ Ｐゴシック" charset="0"/>
              </a:rPr>
              <a:t>(Ayub 42).</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83182880"/>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42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08297287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1250" name="Picture 4" descr="job"/>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13" y="-26988"/>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1" name="Text Box 2"/>
          <p:cNvSpPr txBox="1">
            <a:spLocks noChangeArrowheads="1"/>
          </p:cNvSpPr>
          <p:nvPr/>
        </p:nvSpPr>
        <p:spPr bwMode="auto">
          <a:xfrm>
            <a:off x="8145463" y="-26988"/>
            <a:ext cx="1035050" cy="539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FFFFFF"/>
                </a:solidFill>
                <a:latin typeface="Arial" charset="0"/>
                <a:cs typeface="Arial" charset="0"/>
              </a:rPr>
              <a:t>370</a:t>
            </a:r>
          </a:p>
        </p:txBody>
      </p:sp>
      <p:sp>
        <p:nvSpPr>
          <p:cNvPr id="181252"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Bagan</a:t>
            </a:r>
            <a:endParaRPr lang="en-US">
              <a:solidFill>
                <a:srgbClr val="FFFFFF"/>
              </a:solidFill>
              <a:latin typeface="Arial Black" charset="0"/>
              <a:ea typeface="宋体" charset="0"/>
              <a:cs typeface="宋体" charset="0"/>
            </a:endParaRPr>
          </a:p>
        </p:txBody>
      </p:sp>
      <p:sp>
        <p:nvSpPr>
          <p:cNvPr id="40965" name="Text Box 5"/>
          <p:cNvSpPr txBox="1">
            <a:spLocks noChangeArrowheads="1"/>
          </p:cNvSpPr>
          <p:nvPr/>
        </p:nvSpPr>
        <p:spPr bwMode="auto">
          <a:xfrm>
            <a:off x="144463" y="4005263"/>
            <a:ext cx="4572000" cy="2677656"/>
          </a:xfrm>
          <a:prstGeom prst="rect">
            <a:avLst/>
          </a:prstGeom>
          <a:solidFill>
            <a:srgbClr val="800000"/>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pPr>
            <a:r>
              <a:rPr lang="en-US" altLang="zh-CN" sz="2400" b="1" dirty="0">
                <a:solidFill>
                  <a:srgbClr val="FFFFFF"/>
                </a:solidFill>
                <a:ea typeface="宋体" charset="0"/>
                <a:cs typeface="宋体" charset="0"/>
              </a:rPr>
              <a:t>III</a:t>
            </a:r>
            <a:r>
              <a:rPr lang="en-US" altLang="zh-CN" sz="2400" b="1">
                <a:solidFill>
                  <a:srgbClr val="FFFFFF"/>
                </a:solidFill>
                <a:ea typeface="宋体" charset="0"/>
                <a:cs typeface="宋体" charset="0"/>
              </a:rPr>
              <a:t>. (Pasal </a:t>
            </a:r>
            <a:r>
              <a:rPr lang="en-US" altLang="zh-CN" sz="2400" b="1" dirty="0">
                <a:solidFill>
                  <a:srgbClr val="FFFFFF"/>
                </a:solidFill>
                <a:ea typeface="宋体" charset="0"/>
                <a:cs typeface="宋体" charset="0"/>
              </a:rPr>
              <a:t>42</a:t>
            </a:r>
            <a:r>
              <a:rPr lang="en-US" altLang="zh-CN" sz="2400" b="1">
                <a:solidFill>
                  <a:srgbClr val="FFFFFF"/>
                </a:solidFill>
                <a:ea typeface="宋体" charset="0"/>
                <a:cs typeface="宋体" charset="0"/>
              </a:rPr>
              <a:t>) Ayub tunduk pada Tuhan karena kedaulatan-Nya, kemudian ia berdoa untuk sahabat-sahabatnya dan harta benda, anak-anak, dan kesehatannya dipulihkan, sehingga jelaslah berkat Tuhan bagi mereka yang mengikuti rencana-Nya.</a:t>
            </a:r>
            <a:endParaRPr lang="en-US" altLang="zh-CN" sz="2400" b="1" dirty="0">
              <a:solidFill>
                <a:srgbClr val="FFFFFF"/>
              </a:solidFill>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additive="base">
                                        <p:cTn id="7" dur="500" fill="hold"/>
                                        <p:tgtEl>
                                          <p:spTgt spid="40965"/>
                                        </p:tgtEl>
                                        <p:attrNameLst>
                                          <p:attrName>ppt_x</p:attrName>
                                        </p:attrNameLst>
                                      </p:cBhvr>
                                      <p:tavLst>
                                        <p:tav tm="0">
                                          <p:val>
                                            <p:strVal val="#ppt_x"/>
                                          </p:val>
                                        </p:tav>
                                        <p:tav tm="100000">
                                          <p:val>
                                            <p:strVal val="#ppt_x"/>
                                          </p:val>
                                        </p:tav>
                                      </p:tavLst>
                                    </p:anim>
                                    <p:anim calcmode="lin" valueType="num">
                                      <p:cBhvr additive="base">
                                        <p:cTn id="8" dur="500" fill="hold"/>
                                        <p:tgtEl>
                                          <p:spTgt spid="409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8266113" y="190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370</a:t>
            </a:r>
          </a:p>
        </p:txBody>
      </p:sp>
      <p:sp>
        <p:nvSpPr>
          <p:cNvPr id="182275" name="Rectangle 3"/>
          <p:cNvSpPr>
            <a:spLocks noGrp="1" noChangeArrowheads="1"/>
          </p:cNvSpPr>
          <p:nvPr>
            <p:ph type="title"/>
          </p:nvPr>
        </p:nvSpPr>
        <p:spPr>
          <a:xfrm>
            <a:off x="228600" y="152400"/>
            <a:ext cx="7848600" cy="609600"/>
          </a:xfrm>
          <a:solidFill>
            <a:srgbClr val="800000"/>
          </a:solidFill>
          <a:ln>
            <a:solidFill>
              <a:schemeClr val="tx1"/>
            </a:solidFill>
            <a:miter lim="800000"/>
            <a:headEnd/>
            <a:tailEnd/>
          </a:ln>
        </p:spPr>
        <p:txBody>
          <a:bodyPr/>
          <a:lstStyle/>
          <a:p>
            <a:pPr eaLnBrk="1" hangingPunct="1"/>
            <a:r>
              <a:rPr lang="en-US" altLang="zh-CN" sz="2800" b="1">
                <a:solidFill>
                  <a:srgbClr val="FFFFFF"/>
                </a:solidFill>
                <a:latin typeface="Arial Black" charset="0"/>
                <a:ea typeface="宋体" charset="0"/>
                <a:cs typeface="宋体" charset="0"/>
              </a:rPr>
              <a:t>Kontras antara Ayub 1 dan Ayub 42</a:t>
            </a:r>
            <a:endParaRPr lang="en-US" sz="2800" b="1">
              <a:solidFill>
                <a:srgbClr val="FFFFFF"/>
              </a:solidFill>
              <a:latin typeface="Arial Black" charset="0"/>
              <a:ea typeface="宋体" charset="0"/>
              <a:cs typeface="宋体" charset="0"/>
            </a:endParaRPr>
          </a:p>
        </p:txBody>
      </p:sp>
      <p:grpSp>
        <p:nvGrpSpPr>
          <p:cNvPr id="182276" name="Group 6"/>
          <p:cNvGrpSpPr>
            <a:grpSpLocks/>
          </p:cNvGrpSpPr>
          <p:nvPr/>
        </p:nvGrpSpPr>
        <p:grpSpPr bwMode="auto">
          <a:xfrm>
            <a:off x="76200" y="892175"/>
            <a:ext cx="8991143" cy="5737225"/>
            <a:chOff x="0" y="0"/>
            <a:chExt cx="4036" cy="4190"/>
          </a:xfrm>
        </p:grpSpPr>
        <p:grpSp>
          <p:nvGrpSpPr>
            <p:cNvPr id="182277" name="Group 7"/>
            <p:cNvGrpSpPr>
              <a:grpSpLocks/>
            </p:cNvGrpSpPr>
            <p:nvPr/>
          </p:nvGrpSpPr>
          <p:grpSpPr bwMode="auto">
            <a:xfrm>
              <a:off x="0" y="0"/>
              <a:ext cx="806" cy="432"/>
              <a:chOff x="0" y="0"/>
              <a:chExt cx="806" cy="432"/>
            </a:xfrm>
          </p:grpSpPr>
          <p:sp>
            <p:nvSpPr>
              <p:cNvPr id="182335" name="Rectangle 8"/>
              <p:cNvSpPr>
                <a:spLocks noChangeArrowheads="1"/>
              </p:cNvSpPr>
              <p:nvPr/>
            </p:nvSpPr>
            <p:spPr bwMode="auto">
              <a:xfrm>
                <a:off x="0" y="0"/>
                <a:ext cx="806" cy="43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36" name="Rectangle 9"/>
              <p:cNvSpPr>
                <a:spLocks noChangeArrowheads="1"/>
              </p:cNvSpPr>
              <p:nvPr/>
            </p:nvSpPr>
            <p:spPr bwMode="auto">
              <a:xfrm>
                <a:off x="43" y="0"/>
                <a:ext cx="720" cy="43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nSpc>
                    <a:spcPct val="100000"/>
                  </a:lnSpc>
                  <a:tabLst>
                    <a:tab pos="685800" algn="l"/>
                  </a:tabLst>
                </a:pPr>
                <a:r>
                  <a:rPr lang="en-US" altLang="zh-CN" sz="2400" b="1">
                    <a:solidFill>
                      <a:schemeClr val="tx1"/>
                    </a:solidFill>
                    <a:ea typeface="宋体" charset="0"/>
                    <a:cs typeface="宋体" charset="0"/>
                  </a:rPr>
                  <a:t> </a:t>
                </a:r>
              </a:p>
              <a:p>
                <a:pPr eaLnBrk="0" hangingPunct="0">
                  <a:lnSpc>
                    <a:spcPct val="100000"/>
                  </a:lnSpc>
                  <a:tabLst>
                    <a:tab pos="685800" algn="l"/>
                  </a:tabLst>
                </a:pPr>
                <a:endParaRPr lang="en-US" altLang="zh-CN" sz="2400" b="1">
                  <a:solidFill>
                    <a:schemeClr val="tx1"/>
                  </a:solidFill>
                  <a:ea typeface="宋体" charset="0"/>
                  <a:cs typeface="宋体" charset="0"/>
                </a:endParaRPr>
              </a:p>
            </p:txBody>
          </p:sp>
        </p:grpSp>
        <p:grpSp>
          <p:nvGrpSpPr>
            <p:cNvPr id="182278" name="Group 10"/>
            <p:cNvGrpSpPr>
              <a:grpSpLocks/>
            </p:cNvGrpSpPr>
            <p:nvPr/>
          </p:nvGrpSpPr>
          <p:grpSpPr bwMode="auto">
            <a:xfrm>
              <a:off x="806" y="0"/>
              <a:ext cx="1490" cy="432"/>
              <a:chOff x="806" y="0"/>
              <a:chExt cx="1490" cy="432"/>
            </a:xfrm>
          </p:grpSpPr>
          <p:sp>
            <p:nvSpPr>
              <p:cNvPr id="182333" name="Rectangle 11"/>
              <p:cNvSpPr>
                <a:spLocks noChangeArrowheads="1"/>
              </p:cNvSpPr>
              <p:nvPr/>
            </p:nvSpPr>
            <p:spPr bwMode="auto">
              <a:xfrm>
                <a:off x="806" y="0"/>
                <a:ext cx="1490" cy="43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34" name="Rectangle 12"/>
              <p:cNvSpPr>
                <a:spLocks noChangeArrowheads="1"/>
              </p:cNvSpPr>
              <p:nvPr/>
            </p:nvSpPr>
            <p:spPr bwMode="auto">
              <a:xfrm>
                <a:off x="849" y="0"/>
                <a:ext cx="1404" cy="43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800" b="1">
                    <a:solidFill>
                      <a:srgbClr val="FFFFFF"/>
                    </a:solidFill>
                    <a:latin typeface="Arial Black" charset="0"/>
                    <a:ea typeface="宋体" charset="0"/>
                    <a:cs typeface="宋体" charset="0"/>
                  </a:rPr>
                  <a:t>Ayub 1</a:t>
                </a:r>
                <a:endParaRPr lang="en-US" altLang="zh-CN" sz="2800" b="1">
                  <a:solidFill>
                    <a:schemeClr val="tx1"/>
                  </a:solidFill>
                  <a:latin typeface="Arial Black" charset="0"/>
                  <a:ea typeface="宋体" charset="0"/>
                  <a:cs typeface="宋体" charset="0"/>
                </a:endParaRPr>
              </a:p>
            </p:txBody>
          </p:sp>
        </p:grpSp>
        <p:grpSp>
          <p:nvGrpSpPr>
            <p:cNvPr id="182279" name="Group 13"/>
            <p:cNvGrpSpPr>
              <a:grpSpLocks/>
            </p:cNvGrpSpPr>
            <p:nvPr/>
          </p:nvGrpSpPr>
          <p:grpSpPr bwMode="auto">
            <a:xfrm>
              <a:off x="2296" y="0"/>
              <a:ext cx="1706" cy="432"/>
              <a:chOff x="2296" y="0"/>
              <a:chExt cx="1706" cy="432"/>
            </a:xfrm>
          </p:grpSpPr>
          <p:sp>
            <p:nvSpPr>
              <p:cNvPr id="182331" name="Rectangle 14"/>
              <p:cNvSpPr>
                <a:spLocks noChangeArrowheads="1"/>
              </p:cNvSpPr>
              <p:nvPr/>
            </p:nvSpPr>
            <p:spPr bwMode="auto">
              <a:xfrm>
                <a:off x="2296" y="0"/>
                <a:ext cx="1706" cy="43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32" name="Rectangle 15"/>
              <p:cNvSpPr>
                <a:spLocks noChangeArrowheads="1"/>
              </p:cNvSpPr>
              <p:nvPr/>
            </p:nvSpPr>
            <p:spPr bwMode="auto">
              <a:xfrm>
                <a:off x="2339" y="0"/>
                <a:ext cx="1620" cy="43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800" b="1">
                    <a:solidFill>
                      <a:srgbClr val="FFFFFF"/>
                    </a:solidFill>
                    <a:latin typeface="Arial Black" charset="0"/>
                    <a:ea typeface="宋体" charset="0"/>
                    <a:cs typeface="宋体" charset="0"/>
                  </a:rPr>
                  <a:t>Ayub 42</a:t>
                </a:r>
                <a:endParaRPr lang="en-US" altLang="zh-CN" sz="2800" b="1">
                  <a:solidFill>
                    <a:schemeClr val="tx1"/>
                  </a:solidFill>
                  <a:latin typeface="Arial Black" charset="0"/>
                  <a:ea typeface="宋体" charset="0"/>
                  <a:cs typeface="宋体" charset="0"/>
                </a:endParaRPr>
              </a:p>
            </p:txBody>
          </p:sp>
        </p:grpSp>
        <p:grpSp>
          <p:nvGrpSpPr>
            <p:cNvPr id="182280" name="Group 16"/>
            <p:cNvGrpSpPr>
              <a:grpSpLocks/>
            </p:cNvGrpSpPr>
            <p:nvPr/>
          </p:nvGrpSpPr>
          <p:grpSpPr bwMode="auto">
            <a:xfrm>
              <a:off x="0" y="432"/>
              <a:ext cx="806" cy="500"/>
              <a:chOff x="0" y="432"/>
              <a:chExt cx="806" cy="500"/>
            </a:xfrm>
          </p:grpSpPr>
          <p:sp>
            <p:nvSpPr>
              <p:cNvPr id="182329" name="Rectangle 17"/>
              <p:cNvSpPr>
                <a:spLocks noChangeArrowheads="1"/>
              </p:cNvSpPr>
              <p:nvPr/>
            </p:nvSpPr>
            <p:spPr bwMode="auto">
              <a:xfrm>
                <a:off x="0" y="432"/>
                <a:ext cx="806" cy="500"/>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30" name="Rectangle 18"/>
              <p:cNvSpPr>
                <a:spLocks noChangeArrowheads="1"/>
              </p:cNvSpPr>
              <p:nvPr/>
            </p:nvSpPr>
            <p:spPr bwMode="auto">
              <a:xfrm>
                <a:off x="43" y="432"/>
                <a:ext cx="720" cy="500"/>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nSpc>
                    <a:spcPct val="100000"/>
                  </a:lnSpc>
                  <a:tabLst>
                    <a:tab pos="685800" algn="l"/>
                  </a:tabLst>
                </a:pPr>
                <a:r>
                  <a:rPr lang="en-US" altLang="zh-CN" sz="2400" b="1" i="1">
                    <a:solidFill>
                      <a:schemeClr val="tx1"/>
                    </a:solidFill>
                    <a:ea typeface="宋体" charset="0"/>
                    <a:cs typeface="宋体" charset="0"/>
                  </a:rPr>
                  <a:t>Gambaran</a:t>
                </a:r>
                <a:endParaRPr lang="en-US" altLang="zh-CN" sz="2400" b="1">
                  <a:solidFill>
                    <a:schemeClr val="tx1"/>
                  </a:solidFill>
                  <a:ea typeface="宋体" charset="0"/>
                  <a:cs typeface="宋体" charset="0"/>
                </a:endParaRPr>
              </a:p>
            </p:txBody>
          </p:sp>
        </p:grpSp>
        <p:sp>
          <p:nvSpPr>
            <p:cNvPr id="182281" name="Rectangle 19"/>
            <p:cNvSpPr>
              <a:spLocks noChangeArrowheads="1"/>
            </p:cNvSpPr>
            <p:nvPr/>
          </p:nvSpPr>
          <p:spPr bwMode="auto">
            <a:xfrm>
              <a:off x="849" y="432"/>
              <a:ext cx="1404" cy="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200" b="1">
                  <a:solidFill>
                    <a:schemeClr val="tx1"/>
                  </a:solidFill>
                  <a:ea typeface="宋体" charset="0"/>
                  <a:cs typeface="宋体" charset="0"/>
                </a:rPr>
                <a:t>Saleh &amp; jujur, takut akan Allah &amp; menjauhi kejahatan</a:t>
              </a:r>
            </a:p>
          </p:txBody>
        </p:sp>
        <p:sp>
          <p:nvSpPr>
            <p:cNvPr id="182282" name="Rectangle 20"/>
            <p:cNvSpPr>
              <a:spLocks noChangeArrowheads="1"/>
            </p:cNvSpPr>
            <p:nvPr/>
          </p:nvSpPr>
          <p:spPr bwMode="auto">
            <a:xfrm>
              <a:off x="2253" y="432"/>
              <a:ext cx="1783" cy="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200" b="1">
                  <a:solidFill>
                    <a:schemeClr val="tx1"/>
                  </a:solidFill>
                  <a:ea typeface="宋体" charset="0"/>
                  <a:cs typeface="宋体" charset="0"/>
                </a:rPr>
                <a:t>Saleh dan bertobat, takut akan Allah &amp; berdoa untuk sahabat-sahabatnya</a:t>
              </a:r>
            </a:p>
          </p:txBody>
        </p:sp>
        <p:grpSp>
          <p:nvGrpSpPr>
            <p:cNvPr id="182283" name="Group 21"/>
            <p:cNvGrpSpPr>
              <a:grpSpLocks/>
            </p:cNvGrpSpPr>
            <p:nvPr/>
          </p:nvGrpSpPr>
          <p:grpSpPr bwMode="auto">
            <a:xfrm>
              <a:off x="0" y="932"/>
              <a:ext cx="806" cy="394"/>
              <a:chOff x="0" y="932"/>
              <a:chExt cx="806" cy="394"/>
            </a:xfrm>
          </p:grpSpPr>
          <p:sp>
            <p:nvSpPr>
              <p:cNvPr id="182327" name="Rectangle 22"/>
              <p:cNvSpPr>
                <a:spLocks noChangeArrowheads="1"/>
              </p:cNvSpPr>
              <p:nvPr/>
            </p:nvSpPr>
            <p:spPr bwMode="auto">
              <a:xfrm>
                <a:off x="0" y="932"/>
                <a:ext cx="806"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28" name="Rectangle 23"/>
              <p:cNvSpPr>
                <a:spLocks noChangeArrowheads="1"/>
              </p:cNvSpPr>
              <p:nvPr/>
            </p:nvSpPr>
            <p:spPr bwMode="auto">
              <a:xfrm>
                <a:off x="43" y="932"/>
                <a:ext cx="720"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nSpc>
                    <a:spcPct val="100000"/>
                  </a:lnSpc>
                  <a:tabLst>
                    <a:tab pos="685800" algn="l"/>
                  </a:tabLst>
                </a:pPr>
                <a:r>
                  <a:rPr lang="en-US" altLang="zh-CN" sz="2400" b="1" i="1">
                    <a:solidFill>
                      <a:schemeClr val="tx1"/>
                    </a:solidFill>
                    <a:ea typeface="宋体" charset="0"/>
                    <a:cs typeface="宋体" charset="0"/>
                  </a:rPr>
                  <a:t>Anak laki-laki</a:t>
                </a:r>
                <a:endParaRPr lang="en-US" altLang="zh-CN" sz="2400" b="1">
                  <a:solidFill>
                    <a:schemeClr val="tx1"/>
                  </a:solidFill>
                  <a:ea typeface="宋体" charset="0"/>
                  <a:cs typeface="宋体" charset="0"/>
                </a:endParaRPr>
              </a:p>
            </p:txBody>
          </p:sp>
        </p:grpSp>
        <p:sp>
          <p:nvSpPr>
            <p:cNvPr id="182284" name="Rectangle 24"/>
            <p:cNvSpPr>
              <a:spLocks noChangeArrowheads="1"/>
            </p:cNvSpPr>
            <p:nvPr/>
          </p:nvSpPr>
          <p:spPr bwMode="auto">
            <a:xfrm>
              <a:off x="849" y="932"/>
              <a:ext cx="1404"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7</a:t>
              </a:r>
            </a:p>
          </p:txBody>
        </p:sp>
        <p:sp>
          <p:nvSpPr>
            <p:cNvPr id="182285" name="Rectangle 25"/>
            <p:cNvSpPr>
              <a:spLocks noChangeArrowheads="1"/>
            </p:cNvSpPr>
            <p:nvPr/>
          </p:nvSpPr>
          <p:spPr bwMode="auto">
            <a:xfrm>
              <a:off x="2253" y="932"/>
              <a:ext cx="1620"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7</a:t>
              </a:r>
            </a:p>
          </p:txBody>
        </p:sp>
        <p:grpSp>
          <p:nvGrpSpPr>
            <p:cNvPr id="182286" name="Group 26"/>
            <p:cNvGrpSpPr>
              <a:grpSpLocks/>
            </p:cNvGrpSpPr>
            <p:nvPr/>
          </p:nvGrpSpPr>
          <p:grpSpPr bwMode="auto">
            <a:xfrm>
              <a:off x="0" y="1326"/>
              <a:ext cx="806" cy="500"/>
              <a:chOff x="0" y="1326"/>
              <a:chExt cx="806" cy="500"/>
            </a:xfrm>
          </p:grpSpPr>
          <p:sp>
            <p:nvSpPr>
              <p:cNvPr id="182325" name="Rectangle 27"/>
              <p:cNvSpPr>
                <a:spLocks noChangeArrowheads="1"/>
              </p:cNvSpPr>
              <p:nvPr/>
            </p:nvSpPr>
            <p:spPr bwMode="auto">
              <a:xfrm>
                <a:off x="0" y="1326"/>
                <a:ext cx="806" cy="500"/>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26" name="Rectangle 28"/>
              <p:cNvSpPr>
                <a:spLocks noChangeArrowheads="1"/>
              </p:cNvSpPr>
              <p:nvPr/>
            </p:nvSpPr>
            <p:spPr bwMode="auto">
              <a:xfrm>
                <a:off x="43" y="1326"/>
                <a:ext cx="720" cy="500"/>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i="1">
                    <a:solidFill>
                      <a:schemeClr val="tx1"/>
                    </a:solidFill>
                    <a:ea typeface="宋体" charset="0"/>
                    <a:cs typeface="宋体" charset="0"/>
                  </a:rPr>
                  <a:t>Anak perempuan</a:t>
                </a:r>
                <a:endParaRPr lang="en-US" altLang="zh-CN" sz="2400" b="1">
                  <a:solidFill>
                    <a:schemeClr val="tx1"/>
                  </a:solidFill>
                  <a:ea typeface="宋体" charset="0"/>
                  <a:cs typeface="宋体" charset="0"/>
                </a:endParaRPr>
              </a:p>
            </p:txBody>
          </p:sp>
        </p:grpSp>
        <p:sp>
          <p:nvSpPr>
            <p:cNvPr id="182287" name="Rectangle 29"/>
            <p:cNvSpPr>
              <a:spLocks noChangeArrowheads="1"/>
            </p:cNvSpPr>
            <p:nvPr/>
          </p:nvSpPr>
          <p:spPr bwMode="auto">
            <a:xfrm>
              <a:off x="849" y="1326"/>
              <a:ext cx="1404" cy="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3 (berpesta di rumah saudara laki-lakinya)</a:t>
              </a:r>
            </a:p>
          </p:txBody>
        </p:sp>
        <p:sp>
          <p:nvSpPr>
            <p:cNvPr id="182288" name="Rectangle 30"/>
            <p:cNvSpPr>
              <a:spLocks noChangeArrowheads="1"/>
            </p:cNvSpPr>
            <p:nvPr/>
          </p:nvSpPr>
          <p:spPr bwMode="auto">
            <a:xfrm>
              <a:off x="2253" y="1326"/>
              <a:ext cx="1620" cy="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3 (lebih cantic, dan mendapatkan milik pusaka)</a:t>
              </a:r>
            </a:p>
          </p:txBody>
        </p:sp>
        <p:grpSp>
          <p:nvGrpSpPr>
            <p:cNvPr id="182289" name="Group 31"/>
            <p:cNvGrpSpPr>
              <a:grpSpLocks/>
            </p:cNvGrpSpPr>
            <p:nvPr/>
          </p:nvGrpSpPr>
          <p:grpSpPr bwMode="auto">
            <a:xfrm>
              <a:off x="0" y="1826"/>
              <a:ext cx="806" cy="394"/>
              <a:chOff x="0" y="1826"/>
              <a:chExt cx="806" cy="394"/>
            </a:xfrm>
          </p:grpSpPr>
          <p:sp>
            <p:nvSpPr>
              <p:cNvPr id="182323" name="Rectangle 32"/>
              <p:cNvSpPr>
                <a:spLocks noChangeArrowheads="1"/>
              </p:cNvSpPr>
              <p:nvPr/>
            </p:nvSpPr>
            <p:spPr bwMode="auto">
              <a:xfrm>
                <a:off x="0" y="1826"/>
                <a:ext cx="806"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24" name="Rectangle 33"/>
              <p:cNvSpPr>
                <a:spLocks noChangeArrowheads="1"/>
              </p:cNvSpPr>
              <p:nvPr/>
            </p:nvSpPr>
            <p:spPr bwMode="auto">
              <a:xfrm>
                <a:off x="43" y="1826"/>
                <a:ext cx="720"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nSpc>
                    <a:spcPct val="100000"/>
                  </a:lnSpc>
                  <a:tabLst>
                    <a:tab pos="685800" algn="l"/>
                  </a:tabLst>
                </a:pPr>
                <a:r>
                  <a:rPr lang="en-US" altLang="zh-CN" sz="2400" b="1" i="1">
                    <a:solidFill>
                      <a:schemeClr val="tx1"/>
                    </a:solidFill>
                    <a:ea typeface="宋体" charset="0"/>
                    <a:cs typeface="宋体" charset="0"/>
                  </a:rPr>
                  <a:t>Domba</a:t>
                </a:r>
                <a:endParaRPr lang="en-US" altLang="zh-CN" sz="2400" b="1">
                  <a:solidFill>
                    <a:schemeClr val="tx1"/>
                  </a:solidFill>
                  <a:ea typeface="宋体" charset="0"/>
                  <a:cs typeface="宋体" charset="0"/>
                </a:endParaRPr>
              </a:p>
            </p:txBody>
          </p:sp>
        </p:grpSp>
        <p:sp>
          <p:nvSpPr>
            <p:cNvPr id="182290" name="Rectangle 34"/>
            <p:cNvSpPr>
              <a:spLocks noChangeArrowheads="1"/>
            </p:cNvSpPr>
            <p:nvPr/>
          </p:nvSpPr>
          <p:spPr bwMode="auto">
            <a:xfrm>
              <a:off x="849" y="1826"/>
              <a:ext cx="1404"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7,000</a:t>
              </a:r>
            </a:p>
          </p:txBody>
        </p:sp>
        <p:sp>
          <p:nvSpPr>
            <p:cNvPr id="182291" name="Rectangle 35"/>
            <p:cNvSpPr>
              <a:spLocks noChangeArrowheads="1"/>
            </p:cNvSpPr>
            <p:nvPr/>
          </p:nvSpPr>
          <p:spPr bwMode="auto">
            <a:xfrm>
              <a:off x="2253" y="1826"/>
              <a:ext cx="1620"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14,000</a:t>
              </a:r>
            </a:p>
          </p:txBody>
        </p:sp>
        <p:grpSp>
          <p:nvGrpSpPr>
            <p:cNvPr id="182292" name="Group 36"/>
            <p:cNvGrpSpPr>
              <a:grpSpLocks/>
            </p:cNvGrpSpPr>
            <p:nvPr/>
          </p:nvGrpSpPr>
          <p:grpSpPr bwMode="auto">
            <a:xfrm>
              <a:off x="0" y="2220"/>
              <a:ext cx="806" cy="394"/>
              <a:chOff x="0" y="2220"/>
              <a:chExt cx="806" cy="394"/>
            </a:xfrm>
          </p:grpSpPr>
          <p:sp>
            <p:nvSpPr>
              <p:cNvPr id="182321" name="Rectangle 37"/>
              <p:cNvSpPr>
                <a:spLocks noChangeArrowheads="1"/>
              </p:cNvSpPr>
              <p:nvPr/>
            </p:nvSpPr>
            <p:spPr bwMode="auto">
              <a:xfrm>
                <a:off x="0" y="2220"/>
                <a:ext cx="806"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22" name="Rectangle 38"/>
              <p:cNvSpPr>
                <a:spLocks noChangeArrowheads="1"/>
              </p:cNvSpPr>
              <p:nvPr/>
            </p:nvSpPr>
            <p:spPr bwMode="auto">
              <a:xfrm>
                <a:off x="43" y="2220"/>
                <a:ext cx="720"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nSpc>
                    <a:spcPct val="100000"/>
                  </a:lnSpc>
                  <a:tabLst>
                    <a:tab pos="685800" algn="l"/>
                  </a:tabLst>
                </a:pPr>
                <a:r>
                  <a:rPr lang="en-US" altLang="zh-CN" sz="2400" b="1" i="1">
                    <a:solidFill>
                      <a:schemeClr val="tx1"/>
                    </a:solidFill>
                    <a:ea typeface="宋体" charset="0"/>
                    <a:cs typeface="宋体" charset="0"/>
                  </a:rPr>
                  <a:t>Unta</a:t>
                </a:r>
                <a:endParaRPr lang="en-US" altLang="zh-CN" sz="2400" b="1">
                  <a:solidFill>
                    <a:schemeClr val="tx1"/>
                  </a:solidFill>
                  <a:ea typeface="宋体" charset="0"/>
                  <a:cs typeface="宋体" charset="0"/>
                </a:endParaRPr>
              </a:p>
            </p:txBody>
          </p:sp>
        </p:grpSp>
        <p:sp>
          <p:nvSpPr>
            <p:cNvPr id="182293" name="Rectangle 39"/>
            <p:cNvSpPr>
              <a:spLocks noChangeArrowheads="1"/>
            </p:cNvSpPr>
            <p:nvPr/>
          </p:nvSpPr>
          <p:spPr bwMode="auto">
            <a:xfrm>
              <a:off x="849" y="2220"/>
              <a:ext cx="1404"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3,000</a:t>
              </a:r>
            </a:p>
          </p:txBody>
        </p:sp>
        <p:sp>
          <p:nvSpPr>
            <p:cNvPr id="182294" name="Rectangle 40"/>
            <p:cNvSpPr>
              <a:spLocks noChangeArrowheads="1"/>
            </p:cNvSpPr>
            <p:nvPr/>
          </p:nvSpPr>
          <p:spPr bwMode="auto">
            <a:xfrm>
              <a:off x="2253" y="2220"/>
              <a:ext cx="1620"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6,000</a:t>
              </a:r>
            </a:p>
          </p:txBody>
        </p:sp>
        <p:grpSp>
          <p:nvGrpSpPr>
            <p:cNvPr id="182295" name="Group 41"/>
            <p:cNvGrpSpPr>
              <a:grpSpLocks/>
            </p:cNvGrpSpPr>
            <p:nvPr/>
          </p:nvGrpSpPr>
          <p:grpSpPr bwMode="auto">
            <a:xfrm>
              <a:off x="0" y="2614"/>
              <a:ext cx="806" cy="394"/>
              <a:chOff x="0" y="2614"/>
              <a:chExt cx="806" cy="394"/>
            </a:xfrm>
          </p:grpSpPr>
          <p:sp>
            <p:nvSpPr>
              <p:cNvPr id="182319" name="Rectangle 42"/>
              <p:cNvSpPr>
                <a:spLocks noChangeArrowheads="1"/>
              </p:cNvSpPr>
              <p:nvPr/>
            </p:nvSpPr>
            <p:spPr bwMode="auto">
              <a:xfrm>
                <a:off x="0" y="2614"/>
                <a:ext cx="806"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20" name="Rectangle 43"/>
              <p:cNvSpPr>
                <a:spLocks noChangeArrowheads="1"/>
              </p:cNvSpPr>
              <p:nvPr/>
            </p:nvSpPr>
            <p:spPr bwMode="auto">
              <a:xfrm>
                <a:off x="43" y="2614"/>
                <a:ext cx="720"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nSpc>
                    <a:spcPct val="100000"/>
                  </a:lnSpc>
                  <a:tabLst>
                    <a:tab pos="685800" algn="l"/>
                  </a:tabLst>
                </a:pPr>
                <a:r>
                  <a:rPr lang="en-US" altLang="zh-CN" sz="2400" b="1" i="1">
                    <a:solidFill>
                      <a:schemeClr val="tx1"/>
                    </a:solidFill>
                    <a:ea typeface="宋体" charset="0"/>
                    <a:cs typeface="宋体" charset="0"/>
                  </a:rPr>
                  <a:t>Lembu</a:t>
                </a:r>
                <a:endParaRPr lang="en-US" altLang="zh-CN" sz="2400" b="1">
                  <a:solidFill>
                    <a:schemeClr val="tx1"/>
                  </a:solidFill>
                  <a:ea typeface="宋体" charset="0"/>
                  <a:cs typeface="宋体" charset="0"/>
                </a:endParaRPr>
              </a:p>
            </p:txBody>
          </p:sp>
        </p:grpSp>
        <p:sp>
          <p:nvSpPr>
            <p:cNvPr id="182296" name="Rectangle 44"/>
            <p:cNvSpPr>
              <a:spLocks noChangeArrowheads="1"/>
            </p:cNvSpPr>
            <p:nvPr/>
          </p:nvSpPr>
          <p:spPr bwMode="auto">
            <a:xfrm>
              <a:off x="849" y="2614"/>
              <a:ext cx="1404"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500</a:t>
              </a:r>
            </a:p>
          </p:txBody>
        </p:sp>
        <p:sp>
          <p:nvSpPr>
            <p:cNvPr id="182297" name="Rectangle 45"/>
            <p:cNvSpPr>
              <a:spLocks noChangeArrowheads="1"/>
            </p:cNvSpPr>
            <p:nvPr/>
          </p:nvSpPr>
          <p:spPr bwMode="auto">
            <a:xfrm>
              <a:off x="2253" y="2614"/>
              <a:ext cx="1620"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1,000</a:t>
              </a:r>
            </a:p>
          </p:txBody>
        </p:sp>
        <p:grpSp>
          <p:nvGrpSpPr>
            <p:cNvPr id="182298" name="Group 46"/>
            <p:cNvGrpSpPr>
              <a:grpSpLocks/>
            </p:cNvGrpSpPr>
            <p:nvPr/>
          </p:nvGrpSpPr>
          <p:grpSpPr bwMode="auto">
            <a:xfrm>
              <a:off x="0" y="3008"/>
              <a:ext cx="806" cy="394"/>
              <a:chOff x="0" y="3008"/>
              <a:chExt cx="806" cy="394"/>
            </a:xfrm>
          </p:grpSpPr>
          <p:sp>
            <p:nvSpPr>
              <p:cNvPr id="182317" name="Rectangle 47"/>
              <p:cNvSpPr>
                <a:spLocks noChangeArrowheads="1"/>
              </p:cNvSpPr>
              <p:nvPr/>
            </p:nvSpPr>
            <p:spPr bwMode="auto">
              <a:xfrm>
                <a:off x="0" y="3008"/>
                <a:ext cx="806"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18" name="Rectangle 48"/>
              <p:cNvSpPr>
                <a:spLocks noChangeArrowheads="1"/>
              </p:cNvSpPr>
              <p:nvPr/>
            </p:nvSpPr>
            <p:spPr bwMode="auto">
              <a:xfrm>
                <a:off x="43" y="3008"/>
                <a:ext cx="720"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nSpc>
                    <a:spcPct val="100000"/>
                  </a:lnSpc>
                  <a:tabLst>
                    <a:tab pos="685800" algn="l"/>
                  </a:tabLst>
                </a:pPr>
                <a:r>
                  <a:rPr lang="en-US" altLang="zh-CN" sz="2400" b="1" i="1">
                    <a:solidFill>
                      <a:schemeClr val="tx1"/>
                    </a:solidFill>
                    <a:ea typeface="宋体" charset="0"/>
                    <a:cs typeface="宋体" charset="0"/>
                  </a:rPr>
                  <a:t>Keledai</a:t>
                </a:r>
                <a:endParaRPr lang="en-US" altLang="zh-CN" sz="2400" b="1">
                  <a:solidFill>
                    <a:schemeClr val="tx1"/>
                  </a:solidFill>
                  <a:ea typeface="宋体" charset="0"/>
                  <a:cs typeface="宋体" charset="0"/>
                </a:endParaRPr>
              </a:p>
            </p:txBody>
          </p:sp>
        </p:grpSp>
        <p:sp>
          <p:nvSpPr>
            <p:cNvPr id="182299" name="Rectangle 49"/>
            <p:cNvSpPr>
              <a:spLocks noChangeArrowheads="1"/>
            </p:cNvSpPr>
            <p:nvPr/>
          </p:nvSpPr>
          <p:spPr bwMode="auto">
            <a:xfrm>
              <a:off x="849" y="3008"/>
              <a:ext cx="1404"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500</a:t>
              </a:r>
            </a:p>
          </p:txBody>
        </p:sp>
        <p:sp>
          <p:nvSpPr>
            <p:cNvPr id="182300" name="Rectangle 50"/>
            <p:cNvSpPr>
              <a:spLocks noChangeArrowheads="1"/>
            </p:cNvSpPr>
            <p:nvPr/>
          </p:nvSpPr>
          <p:spPr bwMode="auto">
            <a:xfrm>
              <a:off x="2253" y="3008"/>
              <a:ext cx="1620"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1,000</a:t>
              </a:r>
            </a:p>
          </p:txBody>
        </p:sp>
        <p:grpSp>
          <p:nvGrpSpPr>
            <p:cNvPr id="182301" name="Group 51"/>
            <p:cNvGrpSpPr>
              <a:grpSpLocks/>
            </p:cNvGrpSpPr>
            <p:nvPr/>
          </p:nvGrpSpPr>
          <p:grpSpPr bwMode="auto">
            <a:xfrm>
              <a:off x="0" y="3402"/>
              <a:ext cx="806" cy="394"/>
              <a:chOff x="0" y="3402"/>
              <a:chExt cx="806" cy="394"/>
            </a:xfrm>
          </p:grpSpPr>
          <p:sp>
            <p:nvSpPr>
              <p:cNvPr id="182315" name="Rectangle 52"/>
              <p:cNvSpPr>
                <a:spLocks noChangeArrowheads="1"/>
              </p:cNvSpPr>
              <p:nvPr/>
            </p:nvSpPr>
            <p:spPr bwMode="auto">
              <a:xfrm>
                <a:off x="0" y="3402"/>
                <a:ext cx="806"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16" name="Rectangle 53"/>
              <p:cNvSpPr>
                <a:spLocks noChangeArrowheads="1"/>
              </p:cNvSpPr>
              <p:nvPr/>
            </p:nvSpPr>
            <p:spPr bwMode="auto">
              <a:xfrm>
                <a:off x="43" y="3402"/>
                <a:ext cx="720"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nSpc>
                    <a:spcPct val="100000"/>
                  </a:lnSpc>
                  <a:tabLst>
                    <a:tab pos="685800" algn="l"/>
                  </a:tabLst>
                </a:pPr>
                <a:r>
                  <a:rPr lang="en-US" altLang="zh-CN" sz="2400" b="1" i="1">
                    <a:solidFill>
                      <a:schemeClr val="tx1"/>
                    </a:solidFill>
                    <a:ea typeface="宋体" charset="0"/>
                    <a:cs typeface="宋体" charset="0"/>
                  </a:rPr>
                  <a:t>Budak</a:t>
                </a:r>
                <a:endParaRPr lang="en-US" altLang="zh-CN" sz="2400" b="1">
                  <a:solidFill>
                    <a:schemeClr val="tx1"/>
                  </a:solidFill>
                  <a:ea typeface="宋体" charset="0"/>
                  <a:cs typeface="宋体" charset="0"/>
                </a:endParaRPr>
              </a:p>
            </p:txBody>
          </p:sp>
        </p:grpSp>
        <p:sp>
          <p:nvSpPr>
            <p:cNvPr id="182302" name="Rectangle 54"/>
            <p:cNvSpPr>
              <a:spLocks noChangeArrowheads="1"/>
            </p:cNvSpPr>
            <p:nvPr/>
          </p:nvSpPr>
          <p:spPr bwMode="auto">
            <a:xfrm>
              <a:off x="849" y="3402"/>
              <a:ext cx="1525"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ru-RU" altLang="zh-CN" sz="2400" b="1">
                  <a:solidFill>
                    <a:schemeClr val="tx1"/>
                  </a:solidFill>
                  <a:ea typeface="宋体" charset="0"/>
                  <a:cs typeface="宋体" charset="0"/>
                </a:rPr>
                <a:t>“</a:t>
              </a:r>
              <a:r>
                <a:rPr lang="en-US" altLang="zh-CN" sz="2400" b="1">
                  <a:solidFill>
                    <a:schemeClr val="tx1"/>
                  </a:solidFill>
                  <a:ea typeface="宋体" charset="0"/>
                  <a:cs typeface="宋体" charset="0"/>
                </a:rPr>
                <a:t>Jumlah yang sangat besar</a:t>
              </a:r>
              <a:r>
                <a:rPr lang="ru-RU" altLang="zh-CN" sz="2400" b="1">
                  <a:solidFill>
                    <a:schemeClr val="tx1"/>
                  </a:solidFill>
                  <a:ea typeface="宋体" charset="0"/>
                  <a:cs typeface="宋体" charset="0"/>
                </a:rPr>
                <a:t>"</a:t>
              </a:r>
              <a:endParaRPr lang="en-US" altLang="zh-CN" sz="2400" b="1" dirty="0">
                <a:solidFill>
                  <a:schemeClr val="tx1"/>
                </a:solidFill>
                <a:ea typeface="宋体" charset="0"/>
                <a:cs typeface="宋体" charset="0"/>
              </a:endParaRPr>
            </a:p>
          </p:txBody>
        </p:sp>
        <p:sp>
          <p:nvSpPr>
            <p:cNvPr id="182303" name="Rectangle 55"/>
            <p:cNvSpPr>
              <a:spLocks noChangeArrowheads="1"/>
            </p:cNvSpPr>
            <p:nvPr/>
          </p:nvSpPr>
          <p:spPr bwMode="auto">
            <a:xfrm>
              <a:off x="2253" y="3402"/>
              <a:ext cx="1620"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Jumlah besar</a:t>
              </a:r>
            </a:p>
          </p:txBody>
        </p:sp>
        <p:grpSp>
          <p:nvGrpSpPr>
            <p:cNvPr id="182304" name="Group 56"/>
            <p:cNvGrpSpPr>
              <a:grpSpLocks/>
            </p:cNvGrpSpPr>
            <p:nvPr/>
          </p:nvGrpSpPr>
          <p:grpSpPr bwMode="auto">
            <a:xfrm>
              <a:off x="0" y="3796"/>
              <a:ext cx="806" cy="394"/>
              <a:chOff x="0" y="3796"/>
              <a:chExt cx="806" cy="394"/>
            </a:xfrm>
          </p:grpSpPr>
          <p:sp>
            <p:nvSpPr>
              <p:cNvPr id="182311" name="Rectangle 57"/>
              <p:cNvSpPr>
                <a:spLocks noChangeArrowheads="1"/>
              </p:cNvSpPr>
              <p:nvPr/>
            </p:nvSpPr>
            <p:spPr bwMode="auto">
              <a:xfrm>
                <a:off x="0" y="3796"/>
                <a:ext cx="806"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82312" name="Group 58"/>
              <p:cNvGrpSpPr>
                <a:grpSpLocks/>
              </p:cNvGrpSpPr>
              <p:nvPr/>
            </p:nvGrpSpPr>
            <p:grpSpPr bwMode="auto">
              <a:xfrm>
                <a:off x="0" y="3796"/>
                <a:ext cx="806" cy="394"/>
                <a:chOff x="0" y="3796"/>
                <a:chExt cx="806" cy="394"/>
              </a:xfrm>
            </p:grpSpPr>
            <p:sp>
              <p:nvSpPr>
                <p:cNvPr id="182313" name="Rectangle 59"/>
                <p:cNvSpPr>
                  <a:spLocks noChangeArrowheads="1"/>
                </p:cNvSpPr>
                <p:nvPr/>
              </p:nvSpPr>
              <p:spPr bwMode="auto">
                <a:xfrm>
                  <a:off x="43" y="3796"/>
                  <a:ext cx="720"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nSpc>
                      <a:spcPct val="100000"/>
                    </a:lnSpc>
                    <a:tabLst>
                      <a:tab pos="685800" algn="l"/>
                    </a:tabLst>
                  </a:pPr>
                  <a:r>
                    <a:rPr lang="en-US" altLang="zh-CN" sz="2400" b="1" i="1">
                      <a:solidFill>
                        <a:schemeClr val="tx1"/>
                      </a:solidFill>
                      <a:ea typeface="宋体" charset="0"/>
                      <a:cs typeface="宋体" charset="0"/>
                    </a:rPr>
                    <a:t>Usia </a:t>
                  </a:r>
                  <a:endParaRPr lang="en-US" altLang="zh-CN" sz="2400" b="1">
                    <a:solidFill>
                      <a:schemeClr val="tx1"/>
                    </a:solidFill>
                    <a:ea typeface="宋体" charset="0"/>
                    <a:cs typeface="宋体" charset="0"/>
                  </a:endParaRPr>
                </a:p>
              </p:txBody>
            </p:sp>
            <p:sp>
              <p:nvSpPr>
                <p:cNvPr id="182314" name="Rectangle 60"/>
                <p:cNvSpPr>
                  <a:spLocks noChangeArrowheads="1"/>
                </p:cNvSpPr>
                <p:nvPr/>
              </p:nvSpPr>
              <p:spPr bwMode="auto">
                <a:xfrm>
                  <a:off x="0" y="3796"/>
                  <a:ext cx="806"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182305" name="Group 61"/>
            <p:cNvGrpSpPr>
              <a:grpSpLocks/>
            </p:cNvGrpSpPr>
            <p:nvPr/>
          </p:nvGrpSpPr>
          <p:grpSpPr bwMode="auto">
            <a:xfrm>
              <a:off x="806" y="3796"/>
              <a:ext cx="1490" cy="394"/>
              <a:chOff x="806" y="3796"/>
              <a:chExt cx="1490" cy="394"/>
            </a:xfrm>
          </p:grpSpPr>
          <p:sp>
            <p:nvSpPr>
              <p:cNvPr id="182309" name="Rectangle 62"/>
              <p:cNvSpPr>
                <a:spLocks noChangeArrowheads="1"/>
              </p:cNvSpPr>
              <p:nvPr/>
            </p:nvSpPr>
            <p:spPr bwMode="auto">
              <a:xfrm>
                <a:off x="849" y="3796"/>
                <a:ext cx="1404"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Tidak disebutkan</a:t>
                </a:r>
              </a:p>
            </p:txBody>
          </p:sp>
          <p:sp>
            <p:nvSpPr>
              <p:cNvPr id="182310" name="Rectangle 63"/>
              <p:cNvSpPr>
                <a:spLocks noChangeArrowheads="1"/>
              </p:cNvSpPr>
              <p:nvPr/>
            </p:nvSpPr>
            <p:spPr bwMode="auto">
              <a:xfrm>
                <a:off x="806" y="3796"/>
                <a:ext cx="1490"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82306" name="Group 64"/>
            <p:cNvGrpSpPr>
              <a:grpSpLocks/>
            </p:cNvGrpSpPr>
            <p:nvPr/>
          </p:nvGrpSpPr>
          <p:grpSpPr bwMode="auto">
            <a:xfrm>
              <a:off x="2296" y="3796"/>
              <a:ext cx="1706" cy="394"/>
              <a:chOff x="2296" y="3796"/>
              <a:chExt cx="1706" cy="394"/>
            </a:xfrm>
          </p:grpSpPr>
          <p:sp>
            <p:nvSpPr>
              <p:cNvPr id="182307" name="Rectangle 65"/>
              <p:cNvSpPr>
                <a:spLocks noChangeArrowheads="1"/>
              </p:cNvSpPr>
              <p:nvPr/>
            </p:nvSpPr>
            <p:spPr bwMode="auto">
              <a:xfrm>
                <a:off x="2339" y="3796"/>
                <a:ext cx="1620"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Hidup 140 tahun lagi</a:t>
                </a:r>
              </a:p>
            </p:txBody>
          </p:sp>
          <p:sp>
            <p:nvSpPr>
              <p:cNvPr id="182308" name="Rectangle 66"/>
              <p:cNvSpPr>
                <a:spLocks noChangeArrowheads="1"/>
              </p:cNvSpPr>
              <p:nvPr/>
            </p:nvSpPr>
            <p:spPr bwMode="auto">
              <a:xfrm>
                <a:off x="2296" y="3796"/>
                <a:ext cx="1706"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5035D1-6B13-4688-9818-B68BE429180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64789556"/>
              </p:ext>
            </p:extLst>
          </p:nvPr>
        </p:nvGraphicFramePr>
        <p:xfrm>
          <a:off x="228600" y="76200"/>
          <a:ext cx="8610600" cy="6096000"/>
        </p:xfrm>
        <a:graphic>
          <a:graphicData uri="http://schemas.openxmlformats.org/drawingml/2006/table">
            <a:tbl>
              <a:tblPr/>
              <a:tblGrid>
                <a:gridCol w="4305300">
                  <a:extLst>
                    <a:ext uri="{9D8B030D-6E8A-4147-A177-3AD203B41FA5}">
                      <a16:colId xmlns:a16="http://schemas.microsoft.com/office/drawing/2014/main" val="20000"/>
                    </a:ext>
                  </a:extLst>
                </a:gridCol>
                <a:gridCol w="4305300">
                  <a:extLst>
                    <a:ext uri="{9D8B030D-6E8A-4147-A177-3AD203B41FA5}">
                      <a16:colId xmlns:a16="http://schemas.microsoft.com/office/drawing/2014/main" val="20001"/>
                    </a:ext>
                  </a:extLst>
                </a:gridCol>
              </a:tblGrid>
              <a:tr h="3810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a:ln>
                            <a:noFill/>
                          </a:ln>
                          <a:solidFill>
                            <a:srgbClr val="FFFFFF"/>
                          </a:solidFill>
                          <a:effectLst/>
                          <a:latin typeface="Calibri" pitchFamily="34" charset="0"/>
                          <a:ea typeface="MS PGothic" pitchFamily="34" charset="-128"/>
                        </a:rPr>
                        <a:t>Ayub</a:t>
                      </a:r>
                      <a:endParaRPr kumimoji="0" lang="en-US" altLang="en-US" sz="2800" b="1" i="0" u="none" strike="noStrike" cap="none" normalizeH="0" baseline="0">
                        <a:ln>
                          <a:noFill/>
                        </a:ln>
                        <a:solidFill>
                          <a:srgbClr val="FFFFFF"/>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a:ln>
                            <a:noFill/>
                          </a:ln>
                          <a:solidFill>
                            <a:srgbClr val="FFFFFF"/>
                          </a:solidFill>
                          <a:effectLst/>
                          <a:latin typeface="Calibri" pitchFamily="34" charset="0"/>
                          <a:ea typeface="MS PGothic" pitchFamily="34" charset="-128"/>
                        </a:rPr>
                        <a:t>Hamba yang Menderita</a:t>
                      </a:r>
                      <a:endParaRPr kumimoji="0" lang="en-US" altLang="en-US" sz="2800" b="1" i="0" u="none" strike="noStrike" cap="none" normalizeH="0" baseline="0">
                        <a:ln>
                          <a:noFill/>
                        </a:ln>
                        <a:solidFill>
                          <a:srgbClr val="FFFFFF"/>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000000"/>
                          </a:solidFill>
                          <a:effectLst/>
                          <a:latin typeface="Calibri" pitchFamily="34" charset="0"/>
                          <a:ea typeface="MS PGothic" pitchFamily="34" charset="-128"/>
                        </a:rPr>
                        <a:t>Ayub adalah “hambaKu” (Ayub  1:8; 2:3)</a:t>
                      </a:r>
                      <a:endParaRPr kumimoji="0" lang="en-US" altLang="en-US" sz="1800" b="1" i="0" u="none" strike="noStrike" cap="none" normalizeH="0" baseline="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000000"/>
                          </a:solidFill>
                          <a:effectLst/>
                          <a:latin typeface="Calibri" pitchFamily="34" charset="0"/>
                          <a:ea typeface="MS PGothic" pitchFamily="34" charset="-128"/>
                        </a:rPr>
                        <a:t>Allah memuji hambanya yang menderita seperti Ayub (Yesaya 42:1)</a:t>
                      </a:r>
                      <a:endParaRPr kumimoji="0" lang="en-US" altLang="en-US" sz="1800" b="1" i="0" u="none" strike="noStrike" cap="none" normalizeH="0" baseline="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000000"/>
                          </a:solidFill>
                          <a:effectLst/>
                          <a:latin typeface="Calibri" pitchFamily="34" charset="0"/>
                          <a:ea typeface="MS PGothic" pitchFamily="34" charset="-128"/>
                        </a:rPr>
                        <a:t>Ayub “ditindas” oleh Allah (Job 19:21)</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000000"/>
                          </a:solidFill>
                          <a:effectLst/>
                          <a:latin typeface="Calibri" pitchFamily="34" charset="0"/>
                          <a:ea typeface="MS PGothic" pitchFamily="34" charset="-128"/>
                        </a:rPr>
                        <a:t>Manusia menganggap hamba tersebut “ditindas” oleh Allah (Yesaya 53:4)</a:t>
                      </a:r>
                      <a:endParaRPr kumimoji="0" lang="en-US" altLang="en-US" sz="1800" b="1" i="0" u="none" strike="noStrike" cap="none" normalizeH="0" baseline="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000000"/>
                          </a:solidFill>
                          <a:effectLst/>
                          <a:latin typeface="Calibri" pitchFamily="34" charset="0"/>
                          <a:ea typeface="MS PGothic" pitchFamily="34" charset="-128"/>
                        </a:rPr>
                        <a:t>Ayub dianggap telah diganjar oleh Yang Mahakuasa (Ayub 5:17)</a:t>
                      </a:r>
                      <a:endParaRPr kumimoji="0" lang="en-US" altLang="en-US" sz="1800" b="1" i="0" u="none" strike="noStrike" cap="none" normalizeH="0" baseline="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000000"/>
                          </a:solidFill>
                          <a:effectLst/>
                          <a:latin typeface="Calibri" pitchFamily="34" charset="0"/>
                          <a:ea typeface="MS PGothic" pitchFamily="34" charset="-128"/>
                        </a:rPr>
                        <a:t>“Ganjaran” yang sama telah diperkirakan pada hamba tersebut (Yesaya 53:5)</a:t>
                      </a:r>
                      <a:endParaRPr kumimoji="0" lang="en-US" altLang="en-US" sz="1800" b="1" i="0" u="none" strike="noStrike" cap="none" normalizeH="0" baseline="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6096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000000"/>
                          </a:solidFill>
                          <a:effectLst/>
                          <a:latin typeface="Calibri" pitchFamily="34" charset="0"/>
                          <a:ea typeface="MS PGothic" pitchFamily="34" charset="-128"/>
                        </a:rPr>
                        <a:t>Ayub “dihina” oleh teman-temannya (Ayub 19:18)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000000"/>
                          </a:solidFill>
                          <a:effectLst/>
                          <a:latin typeface="Calibri" pitchFamily="34" charset="0"/>
                          <a:ea typeface="MS PGothic" pitchFamily="34" charset="-128"/>
                        </a:rPr>
                        <a:t>Hamba tersebut dihina dan tidak dihargai (Yesaya 53:3)</a:t>
                      </a:r>
                      <a:endParaRPr kumimoji="0" lang="en-US" altLang="en-US" sz="1800" b="1" i="0" u="none" strike="noStrike" cap="none" normalizeH="0" baseline="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000000"/>
                          </a:solidFill>
                          <a:effectLst/>
                          <a:latin typeface="Calibri" pitchFamily="34" charset="0"/>
                          <a:ea typeface="MS PGothic" pitchFamily="34" charset="-128"/>
                        </a:rPr>
                        <a:t>Sahabat-sahabat Ayub “melupakan” dia dan saudara-saudaranya “men-jauh” dari padanya (Ayub 19:13-14)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000000"/>
                          </a:solidFill>
                          <a:effectLst/>
                          <a:latin typeface="Calibri" pitchFamily="34" charset="0"/>
                          <a:ea typeface="MS PGothic" pitchFamily="34" charset="-128"/>
                        </a:rPr>
                        <a:t>Sahabat-sahabat dari hamba yang menderita itu “menutup muka mereka” (Yesaya  53:3)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3556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000000"/>
                          </a:solidFill>
                          <a:effectLst/>
                          <a:latin typeface="Calibri" pitchFamily="34" charset="0"/>
                          <a:ea typeface="MS PGothic" pitchFamily="34" charset="-128"/>
                        </a:rPr>
                        <a:t>Ayub “ditampar” di “pipinya” (Ayub 16:10)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000000"/>
                          </a:solidFill>
                          <a:effectLst/>
                          <a:latin typeface="Calibri" pitchFamily="34" charset="0"/>
                          <a:ea typeface="MS PGothic" pitchFamily="34" charset="-128"/>
                        </a:rPr>
                        <a:t>Hamba tersebut juga “ditampar” di “pipinya” (Yesaya 50:6, 53:4).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1158875">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000000"/>
                          </a:solidFill>
                          <a:effectLst/>
                          <a:latin typeface="Calibri" pitchFamily="34" charset="0"/>
                          <a:ea typeface="MS PGothic" pitchFamily="34" charset="-128"/>
                        </a:rPr>
                        <a:t>Ayub mencatat pengalamannya sebagai, “Mereka mengejikan aku, menjauhkan diri dari padaku, mereka tidak menahan diri meludahi mukaku” (Ayub  30:10, bandingkan Ayub 17:6)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000000"/>
                          </a:solidFill>
                          <a:effectLst/>
                          <a:latin typeface="Calibri" pitchFamily="34" charset="0"/>
                          <a:ea typeface="MS PGothic" pitchFamily="34" charset="-128"/>
                        </a:rPr>
                        <a:t>Hamba tersebut membiarkan diri “diludahi” (Yesaya 50:6 ), kata yang jarang digunakan (3x) hanya ada di kitab Ayub (2x) dan Yesaya.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bl>
          </a:graphicData>
        </a:graphic>
      </p:graphicFrame>
      <p:sp>
        <p:nvSpPr>
          <p:cNvPr id="4" name="TextBox 3"/>
          <p:cNvSpPr txBox="1">
            <a:spLocks noChangeArrowheads="1"/>
          </p:cNvSpPr>
          <p:nvPr/>
        </p:nvSpPr>
        <p:spPr bwMode="auto">
          <a:xfrm>
            <a:off x="0" y="6237312"/>
            <a:ext cx="9144000" cy="584200"/>
          </a:xfrm>
          <a:prstGeom prst="rect">
            <a:avLst/>
          </a:prstGeom>
          <a:noFill/>
          <a:ln w="38100">
            <a:solidFill>
              <a:schemeClr val="bg1"/>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prstClr val="black"/>
                </a:solidFill>
                <a:effectLst/>
                <a:uLnTx/>
                <a:uFillTx/>
                <a:latin typeface="Calibri" pitchFamily="34" charset="0"/>
                <a:ea typeface="MS PGothic" pitchFamily="34" charset="-128"/>
                <a:cs typeface="+mn-cs"/>
              </a:rPr>
              <a:t>The above comparisons between Job &amp; Suffering Servant are taken from Andrew Perry, “The Suffering Servant of Isaiah and the Suffering of Job” at http://www.christadelphian-ejbi.org/presentations/job.pdf </a:t>
            </a:r>
            <a:endParaRPr kumimoji="0" lang="en-US" altLang="en-US" sz="1600" b="1"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95031226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136BF3-5678-410C-95F7-51894DE49BF5}"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205</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4033377344"/>
              </p:ext>
            </p:extLst>
          </p:nvPr>
        </p:nvGraphicFramePr>
        <p:xfrm>
          <a:off x="228600" y="76200"/>
          <a:ext cx="8686800" cy="6681155"/>
        </p:xfrm>
        <a:graphic>
          <a:graphicData uri="http://schemas.openxmlformats.org/drawingml/2006/table">
            <a:tb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385763">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a:ln>
                            <a:noFill/>
                          </a:ln>
                          <a:solidFill>
                            <a:srgbClr val="FFFFFF"/>
                          </a:solidFill>
                          <a:effectLst/>
                          <a:latin typeface="Calibri" pitchFamily="34" charset="0"/>
                          <a:ea typeface="MS PGothic" pitchFamily="34" charset="-128"/>
                        </a:rPr>
                        <a:t>Ayub</a:t>
                      </a:r>
                      <a:endParaRPr kumimoji="0" lang="en-US" altLang="en-US" sz="2800" b="1" i="0" u="none" strike="noStrike" cap="none" normalizeH="0" baseline="0">
                        <a:ln>
                          <a:noFill/>
                        </a:ln>
                        <a:solidFill>
                          <a:srgbClr val="FFFFFF"/>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a:ln>
                            <a:noFill/>
                          </a:ln>
                          <a:solidFill>
                            <a:srgbClr val="FFFFFF"/>
                          </a:solidFill>
                          <a:effectLst/>
                          <a:latin typeface="Calibri" pitchFamily="34" charset="0"/>
                          <a:ea typeface="MS PGothic" pitchFamily="34" charset="-128"/>
                        </a:rPr>
                        <a:t>Hamba yang Menderita</a:t>
                      </a:r>
                      <a:endParaRPr kumimoji="0" lang="en-US" altLang="en-US" sz="2800" b="1" i="0" u="none" strike="noStrike" cap="none" normalizeH="0" baseline="0">
                        <a:ln>
                          <a:noFill/>
                        </a:ln>
                        <a:solidFill>
                          <a:srgbClr val="FFFFFF"/>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700" b="1" i="0" u="none" strike="noStrike" cap="none" normalizeH="0" baseline="0">
                          <a:ln>
                            <a:noFill/>
                          </a:ln>
                          <a:solidFill>
                            <a:srgbClr val="000000"/>
                          </a:solidFill>
                          <a:effectLst/>
                          <a:latin typeface="Calibri" pitchFamily="34" charset="0"/>
                          <a:ea typeface="MS PGothic" pitchFamily="34" charset="-128"/>
                        </a:rPr>
                        <a:t>Ayub berkata bahwa apa yang menimpa dia “bukan karena ada kelaliman” pada tangannya (Ayub 16:17)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700" b="1" i="0" u="none" strike="noStrike" cap="none" normalizeH="0" baseline="0">
                          <a:ln>
                            <a:noFill/>
                          </a:ln>
                          <a:solidFill>
                            <a:srgbClr val="000000"/>
                          </a:solidFill>
                          <a:effectLst/>
                          <a:latin typeface="Calibri" pitchFamily="34" charset="0"/>
                          <a:ea typeface="MS PGothic" pitchFamily="34" charset="-128"/>
                        </a:rPr>
                        <a:t>Frasa ini muncul sekali dalam Yesaya 53:9, “Ia tidak berbuat kekerasan”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7493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700" b="1" i="0" u="none" strike="noStrike" cap="none" normalizeH="0" baseline="0">
                          <a:ln>
                            <a:noFill/>
                          </a:ln>
                          <a:solidFill>
                            <a:srgbClr val="000000"/>
                          </a:solidFill>
                          <a:effectLst/>
                          <a:latin typeface="Calibri" pitchFamily="34" charset="0"/>
                          <a:ea typeface="MS PGothic" pitchFamily="34" charset="-128"/>
                        </a:rPr>
                        <a:t>Ayub memastikan bahwa doanya bersih (Ayub 16:17)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700" b="1" i="0" u="none" strike="noStrike" cap="none" normalizeH="0" baseline="0">
                          <a:ln>
                            <a:noFill/>
                          </a:ln>
                          <a:solidFill>
                            <a:srgbClr val="000000"/>
                          </a:solidFill>
                          <a:effectLst/>
                          <a:latin typeface="Calibri" pitchFamily="34" charset="0"/>
                          <a:ea typeface="MS PGothic" pitchFamily="34" charset="-128"/>
                        </a:rPr>
                        <a:t>Tipu daya tidak ada dalam mulut hamba yang menderita (Yesaya 53:9, bandingkan Ayub 31:5)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700" b="1" i="0" u="none" strike="noStrike" cap="none" normalizeH="0" baseline="0">
                          <a:ln>
                            <a:noFill/>
                          </a:ln>
                          <a:solidFill>
                            <a:srgbClr val="000000"/>
                          </a:solidFill>
                          <a:effectLst/>
                          <a:latin typeface="Calibri" pitchFamily="34" charset="0"/>
                          <a:ea typeface="MS PGothic" pitchFamily="34" charset="-128"/>
                        </a:rPr>
                        <a:t>Ayub berkata bahwa orang-orang jujur tercengang atas apa yang menimpa dia (Ayub 17:8)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700" b="1" i="0" u="none" strike="noStrike" cap="none" normalizeH="0" baseline="0">
                          <a:ln>
                            <a:noFill/>
                          </a:ln>
                          <a:solidFill>
                            <a:srgbClr val="000000"/>
                          </a:solidFill>
                          <a:effectLst/>
                          <a:latin typeface="Calibri" pitchFamily="34" charset="0"/>
                          <a:ea typeface="MS PGothic" pitchFamily="34" charset="-128"/>
                        </a:rPr>
                        <a:t>“Banyak orang akan tertegun melihat dia” (Yesaya 52:14)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7493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700" b="1" i="0" u="none" strike="noStrike" cap="none" normalizeH="0" baseline="0">
                          <a:ln>
                            <a:noFill/>
                          </a:ln>
                          <a:solidFill>
                            <a:srgbClr val="000000"/>
                          </a:solidFill>
                          <a:effectLst/>
                          <a:latin typeface="Calibri" pitchFamily="34" charset="0"/>
                          <a:ea typeface="MS PGothic" pitchFamily="34" charset="-128"/>
                        </a:rPr>
                        <a:t>Ayub berkata bahwa orang-orang yang mengejak tidak akan “menang” (Ayub 17:4)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700" b="1" i="0" u="none" strike="noStrike" cap="none" normalizeH="0" baseline="0">
                          <a:ln>
                            <a:noFill/>
                          </a:ln>
                          <a:solidFill>
                            <a:srgbClr val="000000"/>
                          </a:solidFill>
                          <a:effectLst/>
                          <a:latin typeface="Calibri" pitchFamily="34" charset="0"/>
                          <a:ea typeface="MS PGothic" pitchFamily="34" charset="-128"/>
                        </a:rPr>
                        <a:t>Hamba yang menderita tersebut akan ditinggikan (Yesaya 52:13)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700" b="1" i="0" u="none" strike="noStrike" cap="none" normalizeH="0" baseline="0">
                          <a:ln>
                            <a:noFill/>
                          </a:ln>
                          <a:solidFill>
                            <a:srgbClr val="000000"/>
                          </a:solidFill>
                          <a:effectLst/>
                          <a:latin typeface="Calibri" pitchFamily="34" charset="0"/>
                          <a:ea typeface="MS PGothic" pitchFamily="34" charset="-128"/>
                        </a:rPr>
                        <a:t>Ayub menginginkan seseorang yang “bersengketa” dengannya (Ayub 13:19)</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700" b="1" i="0" u="none" strike="noStrike" cap="none" normalizeH="0" baseline="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700" b="1" i="0" u="none" strike="noStrike" cap="none" normalizeH="0" baseline="0">
                          <a:ln>
                            <a:noFill/>
                          </a:ln>
                          <a:solidFill>
                            <a:srgbClr val="000000"/>
                          </a:solidFill>
                          <a:effectLst/>
                          <a:latin typeface="Calibri" pitchFamily="34" charset="0"/>
                          <a:ea typeface="MS PGothic" pitchFamily="34" charset="-128"/>
                        </a:rPr>
                        <a:t>Pertanyaan yang sama diajukan oleh hamba yang menderita: “Siapakah lawanku beperkara? (Yesaya 50:8)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700" b="1" i="0" u="none" strike="noStrike" cap="none" normalizeH="0" baseline="0">
                          <a:ln>
                            <a:noFill/>
                          </a:ln>
                          <a:solidFill>
                            <a:srgbClr val="000000"/>
                          </a:solidFill>
                          <a:effectLst/>
                          <a:latin typeface="Calibri" pitchFamily="34" charset="0"/>
                          <a:ea typeface="MS PGothic" pitchFamily="34" charset="-128"/>
                        </a:rPr>
                        <a:t>Ayub mengeluh bahwa ia seperti dimakan gegat (Ayub 13:28)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700" b="1" i="0" u="none" strike="noStrike" cap="none" normalizeH="0" baseline="0">
                          <a:ln>
                            <a:noFill/>
                          </a:ln>
                          <a:solidFill>
                            <a:srgbClr val="000000"/>
                          </a:solidFill>
                          <a:effectLst/>
                          <a:latin typeface="Calibri" pitchFamily="34" charset="0"/>
                          <a:ea typeface="MS PGothic" pitchFamily="34" charset="-128"/>
                        </a:rPr>
                        <a:t>Kontras dengan pernyataan: lawan dari hamba yang menderita akan dimakan oleh ngengat (Yesaya 50:9)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627063">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700" b="1" i="0" u="none" strike="noStrike" cap="none" normalizeH="0" baseline="0">
                          <a:ln>
                            <a:noFill/>
                          </a:ln>
                          <a:solidFill>
                            <a:srgbClr val="000000"/>
                          </a:solidFill>
                          <a:effectLst/>
                          <a:latin typeface="Calibri" pitchFamily="34" charset="0"/>
                          <a:ea typeface="MS PGothic" pitchFamily="34" charset="-128"/>
                        </a:rPr>
                        <a:t>Ayub menyerahkan dirinya pada Allah (Ayub 16:19)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700" b="1" i="0" u="none" strike="noStrike" cap="none" normalizeH="0" baseline="0">
                          <a:ln>
                            <a:noFill/>
                          </a:ln>
                          <a:solidFill>
                            <a:srgbClr val="000000"/>
                          </a:solidFill>
                          <a:effectLst/>
                          <a:latin typeface="Calibri" pitchFamily="34" charset="0"/>
                          <a:ea typeface="MS PGothic" pitchFamily="34" charset="-128"/>
                        </a:rPr>
                        <a:t>Begitu juga pada hamba yang menderita (Yesaya 49:4)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13663300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CCF250-87FB-4243-9D45-745E4FFCD572}"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206</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pic>
        <p:nvPicPr>
          <p:cNvPr id="70659" name="Picture 2" descr="http://oneyearbibleimages.com/follow_jesus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690100" cy="129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04800" y="762000"/>
            <a:ext cx="6248400" cy="3539430"/>
          </a:xfrm>
          <a:prstGeom prst="rect">
            <a:avLst/>
          </a:prstGeom>
          <a:solidFill>
            <a:schemeClr val="tx2">
              <a:lumMod val="50000"/>
              <a:alpha val="55000"/>
            </a:schemeClr>
          </a:solidFill>
        </p:spPr>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lvl="0">
              <a:lnSpc>
                <a:spcPct val="100000"/>
              </a:lnSpc>
              <a:defRPr/>
            </a:pPr>
            <a:r>
              <a:rPr lang="en-US" altLang="en-US" sz="3200" b="1">
                <a:solidFill>
                  <a:prstClr val="white"/>
                </a:solidFill>
                <a:effectLst>
                  <a:outerShdw blurRad="38100" dist="38100" dir="2700000" algn="tl">
                    <a:srgbClr val="000000"/>
                  </a:outerShdw>
                </a:effectLst>
                <a:cs typeface="+mn-cs"/>
              </a:rPr>
              <a:t>Yesus di kayu salib pada akhirnya menggantikan akibat dosa pemberontakan yang telah kita lakukan pada saat Kejatuhan. Kematiannya menjadi dasar bagi pemulihan dan kesempurnaan perdamaian. </a:t>
            </a:r>
            <a:endParaRPr kumimoji="0" lang="en-US" altLang="en-US" sz="3200" b="1" i="0" u="none" strike="noStrike" kern="1200" cap="none" spc="0" normalizeH="0" baseline="0" noProof="0">
              <a:ln>
                <a:noFill/>
              </a:ln>
              <a:solidFill>
                <a:prstClr val="white"/>
              </a:solidFill>
              <a:effectLst>
                <a:outerShdw blurRad="38100" dist="38100" dir="2700000" algn="tl">
                  <a:srgbClr val="000000"/>
                </a:outerShdw>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29648372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5C9B1B-2769-476A-91CF-C609C7F9272E}"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sp>
        <p:nvSpPr>
          <p:cNvPr id="71683" name="TextBox 4"/>
          <p:cNvSpPr txBox="1">
            <a:spLocks noChangeArrowheads="1"/>
          </p:cNvSpPr>
          <p:nvPr/>
        </p:nvSpPr>
        <p:spPr bwMode="auto">
          <a:xfrm>
            <a:off x="533400" y="4114800"/>
            <a:ext cx="8305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lvl="0">
              <a:lnSpc>
                <a:spcPct val="100000"/>
              </a:lnSpc>
              <a:defRPr/>
            </a:pPr>
            <a:r>
              <a:rPr lang="en-GB" altLang="en-US" sz="4000">
                <a:solidFill>
                  <a:prstClr val="black"/>
                </a:solidFill>
                <a:cs typeface="+mn-cs"/>
              </a:rPr>
              <a:t>Setan menggunakan penyakit sebagai senjata untuk menuduh bahwa manusia akan melakukan apa saja untuk mempertahankan hidupnya.</a:t>
            </a:r>
            <a:endParaRPr kumimoji="0" lang="en-US" altLang="en-US" sz="40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pic>
        <p:nvPicPr>
          <p:cNvPr id="71684" name="Picture 5" descr="jobsatan.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133600" y="1225550"/>
            <a:ext cx="37338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57200" y="152400"/>
            <a:ext cx="8305800" cy="9233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5400" b="1" i="0" u="none" strike="noStrike" kern="1200" cap="none" spc="0" normalizeH="0" baseline="0" noProof="0">
                <a:ln>
                  <a:noFill/>
                </a:ln>
                <a:solidFill>
                  <a:srgbClr val="000000"/>
                </a:solidFill>
                <a:effectLst/>
                <a:uLnTx/>
                <a:uFillTx/>
                <a:latin typeface="Alfredo's Dance" charset="0"/>
                <a:ea typeface="MS PGothic" pitchFamily="34" charset="-128"/>
                <a:cs typeface="+mn-cs"/>
              </a:rPr>
              <a:t>Iblis kehilangan sengatnya</a:t>
            </a:r>
            <a:endParaRPr kumimoji="0" lang="en-US" altLang="en-US" sz="5400" b="1" i="0" u="none" strike="noStrike" kern="1200" cap="none" spc="0" normalizeH="0" baseline="0" noProof="0">
              <a:ln>
                <a:noFill/>
              </a:ln>
              <a:solidFill>
                <a:srgbClr val="000000"/>
              </a:solidFill>
              <a:effectLst/>
              <a:uLnTx/>
              <a:uFillTx/>
              <a:latin typeface="Alfredo's Dance" charset="0"/>
              <a:ea typeface="MS PGothic" pitchFamily="34" charset="-128"/>
              <a:cs typeface="+mn-cs"/>
            </a:endParaRPr>
          </a:p>
        </p:txBody>
      </p:sp>
    </p:spTree>
    <p:extLst>
      <p:ext uri="{BB962C8B-B14F-4D97-AF65-F5344CB8AC3E}">
        <p14:creationId xmlns:p14="http://schemas.microsoft.com/office/powerpoint/2010/main" val="163172952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499264-5C07-4AF1-8872-BB2885D26B1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208</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pic>
        <p:nvPicPr>
          <p:cNvPr id="73731" name="Picture 3" descr="scan0006.jpg"/>
          <p:cNvPicPr>
            <a:picLocks noChangeAspect="1"/>
          </p:cNvPicPr>
          <p:nvPr/>
        </p:nvPicPr>
        <p:blipFill rotWithShape="1">
          <a:blip r:embed="rId2">
            <a:extLst>
              <a:ext uri="{28A0092B-C50C-407E-A947-70E740481C1C}">
                <a14:useLocalDpi xmlns:a14="http://schemas.microsoft.com/office/drawing/2010/main" val="0"/>
              </a:ext>
            </a:extLst>
          </a:blip>
          <a:srcRect t="3099" b="27179"/>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 name="Rectangle 1"/>
          <p:cNvSpPr>
            <a:spLocks noChangeArrowheads="1"/>
          </p:cNvSpPr>
          <p:nvPr/>
        </p:nvSpPr>
        <p:spPr bwMode="auto">
          <a:xfrm>
            <a:off x="457200" y="2407066"/>
            <a:ext cx="4800600" cy="4247317"/>
          </a:xfrm>
          <a:prstGeom prst="rect">
            <a:avLst/>
          </a:prstGeom>
          <a:solidFill>
            <a:srgbClr val="10253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457200">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lvl="0" indent="15875">
              <a:lnSpc>
                <a:spcPct val="100000"/>
              </a:lnSpc>
              <a:defRPr/>
            </a:pPr>
            <a:r>
              <a:rPr lang="en-US" altLang="zh-CN" sz="3000">
                <a:solidFill>
                  <a:prstClr val="white"/>
                </a:solidFill>
                <a:latin typeface="Arial" pitchFamily="34" charset="0"/>
                <a:ea typeface="SimSun" pitchFamily="2" charset="-122"/>
                <a:cs typeface="Arial" pitchFamily="34" charset="0"/>
              </a:rPr>
              <a:t>Ketika Ayub mengalami perjumpaan ilahi, ia tidak lagi mengejar pemulihan dan penyembuhannya. Penderitaannya tidak lagi penting, karena ia tahu bahwa tujuan Allah adalah baik dan lebih tinggi daripada penderitaannya.</a:t>
            </a:r>
            <a:endParaRPr kumimoji="0" lang="en-US" altLang="zh-CN" sz="3000" b="0" i="0" u="none" strike="noStrike" kern="1200" cap="none" spc="0" normalizeH="0" baseline="0" noProof="0" dirty="0">
              <a:ln>
                <a:noFill/>
              </a:ln>
              <a:solidFill>
                <a:prstClr val="white"/>
              </a:solidFill>
              <a:effectLst/>
              <a:uLnTx/>
              <a:uFillTx/>
              <a:latin typeface="Arial" pitchFamily="34" charset="0"/>
              <a:ea typeface="SimSun" pitchFamily="2" charset="-122"/>
              <a:cs typeface="Arial" pitchFamily="34" charset="0"/>
            </a:endParaRPr>
          </a:p>
        </p:txBody>
      </p:sp>
    </p:spTree>
    <p:extLst>
      <p:ext uri="{BB962C8B-B14F-4D97-AF65-F5344CB8AC3E}">
        <p14:creationId xmlns:p14="http://schemas.microsoft.com/office/powerpoint/2010/main" val="382136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fade">
                                      <p:cBhvr>
                                        <p:cTn id="7" dur="1000"/>
                                        <p:tgtEl>
                                          <p:spTgt spid="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peterthompsonart.ca/thumbs/lrg-71-img_6917.JPG">
            <a:extLst>
              <a:ext uri="{FF2B5EF4-FFF2-40B4-BE49-F238E27FC236}">
                <a16:creationId xmlns:a16="http://schemas.microsoft.com/office/drawing/2014/main" id="{4529CD27-A540-5B46-9A86-E32C3AF912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563" b="29419"/>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49607C-816F-41E5-B45E-FF37EB969505}"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sp>
        <p:nvSpPr>
          <p:cNvPr id="74756" name="Rectangle 2"/>
          <p:cNvSpPr>
            <a:spLocks noChangeArrowheads="1"/>
          </p:cNvSpPr>
          <p:nvPr/>
        </p:nvSpPr>
        <p:spPr bwMode="auto">
          <a:xfrm>
            <a:off x="304800" y="152400"/>
            <a:ext cx="502920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lvl="0">
              <a:lnSpc>
                <a:spcPct val="100000"/>
              </a:lnSpc>
              <a:defRPr/>
            </a:pPr>
            <a:r>
              <a:rPr lang="en-US" altLang="en-US" sz="3300">
                <a:solidFill>
                  <a:prstClr val="white"/>
                </a:solidFill>
                <a:cs typeface="+mn-cs"/>
              </a:rPr>
              <a:t>Hamba yang menderita, yaitu Yesus, rela dihancurkan oleh Allah. Dia tahu bahwa tujuan yang lebih besar akan muncul dari penderitaanNya - bahwa banyak orang akan dibenarkan karena Dia menggantikan kita saat penghakiman. </a:t>
            </a:r>
          </a:p>
        </p:txBody>
      </p:sp>
    </p:spTree>
    <p:extLst>
      <p:ext uri="{BB962C8B-B14F-4D97-AF65-F5344CB8AC3E}">
        <p14:creationId xmlns:p14="http://schemas.microsoft.com/office/powerpoint/2010/main" val="4207633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ctrTitle"/>
          </p:nvPr>
        </p:nvSpPr>
        <p:spPr>
          <a:xfrm>
            <a:off x="685800" y="603409"/>
            <a:ext cx="7772400" cy="2215991"/>
          </a:xfrm>
        </p:spPr>
        <p:txBody>
          <a:bodyPr/>
          <a:lstStyle/>
          <a:p>
            <a:pPr eaLnBrk="1" hangingPunct="1"/>
            <a:r>
              <a:rPr lang="en-US" sz="6900">
                <a:latin typeface="Comic Sans MS" charset="0"/>
              </a:rPr>
              <a:t>Pengantar Literatur Puisi</a:t>
            </a:r>
            <a:endParaRPr lang="en-US">
              <a:latin typeface="Comic Sans MS" charset="0"/>
            </a:endParaRPr>
          </a:p>
        </p:txBody>
      </p:sp>
      <p:pic>
        <p:nvPicPr>
          <p:cNvPr id="10649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59113" y="3860800"/>
            <a:ext cx="2809875" cy="210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10.xml><?xml version="1.0" encoding="utf-8"?>
<p:sld xmlns:a="http://schemas.openxmlformats.org/drawingml/2006/main" xmlns:r="http://schemas.openxmlformats.org/officeDocument/2006/relationships" xmlns:p="http://schemas.openxmlformats.org/presentationml/2006/main" showMasterPhAnim="0">
  <p:cSld>
    <p:bg>
      <p:bgPr>
        <a:solidFill>
          <a:schemeClr val="folHlink"/>
        </a:solidFill>
        <a:effectLst/>
      </p:bgPr>
    </p:bg>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8266113" y="-26988"/>
            <a:ext cx="914400" cy="457201"/>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FFFFFF"/>
                </a:solidFill>
                <a:latin typeface="Arial" charset="0"/>
                <a:cs typeface="Arial" charset="0"/>
              </a:rPr>
              <a:t>356</a:t>
            </a:r>
          </a:p>
        </p:txBody>
      </p:sp>
      <p:sp>
        <p:nvSpPr>
          <p:cNvPr id="165891" name="Rectangle 3"/>
          <p:cNvSpPr>
            <a:spLocks noGrp="1" noChangeArrowheads="1"/>
          </p:cNvSpPr>
          <p:nvPr>
            <p:ph type="title"/>
          </p:nvPr>
        </p:nvSpPr>
        <p:spPr>
          <a:xfrm>
            <a:off x="1185333" y="533400"/>
            <a:ext cx="7958667" cy="1442156"/>
          </a:xfrm>
          <a:noFill/>
          <a:ln>
            <a:no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Jangan berusaha mengerti mengapa – </a:t>
            </a:r>
            <a:br>
              <a:rPr lang="en-US" altLang="zh-CN" sz="3600" b="1">
                <a:solidFill>
                  <a:srgbClr val="FFFFFF"/>
                </a:solidFill>
                <a:latin typeface="Arial Black" charset="0"/>
                <a:ea typeface="宋体" charset="0"/>
                <a:cs typeface="宋体" charset="0"/>
              </a:rPr>
            </a:br>
            <a:r>
              <a:rPr lang="en-US" altLang="zh-CN" sz="3600" b="1">
                <a:solidFill>
                  <a:srgbClr val="FFFFFF"/>
                </a:solidFill>
                <a:latin typeface="Arial Black" charset="0"/>
                <a:ea typeface="宋体" charset="0"/>
                <a:cs typeface="宋体" charset="0"/>
              </a:rPr>
              <a:t>carilah tahu siapa Allah!</a:t>
            </a:r>
            <a:endParaRPr lang="en-US" sz="3600" dirty="0">
              <a:solidFill>
                <a:srgbClr val="FFFFFF"/>
              </a:solidFill>
              <a:latin typeface="Arial Black" charset="0"/>
              <a:ea typeface="宋体" charset="0"/>
              <a:cs typeface="宋体" charset="0"/>
            </a:endParaRPr>
          </a:p>
        </p:txBody>
      </p:sp>
      <p:sp>
        <p:nvSpPr>
          <p:cNvPr id="17413" name="Rectangle 5"/>
          <p:cNvSpPr>
            <a:spLocks noChangeArrowheads="1"/>
          </p:cNvSpPr>
          <p:nvPr/>
        </p:nvSpPr>
        <p:spPr bwMode="auto">
          <a:xfrm>
            <a:off x="1371600" y="2286000"/>
            <a:ext cx="7543800" cy="4419600"/>
          </a:xfrm>
          <a:prstGeom prst="rect">
            <a:avLst/>
          </a:prstGeom>
          <a:solidFill>
            <a:schemeClr val="hlink"/>
          </a:solidFill>
          <a:ln w="12700" cap="sq">
            <a:solidFill>
              <a:schemeClr val="tx1"/>
            </a:solidFill>
            <a:miter lim="800000"/>
            <a:headEnd type="none" w="sm" len="sm"/>
            <a:tailEnd type="none" w="sm" len="sm"/>
          </a:ln>
          <a:effectLst/>
        </p:spPr>
        <p:txBody>
          <a:bodyPr/>
          <a:lstStyle/>
          <a:p>
            <a:pPr marL="342900" indent="-342900" algn="ctr">
              <a:lnSpc>
                <a:spcPct val="100000"/>
              </a:lnSpc>
              <a:spcBef>
                <a:spcPct val="20000"/>
              </a:spcBef>
              <a:buClr>
                <a:srgbClr val="3C2800"/>
              </a:buClr>
              <a:defRPr/>
            </a:pPr>
            <a:r>
              <a:rPr lang="en-US" altLang="zh-CN" sz="3200" b="1">
                <a:solidFill>
                  <a:srgbClr val="FFFFFF"/>
                </a:solidFill>
                <a:effectLst>
                  <a:outerShdw blurRad="38100" dist="38100" dir="2700000" algn="tl">
                    <a:srgbClr val="000000"/>
                  </a:outerShdw>
                </a:effectLst>
                <a:latin typeface="Arial"/>
                <a:ea typeface="宋体" charset="0"/>
                <a:cs typeface="Arial"/>
              </a:rPr>
              <a:t>Penderitaan Ayub, percakapannya dengan Allah dan orang-orang lain, dan pemulihannya,  mengungkapkan bahwa </a:t>
            </a:r>
            <a:r>
              <a:rPr lang="en-US" altLang="zh-CN" sz="3200" b="1">
                <a:solidFill>
                  <a:srgbClr val="FFFF00"/>
                </a:solidFill>
                <a:effectLst>
                  <a:outerShdw blurRad="38100" dist="38100" dir="2700000" algn="tl">
                    <a:srgbClr val="000000"/>
                  </a:outerShdw>
                </a:effectLst>
                <a:latin typeface="Arial"/>
                <a:ea typeface="宋体" charset="0"/>
                <a:cs typeface="Arial"/>
              </a:rPr>
              <a:t>respon yang tepat terhadap penderitaan orang benar adalah dengan tunduk kepada Allah</a:t>
            </a:r>
            <a:r>
              <a:rPr lang="en-US" altLang="zh-CN" sz="3200" b="1">
                <a:solidFill>
                  <a:srgbClr val="FFFFFF"/>
                </a:solidFill>
                <a:effectLst>
                  <a:outerShdw blurRad="38100" dist="38100" dir="2700000" algn="tl">
                    <a:srgbClr val="000000"/>
                  </a:outerShdw>
                </a:effectLst>
                <a:latin typeface="Arial"/>
                <a:ea typeface="宋体" charset="0"/>
                <a:cs typeface="Arial"/>
              </a:rPr>
              <a:t>, dan bukannya mempertanyakan kedaulatan-Nya.</a:t>
            </a:r>
            <a:endParaRPr lang="en-US" altLang="zh-CN" sz="3200" b="1" dirty="0">
              <a:solidFill>
                <a:srgbClr val="FFFFFF"/>
              </a:solidFill>
              <a:effectLst>
                <a:outerShdw blurRad="38100" dist="38100" dir="2700000" algn="tl">
                  <a:srgbClr val="000000"/>
                </a:outerShdw>
              </a:effectLst>
              <a:latin typeface="Arial"/>
              <a:ea typeface="宋体" charset="0"/>
              <a:cs typeface="Arial"/>
            </a:endParaRPr>
          </a:p>
        </p:txBody>
      </p:sp>
    </p:spTree>
    <p:extLst>
      <p:ext uri="{BB962C8B-B14F-4D97-AF65-F5344CB8AC3E}">
        <p14:creationId xmlns:p14="http://schemas.microsoft.com/office/powerpoint/2010/main" val="784271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checkerboard(across)">
                                      <p:cBhvr>
                                        <p:cTn id="7"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descr="Job by Bonnat from Wikipedi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054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89" name="Title 1"/>
          <p:cNvSpPr>
            <a:spLocks noGrp="1"/>
          </p:cNvSpPr>
          <p:nvPr>
            <p:ph type="title"/>
          </p:nvPr>
        </p:nvSpPr>
        <p:spPr>
          <a:xfrm>
            <a:off x="3707904" y="609600"/>
            <a:ext cx="5436096" cy="1235075"/>
          </a:xfrm>
        </p:spPr>
        <p:txBody>
          <a:bodyPr rtlCol="0">
            <a:noAutofit/>
          </a:bodyPr>
          <a:lstStyle/>
          <a:p>
            <a:pPr fontAlgn="auto">
              <a:spcAft>
                <a:spcPts val="0"/>
              </a:spcAft>
              <a:defRPr/>
            </a:pPr>
            <a:r>
              <a:rPr lang="en-US" sz="4800" b="1">
                <a:latin typeface="Arial" charset="0"/>
                <a:ea typeface="+mj-ea"/>
                <a:cs typeface="+mj-cs"/>
              </a:rPr>
              <a:t>Apakah Allah menjawab Ayub?</a:t>
            </a:r>
            <a:endParaRPr lang="en-US" sz="4800" b="1" dirty="0">
              <a:latin typeface="Arial" charset="0"/>
              <a:ea typeface="+mj-ea"/>
              <a:cs typeface="+mj-cs"/>
            </a:endParaRPr>
          </a:p>
        </p:txBody>
      </p:sp>
      <p:sp>
        <p:nvSpPr>
          <p:cNvPr id="5" name="Title 1"/>
          <p:cNvSpPr txBox="1">
            <a:spLocks/>
          </p:cNvSpPr>
          <p:nvPr/>
        </p:nvSpPr>
        <p:spPr bwMode="auto">
          <a:xfrm>
            <a:off x="4643438" y="2708275"/>
            <a:ext cx="4500562" cy="123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fontAlgn="auto">
              <a:spcAft>
                <a:spcPts val="0"/>
              </a:spcAft>
              <a:defRPr/>
            </a:pPr>
            <a:r>
              <a:rPr lang="en-US" sz="4800" b="1">
                <a:latin typeface="Arial" charset="0"/>
                <a:ea typeface="+mj-ea"/>
                <a:cs typeface="+mj-cs"/>
              </a:rPr>
              <a:t>Bagaimana?</a:t>
            </a:r>
            <a:endParaRPr lang="en-US" sz="4800" b="1" dirty="0">
              <a:latin typeface="Arial" charset="0"/>
              <a:ea typeface="+mj-ea"/>
              <a:cs typeface="+mj-cs"/>
            </a:endParaRPr>
          </a:p>
        </p:txBody>
      </p:sp>
      <p:sp>
        <p:nvSpPr>
          <p:cNvPr id="6" name="Title 1">
            <a:extLst>
              <a:ext uri="{FF2B5EF4-FFF2-40B4-BE49-F238E27FC236}">
                <a16:creationId xmlns:a16="http://schemas.microsoft.com/office/drawing/2014/main" id="{73EA781C-81D4-428B-950F-16E5EBA8B17E}"/>
              </a:ext>
            </a:extLst>
          </p:cNvPr>
          <p:cNvSpPr txBox="1">
            <a:spLocks/>
          </p:cNvSpPr>
          <p:nvPr/>
        </p:nvSpPr>
        <p:spPr bwMode="auto">
          <a:xfrm>
            <a:off x="141111" y="4331053"/>
            <a:ext cx="8410221" cy="23858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fontAlgn="auto">
              <a:spcAft>
                <a:spcPts val="0"/>
              </a:spcAft>
              <a:defRPr/>
            </a:pPr>
            <a:r>
              <a:rPr lang="en-US" sz="3700" b="1">
                <a:effectLst>
                  <a:glow rad="228600">
                    <a:srgbClr val="000000"/>
                  </a:glow>
                </a:effectLst>
                <a:latin typeface="Arial" charset="0"/>
                <a:ea typeface="Geneva"/>
                <a:cs typeface="Geneva"/>
              </a:rPr>
              <a:t>Allah mungkin tidak akan pernah mengungkapkan mengapa engkau menderita – maka tenanglah walaupun engkau tidak mengerti.</a:t>
            </a:r>
            <a:endParaRPr lang="en-US" sz="3700" b="1" dirty="0">
              <a:effectLst>
                <a:glow rad="228600">
                  <a:srgbClr val="000000"/>
                </a:glow>
              </a:effectLst>
              <a:latin typeface="Arial" charset="0"/>
              <a:ea typeface="Geneva"/>
              <a:cs typeface="Geneva"/>
            </a:endParaRPr>
          </a:p>
        </p:txBody>
      </p:sp>
    </p:spTree>
    <p:extLst>
      <p:ext uri="{BB962C8B-B14F-4D97-AF65-F5344CB8AC3E}">
        <p14:creationId xmlns:p14="http://schemas.microsoft.com/office/powerpoint/2010/main" val="28519144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a:extLst/>
        </p:spPr>
        <p:txBody>
          <a:bodyPr anchor="t"/>
          <a:lstStyle/>
          <a:p>
            <a:pPr>
              <a:defRPr/>
            </a:pPr>
            <a:r>
              <a:rPr lang="en-US" sz="5400" b="1">
                <a:effectLst>
                  <a:glow rad="127000">
                    <a:schemeClr val="tx1"/>
                  </a:glow>
                </a:effectLst>
                <a:latin typeface="Arial" charset="0"/>
                <a:ea typeface="ＭＳ Ｐゴシック" charset="0"/>
                <a:cs typeface="ＭＳ Ｐゴシック" charset="0"/>
              </a:rPr>
              <a:t>Bagaimana respon </a:t>
            </a:r>
            <a:br>
              <a:rPr lang="en-US" sz="5400" b="1">
                <a:effectLst>
                  <a:glow rad="127000">
                    <a:schemeClr val="tx1"/>
                  </a:glow>
                </a:effectLst>
                <a:latin typeface="Arial" charset="0"/>
                <a:ea typeface="ＭＳ Ｐゴシック" charset="0"/>
                <a:cs typeface="ＭＳ Ｐゴシック" charset="0"/>
              </a:rPr>
            </a:br>
            <a:r>
              <a:rPr lang="en-US" sz="5400" b="1">
                <a:effectLst>
                  <a:glow rad="127000">
                    <a:schemeClr val="tx1"/>
                  </a:glow>
                </a:effectLst>
                <a:latin typeface="Arial" charset="0"/>
                <a:ea typeface="ＭＳ Ｐゴシック" charset="0"/>
                <a:cs typeface="ＭＳ Ｐゴシック" charset="0"/>
              </a:rPr>
              <a:t>yang tepat terhadap </a:t>
            </a:r>
            <a:r>
              <a:rPr lang="en-US" sz="5400" b="1">
                <a:solidFill>
                  <a:srgbClr val="FFFF00"/>
                </a:solidFill>
                <a:effectLst>
                  <a:glow rad="127000">
                    <a:schemeClr val="tx1"/>
                  </a:glow>
                </a:effectLst>
                <a:latin typeface="Arial" charset="0"/>
                <a:ea typeface="ＭＳ Ｐゴシック" charset="0"/>
                <a:cs typeface="ＭＳ Ｐゴシック" charset="0"/>
              </a:rPr>
              <a:t>penderitaan </a:t>
            </a:r>
            <a:r>
              <a:rPr lang="en-US" sz="5400" b="1">
                <a:effectLst>
                  <a:glow rad="127000">
                    <a:schemeClr val="tx1"/>
                  </a:glow>
                </a:effectLst>
                <a:latin typeface="Arial" charset="0"/>
                <a:ea typeface="ＭＳ Ｐゴシック" charset="0"/>
                <a:cs typeface="ＭＳ Ｐゴシック" charset="0"/>
              </a:rPr>
              <a:t>orang benar?</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169884079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a:extLst/>
        </p:spPr>
        <p:txBody>
          <a:bodyPr anchor="t"/>
          <a:lstStyle/>
          <a:p>
            <a:pPr marL="531813" indent="-531813" algn="l">
              <a:defRPr/>
            </a:pPr>
            <a:br>
              <a:rPr lang="en-US" b="1">
                <a:effectLst>
                  <a:glow rad="127000">
                    <a:schemeClr val="tx1"/>
                  </a:glow>
                </a:effectLst>
                <a:latin typeface="Arial" charset="0"/>
                <a:ea typeface="ＭＳ Ｐゴシック" charset="0"/>
                <a:cs typeface="ＭＳ Ｐゴシック" charset="0"/>
              </a:rPr>
            </a:br>
            <a:r>
              <a:rPr lang="en-US" b="1">
                <a:effectLst>
                  <a:glow rad="127000">
                    <a:schemeClr val="tx1"/>
                  </a:glow>
                </a:effectLst>
                <a:latin typeface="Arial" charset="0"/>
                <a:ea typeface="ＭＳ Ｐゴシック" charset="0"/>
                <a:cs typeface="ＭＳ Ｐゴシック" charset="0"/>
              </a:rPr>
              <a:t>I. </a:t>
            </a:r>
            <a:r>
              <a:rPr lang="en-US" b="1">
                <a:solidFill>
                  <a:srgbClr val="FFFF00"/>
                </a:solidFill>
                <a:effectLst>
                  <a:glow rad="127000">
                    <a:schemeClr val="tx1"/>
                  </a:glow>
                </a:effectLst>
                <a:latin typeface="Arial" charset="0"/>
                <a:ea typeface="ＭＳ Ｐゴシック" charset="0"/>
                <a:cs typeface="ＭＳ Ｐゴシック" charset="0"/>
              </a:rPr>
              <a:t>Situasi</a:t>
            </a:r>
            <a:r>
              <a:rPr lang="en-US" b="1">
                <a:effectLst>
                  <a:glow rad="127000">
                    <a:schemeClr val="tx1"/>
                  </a:glow>
                </a:effectLst>
                <a:latin typeface="Arial" charset="0"/>
                <a:ea typeface="ＭＳ Ｐゴシック" charset="0"/>
                <a:cs typeface="ＭＳ Ｐゴシック" charset="0"/>
              </a:rPr>
              <a:t>:Penderitaan kadang terjadi ketika kita tidak melakukan kesalahan apa pun (Ayub 1–2).</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25374428"/>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a:extLst/>
        </p:spPr>
        <p:txBody>
          <a:bodyPr anchor="t"/>
          <a:lstStyle/>
          <a:p>
            <a:pPr marL="531813" indent="-531813" algn="l">
              <a:defRPr/>
            </a:pPr>
            <a:r>
              <a:rPr lang="en-US" b="1">
                <a:effectLst>
                  <a:glow rad="127000">
                    <a:schemeClr val="tx1"/>
                  </a:glow>
                </a:effectLst>
                <a:latin typeface="Arial" charset="0"/>
                <a:ea typeface="ＭＳ Ｐゴシック" charset="0"/>
                <a:cs typeface="ＭＳ Ｐゴシック" charset="0"/>
              </a:rPr>
              <a:t>II. </a:t>
            </a:r>
            <a:r>
              <a:rPr lang="en-US" b="1">
                <a:solidFill>
                  <a:srgbClr val="FFFF00"/>
                </a:solidFill>
                <a:effectLst>
                  <a:glow rad="127000">
                    <a:schemeClr val="tx1"/>
                  </a:glow>
                </a:effectLst>
                <a:latin typeface="Arial" charset="0"/>
                <a:ea typeface="ＭＳ Ｐゴシック" charset="0"/>
                <a:cs typeface="ＭＳ Ｐゴシック" charset="0"/>
              </a:rPr>
              <a:t>Perdebatan</a:t>
            </a:r>
            <a:r>
              <a:rPr lang="en-US" b="1">
                <a:effectLst>
                  <a:glow rad="127000">
                    <a:schemeClr val="tx1"/>
                  </a:glow>
                </a:effectLst>
                <a:latin typeface="Arial" charset="0"/>
                <a:ea typeface="ＭＳ Ｐゴシック" charset="0"/>
                <a:cs typeface="ＭＳ Ｐゴシック" charset="0"/>
              </a:rPr>
              <a:t>: Kita bergumul dengan penderitaan orang benar sampai Allah menyuruh kita untuk tetap tenang dan sadar bahwa Allah tidak dapat dipahami (Ayub 3–41).</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10555621"/>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836712"/>
            <a:ext cx="9031932"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49784"/>
            <a:ext cx="9144000" cy="3379216"/>
          </a:xfrm>
          <a:effectLst>
            <a:outerShdw blurRad="63500" dist="35921" dir="2700000" algn="ctr" rotWithShape="0">
              <a:schemeClr val="tx2">
                <a:alpha val="74998"/>
              </a:schemeClr>
            </a:outerShdw>
          </a:effectLst>
          <a:extLst/>
        </p:spPr>
        <p:txBody>
          <a:bodyPr anchor="t"/>
          <a:lstStyle/>
          <a:p>
            <a:pPr marL="901700" indent="-901700" algn="l">
              <a:defRPr/>
            </a:pPr>
            <a:r>
              <a:rPr lang="en-US" sz="4800" b="1" dirty="0">
                <a:effectLst>
                  <a:glow rad="127000">
                    <a:schemeClr val="tx1"/>
                  </a:glow>
                </a:effectLst>
                <a:latin typeface="Arial" charset="0"/>
                <a:ea typeface="ＭＳ Ｐゴシック" charset="0"/>
                <a:cs typeface="ＭＳ Ｐゴシック" charset="0"/>
              </a:rPr>
              <a:t>III</a:t>
            </a:r>
            <a:r>
              <a:rPr lang="en-US" sz="4800" b="1">
                <a:effectLst>
                  <a:glow rad="127000">
                    <a:schemeClr val="tx1"/>
                  </a:glow>
                </a:effectLst>
                <a:latin typeface="Arial" charset="0"/>
                <a:ea typeface="ＭＳ Ｐゴシック" charset="0"/>
                <a:cs typeface="ＭＳ Ｐゴシック" charset="0"/>
              </a:rPr>
              <a:t>. </a:t>
            </a:r>
            <a:r>
              <a:rPr lang="en-US" sz="4800" b="1">
                <a:solidFill>
                  <a:srgbClr val="FFFF00"/>
                </a:solidFill>
                <a:effectLst>
                  <a:glow rad="127000">
                    <a:schemeClr val="tx1"/>
                  </a:glow>
                </a:effectLst>
                <a:latin typeface="Arial" charset="0"/>
                <a:ea typeface="ＭＳ Ｐゴシック" charset="0"/>
                <a:cs typeface="ＭＳ Ｐゴシック" charset="0"/>
              </a:rPr>
              <a:t>Resolusi</a:t>
            </a:r>
            <a:r>
              <a:rPr lang="en-US" sz="4800" b="1">
                <a:effectLst>
                  <a:glow rad="127000">
                    <a:schemeClr val="tx1"/>
                  </a:glow>
                </a:effectLst>
                <a:latin typeface="Arial" charset="0"/>
                <a:ea typeface="ＭＳ Ｐゴシック" charset="0"/>
                <a:cs typeface="ＭＳ Ｐゴシック" charset="0"/>
              </a:rPr>
              <a:t>: Respon yang tepat adalah dengan tunduk kepada Allah </a:t>
            </a:r>
            <a:br>
              <a:rPr lang="en-US" sz="4800" b="1">
                <a:effectLst>
                  <a:glow rad="127000">
                    <a:schemeClr val="tx1"/>
                  </a:glow>
                </a:effectLst>
                <a:latin typeface="Arial" charset="0"/>
                <a:ea typeface="ＭＳ Ｐゴシック" charset="0"/>
                <a:cs typeface="ＭＳ Ｐゴシック" charset="0"/>
              </a:rPr>
            </a:br>
            <a:r>
              <a:rPr lang="en-US" sz="4800" b="1">
                <a:effectLst>
                  <a:glow rad="127000">
                    <a:schemeClr val="tx1"/>
                  </a:glow>
                </a:effectLst>
                <a:latin typeface="Arial" charset="0"/>
                <a:ea typeface="ＭＳ Ｐゴシック" charset="0"/>
                <a:cs typeface="ＭＳ Ｐゴシック" charset="0"/>
              </a:rPr>
              <a:t>(Ayub 42).</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44282215"/>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85" y="1300348"/>
            <a:ext cx="9144000" cy="5557652"/>
          </a:xfrm>
          <a:prstGeom prst="rect">
            <a:avLst/>
          </a:prstGeom>
        </p:spPr>
      </p:pic>
      <p:sp>
        <p:nvSpPr>
          <p:cNvPr id="900098" name="Rectangle 2"/>
          <p:cNvSpPr>
            <a:spLocks noGrp="1" noChangeArrowheads="1"/>
          </p:cNvSpPr>
          <p:nvPr>
            <p:ph type="ctrTitle"/>
          </p:nvPr>
        </p:nvSpPr>
        <p:spPr>
          <a:xfrm>
            <a:off x="0" y="44624"/>
            <a:ext cx="9144000" cy="1324784"/>
          </a:xfrm>
          <a:solidFill>
            <a:schemeClr val="tx1"/>
          </a:solidFill>
          <a:effectLst/>
          <a:extLst/>
        </p:spPr>
        <p:txBody>
          <a:bodyPr/>
          <a:lstStyle/>
          <a:p>
            <a:pPr>
              <a:defRPr/>
            </a:pPr>
            <a:r>
              <a:rPr lang="en-US" sz="5000" b="1">
                <a:effectLst>
                  <a:glow rad="127000">
                    <a:schemeClr val="tx1"/>
                  </a:glow>
                </a:effectLst>
                <a:latin typeface="Arial" charset="0"/>
                <a:ea typeface="ＭＳ Ｐゴシック" charset="0"/>
                <a:cs typeface="ＭＳ Ｐゴシック" charset="0"/>
              </a:rPr>
              <a:t>Gagasan Utama Kitab Ayub</a:t>
            </a:r>
            <a:endParaRPr lang="en-US" sz="50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27778" y="3861048"/>
            <a:ext cx="9144000" cy="29969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defRPr/>
            </a:pPr>
            <a:r>
              <a:rPr lang="en-US" sz="4800" b="1">
                <a:solidFill>
                  <a:srgbClr val="FFFFFF"/>
                </a:solidFill>
                <a:effectLst>
                  <a:glow rad="127000">
                    <a:srgbClr val="000000"/>
                  </a:glow>
                </a:effectLst>
                <a:latin typeface="Arial" charset="0"/>
                <a:ea typeface="ＭＳ Ｐゴシック" charset="0"/>
                <a:cs typeface="ＭＳ Ｐゴシック" charset="0"/>
              </a:rPr>
              <a:t>Tunduk pada Allah </a:t>
            </a:r>
            <a:r>
              <a:rPr lang="en-US" sz="4800" b="1">
                <a:solidFill>
                  <a:srgbClr val="FFFF00"/>
                </a:solidFill>
                <a:effectLst>
                  <a:glow rad="127000">
                    <a:srgbClr val="000000"/>
                  </a:glow>
                </a:effectLst>
                <a:latin typeface="Arial" charset="0"/>
                <a:ea typeface="ＭＳ Ｐゴシック" charset="0"/>
                <a:cs typeface="ＭＳ Ｐゴシック" charset="0"/>
              </a:rPr>
              <a:t>yang tidak dapat dipahami</a:t>
            </a:r>
            <a:r>
              <a:rPr lang="en-US" sz="4800" b="1">
                <a:solidFill>
                  <a:srgbClr val="FFFFFF"/>
                </a:solidFill>
                <a:effectLst>
                  <a:glow rad="127000">
                    <a:srgbClr val="000000"/>
                  </a:glow>
                </a:effectLst>
                <a:latin typeface="Arial" charset="0"/>
                <a:ea typeface="ＭＳ Ｐゴシック" charset="0"/>
                <a:cs typeface="ＭＳ Ｐゴシック" charset="0"/>
              </a:rPr>
              <a:t> dan tidak berusaha untuk memahami penderitaan.</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0352158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67283" y="936104"/>
            <a:ext cx="9175787" cy="6093296"/>
          </a:xfrm>
          <a:prstGeom prst="rect">
            <a:avLst/>
          </a:prstGeom>
        </p:spPr>
      </p:pic>
      <p:sp>
        <p:nvSpPr>
          <p:cNvPr id="161794" name="Rectangle 3"/>
          <p:cNvSpPr>
            <a:spLocks noGrp="1" noChangeArrowheads="1"/>
          </p:cNvSpPr>
          <p:nvPr>
            <p:ph type="title"/>
          </p:nvPr>
        </p:nvSpPr>
        <p:spPr>
          <a:xfrm>
            <a:off x="2186136" y="-27384"/>
            <a:ext cx="5914256" cy="1066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Kata Kunci</a:t>
            </a:r>
            <a:endParaRPr lang="en-US" dirty="0">
              <a:solidFill>
                <a:srgbClr val="FFFFFF"/>
              </a:solidFill>
              <a:latin typeface="Arial Black" charset="0"/>
              <a:ea typeface="宋体" charset="0"/>
              <a:cs typeface="宋体" charset="0"/>
            </a:endParaRPr>
          </a:p>
        </p:txBody>
      </p:sp>
      <p:sp>
        <p:nvSpPr>
          <p:cNvPr id="7" name="Text Box 13"/>
          <p:cNvSpPr txBox="1">
            <a:spLocks noChangeArrowheads="1"/>
          </p:cNvSpPr>
          <p:nvPr/>
        </p:nvSpPr>
        <p:spPr bwMode="auto">
          <a:xfrm>
            <a:off x="8316416" y="91479"/>
            <a:ext cx="762000" cy="457201"/>
          </a:xfrm>
          <a:prstGeom prst="rect">
            <a:avLst/>
          </a:prstGeom>
          <a:solidFill>
            <a:srgbClr val="000000"/>
          </a:solidFill>
          <a:ln w="12700" cap="sq">
            <a:noFill/>
            <a:miter lim="800000"/>
            <a:headEnd type="none" w="sm" len="sm"/>
            <a:tailEnd type="none" w="sm" len="sm"/>
          </a:ln>
          <a:effectLst/>
        </p:spPr>
        <p:txBody>
          <a:bodyPr/>
          <a:lstStyle/>
          <a:p>
            <a:pPr algn="ctr" fontAlgn="auto">
              <a:lnSpc>
                <a:spcPct val="100000"/>
              </a:lnSpc>
              <a:spcBef>
                <a:spcPct val="50000"/>
              </a:spcBef>
              <a:spcAft>
                <a:spcPts val="0"/>
              </a:spcAft>
              <a:defRPr/>
            </a:pPr>
            <a:r>
              <a:rPr lang="en-US" sz="2400" b="1" kern="0" dirty="0">
                <a:solidFill>
                  <a:srgbClr val="FFFFFF"/>
                </a:solidFill>
                <a:latin typeface="Arial"/>
                <a:ea typeface="Times New Roman" pitchFamily="-105" charset="0"/>
                <a:cs typeface="Arial"/>
              </a:rPr>
              <a:t>356</a:t>
            </a:r>
          </a:p>
        </p:txBody>
      </p:sp>
      <p:sp>
        <p:nvSpPr>
          <p:cNvPr id="161796" name="Rectangle 3"/>
          <p:cNvSpPr txBox="1">
            <a:spLocks noChangeArrowheads="1"/>
          </p:cNvSpPr>
          <p:nvPr/>
        </p:nvSpPr>
        <p:spPr bwMode="auto">
          <a:xfrm>
            <a:off x="1" y="-27384"/>
            <a:ext cx="2555776" cy="1109335"/>
          </a:xfrm>
          <a:prstGeom prst="rect">
            <a:avLst/>
          </a:prstGeom>
          <a:solidFill>
            <a:schemeClr val="tx1"/>
          </a:solidFill>
          <a:ln w="9525">
            <a:solidFill>
              <a:schemeClr val="tx1"/>
            </a:solidFill>
            <a:miter lim="800000"/>
            <a:headEnd/>
            <a:tailEnd/>
          </a:ln>
          <a:extLst>
            <a:ext uri="{FAA26D3D-D897-4be2-8F04-BA451C77F1D7}">
              <ma14:placeholderFlag xmlns="" xmlns:ma14="http://schemas.microsoft.com/office/mac/drawingml/2011/main"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r>
              <a:rPr lang="en-US" altLang="zh-CN" sz="6600" b="1" dirty="0" err="1">
                <a:solidFill>
                  <a:srgbClr val="FFFFFF"/>
                </a:solidFill>
                <a:latin typeface="Arial Black" charset="0"/>
                <a:ea typeface="宋体" charset="0"/>
                <a:cs typeface="宋体" charset="0"/>
              </a:rPr>
              <a:t>Ayub</a:t>
            </a:r>
            <a:endParaRPr lang="en-US" sz="6600" dirty="0">
              <a:solidFill>
                <a:srgbClr val="FFFFFF"/>
              </a:solidFill>
              <a:latin typeface="Arial Black" charset="0"/>
              <a:ea typeface="宋体" charset="0"/>
              <a:cs typeface="宋体" charset="0"/>
            </a:endParaRPr>
          </a:p>
        </p:txBody>
      </p:sp>
      <p:sp>
        <p:nvSpPr>
          <p:cNvPr id="161797" name="Rectangle 3"/>
          <p:cNvSpPr txBox="1">
            <a:spLocks noChangeArrowheads="1"/>
          </p:cNvSpPr>
          <p:nvPr/>
        </p:nvSpPr>
        <p:spPr bwMode="auto">
          <a:xfrm>
            <a:off x="-108520" y="5868117"/>
            <a:ext cx="4273836" cy="1161283"/>
          </a:xfrm>
          <a:prstGeom prst="rect">
            <a:avLst/>
          </a:prstGeom>
          <a:solidFill>
            <a:srgbClr val="800000"/>
          </a:solidFill>
          <a:ln w="9525">
            <a:solidFill>
              <a:schemeClr val="tx1"/>
            </a:solidFill>
            <a:miter lim="800000"/>
            <a:headEnd/>
            <a:tailEnd/>
          </a:ln>
          <a:extLst>
            <a:ext uri="{FAA26D3D-D897-4be2-8F04-BA451C77F1D7}">
              <ma14:placeholderFlag xmlns="" xmlns:ma14="http://schemas.microsoft.com/office/mac/drawingml/2011/main"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r>
              <a:rPr lang="en-US" altLang="zh-CN" sz="4000" b="1" dirty="0" err="1">
                <a:solidFill>
                  <a:srgbClr val="FFFFFF"/>
                </a:solidFill>
                <a:latin typeface="Arial" charset="0"/>
                <a:cs typeface="Arial" charset="0"/>
              </a:rPr>
              <a:t>Masalah</a:t>
            </a:r>
            <a:r>
              <a:rPr lang="en-US" altLang="zh-CN" sz="4000" b="1" dirty="0">
                <a:solidFill>
                  <a:srgbClr val="FFFFFF"/>
                </a:solidFill>
                <a:latin typeface="Arial" charset="0"/>
                <a:cs typeface="Arial" charset="0"/>
              </a:rPr>
              <a:t> </a:t>
            </a:r>
            <a:r>
              <a:rPr lang="en-US" altLang="zh-CN" sz="4000" b="1" dirty="0" err="1">
                <a:solidFill>
                  <a:srgbClr val="FFFFFF"/>
                </a:solidFill>
                <a:latin typeface="Arial" charset="0"/>
                <a:cs typeface="Arial" charset="0"/>
              </a:rPr>
              <a:t>Penderitaan</a:t>
            </a:r>
            <a:endParaRPr lang="en-US" sz="4000" dirty="0">
              <a:solidFill>
                <a:srgbClr val="FFFFFF"/>
              </a:solidFill>
              <a:latin typeface="Arial" charset="0"/>
              <a:cs typeface="Arial" charset="0"/>
            </a:endParaRPr>
          </a:p>
        </p:txBody>
      </p:sp>
      <p:sp>
        <p:nvSpPr>
          <p:cNvPr id="16394" name="WordArt 10" descr="White marble"/>
          <p:cNvSpPr>
            <a:spLocks noChangeArrowheads="1" noChangeShapeType="1" noTextEdit="1"/>
          </p:cNvSpPr>
          <p:nvPr/>
        </p:nvSpPr>
        <p:spPr bwMode="auto">
          <a:xfrm>
            <a:off x="685800" y="908720"/>
            <a:ext cx="7810500" cy="103822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2800" b="1" kern="10">
                <a:ln w="9525">
                  <a:round/>
                  <a:headEnd/>
                  <a:tailEnd/>
                </a:ln>
                <a:blipFill dpi="0" rotWithShape="0">
                  <a:blip r:embed="rId5"/>
                  <a:srcRect/>
                  <a:tile tx="0" ty="0" sx="100000" sy="100000" flip="none" algn="tl"/>
                </a:blipFill>
                <a:effectLst>
                  <a:glow rad="228600">
                    <a:srgbClr val="000000"/>
                  </a:glow>
                </a:effectLst>
                <a:latin typeface="Arial Black"/>
                <a:ea typeface="Arial Black"/>
                <a:cs typeface="Arial Black"/>
              </a:rPr>
              <a:t>Tak Dapat Dipahami</a:t>
            </a:r>
            <a:endParaRPr lang="en-US" sz="2800" b="1" kern="10" dirty="0">
              <a:ln w="9525">
                <a:round/>
                <a:headEnd/>
                <a:tailEnd/>
              </a:ln>
              <a:blipFill dpi="0" rotWithShape="0">
                <a:blip r:embed="rId5"/>
                <a:srcRect/>
                <a:tile tx="0" ty="0" sx="100000" sy="100000" flip="none" algn="tl"/>
              </a:blipFill>
              <a:effectLst>
                <a:glow rad="228600">
                  <a:srgbClr val="000000"/>
                </a:glow>
              </a:effectLst>
              <a:latin typeface="Arial Black"/>
              <a:ea typeface="Arial Black"/>
              <a:cs typeface="Arial Black"/>
            </a:endParaRPr>
          </a:p>
        </p:txBody>
      </p:sp>
    </p:spTree>
    <p:extLst>
      <p:ext uri="{BB962C8B-B14F-4D97-AF65-F5344CB8AC3E}">
        <p14:creationId xmlns:p14="http://schemas.microsoft.com/office/powerpoint/2010/main" val="8865290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394"/>
                                        </p:tgtEl>
                                        <p:attrNameLst>
                                          <p:attrName>style.visibility</p:attrName>
                                        </p:attrNameLst>
                                      </p:cBhvr>
                                      <p:to>
                                        <p:strVal val="visible"/>
                                      </p:to>
                                    </p:set>
                                    <p:anim calcmode="lin" valueType="num">
                                      <p:cBhvr>
                                        <p:cTn id="7" dur="1000" fill="hold"/>
                                        <p:tgtEl>
                                          <p:spTgt spid="16394"/>
                                        </p:tgtEl>
                                        <p:attrNameLst>
                                          <p:attrName>ppt_w</p:attrName>
                                        </p:attrNameLst>
                                      </p:cBhvr>
                                      <p:tavLst>
                                        <p:tav tm="0">
                                          <p:val>
                                            <p:fltVal val="0"/>
                                          </p:val>
                                        </p:tav>
                                        <p:tav tm="100000">
                                          <p:val>
                                            <p:strVal val="#ppt_w"/>
                                          </p:val>
                                        </p:tav>
                                      </p:tavLst>
                                    </p:anim>
                                    <p:anim calcmode="lin" valueType="num">
                                      <p:cBhvr>
                                        <p:cTn id="8" dur="1000" fill="hold"/>
                                        <p:tgtEl>
                                          <p:spTgt spid="16394"/>
                                        </p:tgtEl>
                                        <p:attrNameLst>
                                          <p:attrName>ppt_h</p:attrName>
                                        </p:attrNameLst>
                                      </p:cBhvr>
                                      <p:tavLst>
                                        <p:tav tm="0">
                                          <p:val>
                                            <p:fltVal val="0"/>
                                          </p:val>
                                        </p:tav>
                                        <p:tav tm="100000">
                                          <p:val>
                                            <p:strVal val="#ppt_h"/>
                                          </p:val>
                                        </p:tav>
                                      </p:tavLst>
                                    </p:anim>
                                    <p:anim calcmode="lin" valueType="num">
                                      <p:cBhvr>
                                        <p:cTn id="9" dur="1000" fill="hold"/>
                                        <p:tgtEl>
                                          <p:spTgt spid="163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3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4" grpId="0" animBg="1"/>
    </p:bldLst>
  </p:timing>
</p:sld>
</file>

<file path=ppt/slides/slide218.xml><?xml version="1.0" encoding="utf-8"?>
<p:sld xmlns:a="http://schemas.openxmlformats.org/drawingml/2006/main" xmlns:r="http://schemas.openxmlformats.org/officeDocument/2006/relationships" xmlns:p="http://schemas.openxmlformats.org/presentationml/2006/main" showMasterPhAnim="0">
  <p:cSld>
    <p:bg>
      <p:bgPr>
        <a:solidFill>
          <a:schemeClr val="folHlink"/>
        </a:solidFill>
        <a:effectLst/>
      </p:bgPr>
    </p:bg>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8266113" y="-26988"/>
            <a:ext cx="914400" cy="457201"/>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FFFFFF"/>
                </a:solidFill>
                <a:latin typeface="Arial" charset="0"/>
                <a:cs typeface="Arial" charset="0"/>
              </a:rPr>
              <a:t>356</a:t>
            </a:r>
          </a:p>
        </p:txBody>
      </p:sp>
      <p:sp>
        <p:nvSpPr>
          <p:cNvPr id="165891" name="Rectangle 3"/>
          <p:cNvSpPr>
            <a:spLocks noGrp="1" noChangeArrowheads="1"/>
          </p:cNvSpPr>
          <p:nvPr>
            <p:ph type="title"/>
          </p:nvPr>
        </p:nvSpPr>
        <p:spPr>
          <a:xfrm>
            <a:off x="1524000" y="533400"/>
            <a:ext cx="7152456" cy="11430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Pernyataan Ringkasan</a:t>
            </a:r>
            <a:endParaRPr lang="en-US" dirty="0">
              <a:solidFill>
                <a:srgbClr val="FFFFFF"/>
              </a:solidFill>
              <a:latin typeface="Arial Black" charset="0"/>
              <a:ea typeface="宋体" charset="0"/>
              <a:cs typeface="宋体" charset="0"/>
            </a:endParaRPr>
          </a:p>
        </p:txBody>
      </p:sp>
      <p:sp>
        <p:nvSpPr>
          <p:cNvPr id="17413" name="Rectangle 5"/>
          <p:cNvSpPr>
            <a:spLocks noChangeArrowheads="1"/>
          </p:cNvSpPr>
          <p:nvPr/>
        </p:nvSpPr>
        <p:spPr bwMode="auto">
          <a:xfrm>
            <a:off x="1371600" y="2286000"/>
            <a:ext cx="7543800" cy="4419600"/>
          </a:xfrm>
          <a:prstGeom prst="rect">
            <a:avLst/>
          </a:prstGeom>
          <a:solidFill>
            <a:schemeClr val="hlink"/>
          </a:solidFill>
          <a:ln w="12700" cap="sq">
            <a:solidFill>
              <a:schemeClr val="tx1"/>
            </a:solidFill>
            <a:miter lim="800000"/>
            <a:headEnd type="none" w="sm" len="sm"/>
            <a:tailEnd type="none" w="sm" len="sm"/>
          </a:ln>
          <a:effectLst/>
        </p:spPr>
        <p:txBody>
          <a:bodyPr/>
          <a:lstStyle/>
          <a:p>
            <a:pPr marL="342900" indent="-342900" algn="ctr">
              <a:lnSpc>
                <a:spcPct val="100000"/>
              </a:lnSpc>
              <a:spcBef>
                <a:spcPct val="20000"/>
              </a:spcBef>
              <a:buClr>
                <a:srgbClr val="3C2800"/>
              </a:buClr>
              <a:defRPr/>
            </a:pPr>
            <a:r>
              <a:rPr lang="en-US" altLang="zh-CN" sz="3200" b="1">
                <a:solidFill>
                  <a:srgbClr val="FFFFFF"/>
                </a:solidFill>
                <a:effectLst>
                  <a:outerShdw blurRad="38100" dist="38100" dir="2700000" algn="tl">
                    <a:srgbClr val="000000"/>
                  </a:outerShdw>
                </a:effectLst>
                <a:latin typeface="Arial"/>
                <a:ea typeface="宋体" charset="0"/>
                <a:cs typeface="Arial"/>
              </a:rPr>
              <a:t>Penderitaan Ayub, percakapannya dengan Allah dan orang-orang lain, dan pemulihannya,  mengungkapkan bahwa </a:t>
            </a:r>
            <a:r>
              <a:rPr lang="en-US" altLang="zh-CN" sz="3200" b="1">
                <a:solidFill>
                  <a:srgbClr val="FFFF00"/>
                </a:solidFill>
                <a:effectLst>
                  <a:outerShdw blurRad="38100" dist="38100" dir="2700000" algn="tl">
                    <a:srgbClr val="000000"/>
                  </a:outerShdw>
                </a:effectLst>
                <a:latin typeface="Arial"/>
                <a:ea typeface="宋体" charset="0"/>
                <a:cs typeface="Arial"/>
              </a:rPr>
              <a:t>respon yang tepat terhadap penderitaan orang benar adalah dengan tunduk kepada Allah</a:t>
            </a:r>
            <a:r>
              <a:rPr lang="en-US" altLang="zh-CN" sz="3200" b="1">
                <a:solidFill>
                  <a:srgbClr val="FFFFFF"/>
                </a:solidFill>
                <a:effectLst>
                  <a:outerShdw blurRad="38100" dist="38100" dir="2700000" algn="tl">
                    <a:srgbClr val="000000"/>
                  </a:outerShdw>
                </a:effectLst>
                <a:latin typeface="Arial"/>
                <a:ea typeface="宋体" charset="0"/>
                <a:cs typeface="Arial"/>
              </a:rPr>
              <a:t>, dan bukannya mempertanyakan kedaulatan-Nya.</a:t>
            </a:r>
            <a:endParaRPr lang="en-US" altLang="zh-CN" sz="3200" b="1" dirty="0">
              <a:solidFill>
                <a:srgbClr val="FFFFFF"/>
              </a:solidFill>
              <a:effectLst>
                <a:outerShdw blurRad="38100" dist="38100" dir="2700000" algn="tl">
                  <a:srgbClr val="000000"/>
                </a:outerShdw>
              </a:effectLst>
              <a:latin typeface="Arial"/>
              <a:ea typeface="宋体" charset="0"/>
              <a:cs typeface="Arial"/>
            </a:endParaRPr>
          </a:p>
        </p:txBody>
      </p:sp>
    </p:spTree>
    <p:extLst>
      <p:ext uri="{BB962C8B-B14F-4D97-AF65-F5344CB8AC3E}">
        <p14:creationId xmlns:p14="http://schemas.microsoft.com/office/powerpoint/2010/main" val="70779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checkerboard(across)">
                                      <p:cBhvr>
                                        <p:cTn id="7"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BD05357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 y="2514600"/>
            <a:ext cx="1881188"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7" name="WordArt 3"/>
          <p:cNvSpPr>
            <a:spLocks noChangeArrowheads="1" noChangeShapeType="1" noTextEdit="1"/>
          </p:cNvSpPr>
          <p:nvPr/>
        </p:nvSpPr>
        <p:spPr bwMode="auto">
          <a:xfrm>
            <a:off x="1295400" y="1066800"/>
            <a:ext cx="6629400" cy="762000"/>
          </a:xfrm>
          <a:prstGeom prst="rect">
            <a:avLst/>
          </a:prstGeom>
        </p:spPr>
        <p:txBody>
          <a:bodyPr wrap="none" fromWordArt="1">
            <a:prstTxWarp prst="textPlain">
              <a:avLst>
                <a:gd name="adj" fmla="val 50000"/>
              </a:avLst>
            </a:prstTxWarp>
          </a:bodyPr>
          <a:lstStyle/>
          <a:p>
            <a:pPr algn="ctr" defTabSz="914400" fontAlgn="base">
              <a:lnSpc>
                <a:spcPct val="80000"/>
              </a:lnSpc>
              <a:spcBef>
                <a:spcPct val="0"/>
              </a:spcBef>
              <a:spcAft>
                <a:spcPct val="0"/>
              </a:spcAft>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Gill Sans Ultra Bold"/>
                <a:ea typeface="Gill Sans Ultra Bold"/>
                <a:cs typeface="Gill Sans Ultra Bold"/>
              </a:rPr>
              <a:t>APLIKASI</a:t>
            </a:r>
          </a:p>
        </p:txBody>
      </p:sp>
      <p:sp>
        <p:nvSpPr>
          <p:cNvPr id="72708" name="Text Box 4"/>
          <p:cNvSpPr txBox="1">
            <a:spLocks noChangeArrowheads="1"/>
          </p:cNvSpPr>
          <p:nvPr/>
        </p:nvSpPr>
        <p:spPr bwMode="auto">
          <a:xfrm>
            <a:off x="7924800" y="38100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solidFill>
                  <a:srgbClr val="F8F8F8"/>
                </a:solidFill>
                <a:latin typeface="Arial" charset="0"/>
                <a:cs typeface="Arial" charset="0"/>
              </a:rPr>
              <a:t>356</a:t>
            </a:r>
          </a:p>
        </p:txBody>
      </p:sp>
      <p:sp>
        <p:nvSpPr>
          <p:cNvPr id="72709" name="Rectangle 5"/>
          <p:cNvSpPr>
            <a:spLocks noChangeArrowheads="1"/>
          </p:cNvSpPr>
          <p:nvPr/>
        </p:nvSpPr>
        <p:spPr bwMode="auto">
          <a:xfrm>
            <a:off x="2362200" y="2276872"/>
            <a:ext cx="6477000" cy="4047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533400" indent="-533400" defTabSz="914400" fontAlgn="base">
              <a:lnSpc>
                <a:spcPct val="90000"/>
              </a:lnSpc>
              <a:spcBef>
                <a:spcPct val="20000"/>
              </a:spcBef>
              <a:spcAft>
                <a:spcPct val="0"/>
              </a:spcAft>
              <a:buClr>
                <a:srgbClr val="6699FF"/>
              </a:buClr>
            </a:pPr>
            <a:r>
              <a:rPr lang="en-US" altLang="zh-CN" sz="3600" b="1">
                <a:solidFill>
                  <a:srgbClr val="F8F8F8"/>
                </a:solidFill>
                <a:latin typeface="Arial" charset="0"/>
                <a:cs typeface="Arial" charset="0"/>
              </a:rPr>
              <a:t>Sewaktu orang benar menderita…</a:t>
            </a:r>
            <a:endParaRPr lang="en-US" altLang="zh-CN" sz="3600" b="1" dirty="0">
              <a:solidFill>
                <a:srgbClr val="F8F8F8"/>
              </a:solidFill>
              <a:latin typeface="Arial" charset="0"/>
              <a:ea typeface="ＭＳ Ｐゴシック" charset="0"/>
              <a:cs typeface="Arial" charset="0"/>
            </a:endParaRPr>
          </a:p>
          <a:p>
            <a:pPr marL="533400" indent="-533400" defTabSz="914400" fontAlgn="base">
              <a:lnSpc>
                <a:spcPct val="90000"/>
              </a:lnSpc>
              <a:spcBef>
                <a:spcPct val="20000"/>
              </a:spcBef>
              <a:spcAft>
                <a:spcPct val="0"/>
              </a:spcAft>
              <a:buClr>
                <a:srgbClr val="6699FF"/>
              </a:buClr>
              <a:buFontTx/>
              <a:buAutoNum type="arabicPeriod"/>
            </a:pPr>
            <a:r>
              <a:rPr lang="en-US" altLang="zh-CN" sz="3600" b="1">
                <a:solidFill>
                  <a:srgbClr val="F8F8F8"/>
                </a:solidFill>
                <a:latin typeface="Arial" charset="0"/>
                <a:ea typeface="ＭＳ Ｐゴシック" charset="0"/>
                <a:cs typeface="Arial" charset="0"/>
              </a:rPr>
              <a:t>Jangan mempertanyakan hal yang menjadi penyebab penderitaanmu.</a:t>
            </a:r>
            <a:endParaRPr lang="en-US" altLang="zh-CN" sz="3600" dirty="0">
              <a:solidFill>
                <a:srgbClr val="F8F8F8"/>
              </a:solidFill>
              <a:latin typeface="Arial" charset="0"/>
              <a:ea typeface="ＭＳ Ｐゴシック" charset="0"/>
              <a:cs typeface="Arial" charset="0"/>
            </a:endParaRPr>
          </a:p>
          <a:p>
            <a:pPr marL="533400" indent="-533400" defTabSz="914400" fontAlgn="base">
              <a:lnSpc>
                <a:spcPct val="90000"/>
              </a:lnSpc>
              <a:spcBef>
                <a:spcPct val="20000"/>
              </a:spcBef>
              <a:spcAft>
                <a:spcPct val="0"/>
              </a:spcAft>
              <a:buClr>
                <a:srgbClr val="6699FF"/>
              </a:buClr>
              <a:buFontTx/>
              <a:buAutoNum type="arabicPeriod"/>
            </a:pPr>
            <a:r>
              <a:rPr lang="en-US" altLang="zh-CN" sz="3600" b="1">
                <a:solidFill>
                  <a:srgbClr val="F8F8F8"/>
                </a:solidFill>
                <a:latin typeface="Arial" charset="0"/>
                <a:ea typeface="ＭＳ Ｐゴシック" charset="0"/>
                <a:cs typeface="Arial" charset="0"/>
              </a:rPr>
              <a:t>Berserah pada Allah dengan percaya pada hikmatNya. </a:t>
            </a:r>
            <a:endParaRPr lang="en-US" sz="3600" dirty="0">
              <a:solidFill>
                <a:srgbClr val="F8F8F8"/>
              </a:solidFill>
              <a:latin typeface="Arial" charset="0"/>
              <a:ea typeface="ＭＳ Ｐゴシック" charset="0"/>
              <a:cs typeface="Arial" charset="0"/>
            </a:endParaRPr>
          </a:p>
        </p:txBody>
      </p:sp>
      <p:sp>
        <p:nvSpPr>
          <p:cNvPr id="172037" name="Rectangle 6"/>
          <p:cNvSpPr>
            <a:spLocks noGrp="1" noChangeArrowheads="1"/>
          </p:cNvSpPr>
          <p:nvPr>
            <p:ph type="ctrTitle"/>
          </p:nvPr>
        </p:nvSpPr>
        <p:spPr>
          <a:xfrm>
            <a:off x="685800" y="457200"/>
            <a:ext cx="3962400" cy="457200"/>
          </a:xfrm>
        </p:spPr>
        <p:txBody>
          <a:bodyPr/>
          <a:lstStyle/>
          <a:p>
            <a:pPr eaLnBrk="1" hangingPunct="1"/>
            <a:r>
              <a:rPr lang="en-US" sz="2000">
                <a:solidFill>
                  <a:schemeClr val="bg1"/>
                </a:solidFill>
                <a:latin typeface="Tahoma" charset="0"/>
                <a:ea typeface="ＭＳ Ｐゴシック" charset="0"/>
                <a:cs typeface="ＭＳ Ｐゴシック" charset="0"/>
              </a:rPr>
              <a:t>Application</a:t>
            </a:r>
          </a:p>
        </p:txBody>
      </p:sp>
      <p:pic>
        <p:nvPicPr>
          <p:cNvPr id="2" name="Picture 1"/>
          <p:cNvPicPr>
            <a:picLocks noChangeAspect="1"/>
          </p:cNvPicPr>
          <p:nvPr/>
        </p:nvPicPr>
        <p:blipFill>
          <a:blip r:embed="rId5"/>
          <a:stretch>
            <a:fillRect/>
          </a:stretch>
        </p:blipFill>
        <p:spPr>
          <a:xfrm>
            <a:off x="1631950" y="7104945"/>
            <a:ext cx="6032500" cy="3175000"/>
          </a:xfrm>
          <a:prstGeom prst="rect">
            <a:avLst/>
          </a:prstGeom>
        </p:spPr>
      </p:pic>
    </p:spTree>
    <p:extLst>
      <p:ext uri="{BB962C8B-B14F-4D97-AF65-F5344CB8AC3E}">
        <p14:creationId xmlns:p14="http://schemas.microsoft.com/office/powerpoint/2010/main" val="944901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72707"/>
                                        </p:tgtEl>
                                        <p:attrNameLst>
                                          <p:attrName>style.visibility</p:attrName>
                                        </p:attrNameLst>
                                      </p:cBhvr>
                                      <p:to>
                                        <p:strVal val="visible"/>
                                      </p:to>
                                    </p:set>
                                    <p:anim calcmode="lin" valueType="num">
                                      <p:cBhvr>
                                        <p:cTn id="7" dur="5000" fill="hold"/>
                                        <p:tgtEl>
                                          <p:spTgt spid="72707"/>
                                        </p:tgtEl>
                                        <p:attrNameLst>
                                          <p:attrName>ppt_w</p:attrName>
                                        </p:attrNameLst>
                                      </p:cBhvr>
                                      <p:tavLst>
                                        <p:tav tm="0" fmla="#ppt_w*sin(2.5*pi*$)">
                                          <p:val>
                                            <p:fltVal val="0"/>
                                          </p:val>
                                        </p:tav>
                                        <p:tav tm="100000">
                                          <p:val>
                                            <p:fltVal val="1"/>
                                          </p:val>
                                        </p:tav>
                                      </p:tavLst>
                                    </p:anim>
                                    <p:anim calcmode="lin" valueType="num">
                                      <p:cBhvr>
                                        <p:cTn id="8" dur="5000" fill="hold"/>
                                        <p:tgtEl>
                                          <p:spTgt spid="72707"/>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9" presetClass="entr" presetSubtype="0" fill="hold" nodeType="afterEffect">
                                  <p:stCondLst>
                                    <p:cond delay="0"/>
                                  </p:stCondLst>
                                  <p:childTnLst>
                                    <p:set>
                                      <p:cBhvr>
                                        <p:cTn id="11" dur="1" fill="hold">
                                          <p:stCondLst>
                                            <p:cond delay="0"/>
                                          </p:stCondLst>
                                        </p:cTn>
                                        <p:tgtEl>
                                          <p:spTgt spid="72706"/>
                                        </p:tgtEl>
                                        <p:attrNameLst>
                                          <p:attrName>style.visibility</p:attrName>
                                        </p:attrNameLst>
                                      </p:cBhvr>
                                      <p:to>
                                        <p:strVal val="visible"/>
                                      </p:to>
                                    </p:set>
                                    <p:animEffect transition="in" filter="dissolve">
                                      <p:cBhvr>
                                        <p:cTn id="12" dur="500"/>
                                        <p:tgtEl>
                                          <p:spTgt spid="72706"/>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35" presetClass="entr" presetSubtype="0" fill="hold" grpId="0" nodeType="clickEffect">
                                  <p:stCondLst>
                                    <p:cond delay="0"/>
                                  </p:stCondLst>
                                  <p:childTnLst>
                                    <p:set>
                                      <p:cBhvr>
                                        <p:cTn id="16" dur="1" fill="hold">
                                          <p:stCondLst>
                                            <p:cond delay="0"/>
                                          </p:stCondLst>
                                        </p:cTn>
                                        <p:tgtEl>
                                          <p:spTgt spid="72708"/>
                                        </p:tgtEl>
                                        <p:attrNameLst>
                                          <p:attrName>style.visibility</p:attrName>
                                        </p:attrNameLst>
                                      </p:cBhvr>
                                      <p:to>
                                        <p:strVal val="visible"/>
                                      </p:to>
                                    </p:set>
                                    <p:animEffect transition="in" filter="fade">
                                      <p:cBhvr>
                                        <p:cTn id="17" dur="2000"/>
                                        <p:tgtEl>
                                          <p:spTgt spid="72708"/>
                                        </p:tgtEl>
                                      </p:cBhvr>
                                    </p:animEffect>
                                    <p:anim calcmode="lin" valueType="num">
                                      <p:cBhvr>
                                        <p:cTn id="18" dur="2000" fill="hold"/>
                                        <p:tgtEl>
                                          <p:spTgt spid="72708"/>
                                        </p:tgtEl>
                                        <p:attrNameLst>
                                          <p:attrName>style.rotation</p:attrName>
                                        </p:attrNameLst>
                                      </p:cBhvr>
                                      <p:tavLst>
                                        <p:tav tm="0">
                                          <p:val>
                                            <p:fltVal val="720"/>
                                          </p:val>
                                        </p:tav>
                                        <p:tav tm="100000">
                                          <p:val>
                                            <p:fltVal val="0"/>
                                          </p:val>
                                        </p:tav>
                                      </p:tavLst>
                                    </p:anim>
                                    <p:anim calcmode="lin" valueType="num">
                                      <p:cBhvr>
                                        <p:cTn id="19" dur="2000" fill="hold"/>
                                        <p:tgtEl>
                                          <p:spTgt spid="72708"/>
                                        </p:tgtEl>
                                        <p:attrNameLst>
                                          <p:attrName>ppt_h</p:attrName>
                                        </p:attrNameLst>
                                      </p:cBhvr>
                                      <p:tavLst>
                                        <p:tav tm="0">
                                          <p:val>
                                            <p:fltVal val="0"/>
                                          </p:val>
                                        </p:tav>
                                        <p:tav tm="100000">
                                          <p:val>
                                            <p:strVal val="#ppt_h"/>
                                          </p:val>
                                        </p:tav>
                                      </p:tavLst>
                                    </p:anim>
                                    <p:anim calcmode="lin" valueType="num">
                                      <p:cBhvr>
                                        <p:cTn id="20" dur="2000" fill="hold"/>
                                        <p:tgtEl>
                                          <p:spTgt spid="72708"/>
                                        </p:tgtEl>
                                        <p:attrNameLst>
                                          <p:attrName>ppt_w</p:attrName>
                                        </p:attrNameLst>
                                      </p:cBhvr>
                                      <p:tavLst>
                                        <p:tav tm="0">
                                          <p:val>
                                            <p:fltVal val="0"/>
                                          </p:val>
                                        </p:tav>
                                        <p:tav tm="100000">
                                          <p:val>
                                            <p:strVal val="#ppt_w"/>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2709">
                                            <p:txEl>
                                              <p:pRg st="0" end="0"/>
                                            </p:txEl>
                                          </p:spTgt>
                                        </p:tgtEl>
                                        <p:attrNameLst>
                                          <p:attrName>style.visibility</p:attrName>
                                        </p:attrNameLst>
                                      </p:cBhvr>
                                      <p:to>
                                        <p:strVal val="visible"/>
                                      </p:to>
                                    </p:set>
                                    <p:anim calcmode="lin" valueType="num">
                                      <p:cBhvr additive="base">
                                        <p:cTn id="23" dur="500" fill="hold"/>
                                        <p:tgtEl>
                                          <p:spTgt spid="72709">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270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72709">
                                            <p:txEl>
                                              <p:pRg st="1" end="1"/>
                                            </p:txEl>
                                          </p:spTgt>
                                        </p:tgtEl>
                                        <p:attrNameLst>
                                          <p:attrName>style.visibility</p:attrName>
                                        </p:attrNameLst>
                                      </p:cBhvr>
                                      <p:to>
                                        <p:strVal val="visible"/>
                                      </p:to>
                                    </p:set>
                                    <p:anim calcmode="lin" valueType="num">
                                      <p:cBhvr additive="base">
                                        <p:cTn id="29" dur="500" fill="hold"/>
                                        <p:tgtEl>
                                          <p:spTgt spid="72709">
                                            <p:txEl>
                                              <p:pRg st="1" end="1"/>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270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72709">
                                            <p:txEl>
                                              <p:pRg st="2" end="2"/>
                                            </p:txEl>
                                          </p:spTgt>
                                        </p:tgtEl>
                                        <p:attrNameLst>
                                          <p:attrName>style.visibility</p:attrName>
                                        </p:attrNameLst>
                                      </p:cBhvr>
                                      <p:to>
                                        <p:strVal val="visible"/>
                                      </p:to>
                                    </p:set>
                                    <p:anim calcmode="lin" valueType="num">
                                      <p:cBhvr additive="base">
                                        <p:cTn id="35" dur="500" fill="hold"/>
                                        <p:tgtEl>
                                          <p:spTgt spid="72709">
                                            <p:txEl>
                                              <p:pRg st="2" end="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7270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nimBg="1"/>
      <p:bldP spid="72708" grpId="0"/>
      <p:bldP spid="72709"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7" descr="bv30044"/>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0" y="0"/>
            <a:ext cx="9144000" cy="6827838"/>
          </a:xfrm>
          <a:noFill/>
        </p:spPr>
      </p:pic>
      <p:pic>
        <p:nvPicPr>
          <p:cNvPr id="136209" name="Picture 17" descr="j019954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52800" y="3702050"/>
            <a:ext cx="2695575"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 Box 2"/>
          <p:cNvSpPr txBox="1">
            <a:spLocks noChangeArrowheads="1"/>
          </p:cNvSpPr>
          <p:nvPr/>
        </p:nvSpPr>
        <p:spPr bwMode="auto">
          <a:xfrm>
            <a:off x="8382000" y="0"/>
            <a:ext cx="762000" cy="404813"/>
          </a:xfrm>
          <a:prstGeom prst="rect">
            <a:avLst/>
          </a:prstGeom>
          <a:solidFill>
            <a:schemeClr val="tx1"/>
          </a:solidFill>
          <a:ln w="12700" cap="sq">
            <a:noFill/>
            <a:miter lim="800000"/>
            <a:headEnd type="none" w="sm" len="sm"/>
            <a:tailEnd type="none" w="sm" len="sm"/>
          </a:ln>
          <a:effectLst/>
        </p:spPr>
        <p:txBody>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en-US" sz="2400" b="1" dirty="0">
                <a:solidFill>
                  <a:srgbClr val="FFFFFF"/>
                </a:solidFill>
                <a:effectLst>
                  <a:outerShdw blurRad="38100" dist="38100" dir="2700000" algn="tl">
                    <a:srgbClr val="000000"/>
                  </a:outerShdw>
                </a:effectLst>
                <a:latin typeface="Arial"/>
                <a:cs typeface="Arial"/>
              </a:rPr>
              <a:t>340</a:t>
            </a:r>
          </a:p>
        </p:txBody>
      </p:sp>
      <p:grpSp>
        <p:nvGrpSpPr>
          <p:cNvPr id="2" name="Group 20"/>
          <p:cNvGrpSpPr>
            <a:grpSpLocks/>
          </p:cNvGrpSpPr>
          <p:nvPr/>
        </p:nvGrpSpPr>
        <p:grpSpPr bwMode="auto">
          <a:xfrm>
            <a:off x="381000" y="349250"/>
            <a:ext cx="2362200" cy="6248400"/>
            <a:chOff x="192" y="96"/>
            <a:chExt cx="1488" cy="3936"/>
          </a:xfrm>
        </p:grpSpPr>
        <p:sp>
          <p:nvSpPr>
            <p:cNvPr id="94218" name="Rectangle 2"/>
            <p:cNvSpPr>
              <a:spLocks noChangeArrowheads="1"/>
            </p:cNvSpPr>
            <p:nvPr/>
          </p:nvSpPr>
          <p:spPr bwMode="auto">
            <a:xfrm>
              <a:off x="192" y="1488"/>
              <a:ext cx="1488" cy="2544"/>
            </a:xfrm>
            <a:prstGeom prst="rect">
              <a:avLst/>
            </a:prstGeom>
            <a:solidFill>
              <a:schemeClr val="accent1">
                <a:lumMod val="20000"/>
                <a:lumOff val="80000"/>
              </a:schemeClr>
            </a:solidFill>
            <a:ln w="9525">
              <a:solidFill>
                <a:schemeClr val="tx1"/>
              </a:solidFill>
              <a:miter lim="800000"/>
              <a:headEnd/>
              <a:tailEnd/>
            </a:ln>
          </p:spPr>
          <p:txBody>
            <a:bodyPr wrap="none" anchor="ctr"/>
            <a:lstStyle/>
            <a:p>
              <a:pPr algn="ctr">
                <a:lnSpc>
                  <a:spcPct val="100000"/>
                </a:lnSpc>
                <a:defRPr/>
              </a:pPr>
              <a:r>
                <a:rPr lang="en-US" sz="2200">
                  <a:latin typeface="Arial" charset="0"/>
                  <a:cs typeface="Arial" charset="0"/>
                </a:rPr>
                <a:t>Yosua</a:t>
              </a:r>
            </a:p>
            <a:p>
              <a:pPr algn="ctr">
                <a:lnSpc>
                  <a:spcPct val="100000"/>
                </a:lnSpc>
                <a:defRPr/>
              </a:pPr>
              <a:r>
                <a:rPr lang="en-US" sz="2200">
                  <a:latin typeface="Arial" charset="0"/>
                  <a:cs typeface="Arial" charset="0"/>
                </a:rPr>
                <a:t>Hakim-hakim</a:t>
              </a:r>
            </a:p>
            <a:p>
              <a:pPr algn="ctr">
                <a:lnSpc>
                  <a:spcPct val="100000"/>
                </a:lnSpc>
                <a:defRPr/>
              </a:pPr>
              <a:r>
                <a:rPr lang="en-US" sz="2200">
                  <a:latin typeface="Arial" charset="0"/>
                  <a:cs typeface="Arial" charset="0"/>
                </a:rPr>
                <a:t>Rut</a:t>
              </a:r>
            </a:p>
            <a:p>
              <a:pPr algn="ctr">
                <a:lnSpc>
                  <a:spcPct val="100000"/>
                </a:lnSpc>
                <a:defRPr/>
              </a:pPr>
              <a:r>
                <a:rPr lang="en-US" sz="2200">
                  <a:latin typeface="Arial" charset="0"/>
                  <a:cs typeface="Arial" charset="0"/>
                </a:rPr>
                <a:t>1 </a:t>
              </a:r>
              <a:r>
                <a:rPr lang="en-US" sz="2200" dirty="0">
                  <a:latin typeface="Arial" charset="0"/>
                  <a:cs typeface="Arial" charset="0"/>
                </a:rPr>
                <a:t>Samuel</a:t>
              </a:r>
            </a:p>
            <a:p>
              <a:pPr algn="ctr">
                <a:lnSpc>
                  <a:spcPct val="100000"/>
                </a:lnSpc>
                <a:defRPr/>
              </a:pPr>
              <a:r>
                <a:rPr lang="en-US" sz="2200" dirty="0">
                  <a:latin typeface="Arial" charset="0"/>
                  <a:cs typeface="Arial" charset="0"/>
                </a:rPr>
                <a:t>2 Samuel</a:t>
              </a:r>
            </a:p>
            <a:p>
              <a:pPr algn="ctr">
                <a:lnSpc>
                  <a:spcPct val="100000"/>
                </a:lnSpc>
                <a:defRPr/>
              </a:pPr>
              <a:r>
                <a:rPr lang="en-US" sz="2200">
                  <a:latin typeface="Arial" charset="0"/>
                  <a:cs typeface="Arial" charset="0"/>
                </a:rPr>
                <a:t>1 Raja-raja</a:t>
              </a:r>
              <a:endParaRPr lang="en-US" sz="2200" dirty="0">
                <a:latin typeface="Arial" charset="0"/>
                <a:cs typeface="Arial" charset="0"/>
              </a:endParaRPr>
            </a:p>
            <a:p>
              <a:pPr algn="ctr">
                <a:lnSpc>
                  <a:spcPct val="100000"/>
                </a:lnSpc>
                <a:defRPr/>
              </a:pPr>
              <a:r>
                <a:rPr lang="en-US" sz="2200">
                  <a:latin typeface="Arial" charset="0"/>
                  <a:cs typeface="Arial" charset="0"/>
                </a:rPr>
                <a:t>2 Raja-raja</a:t>
              </a:r>
              <a:endParaRPr lang="en-US" sz="2200" dirty="0">
                <a:latin typeface="Arial" charset="0"/>
                <a:cs typeface="Arial" charset="0"/>
              </a:endParaRPr>
            </a:p>
            <a:p>
              <a:pPr algn="ctr">
                <a:lnSpc>
                  <a:spcPct val="100000"/>
                </a:lnSpc>
                <a:defRPr/>
              </a:pPr>
              <a:r>
                <a:rPr lang="en-US" sz="2200">
                  <a:latin typeface="Arial" charset="0"/>
                  <a:cs typeface="Arial" charset="0"/>
                </a:rPr>
                <a:t>1 Tawarikh</a:t>
              </a:r>
              <a:endParaRPr lang="en-US" sz="2200" dirty="0">
                <a:latin typeface="Arial" charset="0"/>
                <a:cs typeface="Arial" charset="0"/>
              </a:endParaRPr>
            </a:p>
            <a:p>
              <a:pPr algn="ctr">
                <a:lnSpc>
                  <a:spcPct val="100000"/>
                </a:lnSpc>
                <a:defRPr/>
              </a:pPr>
              <a:r>
                <a:rPr lang="en-US" sz="2200">
                  <a:latin typeface="Arial" charset="0"/>
                  <a:cs typeface="Arial" charset="0"/>
                </a:rPr>
                <a:t>2 Tawarick</a:t>
              </a:r>
              <a:endParaRPr lang="en-US" sz="2200" dirty="0">
                <a:latin typeface="Arial" charset="0"/>
                <a:cs typeface="Arial" charset="0"/>
              </a:endParaRPr>
            </a:p>
            <a:p>
              <a:pPr algn="ctr">
                <a:lnSpc>
                  <a:spcPct val="100000"/>
                </a:lnSpc>
                <a:defRPr/>
              </a:pPr>
              <a:r>
                <a:rPr lang="en-US" sz="2200" dirty="0">
                  <a:latin typeface="Arial" charset="0"/>
                  <a:cs typeface="Arial" charset="0"/>
                </a:rPr>
                <a:t>Ezra</a:t>
              </a:r>
            </a:p>
            <a:p>
              <a:pPr algn="ctr">
                <a:lnSpc>
                  <a:spcPct val="100000"/>
                </a:lnSpc>
                <a:defRPr/>
              </a:pPr>
              <a:r>
                <a:rPr lang="en-US" sz="2200">
                  <a:latin typeface="Arial" charset="0"/>
                  <a:cs typeface="Arial" charset="0"/>
                </a:rPr>
                <a:t>Nehemia</a:t>
              </a:r>
              <a:endParaRPr lang="en-US" sz="2200" dirty="0">
                <a:latin typeface="Arial" charset="0"/>
                <a:cs typeface="Arial" charset="0"/>
              </a:endParaRPr>
            </a:p>
            <a:p>
              <a:pPr algn="ctr">
                <a:lnSpc>
                  <a:spcPct val="100000"/>
                </a:lnSpc>
                <a:defRPr/>
              </a:pPr>
              <a:r>
                <a:rPr lang="en-US" sz="2200">
                  <a:latin typeface="Arial" charset="0"/>
                  <a:cs typeface="Arial" charset="0"/>
                </a:rPr>
                <a:t>Ester</a:t>
              </a:r>
              <a:endParaRPr lang="en-US" sz="2200" dirty="0">
                <a:latin typeface="Arial" charset="0"/>
                <a:cs typeface="Arial" charset="0"/>
              </a:endParaRPr>
            </a:p>
          </p:txBody>
        </p:sp>
        <p:sp>
          <p:nvSpPr>
            <p:cNvPr id="107531" name="Rectangle 5"/>
            <p:cNvSpPr>
              <a:spLocks noChangeArrowheads="1"/>
            </p:cNvSpPr>
            <p:nvPr/>
          </p:nvSpPr>
          <p:spPr bwMode="auto">
            <a:xfrm>
              <a:off x="192" y="336"/>
              <a:ext cx="1488" cy="1152"/>
            </a:xfrm>
            <a:prstGeom prst="rect">
              <a:avLst/>
            </a:prstGeom>
            <a:solidFill>
              <a:srgbClr val="B2B2B2"/>
            </a:solidFill>
            <a:ln w="9525">
              <a:solidFill>
                <a:schemeClr val="tx1"/>
              </a:solidFill>
              <a:miter lim="800000"/>
              <a:headEnd/>
              <a:tailEnd/>
            </a:ln>
          </p:spPr>
          <p:txBody>
            <a:bodyPr wrap="none" anchor="ctr"/>
            <a:lstStyle/>
            <a:p>
              <a:pPr algn="ctr">
                <a:lnSpc>
                  <a:spcPct val="100000"/>
                </a:lnSpc>
              </a:pPr>
              <a:r>
                <a:rPr lang="en-US" sz="2200" dirty="0" err="1">
                  <a:latin typeface="Arial" charset="0"/>
                  <a:cs typeface="Arial" charset="0"/>
                </a:rPr>
                <a:t>Kejadian</a:t>
              </a:r>
              <a:endParaRPr lang="en-US" sz="2200" dirty="0">
                <a:latin typeface="Arial" charset="0"/>
                <a:cs typeface="Arial" charset="0"/>
              </a:endParaRPr>
            </a:p>
            <a:p>
              <a:pPr algn="ctr">
                <a:lnSpc>
                  <a:spcPct val="100000"/>
                </a:lnSpc>
              </a:pPr>
              <a:r>
                <a:rPr lang="en-US" sz="2200" dirty="0" err="1">
                  <a:latin typeface="Arial" charset="0"/>
                  <a:cs typeface="Arial" charset="0"/>
                </a:rPr>
                <a:t>Keluaran</a:t>
              </a:r>
              <a:endParaRPr lang="en-US" sz="2200" dirty="0">
                <a:latin typeface="Arial" charset="0"/>
                <a:cs typeface="Arial" charset="0"/>
              </a:endParaRPr>
            </a:p>
            <a:p>
              <a:pPr algn="ctr">
                <a:lnSpc>
                  <a:spcPct val="100000"/>
                </a:lnSpc>
              </a:pPr>
              <a:r>
                <a:rPr lang="en-US" sz="2200" dirty="0" err="1">
                  <a:latin typeface="Arial" charset="0"/>
                  <a:cs typeface="Arial" charset="0"/>
                </a:rPr>
                <a:t>Imamat</a:t>
              </a:r>
              <a:r>
                <a:rPr lang="en-US" sz="2200" dirty="0">
                  <a:latin typeface="Arial" charset="0"/>
                  <a:cs typeface="Arial" charset="0"/>
                </a:rPr>
                <a:t> </a:t>
              </a:r>
            </a:p>
            <a:p>
              <a:pPr algn="ctr">
                <a:lnSpc>
                  <a:spcPct val="100000"/>
                </a:lnSpc>
              </a:pPr>
              <a:r>
                <a:rPr lang="en-US" sz="2200" dirty="0" err="1">
                  <a:latin typeface="Arial" charset="0"/>
                  <a:cs typeface="Arial" charset="0"/>
                </a:rPr>
                <a:t>Bilangan</a:t>
              </a:r>
              <a:r>
                <a:rPr lang="en-US" sz="2200" dirty="0">
                  <a:latin typeface="Arial" charset="0"/>
                  <a:cs typeface="Arial" charset="0"/>
                </a:rPr>
                <a:t> </a:t>
              </a:r>
            </a:p>
            <a:p>
              <a:pPr algn="ctr">
                <a:lnSpc>
                  <a:spcPct val="100000"/>
                </a:lnSpc>
              </a:pPr>
              <a:r>
                <a:rPr lang="en-US" sz="2200" dirty="0" err="1">
                  <a:latin typeface="Arial" charset="0"/>
                  <a:cs typeface="Arial" charset="0"/>
                </a:rPr>
                <a:t>Ulangan</a:t>
              </a:r>
              <a:endParaRPr lang="en-US" sz="2200" dirty="0">
                <a:latin typeface="Arial" charset="0"/>
                <a:cs typeface="Arial" charset="0"/>
              </a:endParaRPr>
            </a:p>
          </p:txBody>
        </p:sp>
        <p:sp>
          <p:nvSpPr>
            <p:cNvPr id="107532" name="Rectangle 9"/>
            <p:cNvSpPr>
              <a:spLocks noChangeArrowheads="1"/>
            </p:cNvSpPr>
            <p:nvPr/>
          </p:nvSpPr>
          <p:spPr bwMode="auto">
            <a:xfrm>
              <a:off x="432" y="96"/>
              <a:ext cx="1056" cy="288"/>
            </a:xfrm>
            <a:prstGeom prst="rect">
              <a:avLst/>
            </a:prstGeom>
            <a:solidFill>
              <a:srgbClr val="004B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lnSpc>
                  <a:spcPct val="100000"/>
                </a:lnSpc>
              </a:pPr>
              <a:r>
                <a:rPr lang="en-US" sz="2400">
                  <a:solidFill>
                    <a:srgbClr val="FFFFFF"/>
                  </a:solidFill>
                  <a:latin typeface="Comic Sans MS" charset="0"/>
                  <a:cs typeface="Arial" charset="0"/>
                </a:rPr>
                <a:t>Sejarah</a:t>
              </a:r>
            </a:p>
          </p:txBody>
        </p:sp>
      </p:grpSp>
      <p:grpSp>
        <p:nvGrpSpPr>
          <p:cNvPr id="3" name="Group 21"/>
          <p:cNvGrpSpPr>
            <a:grpSpLocks/>
          </p:cNvGrpSpPr>
          <p:nvPr/>
        </p:nvGrpSpPr>
        <p:grpSpPr bwMode="auto">
          <a:xfrm>
            <a:off x="6553200" y="349250"/>
            <a:ext cx="2362200" cy="6248400"/>
            <a:chOff x="4128" y="96"/>
            <a:chExt cx="1488" cy="3936"/>
          </a:xfrm>
        </p:grpSpPr>
        <p:sp>
          <p:nvSpPr>
            <p:cNvPr id="107527" name="Rectangle 6"/>
            <p:cNvSpPr>
              <a:spLocks noChangeArrowheads="1"/>
            </p:cNvSpPr>
            <p:nvPr/>
          </p:nvSpPr>
          <p:spPr bwMode="auto">
            <a:xfrm>
              <a:off x="4128" y="336"/>
              <a:ext cx="1488" cy="1152"/>
            </a:xfrm>
            <a:prstGeom prst="rect">
              <a:avLst/>
            </a:prstGeom>
            <a:solidFill>
              <a:srgbClr val="B2B2B2"/>
            </a:solidFill>
            <a:ln w="9525">
              <a:solidFill>
                <a:schemeClr val="tx1"/>
              </a:solidFill>
              <a:miter lim="800000"/>
              <a:headEnd/>
              <a:tailEnd/>
            </a:ln>
          </p:spPr>
          <p:txBody>
            <a:bodyPr wrap="none" anchor="ctr"/>
            <a:lstStyle/>
            <a:p>
              <a:pPr algn="ctr">
                <a:lnSpc>
                  <a:spcPct val="100000"/>
                </a:lnSpc>
              </a:pPr>
              <a:r>
                <a:rPr lang="en-US" sz="2200">
                  <a:latin typeface="Arial" charset="0"/>
                  <a:cs typeface="Arial" charset="0"/>
                </a:rPr>
                <a:t>Yesaya</a:t>
              </a:r>
            </a:p>
            <a:p>
              <a:pPr algn="ctr">
                <a:lnSpc>
                  <a:spcPct val="100000"/>
                </a:lnSpc>
              </a:pPr>
              <a:r>
                <a:rPr lang="en-US" sz="2200">
                  <a:latin typeface="Arial" charset="0"/>
                  <a:cs typeface="Arial" charset="0"/>
                </a:rPr>
                <a:t>Yeremia</a:t>
              </a:r>
            </a:p>
            <a:p>
              <a:pPr algn="ctr">
                <a:lnSpc>
                  <a:spcPct val="100000"/>
                </a:lnSpc>
              </a:pPr>
              <a:r>
                <a:rPr lang="en-US" sz="2200">
                  <a:latin typeface="Arial" charset="0"/>
                  <a:cs typeface="Arial" charset="0"/>
                </a:rPr>
                <a:t>Ratapan</a:t>
              </a:r>
            </a:p>
            <a:p>
              <a:pPr algn="ctr">
                <a:lnSpc>
                  <a:spcPct val="100000"/>
                </a:lnSpc>
              </a:pPr>
              <a:r>
                <a:rPr lang="en-US" sz="2200">
                  <a:latin typeface="Arial" charset="0"/>
                  <a:cs typeface="Arial" charset="0"/>
                </a:rPr>
                <a:t>Yehezkiel</a:t>
              </a:r>
            </a:p>
            <a:p>
              <a:pPr algn="ctr">
                <a:lnSpc>
                  <a:spcPct val="100000"/>
                </a:lnSpc>
              </a:pPr>
              <a:r>
                <a:rPr lang="en-US" sz="2200">
                  <a:latin typeface="Arial" charset="0"/>
                  <a:cs typeface="Arial" charset="0"/>
                </a:rPr>
                <a:t>Daniel</a:t>
              </a:r>
            </a:p>
          </p:txBody>
        </p:sp>
        <p:sp>
          <p:nvSpPr>
            <p:cNvPr id="107528" name="Rectangle 3"/>
            <p:cNvSpPr>
              <a:spLocks noChangeArrowheads="1"/>
            </p:cNvSpPr>
            <p:nvPr/>
          </p:nvSpPr>
          <p:spPr bwMode="auto">
            <a:xfrm>
              <a:off x="4128" y="1488"/>
              <a:ext cx="1488" cy="2544"/>
            </a:xfrm>
            <a:prstGeom prst="rect">
              <a:avLst/>
            </a:prstGeom>
            <a:solidFill>
              <a:srgbClr val="FBEEC9"/>
            </a:solidFill>
            <a:ln w="9525">
              <a:solidFill>
                <a:schemeClr val="tx1"/>
              </a:solidFill>
              <a:miter lim="800000"/>
              <a:headEnd/>
              <a:tailEnd/>
            </a:ln>
          </p:spPr>
          <p:txBody>
            <a:bodyPr wrap="none" anchor="ctr"/>
            <a:lstStyle/>
            <a:p>
              <a:pPr algn="ctr">
                <a:lnSpc>
                  <a:spcPct val="100000"/>
                </a:lnSpc>
              </a:pPr>
              <a:r>
                <a:rPr lang="en-US" sz="2200">
                  <a:latin typeface="Arial" charset="0"/>
                  <a:cs typeface="Arial" charset="0"/>
                </a:rPr>
                <a:t>Hosea</a:t>
              </a:r>
            </a:p>
            <a:p>
              <a:pPr algn="ctr">
                <a:lnSpc>
                  <a:spcPct val="100000"/>
                </a:lnSpc>
              </a:pPr>
              <a:r>
                <a:rPr lang="en-US" sz="2200">
                  <a:latin typeface="Arial" charset="0"/>
                  <a:cs typeface="Arial" charset="0"/>
                </a:rPr>
                <a:t>Yoel</a:t>
              </a:r>
            </a:p>
            <a:p>
              <a:pPr algn="ctr">
                <a:lnSpc>
                  <a:spcPct val="100000"/>
                </a:lnSpc>
              </a:pPr>
              <a:r>
                <a:rPr lang="en-US" sz="2200">
                  <a:latin typeface="Arial" charset="0"/>
                  <a:cs typeface="Arial" charset="0"/>
                </a:rPr>
                <a:t>Amos</a:t>
              </a:r>
            </a:p>
            <a:p>
              <a:pPr algn="ctr">
                <a:lnSpc>
                  <a:spcPct val="100000"/>
                </a:lnSpc>
              </a:pPr>
              <a:r>
                <a:rPr lang="en-US" sz="2200">
                  <a:latin typeface="Arial" charset="0"/>
                  <a:cs typeface="Arial" charset="0"/>
                </a:rPr>
                <a:t>Obaja</a:t>
              </a:r>
            </a:p>
            <a:p>
              <a:pPr algn="ctr">
                <a:lnSpc>
                  <a:spcPct val="100000"/>
                </a:lnSpc>
              </a:pPr>
              <a:r>
                <a:rPr lang="en-US" sz="2200">
                  <a:latin typeface="Arial" charset="0"/>
                  <a:cs typeface="Arial" charset="0"/>
                </a:rPr>
                <a:t>Yunus</a:t>
              </a:r>
            </a:p>
            <a:p>
              <a:pPr algn="ctr">
                <a:lnSpc>
                  <a:spcPct val="100000"/>
                </a:lnSpc>
              </a:pPr>
              <a:r>
                <a:rPr lang="en-US" sz="2200">
                  <a:latin typeface="Arial" charset="0"/>
                  <a:cs typeface="Arial" charset="0"/>
                </a:rPr>
                <a:t>Mikha</a:t>
              </a:r>
            </a:p>
            <a:p>
              <a:pPr algn="ctr">
                <a:lnSpc>
                  <a:spcPct val="100000"/>
                </a:lnSpc>
              </a:pPr>
              <a:r>
                <a:rPr lang="en-US" sz="2200">
                  <a:latin typeface="Arial" charset="0"/>
                  <a:cs typeface="Arial" charset="0"/>
                </a:rPr>
                <a:t>Nahum</a:t>
              </a:r>
            </a:p>
            <a:p>
              <a:pPr algn="ctr">
                <a:lnSpc>
                  <a:spcPct val="100000"/>
                </a:lnSpc>
              </a:pPr>
              <a:r>
                <a:rPr lang="en-US" sz="2200">
                  <a:latin typeface="Arial" charset="0"/>
                  <a:cs typeface="Arial" charset="0"/>
                </a:rPr>
                <a:t>Habakuk</a:t>
              </a:r>
            </a:p>
            <a:p>
              <a:pPr algn="ctr">
                <a:lnSpc>
                  <a:spcPct val="100000"/>
                </a:lnSpc>
              </a:pPr>
              <a:r>
                <a:rPr lang="en-US" sz="2200">
                  <a:latin typeface="Arial" charset="0"/>
                  <a:cs typeface="Arial" charset="0"/>
                </a:rPr>
                <a:t>Zefanya</a:t>
              </a:r>
            </a:p>
            <a:p>
              <a:pPr algn="ctr">
                <a:lnSpc>
                  <a:spcPct val="100000"/>
                </a:lnSpc>
              </a:pPr>
              <a:r>
                <a:rPr lang="en-US" sz="2200">
                  <a:latin typeface="Arial" charset="0"/>
                  <a:cs typeface="Arial" charset="0"/>
                </a:rPr>
                <a:t>Hagai</a:t>
              </a:r>
            </a:p>
            <a:p>
              <a:pPr algn="ctr">
                <a:lnSpc>
                  <a:spcPct val="100000"/>
                </a:lnSpc>
              </a:pPr>
              <a:r>
                <a:rPr lang="en-US" sz="2200">
                  <a:latin typeface="Arial" charset="0"/>
                  <a:cs typeface="Arial" charset="0"/>
                </a:rPr>
                <a:t>Zakharia</a:t>
              </a:r>
            </a:p>
            <a:p>
              <a:pPr algn="ctr">
                <a:lnSpc>
                  <a:spcPct val="100000"/>
                </a:lnSpc>
              </a:pPr>
              <a:r>
                <a:rPr lang="en-US" sz="2200">
                  <a:latin typeface="Arial" charset="0"/>
                  <a:cs typeface="Arial" charset="0"/>
                </a:rPr>
                <a:t>Maleakhi</a:t>
              </a:r>
            </a:p>
          </p:txBody>
        </p:sp>
        <p:sp>
          <p:nvSpPr>
            <p:cNvPr id="107529" name="Rectangle 10"/>
            <p:cNvSpPr>
              <a:spLocks noChangeArrowheads="1"/>
            </p:cNvSpPr>
            <p:nvPr/>
          </p:nvSpPr>
          <p:spPr bwMode="auto">
            <a:xfrm>
              <a:off x="4320" y="96"/>
              <a:ext cx="1200" cy="288"/>
            </a:xfrm>
            <a:prstGeom prst="rect">
              <a:avLst/>
            </a:prstGeom>
            <a:solidFill>
              <a:srgbClr val="004B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lnSpc>
                  <a:spcPct val="100000"/>
                </a:lnSpc>
              </a:pPr>
              <a:r>
                <a:rPr lang="en-US" sz="2400">
                  <a:solidFill>
                    <a:srgbClr val="FFFFFF"/>
                  </a:solidFill>
                  <a:latin typeface="Comic Sans MS" charset="0"/>
                  <a:cs typeface="Arial" charset="0"/>
                </a:rPr>
                <a:t>Nubuatan</a:t>
              </a:r>
            </a:p>
          </p:txBody>
        </p:sp>
      </p:grpSp>
      <p:sp>
        <p:nvSpPr>
          <p:cNvPr id="136196" name="Rectangle 4"/>
          <p:cNvSpPr>
            <a:spLocks noChangeArrowheads="1"/>
          </p:cNvSpPr>
          <p:nvPr/>
        </p:nvSpPr>
        <p:spPr bwMode="auto">
          <a:xfrm>
            <a:off x="2895600" y="404813"/>
            <a:ext cx="3505200" cy="3276600"/>
          </a:xfrm>
          <a:prstGeom prst="rect">
            <a:avLst/>
          </a:prstGeom>
          <a:solidFill>
            <a:srgbClr val="FFFF00"/>
          </a:solidFill>
          <a:ln w="9525">
            <a:solidFill>
              <a:schemeClr val="tx1"/>
            </a:solidFill>
            <a:miter lim="800000"/>
            <a:headEnd/>
            <a:tailEnd/>
          </a:ln>
        </p:spPr>
        <p:txBody>
          <a:bodyPr wrap="none" anchor="ctr"/>
          <a:lstStyle/>
          <a:p>
            <a:pPr algn="ctr">
              <a:lnSpc>
                <a:spcPct val="100000"/>
              </a:lnSpc>
            </a:pPr>
            <a:r>
              <a:rPr lang="en-US" sz="3200">
                <a:solidFill>
                  <a:srgbClr val="FF0066"/>
                </a:solidFill>
                <a:latin typeface="Arial" charset="0"/>
                <a:cs typeface="Arial" charset="0"/>
              </a:rPr>
              <a:t>PUISI</a:t>
            </a:r>
          </a:p>
          <a:p>
            <a:pPr algn="ctr">
              <a:lnSpc>
                <a:spcPct val="100000"/>
              </a:lnSpc>
            </a:pPr>
            <a:r>
              <a:rPr lang="en-US" sz="3200">
                <a:solidFill>
                  <a:srgbClr val="3333FF"/>
                </a:solidFill>
                <a:latin typeface="Arial" charset="0"/>
                <a:cs typeface="Arial" charset="0"/>
              </a:rPr>
              <a:t>Ayub</a:t>
            </a:r>
          </a:p>
          <a:p>
            <a:pPr algn="ctr">
              <a:lnSpc>
                <a:spcPct val="100000"/>
              </a:lnSpc>
            </a:pPr>
            <a:r>
              <a:rPr lang="en-US" sz="3200">
                <a:latin typeface="Arial" charset="0"/>
                <a:cs typeface="Arial" charset="0"/>
              </a:rPr>
              <a:t>Mazmur</a:t>
            </a:r>
          </a:p>
          <a:p>
            <a:pPr algn="ctr">
              <a:lnSpc>
                <a:spcPct val="100000"/>
              </a:lnSpc>
            </a:pPr>
            <a:r>
              <a:rPr lang="en-US" sz="3200">
                <a:solidFill>
                  <a:srgbClr val="3333FF"/>
                </a:solidFill>
                <a:latin typeface="Arial" charset="0"/>
                <a:cs typeface="Arial" charset="0"/>
              </a:rPr>
              <a:t>Amsal</a:t>
            </a:r>
          </a:p>
          <a:p>
            <a:pPr algn="ctr">
              <a:lnSpc>
                <a:spcPct val="100000"/>
              </a:lnSpc>
            </a:pPr>
            <a:r>
              <a:rPr lang="en-US" sz="3200">
                <a:solidFill>
                  <a:srgbClr val="3333FF"/>
                </a:solidFill>
                <a:latin typeface="Arial" charset="0"/>
                <a:cs typeface="Arial" charset="0"/>
              </a:rPr>
              <a:t>Pengkhotbah</a:t>
            </a:r>
          </a:p>
          <a:p>
            <a:pPr algn="ctr">
              <a:lnSpc>
                <a:spcPct val="100000"/>
              </a:lnSpc>
            </a:pPr>
            <a:r>
              <a:rPr lang="en-US" sz="3200">
                <a:latin typeface="Arial" charset="0"/>
                <a:cs typeface="Arial" charset="0"/>
              </a:rPr>
              <a:t>Kidung Agung</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34"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from="(-#ppt_w/2)" to="(#ppt_x)" calcmode="lin" valueType="num">
                                      <p:cBhvr>
                                        <p:cTn id="12" dur="600" fill="hold">
                                          <p:stCondLst>
                                            <p:cond delay="0"/>
                                          </p:stCondLst>
                                        </p:cTn>
                                        <p:tgtEl>
                                          <p:spTgt spid="3"/>
                                        </p:tgtEl>
                                        <p:attrNameLst>
                                          <p:attrName>ppt_x</p:attrName>
                                        </p:attrNameLst>
                                      </p:cBhvr>
                                    </p:anim>
                                    <p:anim from="0" to="-1.0" calcmode="lin" valueType="num">
                                      <p:cBhvr>
                                        <p:cTn id="13" dur="200" decel="50000" autoRev="1" fill="hold">
                                          <p:stCondLst>
                                            <p:cond delay="600"/>
                                          </p:stCondLst>
                                        </p:cTn>
                                        <p:tgtEl>
                                          <p:spTgt spid="3"/>
                                        </p:tgtEl>
                                        <p:attrNameLst>
                                          <p:attrName>xshear</p:attrName>
                                        </p:attrNameLst>
                                      </p:cBhvr>
                                    </p:anim>
                                    <p:animScale>
                                      <p:cBhvr>
                                        <p:cTn id="14" dur="200" decel="100000" autoRev="1" fill="hold">
                                          <p:stCondLst>
                                            <p:cond delay="600"/>
                                          </p:stCondLst>
                                        </p:cTn>
                                        <p:tgtEl>
                                          <p:spTgt spid="3"/>
                                        </p:tgtEl>
                                      </p:cBhvr>
                                      <p:from x="100000" y="100000"/>
                                      <p:to x="80000" y="100000"/>
                                    </p:animScale>
                                    <p:anim by="(#ppt_h/3+#ppt_w*0.1)" calcmode="lin" valueType="num">
                                      <p:cBhvr additive="sum">
                                        <p:cTn id="15" dur="200" decel="100000" autoRev="1" fill="hold">
                                          <p:stCondLst>
                                            <p:cond delay="600"/>
                                          </p:stCondLst>
                                        </p:cTn>
                                        <p:tgtEl>
                                          <p:spTgt spid="3"/>
                                        </p:tgtEl>
                                        <p:attrNameLst>
                                          <p:attrName>ppt_x</p:attrName>
                                        </p:attrNameLst>
                                      </p:cBhvr>
                                    </p:anim>
                                  </p:childTnLst>
                                </p:cTn>
                              </p:par>
                              <p:par>
                                <p:cTn id="16" presetID="10" presetClass="entr" presetSubtype="0" fill="hold" nodeType="withEffect">
                                  <p:stCondLst>
                                    <p:cond delay="0"/>
                                  </p:stCondLst>
                                  <p:childTnLst>
                                    <p:set>
                                      <p:cBhvr>
                                        <p:cTn id="17" dur="1" fill="hold">
                                          <p:stCondLst>
                                            <p:cond delay="0"/>
                                          </p:stCondLst>
                                        </p:cTn>
                                        <p:tgtEl>
                                          <p:spTgt spid="136209"/>
                                        </p:tgtEl>
                                        <p:attrNameLst>
                                          <p:attrName>style.visibility</p:attrName>
                                        </p:attrNameLst>
                                      </p:cBhvr>
                                      <p:to>
                                        <p:strVal val="visible"/>
                                      </p:to>
                                    </p:set>
                                    <p:animEffect transition="in" filter="fade">
                                      <p:cBhvr>
                                        <p:cTn id="18" dur="2000"/>
                                        <p:tgtEl>
                                          <p:spTgt spid="13620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136196"/>
                                        </p:tgtEl>
                                        <p:attrNameLst>
                                          <p:attrName>style.visibility</p:attrName>
                                        </p:attrNameLst>
                                      </p:cBhvr>
                                      <p:to>
                                        <p:strVal val="visible"/>
                                      </p:to>
                                    </p:set>
                                    <p:anim calcmode="discrete" valueType="clr">
                                      <p:cBhvr override="childStyle">
                                        <p:cTn id="23" dur="80"/>
                                        <p:tgtEl>
                                          <p:spTgt spid="136196"/>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36196"/>
                                        </p:tgtEl>
                                        <p:attrNameLst>
                                          <p:attrName>fillcolor</p:attrName>
                                        </p:attrNameLst>
                                      </p:cBhvr>
                                      <p:tavLst>
                                        <p:tav tm="0">
                                          <p:val>
                                            <p:clrVal>
                                              <a:schemeClr val="accent2"/>
                                            </p:clrVal>
                                          </p:val>
                                        </p:tav>
                                        <p:tav tm="50000">
                                          <p:val>
                                            <p:clrVal>
                                              <a:schemeClr val="hlink"/>
                                            </p:clrVal>
                                          </p:val>
                                        </p:tav>
                                      </p:tavLst>
                                    </p:anim>
                                    <p:set>
                                      <p:cBhvr>
                                        <p:cTn id="25" dur="80"/>
                                        <p:tgtEl>
                                          <p:spTgt spid="13619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8565"/>
            <a:ext cx="9144000" cy="1489546"/>
          </a:xfrm>
          <a:solidFill>
            <a:srgbClr val="800000"/>
          </a:solidFill>
          <a:effectLst/>
          <a:extLst/>
        </p:spPr>
        <p:txBody>
          <a:bodyPr anchor="t"/>
          <a:lstStyle/>
          <a:p>
            <a:pPr>
              <a:defRPr/>
            </a:pPr>
            <a:r>
              <a:rPr lang="en-US" sz="3000" b="1">
                <a:effectLst>
                  <a:glow rad="127000">
                    <a:schemeClr val="tx1"/>
                  </a:glow>
                </a:effectLst>
                <a:latin typeface="Arial" charset="0"/>
                <a:ea typeface="ＭＳ Ｐゴシック" charset="0"/>
                <a:cs typeface="ＭＳ Ｐゴシック" charset="0"/>
              </a:rPr>
              <a:t>Jangan mencoba memaksa Tuhan untuk memberi tahu hal-hal yang </a:t>
            </a:r>
            <a:br>
              <a:rPr lang="en-US" sz="3000" b="1">
                <a:effectLst>
                  <a:glow rad="127000">
                    <a:schemeClr val="tx1"/>
                  </a:glow>
                </a:effectLst>
                <a:latin typeface="Arial" charset="0"/>
                <a:ea typeface="ＭＳ Ｐゴシック" charset="0"/>
                <a:cs typeface="ＭＳ Ｐゴシック" charset="0"/>
              </a:rPr>
            </a:br>
            <a:r>
              <a:rPr lang="en-US" sz="3000" b="1">
                <a:effectLst>
                  <a:glow rad="127000">
                    <a:schemeClr val="tx1"/>
                  </a:glow>
                </a:effectLst>
                <a:latin typeface="Arial" charset="0"/>
                <a:ea typeface="ＭＳ Ｐゴシック" charset="0"/>
                <a:cs typeface="ＭＳ Ｐゴシック" charset="0"/>
              </a:rPr>
              <a:t>tidak akan Ia katakan.</a:t>
            </a:r>
            <a:endParaRPr lang="en-US" sz="3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 y="1572568"/>
            <a:ext cx="9143998" cy="50596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defRPr/>
            </a:pPr>
            <a:r>
              <a:rPr lang="en-US" sz="2700" b="1">
                <a:solidFill>
                  <a:srgbClr val="FFFFFF"/>
                </a:solidFill>
                <a:effectLst>
                  <a:glow rad="127000">
                    <a:srgbClr val="000000"/>
                  </a:glow>
                </a:effectLst>
                <a:latin typeface="Arial" charset="0"/>
                <a:ea typeface="ＭＳ Ｐゴシック" charset="0"/>
                <a:cs typeface="ＭＳ Ｐゴシック" charset="0"/>
              </a:rPr>
              <a:t>"Hal-hal yang tersembunyi ialah bagi TUHAN, Allah kita, tetapi hal-hal yang dinyatakan ialah bagi kita dan bagi anak-anak kita sampai selama-lamanya, supaya kita melakukan segala perkataan hukum Taurat ini. (Ulangan 29:29). </a:t>
            </a:r>
            <a:endParaRPr lang="en-US" sz="27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2666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0326"/>
            <a:ext cx="9144000" cy="7359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286114"/>
            <a:ext cx="9144000" cy="1571895"/>
          </a:xfrm>
          <a:effectLst>
            <a:outerShdw blurRad="63500" dist="35921" dir="2700000" algn="ctr" rotWithShape="0">
              <a:schemeClr val="tx2">
                <a:alpha val="74998"/>
              </a:schemeClr>
            </a:outerShdw>
          </a:effectLst>
          <a:extLst/>
        </p:spPr>
        <p:txBody>
          <a:bodyPr/>
          <a:lstStyle/>
          <a:p>
            <a:pPr>
              <a:defRPr/>
            </a:pPr>
            <a:r>
              <a:rPr lang="en-US" sz="5400" b="1">
                <a:effectLst>
                  <a:glow rad="127000">
                    <a:schemeClr val="tx1"/>
                  </a:glow>
                </a:effectLst>
                <a:latin typeface="Arial" charset="0"/>
                <a:ea typeface="ＭＳ Ｐゴシック" charset="0"/>
                <a:cs typeface="ＭＳ Ｐゴシック" charset="0"/>
              </a:rPr>
              <a:t>Mazmur 46:10</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36781"/>
            <a:ext cx="9144000" cy="15718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defRPr/>
            </a:pPr>
            <a:r>
              <a:rPr lang="en-US" sz="4000" b="1">
                <a:solidFill>
                  <a:srgbClr val="FFFFFF"/>
                </a:solidFill>
                <a:effectLst>
                  <a:glow rad="127000">
                    <a:srgbClr val="000000"/>
                  </a:glow>
                </a:effectLst>
                <a:latin typeface="Arial" charset="0"/>
                <a:ea typeface="ＭＳ Ｐゴシック" charset="0"/>
                <a:cs typeface="ＭＳ Ｐゴシック" charset="0"/>
              </a:rPr>
              <a:t>"Diamlah dan ketahuilah, </a:t>
            </a:r>
          </a:p>
          <a:p>
            <a:pPr defTabSz="457200">
              <a:lnSpc>
                <a:spcPct val="100000"/>
              </a:lnSpc>
              <a:defRPr/>
            </a:pPr>
            <a:r>
              <a:rPr lang="en-US" sz="4000" b="1">
                <a:solidFill>
                  <a:srgbClr val="FFFFFF"/>
                </a:solidFill>
                <a:effectLst>
                  <a:glow rad="127000">
                    <a:srgbClr val="000000"/>
                  </a:glow>
                </a:effectLst>
                <a:latin typeface="Arial" charset="0"/>
                <a:ea typeface="ＭＳ Ｐゴシック" charset="0"/>
                <a:cs typeface="ＭＳ Ｐゴシック" charset="0"/>
              </a:rPr>
              <a:t>bahwa Akulah Allah!"</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90099795"/>
      </p:ext>
    </p:extLst>
  </p:cSld>
  <p:clrMapOvr>
    <a:masterClrMapping/>
  </p:clrMapOvr>
  <p:transition spd="slow"/>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2813" y="1268413"/>
            <a:ext cx="3741737" cy="1235075"/>
          </a:xfrm>
        </p:spPr>
        <p:txBody>
          <a:bodyPr/>
          <a:lstStyle/>
          <a:p>
            <a:pPr>
              <a:defRPr/>
            </a:pPr>
            <a:r>
              <a:rPr lang="en-US" dirty="0"/>
              <a:t>Black</a:t>
            </a:r>
          </a:p>
        </p:txBody>
      </p:sp>
    </p:spTree>
    <p:extLst>
      <p:ext uri="{BB962C8B-B14F-4D97-AF65-F5344CB8AC3E}">
        <p14:creationId xmlns:p14="http://schemas.microsoft.com/office/powerpoint/2010/main" val="1193423237"/>
      </p:ext>
    </p:extLst>
  </p:cSld>
  <p:clrMapOvr>
    <a:masterClrMapping/>
  </p:clrMapOvr>
  <p:transition spd="med">
    <p:randomBar dir="vert"/>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800" b="1" dirty="0">
                <a:solidFill>
                  <a:srgbClr val="FFFFFF"/>
                </a:solidFill>
                <a:latin typeface="Arial" charset="0"/>
                <a:ea typeface="ＭＳ Ｐゴシック" charset="0"/>
              </a:rPr>
              <a:t>Link </a:t>
            </a:r>
            <a:r>
              <a:rPr lang="en-US" sz="2800" b="1" dirty="0" err="1">
                <a:solidFill>
                  <a:srgbClr val="FFFFFF"/>
                </a:solidFill>
                <a:latin typeface="Arial" charset="0"/>
                <a:ea typeface="ＭＳ Ｐゴシック" charset="0"/>
              </a:rPr>
              <a:t>khotbah</a:t>
            </a:r>
            <a:r>
              <a:rPr lang="en-US" sz="2800" b="1" dirty="0">
                <a:solidFill>
                  <a:srgbClr val="FFFFFF"/>
                </a:solidFill>
                <a:latin typeface="Arial" charset="0"/>
                <a:ea typeface="ＭＳ Ｐゴシック" charset="0"/>
              </a:rPr>
              <a:t> PL di BibleStudyDownloads.org</a:t>
            </a:r>
            <a:endParaRPr lang="en-US" sz="10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 charset="0"/>
                <a:ea typeface="MS PGothic" charset="0"/>
              </a:rPr>
              <a:t>Dapatkan</a:t>
            </a:r>
            <a:r>
              <a:rPr kumimoji="0" lang="en-US" sz="4000" b="1" i="0" u="none" strike="noStrike" kern="1200" cap="none" spc="0" normalizeH="0" baseline="0" noProof="0" dirty="0">
                <a:ln>
                  <a:noFill/>
                </a:ln>
                <a:solidFill>
                  <a:srgbClr val="FFFFFF"/>
                </a:solidFill>
                <a:effectLst/>
                <a:uLnTx/>
                <a:uFillTx/>
                <a:latin typeface="Arial" charset="0"/>
                <a:ea typeface="MS PGothic" charset="0"/>
              </a:rPr>
              <a:t> slide </a:t>
            </a:r>
            <a:r>
              <a:rPr kumimoji="0" lang="en-US" sz="4000" b="1" i="0" u="none" strike="noStrike" kern="1200" cap="none" spc="0" normalizeH="0" baseline="0" noProof="0" dirty="0" err="1">
                <a:ln>
                  <a:noFill/>
                </a:ln>
                <a:solidFill>
                  <a:srgbClr val="FFFFFF"/>
                </a:solidFill>
                <a:effectLst/>
                <a:uLnTx/>
                <a:uFillTx/>
                <a:latin typeface="Arial" charset="0"/>
                <a:ea typeface="MS PGothic" charset="0"/>
              </a:rPr>
              <a:t>ini</a:t>
            </a:r>
            <a:r>
              <a:rPr kumimoji="0" lang="en-US" sz="4000" b="1" i="0" u="none" strike="noStrike" kern="1200" cap="none" spc="0" normalizeH="0" baseline="0" noProof="0" dirty="0">
                <a:ln>
                  <a:noFill/>
                </a:ln>
                <a:solidFill>
                  <a:srgbClr val="FFFFFF"/>
                </a:solidFill>
                <a:effectLst/>
                <a:uLnTx/>
                <a:uFillTx/>
                <a:latin typeface="Arial" charset="0"/>
                <a:ea typeface="MS PGothic" charset="0"/>
              </a:rPr>
              <a:t> </a:t>
            </a:r>
            <a:r>
              <a:rPr kumimoji="0" lang="en-US" sz="4000" b="1" i="0" u="none" strike="noStrike" kern="1200" cap="none" spc="0" normalizeH="0" baseline="0" noProof="0" dirty="0" err="1">
                <a:ln>
                  <a:noFill/>
                </a:ln>
                <a:solidFill>
                  <a:srgbClr val="FFFFFF"/>
                </a:solidFill>
                <a:effectLst/>
                <a:uLnTx/>
                <a:uFillTx/>
                <a:latin typeface="Arial" charset="0"/>
                <a:ea typeface="MS PGothic" charset="0"/>
              </a:rPr>
              <a:t>tanpa</a:t>
            </a:r>
            <a:r>
              <a:rPr kumimoji="0" lang="en-US" sz="4000" b="1" i="0" u="none" strike="noStrike" kern="1200" cap="none" spc="0" normalizeH="0" baseline="0" noProof="0" dirty="0">
                <a:ln>
                  <a:noFill/>
                </a:ln>
                <a:solidFill>
                  <a:srgbClr val="FFFFFF"/>
                </a:solidFill>
                <a:effectLst/>
                <a:uLnTx/>
                <a:uFillTx/>
                <a:latin typeface="Arial" charset="0"/>
                <a:ea typeface="MS PGothic" charset="0"/>
              </a:rPr>
              <a:t> </a:t>
            </a:r>
            <a:r>
              <a:rPr kumimoji="0" lang="en-US" sz="4000" b="1" i="0" u="none" strike="noStrike" kern="1200" cap="none" spc="0" normalizeH="0" baseline="0" noProof="0" dirty="0" err="1">
                <a:ln>
                  <a:noFill/>
                </a:ln>
                <a:solidFill>
                  <a:srgbClr val="FFFFFF"/>
                </a:solidFill>
                <a:effectLst/>
                <a:uLnTx/>
                <a:uFillTx/>
                <a:latin typeface="Arial" charset="0"/>
                <a:ea typeface="MS PGothic" charset="0"/>
              </a:rPr>
              <a:t>biaya</a:t>
            </a:r>
            <a:endParaRPr kumimoji="0" lang="en-US" sz="1400" b="1" i="0" u="none" strike="noStrike" kern="1200" cap="none" spc="0" normalizeH="0" baseline="0" noProof="0" dirty="0">
              <a:ln>
                <a:noFill/>
              </a:ln>
              <a:solidFill>
                <a:srgbClr val="FFFFFF"/>
              </a:solidFill>
              <a:effectLst/>
              <a:uLnTx/>
              <a:uFillTx/>
              <a:latin typeface="Arial" charset="0"/>
              <a:ea typeface="MS PGothic"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89749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sp>
        <p:nvSpPr>
          <p:cNvPr id="163842" name="Text Box 2"/>
          <p:cNvSpPr txBox="1">
            <a:spLocks noChangeArrowheads="1"/>
          </p:cNvSpPr>
          <p:nvPr/>
        </p:nvSpPr>
        <p:spPr bwMode="auto">
          <a:xfrm>
            <a:off x="8266113" y="-26988"/>
            <a:ext cx="914400"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FFFFFF"/>
                </a:solidFill>
                <a:latin typeface="Arial" charset="0"/>
                <a:cs typeface="Arial" charset="0"/>
              </a:rPr>
              <a:t>358</a:t>
            </a:r>
          </a:p>
        </p:txBody>
      </p:sp>
      <p:sp>
        <p:nvSpPr>
          <p:cNvPr id="163843" name="Rectangle 3"/>
          <p:cNvSpPr>
            <a:spLocks noGrp="1" noChangeArrowheads="1"/>
          </p:cNvSpPr>
          <p:nvPr>
            <p:ph type="title"/>
          </p:nvPr>
        </p:nvSpPr>
        <p:spPr>
          <a:xfrm>
            <a:off x="1828800" y="152400"/>
            <a:ext cx="5562600" cy="11430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Argumen</a:t>
            </a:r>
            <a:endParaRPr lang="en-US">
              <a:solidFill>
                <a:srgbClr val="FFFFFF"/>
              </a:solidFill>
              <a:latin typeface="Arial Black" charset="0"/>
              <a:ea typeface="宋体" charset="0"/>
              <a:cs typeface="宋体" charset="0"/>
            </a:endParaRPr>
          </a:p>
        </p:txBody>
      </p:sp>
      <p:sp>
        <p:nvSpPr>
          <p:cNvPr id="32773" name="Rectangle 5"/>
          <p:cNvSpPr>
            <a:spLocks noChangeArrowheads="1"/>
          </p:cNvSpPr>
          <p:nvPr/>
        </p:nvSpPr>
        <p:spPr bwMode="auto">
          <a:xfrm>
            <a:off x="1447800" y="1773238"/>
            <a:ext cx="7467600" cy="4856162"/>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42900" indent="-342900">
              <a:lnSpc>
                <a:spcPct val="100000"/>
              </a:lnSpc>
              <a:spcBef>
                <a:spcPct val="20000"/>
              </a:spcBef>
              <a:buClr>
                <a:srgbClr val="FFFFFF"/>
              </a:buClr>
              <a:buFont typeface="Wingdings" charset="0"/>
              <a:buChar char="q"/>
            </a:pPr>
            <a:r>
              <a:rPr lang="en-US" altLang="zh-CN" sz="2250" b="1">
                <a:solidFill>
                  <a:srgbClr val="FFFFFF"/>
                </a:solidFill>
                <a:latin typeface="Arial" charset="0"/>
                <a:cs typeface="Arial" charset="0"/>
              </a:rPr>
              <a:t>Kitab Ayub dimulai dengan sebuah narasi di mana Ayub menderita di tangan Iblis (pasal 1–2), bergumul dalam prosa dengan 4 sahabat &amp; Tuhan tentang penyebab penderitaannya (pasal  3–41), &amp; menyimpulkan lagi dalam sebuah narasi tentang Tuhan membenarkan dia atas responnya yang benar (pasal 42).  </a:t>
            </a:r>
          </a:p>
          <a:p>
            <a:pPr marL="342900" indent="-342900">
              <a:lnSpc>
                <a:spcPct val="100000"/>
              </a:lnSpc>
              <a:spcBef>
                <a:spcPct val="20000"/>
              </a:spcBef>
              <a:buClr>
                <a:srgbClr val="FFFFFF"/>
              </a:buClr>
              <a:buFont typeface="Wingdings" charset="0"/>
              <a:buChar char="q"/>
            </a:pPr>
            <a:r>
              <a:rPr lang="en-US" altLang="zh-CN" sz="2250" b="1">
                <a:solidFill>
                  <a:srgbClr val="FFFFFF"/>
                </a:solidFill>
                <a:latin typeface="Arial" charset="0"/>
                <a:cs typeface="Arial" charset="0"/>
              </a:rPr>
              <a:t>Sebagian besar buku ini berkisar pada 3 siklus dakwaan dari ketiga sahabatnya (pasal 3–31), Elihu (pasal 32–37), &amp; akhirnya Tuhan, yang menyatakan bahwa ia tidak boleh mempertanyakan alasan penderitaannya karena ia tidak akan mampu memahami dan kedaulatan jalan-Nya (pasal 38-41).</a:t>
            </a:r>
          </a:p>
        </p:txBody>
      </p:sp>
      <p:pic>
        <p:nvPicPr>
          <p:cNvPr id="163845" name="Picture 6" descr="shepherd-overseer-714079.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2057400" cy="1646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8413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2773">
                                            <p:txEl>
                                              <p:pRg st="0" end="0"/>
                                            </p:txEl>
                                          </p:spTgt>
                                        </p:tgtEl>
                                        <p:attrNameLst>
                                          <p:attrName>style.visibility</p:attrName>
                                        </p:attrNameLst>
                                      </p:cBhvr>
                                      <p:to>
                                        <p:strVal val="visible"/>
                                      </p:to>
                                    </p:set>
                                    <p:anim calcmode="lin" valueType="num">
                                      <p:cBhvr additive="base">
                                        <p:cTn id="7" dur="500" fill="hold"/>
                                        <p:tgtEl>
                                          <p:spTgt spid="3277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277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32773">
                                            <p:txEl>
                                              <p:pRg st="1" end="1"/>
                                            </p:txEl>
                                          </p:spTgt>
                                        </p:tgtEl>
                                        <p:attrNameLst>
                                          <p:attrName>style.visibility</p:attrName>
                                        </p:attrNameLst>
                                      </p:cBhvr>
                                      <p:to>
                                        <p:strVal val="visible"/>
                                      </p:to>
                                    </p:set>
                                    <p:anim calcmode="lin" valueType="num">
                                      <p:cBhvr additive="base">
                                        <p:cTn id="13" dur="500" fill="hold"/>
                                        <p:tgtEl>
                                          <p:spTgt spid="3277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277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build="p"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64866" name="Picture 9" descr="job0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443163"/>
            <a:ext cx="4800600" cy="441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67" name="Text Box 2"/>
          <p:cNvSpPr txBox="1">
            <a:spLocks noChangeArrowheads="1"/>
          </p:cNvSpPr>
          <p:nvPr/>
        </p:nvSpPr>
        <p:spPr bwMode="auto">
          <a:xfrm>
            <a:off x="7772400" y="4445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FFFFFF"/>
                </a:solidFill>
                <a:latin typeface="Arial" charset="0"/>
                <a:cs typeface="Arial" charset="0"/>
              </a:rPr>
              <a:t>358-359</a:t>
            </a:r>
          </a:p>
        </p:txBody>
      </p:sp>
      <p:sp>
        <p:nvSpPr>
          <p:cNvPr id="164868" name="Rectangle 3"/>
          <p:cNvSpPr>
            <a:spLocks noGrp="1" noChangeArrowheads="1"/>
          </p:cNvSpPr>
          <p:nvPr>
            <p:ph type="title"/>
          </p:nvPr>
        </p:nvSpPr>
        <p:spPr>
          <a:xfrm>
            <a:off x="1752600" y="152400"/>
            <a:ext cx="5562600" cy="1066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Sintese</a:t>
            </a:r>
            <a:endParaRPr lang="en-US">
              <a:solidFill>
                <a:srgbClr val="FFFFFF"/>
              </a:solidFill>
              <a:latin typeface="Arial Black" charset="0"/>
              <a:ea typeface="宋体" charset="0"/>
              <a:cs typeface="宋体" charset="0"/>
            </a:endParaRPr>
          </a:p>
        </p:txBody>
      </p:sp>
      <p:sp>
        <p:nvSpPr>
          <p:cNvPr id="36870" name="Text Box 6"/>
          <p:cNvSpPr txBox="1">
            <a:spLocks noChangeArrowheads="1"/>
          </p:cNvSpPr>
          <p:nvPr/>
        </p:nvSpPr>
        <p:spPr bwMode="auto">
          <a:xfrm>
            <a:off x="1524000" y="2286000"/>
            <a:ext cx="6019800" cy="523875"/>
          </a:xfrm>
          <a:prstGeom prst="rect">
            <a:avLst/>
          </a:prstGeom>
          <a:solidFill>
            <a:srgbClr val="000000"/>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pPr>
            <a:r>
              <a:rPr lang="en-US" altLang="zh-CN" sz="2800" b="1">
                <a:solidFill>
                  <a:srgbClr val="FFFFFF"/>
                </a:solidFill>
                <a:latin typeface="Arial" charset="0"/>
                <a:cs typeface="Arial" charset="0"/>
              </a:rPr>
              <a:t>1–2   Penderitaan orang benar</a:t>
            </a:r>
          </a:p>
        </p:txBody>
      </p:sp>
      <p:sp>
        <p:nvSpPr>
          <p:cNvPr id="164870" name="Text Box 7"/>
          <p:cNvSpPr txBox="1">
            <a:spLocks noChangeArrowheads="1"/>
          </p:cNvSpPr>
          <p:nvPr/>
        </p:nvSpPr>
        <p:spPr bwMode="auto">
          <a:xfrm>
            <a:off x="684213" y="1268413"/>
            <a:ext cx="7121525" cy="984885"/>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pPr>
            <a:r>
              <a:rPr lang="en-US" altLang="zh-CN" sz="2900" b="1">
                <a:latin typeface="Arial" charset="0"/>
                <a:cs typeface="Arial" charset="0"/>
              </a:rPr>
              <a:t>Allah Yang Tak Dapat Dipahami Menjelaskan Penderitaan Orang Benar</a:t>
            </a:r>
            <a:endParaRPr lang="en-US" altLang="zh-CN" sz="2900" b="1" dirty="0">
              <a:latin typeface="Arial" charset="0"/>
              <a:cs typeface="Arial" charset="0"/>
            </a:endParaRPr>
          </a:p>
        </p:txBody>
      </p:sp>
      <p:sp>
        <p:nvSpPr>
          <p:cNvPr id="36872" name="Text Box 8"/>
          <p:cNvSpPr txBox="1">
            <a:spLocks noChangeArrowheads="1"/>
          </p:cNvSpPr>
          <p:nvPr/>
        </p:nvSpPr>
        <p:spPr bwMode="auto">
          <a:xfrm>
            <a:off x="2123728" y="4211638"/>
            <a:ext cx="6715472" cy="523220"/>
          </a:xfrm>
          <a:prstGeom prst="rect">
            <a:avLst/>
          </a:prstGeom>
          <a:solidFill>
            <a:srgbClr val="000000"/>
          </a:solidFill>
          <a:ln w="9525">
            <a:solidFill>
              <a:srgbClr val="000000"/>
            </a:solidFill>
            <a:miter lim="800000"/>
            <a:headEnd/>
            <a:tailEnd/>
          </a:ln>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pPr>
            <a:r>
              <a:rPr lang="en-US" altLang="zh-CN" sz="2800" b="1">
                <a:solidFill>
                  <a:srgbClr val="FFFFFF"/>
                </a:solidFill>
                <a:latin typeface="Arial" charset="0"/>
                <a:cs typeface="Arial" charset="0"/>
              </a:rPr>
              <a:t>3–41   Dialog yang tidak menghasilkan</a:t>
            </a:r>
          </a:p>
        </p:txBody>
      </p:sp>
      <p:sp>
        <p:nvSpPr>
          <p:cNvPr id="36873" name="Text Box 9"/>
          <p:cNvSpPr txBox="1">
            <a:spLocks noChangeArrowheads="1"/>
          </p:cNvSpPr>
          <p:nvPr/>
        </p:nvSpPr>
        <p:spPr bwMode="auto">
          <a:xfrm>
            <a:off x="5029200" y="6096000"/>
            <a:ext cx="3962400" cy="523875"/>
          </a:xfrm>
          <a:prstGeom prst="rect">
            <a:avLst/>
          </a:prstGeom>
          <a:solidFill>
            <a:srgbClr val="000000"/>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pPr>
            <a:r>
              <a:rPr lang="en-US" altLang="zh-CN" sz="2800" b="1">
                <a:solidFill>
                  <a:srgbClr val="FFFFFF"/>
                </a:solidFill>
                <a:latin typeface="Arial" charset="0"/>
                <a:cs typeface="Arial" charset="0"/>
              </a:rPr>
              <a:t>42    Pemulihan</a:t>
            </a:r>
          </a:p>
        </p:txBody>
      </p:sp>
    </p:spTree>
    <p:extLst>
      <p:ext uri="{BB962C8B-B14F-4D97-AF65-F5344CB8AC3E}">
        <p14:creationId xmlns:p14="http://schemas.microsoft.com/office/powerpoint/2010/main" val="12523884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870"/>
                                        </p:tgtEl>
                                        <p:attrNameLst>
                                          <p:attrName>style.visibility</p:attrName>
                                        </p:attrNameLst>
                                      </p:cBhvr>
                                      <p:to>
                                        <p:strVal val="visible"/>
                                      </p:to>
                                    </p:set>
                                    <p:anim calcmode="lin" valueType="num">
                                      <p:cBhvr additive="base">
                                        <p:cTn id="7" dur="500" fill="hold"/>
                                        <p:tgtEl>
                                          <p:spTgt spid="36870"/>
                                        </p:tgtEl>
                                        <p:attrNameLst>
                                          <p:attrName>ppt_x</p:attrName>
                                        </p:attrNameLst>
                                      </p:cBhvr>
                                      <p:tavLst>
                                        <p:tav tm="0">
                                          <p:val>
                                            <p:strVal val="0-#ppt_w/2"/>
                                          </p:val>
                                        </p:tav>
                                        <p:tav tm="100000">
                                          <p:val>
                                            <p:strVal val="#ppt_x"/>
                                          </p:val>
                                        </p:tav>
                                      </p:tavLst>
                                    </p:anim>
                                    <p:anim calcmode="lin" valueType="num">
                                      <p:cBhvr additive="base">
                                        <p:cTn id="8" dur="500" fill="hold"/>
                                        <p:tgtEl>
                                          <p:spTgt spid="3687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6872"/>
                                        </p:tgtEl>
                                        <p:attrNameLst>
                                          <p:attrName>style.visibility</p:attrName>
                                        </p:attrNameLst>
                                      </p:cBhvr>
                                      <p:to>
                                        <p:strVal val="visible"/>
                                      </p:to>
                                    </p:set>
                                    <p:anim calcmode="lin" valueType="num">
                                      <p:cBhvr additive="base">
                                        <p:cTn id="13" dur="500" fill="hold"/>
                                        <p:tgtEl>
                                          <p:spTgt spid="36872"/>
                                        </p:tgtEl>
                                        <p:attrNameLst>
                                          <p:attrName>ppt_x</p:attrName>
                                        </p:attrNameLst>
                                      </p:cBhvr>
                                      <p:tavLst>
                                        <p:tav tm="0">
                                          <p:val>
                                            <p:strVal val="0-#ppt_w/2"/>
                                          </p:val>
                                        </p:tav>
                                        <p:tav tm="100000">
                                          <p:val>
                                            <p:strVal val="#ppt_x"/>
                                          </p:val>
                                        </p:tav>
                                      </p:tavLst>
                                    </p:anim>
                                    <p:anim calcmode="lin" valueType="num">
                                      <p:cBhvr additive="base">
                                        <p:cTn id="14" dur="500" fill="hold"/>
                                        <p:tgtEl>
                                          <p:spTgt spid="3687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6873"/>
                                        </p:tgtEl>
                                        <p:attrNameLst>
                                          <p:attrName>style.visibility</p:attrName>
                                        </p:attrNameLst>
                                      </p:cBhvr>
                                      <p:to>
                                        <p:strVal val="visible"/>
                                      </p:to>
                                    </p:set>
                                    <p:anim calcmode="lin" valueType="num">
                                      <p:cBhvr additive="base">
                                        <p:cTn id="19" dur="500" fill="hold"/>
                                        <p:tgtEl>
                                          <p:spTgt spid="36873"/>
                                        </p:tgtEl>
                                        <p:attrNameLst>
                                          <p:attrName>ppt_x</p:attrName>
                                        </p:attrNameLst>
                                      </p:cBhvr>
                                      <p:tavLst>
                                        <p:tav tm="0">
                                          <p:val>
                                            <p:strVal val="0-#ppt_w/2"/>
                                          </p:val>
                                        </p:tav>
                                        <p:tav tm="100000">
                                          <p:val>
                                            <p:strVal val="#ppt_x"/>
                                          </p:val>
                                        </p:tav>
                                      </p:tavLst>
                                    </p:anim>
                                    <p:anim calcmode="lin" valueType="num">
                                      <p:cBhvr additive="base">
                                        <p:cTn id="20" dur="500" fill="hold"/>
                                        <p:tgtEl>
                                          <p:spTgt spid="368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animBg="1" autoUpdateAnimBg="0"/>
      <p:bldP spid="36872" grpId="0" animBg="1" autoUpdateAnimBg="0"/>
      <p:bldP spid="36873" grpId="0" animBg="1"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17" name="Rectangle 169">
            <a:extLst>
              <a:ext uri="{FF2B5EF4-FFF2-40B4-BE49-F238E27FC236}">
                <a16:creationId xmlns:a16="http://schemas.microsoft.com/office/drawing/2014/main" id="{C0192CC0-4B47-4400-AE03-FA3BEC4E902D}"/>
              </a:ext>
            </a:extLst>
          </p:cNvPr>
          <p:cNvSpPr>
            <a:spLocks noChangeArrowheads="1"/>
          </p:cNvSpPr>
          <p:nvPr/>
        </p:nvSpPr>
        <p:spPr bwMode="auto">
          <a:xfrm>
            <a:off x="6544" y="1058237"/>
            <a:ext cx="1819197" cy="871951"/>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ORANG</a:t>
            </a:r>
          </a:p>
        </p:txBody>
      </p:sp>
      <p:sp>
        <p:nvSpPr>
          <p:cNvPr id="118" name="Rectangle 170">
            <a:extLst>
              <a:ext uri="{FF2B5EF4-FFF2-40B4-BE49-F238E27FC236}">
                <a16:creationId xmlns:a16="http://schemas.microsoft.com/office/drawing/2014/main" id="{C24C72B9-F3A3-4F06-9E96-DE63F2355EA1}"/>
              </a:ext>
            </a:extLst>
          </p:cNvPr>
          <p:cNvSpPr>
            <a:spLocks noChangeArrowheads="1"/>
          </p:cNvSpPr>
          <p:nvPr/>
        </p:nvSpPr>
        <p:spPr bwMode="auto">
          <a:xfrm>
            <a:off x="1825741" y="1058237"/>
            <a:ext cx="1819197" cy="871951"/>
          </a:xfrm>
          <a:prstGeom prst="rect">
            <a:avLst/>
          </a:prstGeom>
          <a:solidFill>
            <a:srgbClr val="000000"/>
          </a:solidFill>
          <a:ln w="12700" cap="sq">
            <a:solidFill>
              <a:schemeClr val="tx1"/>
            </a:solidFill>
            <a:miter lim="800000"/>
            <a:headEnd/>
            <a:tailEnd/>
          </a:ln>
        </p:spPr>
        <p:txBody>
          <a:bodyPr lIns="0" tIns="0" rIns="0" bIns="0" anchor="ctr" anchorCtr="1"/>
          <a:lstStyle/>
          <a:p>
            <a:pPr algn="ctr">
              <a:lnSpc>
                <a:spcPct val="100000"/>
              </a:lnSpc>
            </a:pPr>
            <a:r>
              <a:rPr lang="en-US" sz="2400" b="1">
                <a:solidFill>
                  <a:srgbClr val="E9E2B6"/>
                </a:solidFill>
              </a:rPr>
              <a:t>RESPON</a:t>
            </a:r>
          </a:p>
        </p:txBody>
      </p:sp>
      <p:sp>
        <p:nvSpPr>
          <p:cNvPr id="119" name="Rectangle 171">
            <a:extLst>
              <a:ext uri="{FF2B5EF4-FFF2-40B4-BE49-F238E27FC236}">
                <a16:creationId xmlns:a16="http://schemas.microsoft.com/office/drawing/2014/main" id="{BD62764B-C8CC-411A-A551-45610F53AB48}"/>
              </a:ext>
            </a:extLst>
          </p:cNvPr>
          <p:cNvSpPr>
            <a:spLocks noChangeArrowheads="1"/>
          </p:cNvSpPr>
          <p:nvPr/>
        </p:nvSpPr>
        <p:spPr bwMode="auto">
          <a:xfrm>
            <a:off x="3644939" y="1058237"/>
            <a:ext cx="1819197" cy="871951"/>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SOLUSI</a:t>
            </a:r>
          </a:p>
        </p:txBody>
      </p:sp>
      <p:sp>
        <p:nvSpPr>
          <p:cNvPr id="120" name="Rectangle 172">
            <a:extLst>
              <a:ext uri="{FF2B5EF4-FFF2-40B4-BE49-F238E27FC236}">
                <a16:creationId xmlns:a16="http://schemas.microsoft.com/office/drawing/2014/main" id="{6120570C-EDC5-49ED-9205-BFA16C658076}"/>
              </a:ext>
            </a:extLst>
          </p:cNvPr>
          <p:cNvSpPr>
            <a:spLocks noChangeArrowheads="1"/>
          </p:cNvSpPr>
          <p:nvPr/>
        </p:nvSpPr>
        <p:spPr bwMode="auto">
          <a:xfrm>
            <a:off x="5464136" y="1058237"/>
            <a:ext cx="1819197" cy="871951"/>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PERSAMAAN MODERN</a:t>
            </a:r>
          </a:p>
        </p:txBody>
      </p:sp>
      <p:sp>
        <p:nvSpPr>
          <p:cNvPr id="121" name="Rectangle 173">
            <a:extLst>
              <a:ext uri="{FF2B5EF4-FFF2-40B4-BE49-F238E27FC236}">
                <a16:creationId xmlns:a16="http://schemas.microsoft.com/office/drawing/2014/main" id="{EB67589D-7462-47EA-955E-BF1254B6654E}"/>
              </a:ext>
            </a:extLst>
          </p:cNvPr>
          <p:cNvSpPr>
            <a:spLocks noChangeArrowheads="1"/>
          </p:cNvSpPr>
          <p:nvPr/>
        </p:nvSpPr>
        <p:spPr bwMode="auto">
          <a:xfrm>
            <a:off x="7283334" y="1058237"/>
            <a:ext cx="1819197" cy="871951"/>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JAWABAN</a:t>
            </a:r>
          </a:p>
        </p:txBody>
      </p:sp>
      <p:sp>
        <p:nvSpPr>
          <p:cNvPr id="107" name="Rectangle 174">
            <a:extLst>
              <a:ext uri="{FF2B5EF4-FFF2-40B4-BE49-F238E27FC236}">
                <a16:creationId xmlns:a16="http://schemas.microsoft.com/office/drawing/2014/main" id="{A87AEC09-8B5A-417A-A06C-743CECF12776}"/>
              </a:ext>
            </a:extLst>
          </p:cNvPr>
          <p:cNvSpPr>
            <a:spLocks noChangeArrowheads="1"/>
          </p:cNvSpPr>
          <p:nvPr/>
        </p:nvSpPr>
        <p:spPr bwMode="auto">
          <a:xfrm>
            <a:off x="6544" y="1924687"/>
            <a:ext cx="1819197" cy="87745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1</a:t>
            </a:r>
            <a:r>
              <a:rPr lang="en-US" sz="2400" b="1">
                <a:solidFill>
                  <a:srgbClr val="E9E2B6"/>
                </a:solidFill>
                <a:latin typeface="Arial Narrow" pitchFamily="-105" charset="0"/>
                <a:ea typeface="Times New Roman" pitchFamily="-105" charset="0"/>
                <a:cs typeface="Times New Roman" pitchFamily="-105" charset="0"/>
              </a:rPr>
              <a:t>. Istri Ayub</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08" name="Rectangle 175">
            <a:extLst>
              <a:ext uri="{FF2B5EF4-FFF2-40B4-BE49-F238E27FC236}">
                <a16:creationId xmlns:a16="http://schemas.microsoft.com/office/drawing/2014/main" id="{75DB9B58-5007-48A0-8126-231C83EAE01F}"/>
              </a:ext>
            </a:extLst>
          </p:cNvPr>
          <p:cNvSpPr>
            <a:spLocks noChangeArrowheads="1"/>
          </p:cNvSpPr>
          <p:nvPr/>
        </p:nvSpPr>
        <p:spPr bwMode="auto">
          <a:xfrm>
            <a:off x="1825741" y="1924687"/>
            <a:ext cx="1982794" cy="87745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Kutukilah Allah &amp; matilah (2:9)</a:t>
            </a:r>
          </a:p>
        </p:txBody>
      </p:sp>
      <p:sp>
        <p:nvSpPr>
          <p:cNvPr id="109" name="Rectangle 176">
            <a:extLst>
              <a:ext uri="{FF2B5EF4-FFF2-40B4-BE49-F238E27FC236}">
                <a16:creationId xmlns:a16="http://schemas.microsoft.com/office/drawing/2014/main" id="{628A7E2A-290B-43A3-8BDA-82472864F8EC}"/>
              </a:ext>
            </a:extLst>
          </p:cNvPr>
          <p:cNvSpPr>
            <a:spLocks noChangeArrowheads="1"/>
          </p:cNvSpPr>
          <p:nvPr/>
        </p:nvSpPr>
        <p:spPr bwMode="auto">
          <a:xfrm>
            <a:off x="3644939" y="1924687"/>
            <a:ext cx="1819197" cy="87745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Bunuh diri</a:t>
            </a:r>
          </a:p>
        </p:txBody>
      </p:sp>
      <p:sp>
        <p:nvSpPr>
          <p:cNvPr id="110" name="Rectangle 177">
            <a:extLst>
              <a:ext uri="{FF2B5EF4-FFF2-40B4-BE49-F238E27FC236}">
                <a16:creationId xmlns:a16="http://schemas.microsoft.com/office/drawing/2014/main" id="{0D792A45-9D64-481D-AC6E-AF1B37905F38}"/>
              </a:ext>
            </a:extLst>
          </p:cNvPr>
          <p:cNvSpPr>
            <a:spLocks noChangeArrowheads="1"/>
          </p:cNvSpPr>
          <p:nvPr/>
        </p:nvSpPr>
        <p:spPr bwMode="auto">
          <a:xfrm>
            <a:off x="5464136" y="1924687"/>
            <a:ext cx="1819197" cy="87745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Anak muda</a:t>
            </a:r>
          </a:p>
        </p:txBody>
      </p:sp>
      <p:sp>
        <p:nvSpPr>
          <p:cNvPr id="111" name="Rectangle 178">
            <a:extLst>
              <a:ext uri="{FF2B5EF4-FFF2-40B4-BE49-F238E27FC236}">
                <a16:creationId xmlns:a16="http://schemas.microsoft.com/office/drawing/2014/main" id="{CE4F750C-F693-4F34-873D-A23249A5668A}"/>
              </a:ext>
            </a:extLst>
          </p:cNvPr>
          <p:cNvSpPr>
            <a:spLocks noChangeArrowheads="1"/>
          </p:cNvSpPr>
          <p:nvPr/>
        </p:nvSpPr>
        <p:spPr bwMode="auto">
          <a:xfrm>
            <a:off x="7283334" y="1924687"/>
            <a:ext cx="1819197" cy="87745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Tidak dapat diterima</a:t>
            </a:r>
          </a:p>
        </p:txBody>
      </p:sp>
      <p:sp>
        <p:nvSpPr>
          <p:cNvPr id="112" name="Rectangle 179">
            <a:extLst>
              <a:ext uri="{FF2B5EF4-FFF2-40B4-BE49-F238E27FC236}">
                <a16:creationId xmlns:a16="http://schemas.microsoft.com/office/drawing/2014/main" id="{82D70B59-3018-4E28-8610-5E1E7EB4BEAD}"/>
              </a:ext>
            </a:extLst>
          </p:cNvPr>
          <p:cNvSpPr>
            <a:spLocks noChangeArrowheads="1"/>
          </p:cNvSpPr>
          <p:nvPr/>
        </p:nvSpPr>
        <p:spPr bwMode="auto">
          <a:xfrm>
            <a:off x="6544" y="2802139"/>
            <a:ext cx="1819197" cy="87195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cs typeface="Times New Roman" charset="0"/>
              </a:rPr>
              <a:t>2</a:t>
            </a:r>
            <a:r>
              <a:rPr lang="en-US" sz="2400" b="1">
                <a:solidFill>
                  <a:srgbClr val="E9E2B6"/>
                </a:solidFill>
                <a:cs typeface="Times New Roman" charset="0"/>
              </a:rPr>
              <a:t>. Tiga </a:t>
            </a:r>
            <a:r>
              <a:rPr lang="ru-RU" altLang="ja-JP" sz="2400" b="1">
                <a:solidFill>
                  <a:srgbClr val="E9E2B6"/>
                </a:solidFill>
                <a:cs typeface="Times New Roman" charset="0"/>
              </a:rPr>
              <a:t>“</a:t>
            </a:r>
            <a:r>
              <a:rPr lang="en-US" sz="2400" b="1">
                <a:solidFill>
                  <a:srgbClr val="E9E2B6"/>
                </a:solidFill>
                <a:cs typeface="Times New Roman" charset="0"/>
              </a:rPr>
              <a:t>sahabat</a:t>
            </a:r>
            <a:r>
              <a:rPr lang="ru-RU" altLang="ja-JP" sz="2400" b="1">
                <a:solidFill>
                  <a:srgbClr val="E9E2B6"/>
                </a:solidFill>
                <a:cs typeface="Times New Roman" charset="0"/>
              </a:rPr>
              <a:t>"</a:t>
            </a:r>
            <a:endParaRPr lang="en-US" sz="2400" b="1" dirty="0">
              <a:solidFill>
                <a:srgbClr val="E9E2B6"/>
              </a:solidFill>
              <a:cs typeface="Times New Roman" charset="0"/>
            </a:endParaRPr>
          </a:p>
        </p:txBody>
      </p:sp>
      <p:sp>
        <p:nvSpPr>
          <p:cNvPr id="113" name="Rectangle 180">
            <a:extLst>
              <a:ext uri="{FF2B5EF4-FFF2-40B4-BE49-F238E27FC236}">
                <a16:creationId xmlns:a16="http://schemas.microsoft.com/office/drawing/2014/main" id="{5090B705-84EF-46CA-8001-88FB404C494B}"/>
              </a:ext>
            </a:extLst>
          </p:cNvPr>
          <p:cNvSpPr>
            <a:spLocks noChangeArrowheads="1"/>
          </p:cNvSpPr>
          <p:nvPr/>
        </p:nvSpPr>
        <p:spPr bwMode="auto">
          <a:xfrm>
            <a:off x="1581982" y="2802139"/>
            <a:ext cx="2300172" cy="87195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200" b="1">
                <a:solidFill>
                  <a:srgbClr val="E9E2B6"/>
                </a:solidFill>
                <a:latin typeface="Arial Narrow" pitchFamily="-105" charset="0"/>
                <a:ea typeface="Times New Roman" pitchFamily="-105" charset="0"/>
                <a:cs typeface="Times New Roman" pitchFamily="-105" charset="0"/>
              </a:rPr>
              <a:t>Penderitaan adalah akibat dosa (4:7-8)</a:t>
            </a:r>
          </a:p>
        </p:txBody>
      </p:sp>
      <p:sp>
        <p:nvSpPr>
          <p:cNvPr id="114" name="Rectangle 181">
            <a:extLst>
              <a:ext uri="{FF2B5EF4-FFF2-40B4-BE49-F238E27FC236}">
                <a16:creationId xmlns:a16="http://schemas.microsoft.com/office/drawing/2014/main" id="{45A2D811-89BB-43FB-ACC3-EFCE9A20F3E1}"/>
              </a:ext>
            </a:extLst>
          </p:cNvPr>
          <p:cNvSpPr>
            <a:spLocks noChangeArrowheads="1"/>
          </p:cNvSpPr>
          <p:nvPr/>
        </p:nvSpPr>
        <p:spPr bwMode="auto">
          <a:xfrm>
            <a:off x="3880518" y="2802139"/>
            <a:ext cx="1583618" cy="87195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Pertobatan</a:t>
            </a:r>
          </a:p>
        </p:txBody>
      </p:sp>
      <p:sp>
        <p:nvSpPr>
          <p:cNvPr id="115" name="Rectangle 182">
            <a:extLst>
              <a:ext uri="{FF2B5EF4-FFF2-40B4-BE49-F238E27FC236}">
                <a16:creationId xmlns:a16="http://schemas.microsoft.com/office/drawing/2014/main" id="{EB5C6E5C-1679-43DF-B9FA-4277C3BC2672}"/>
              </a:ext>
            </a:extLst>
          </p:cNvPr>
          <p:cNvSpPr>
            <a:spLocks noChangeArrowheads="1"/>
          </p:cNvSpPr>
          <p:nvPr/>
        </p:nvSpPr>
        <p:spPr bwMode="auto">
          <a:xfrm>
            <a:off x="5464136" y="2802139"/>
            <a:ext cx="1819197" cy="87195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ru-RU" sz="2400" b="1">
                <a:solidFill>
                  <a:srgbClr val="E9E2B6"/>
                </a:solidFill>
                <a:latin typeface="Arial Narrow" pitchFamily="-105" charset="0"/>
                <a:ea typeface="Times New Roman" pitchFamily="-105" charset="0"/>
                <a:cs typeface="Times New Roman" pitchFamily="-105" charset="0"/>
              </a:rPr>
              <a:t>“</a:t>
            </a:r>
            <a:r>
              <a:rPr lang="en-US" sz="2400" b="1">
                <a:solidFill>
                  <a:srgbClr val="E9E2B6"/>
                </a:solidFill>
                <a:latin typeface="Arial Narrow" pitchFamily="-105" charset="0"/>
                <a:ea typeface="Times New Roman" pitchFamily="-105" charset="0"/>
                <a:cs typeface="Times New Roman" pitchFamily="-105" charset="0"/>
              </a:rPr>
              <a:t>Sebut, dan tuntutlah”</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16" name="Rectangle 183">
            <a:extLst>
              <a:ext uri="{FF2B5EF4-FFF2-40B4-BE49-F238E27FC236}">
                <a16:creationId xmlns:a16="http://schemas.microsoft.com/office/drawing/2014/main" id="{2A357F95-C8B4-4416-9EE0-890EA6183F52}"/>
              </a:ext>
            </a:extLst>
          </p:cNvPr>
          <p:cNvSpPr>
            <a:spLocks noChangeArrowheads="1"/>
          </p:cNvSpPr>
          <p:nvPr/>
        </p:nvSpPr>
        <p:spPr bwMode="auto">
          <a:xfrm>
            <a:off x="7283334" y="2802139"/>
            <a:ext cx="1819197" cy="87195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b="1">
                <a:solidFill>
                  <a:srgbClr val="E9E2B6"/>
                </a:solidFill>
                <a:latin typeface="Arial Narrow" pitchFamily="-105" charset="0"/>
                <a:ea typeface="Times New Roman" pitchFamily="-105" charset="0"/>
                <a:cs typeface="Times New Roman" pitchFamily="-105" charset="0"/>
              </a:rPr>
              <a:t>Tidak selalu </a:t>
            </a:r>
          </a:p>
          <a:p>
            <a:pPr algn="ctr">
              <a:lnSpc>
                <a:spcPct val="100000"/>
              </a:lnSpc>
              <a:defRPr/>
            </a:pPr>
            <a:r>
              <a:rPr lang="en-US" b="1">
                <a:solidFill>
                  <a:srgbClr val="E9E2B6"/>
                </a:solidFill>
                <a:latin typeface="Arial Narrow" pitchFamily="-105" charset="0"/>
                <a:ea typeface="Times New Roman" pitchFamily="-105" charset="0"/>
                <a:cs typeface="Times New Roman" pitchFamily="-105" charset="0"/>
              </a:rPr>
              <a:t>dapat diterapkan</a:t>
            </a:r>
          </a:p>
        </p:txBody>
      </p:sp>
      <p:grpSp>
        <p:nvGrpSpPr>
          <p:cNvPr id="2" name="Group 261"/>
          <p:cNvGrpSpPr>
            <a:grpSpLocks/>
          </p:cNvGrpSpPr>
          <p:nvPr/>
        </p:nvGrpSpPr>
        <p:grpSpPr bwMode="auto">
          <a:xfrm>
            <a:off x="228600" y="1066800"/>
            <a:ext cx="8839200" cy="5638800"/>
            <a:chOff x="-4" y="-4"/>
            <a:chExt cx="5568" cy="4100"/>
          </a:xfrm>
        </p:grpSpPr>
        <p:grpSp>
          <p:nvGrpSpPr>
            <p:cNvPr id="166923" name="Group 259"/>
            <p:cNvGrpSpPr>
              <a:grpSpLocks/>
            </p:cNvGrpSpPr>
            <p:nvPr/>
          </p:nvGrpSpPr>
          <p:grpSpPr bwMode="auto">
            <a:xfrm>
              <a:off x="0" y="0"/>
              <a:ext cx="5560" cy="4092"/>
              <a:chOff x="0" y="0"/>
              <a:chExt cx="5560" cy="4092"/>
            </a:xfrm>
          </p:grpSpPr>
          <p:sp>
            <p:nvSpPr>
              <p:cNvPr id="167014" name="Rectangle 199"/>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7012" name="Rectangle 201"/>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7010" name="Rectangle 203"/>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7008" name="Rectangle 20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7006" name="Rectangle 207"/>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7004" name="Rectangle 209"/>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7002" name="Rectangle 211"/>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7000" name="Rectangle 213"/>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6998" name="Rectangle 215"/>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6996" name="Rectangle 217"/>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6994" name="Rectangle 219"/>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6992" name="Rectangle 221"/>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6990" name="Rectangle 223"/>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6988" name="Rectangle 22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6986" name="Rectangle 227"/>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nvGrpSpPr>
              <p:cNvPr id="166940" name="Group 230"/>
              <p:cNvGrpSpPr>
                <a:grpSpLocks/>
              </p:cNvGrpSpPr>
              <p:nvPr/>
            </p:nvGrpSpPr>
            <p:grpSpPr bwMode="auto">
              <a:xfrm>
                <a:off x="0" y="1902"/>
                <a:ext cx="1112" cy="807"/>
                <a:chOff x="0" y="1902"/>
                <a:chExt cx="1112" cy="807"/>
              </a:xfrm>
            </p:grpSpPr>
            <p:sp>
              <p:nvSpPr>
                <p:cNvPr id="55480" name="Rectangle 184"/>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3. Job</a:t>
                  </a:r>
                </a:p>
              </p:txBody>
            </p:sp>
            <p:sp>
              <p:nvSpPr>
                <p:cNvPr id="166984" name="Rectangle 229"/>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41" name="Group 232"/>
              <p:cNvGrpSpPr>
                <a:grpSpLocks/>
              </p:cNvGrpSpPr>
              <p:nvPr/>
            </p:nvGrpSpPr>
            <p:grpSpPr bwMode="auto">
              <a:xfrm>
                <a:off x="1112" y="1902"/>
                <a:ext cx="1112" cy="807"/>
                <a:chOff x="1112" y="1902"/>
                <a:chExt cx="1112" cy="807"/>
              </a:xfrm>
            </p:grpSpPr>
            <p:sp>
              <p:nvSpPr>
                <p:cNvPr id="55481" name="Rectangle 185"/>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God</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not fair &amp; </a:t>
                  </a:r>
                  <a:r>
                    <a:rPr lang="en-US" sz="2400" b="1" dirty="0" err="1">
                      <a:solidFill>
                        <a:srgbClr val="E9E2B6"/>
                      </a:solidFill>
                      <a:latin typeface="Arial Narrow" pitchFamily="-105" charset="0"/>
                      <a:ea typeface="Times New Roman" pitchFamily="-105" charset="0"/>
                      <a:cs typeface="Times New Roman" pitchFamily="-105" charset="0"/>
                    </a:rPr>
                    <a:t>doesn</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t care (19:7)</a:t>
                  </a:r>
                </a:p>
              </p:txBody>
            </p:sp>
            <p:sp>
              <p:nvSpPr>
                <p:cNvPr id="166982" name="Rectangle 231"/>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42" name="Group 234"/>
              <p:cNvGrpSpPr>
                <a:grpSpLocks/>
              </p:cNvGrpSpPr>
              <p:nvPr/>
            </p:nvGrpSpPr>
            <p:grpSpPr bwMode="auto">
              <a:xfrm>
                <a:off x="2224" y="1902"/>
                <a:ext cx="1112" cy="807"/>
                <a:chOff x="2224" y="1902"/>
                <a:chExt cx="1112" cy="807"/>
              </a:xfrm>
            </p:grpSpPr>
            <p:sp>
              <p:nvSpPr>
                <p:cNvPr id="55482" name="Rectangle 18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Complain</a:t>
                  </a:r>
                </a:p>
              </p:txBody>
            </p:sp>
            <p:sp>
              <p:nvSpPr>
                <p:cNvPr id="166980" name="Rectangle 233"/>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43" name="Group 236"/>
              <p:cNvGrpSpPr>
                <a:grpSpLocks/>
              </p:cNvGrpSpPr>
              <p:nvPr/>
            </p:nvGrpSpPr>
            <p:grpSpPr bwMode="auto">
              <a:xfrm>
                <a:off x="3336" y="1902"/>
                <a:ext cx="1112" cy="807"/>
                <a:chOff x="3336" y="1902"/>
                <a:chExt cx="1112" cy="807"/>
              </a:xfrm>
            </p:grpSpPr>
            <p:sp>
              <p:nvSpPr>
                <p:cNvPr id="55483" name="Rectangle 187"/>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Most mourners</a:t>
                  </a:r>
                </a:p>
              </p:txBody>
            </p:sp>
            <p:sp>
              <p:nvSpPr>
                <p:cNvPr id="166978" name="Rectangle 235"/>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44" name="Group 238"/>
              <p:cNvGrpSpPr>
                <a:grpSpLocks/>
              </p:cNvGrpSpPr>
              <p:nvPr/>
            </p:nvGrpSpPr>
            <p:grpSpPr bwMode="auto">
              <a:xfrm>
                <a:off x="4448" y="1902"/>
                <a:ext cx="1112" cy="807"/>
                <a:chOff x="4448" y="1902"/>
                <a:chExt cx="1112" cy="807"/>
              </a:xfrm>
            </p:grpSpPr>
            <p:sp>
              <p:nvSpPr>
                <p:cNvPr id="55484" name="Rectangle 188"/>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Unbiblical</a:t>
                  </a:r>
                </a:p>
              </p:txBody>
            </p:sp>
            <p:sp>
              <p:nvSpPr>
                <p:cNvPr id="166976" name="Rectangle 237"/>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45" name="Group 240"/>
              <p:cNvGrpSpPr>
                <a:grpSpLocks/>
              </p:cNvGrpSpPr>
              <p:nvPr/>
            </p:nvGrpSpPr>
            <p:grpSpPr bwMode="auto">
              <a:xfrm>
                <a:off x="0" y="2709"/>
                <a:ext cx="1112" cy="807"/>
                <a:chOff x="0" y="2709"/>
                <a:chExt cx="1112" cy="807"/>
              </a:xfrm>
            </p:grpSpPr>
            <p:sp>
              <p:nvSpPr>
                <p:cNvPr id="55485" name="Rectangle 189"/>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4 Elihu</a:t>
                  </a:r>
                </a:p>
              </p:txBody>
            </p:sp>
            <p:sp>
              <p:nvSpPr>
                <p:cNvPr id="166974" name="Rectangle 239"/>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46" name="Group 242"/>
              <p:cNvGrpSpPr>
                <a:grpSpLocks/>
              </p:cNvGrpSpPr>
              <p:nvPr/>
            </p:nvGrpSpPr>
            <p:grpSpPr bwMode="auto">
              <a:xfrm>
                <a:off x="1112" y="2709"/>
                <a:ext cx="1112" cy="807"/>
                <a:chOff x="1112" y="2709"/>
                <a:chExt cx="1112" cy="807"/>
              </a:xfrm>
            </p:grpSpPr>
            <p:sp>
              <p:nvSpPr>
                <p:cNvPr id="55486" name="Rectangle 190"/>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Trials are for teaching (33:14-19)</a:t>
                  </a:r>
                </a:p>
              </p:txBody>
            </p:sp>
            <p:sp>
              <p:nvSpPr>
                <p:cNvPr id="166972" name="Rectangle 241"/>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47" name="Group 244"/>
              <p:cNvGrpSpPr>
                <a:grpSpLocks/>
              </p:cNvGrpSpPr>
              <p:nvPr/>
            </p:nvGrpSpPr>
            <p:grpSpPr bwMode="auto">
              <a:xfrm>
                <a:off x="2224" y="2709"/>
                <a:ext cx="1112" cy="807"/>
                <a:chOff x="2224" y="2709"/>
                <a:chExt cx="1112" cy="807"/>
              </a:xfrm>
            </p:grpSpPr>
            <p:sp>
              <p:nvSpPr>
                <p:cNvPr id="55487" name="Rectangle 19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Endure</a:t>
                  </a:r>
                </a:p>
              </p:txBody>
            </p:sp>
            <p:sp>
              <p:nvSpPr>
                <p:cNvPr id="166970" name="Rectangle 243"/>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48" name="Group 246"/>
              <p:cNvGrpSpPr>
                <a:grpSpLocks/>
              </p:cNvGrpSpPr>
              <p:nvPr/>
            </p:nvGrpSpPr>
            <p:grpSpPr bwMode="auto">
              <a:xfrm>
                <a:off x="3336" y="2709"/>
                <a:ext cx="1112" cy="807"/>
                <a:chOff x="3336" y="2709"/>
                <a:chExt cx="1112" cy="807"/>
              </a:xfrm>
            </p:grpSpPr>
            <p:sp>
              <p:nvSpPr>
                <p:cNvPr id="55488" name="Rectangle 192"/>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Most preachers</a:t>
                  </a:r>
                </a:p>
              </p:txBody>
            </p:sp>
            <p:sp>
              <p:nvSpPr>
                <p:cNvPr id="166968" name="Rectangle 24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49" name="Group 248"/>
              <p:cNvGrpSpPr>
                <a:grpSpLocks/>
              </p:cNvGrpSpPr>
              <p:nvPr/>
            </p:nvGrpSpPr>
            <p:grpSpPr bwMode="auto">
              <a:xfrm>
                <a:off x="4448" y="2709"/>
                <a:ext cx="1112" cy="807"/>
                <a:chOff x="4448" y="2709"/>
                <a:chExt cx="1112" cy="807"/>
              </a:xfrm>
            </p:grpSpPr>
            <p:sp>
              <p:nvSpPr>
                <p:cNvPr id="55489" name="Rectangle 193"/>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Inadequate</a:t>
                  </a:r>
                </a:p>
              </p:txBody>
            </p:sp>
            <p:sp>
              <p:nvSpPr>
                <p:cNvPr id="166966" name="Rectangle 247"/>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50" name="Group 250"/>
              <p:cNvGrpSpPr>
                <a:grpSpLocks/>
              </p:cNvGrpSpPr>
              <p:nvPr/>
            </p:nvGrpSpPr>
            <p:grpSpPr bwMode="auto">
              <a:xfrm>
                <a:off x="0" y="3516"/>
                <a:ext cx="1112" cy="576"/>
                <a:chOff x="0" y="3516"/>
                <a:chExt cx="1112" cy="576"/>
              </a:xfrm>
            </p:grpSpPr>
            <p:sp>
              <p:nvSpPr>
                <p:cNvPr id="55490" name="Rectangle 194"/>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5. GOD</a:t>
                  </a:r>
                </a:p>
              </p:txBody>
            </p:sp>
            <p:sp>
              <p:nvSpPr>
                <p:cNvPr id="166964" name="Rectangle 249"/>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51" name="Group 252"/>
              <p:cNvGrpSpPr>
                <a:grpSpLocks/>
              </p:cNvGrpSpPr>
              <p:nvPr/>
            </p:nvGrpSpPr>
            <p:grpSpPr bwMode="auto">
              <a:xfrm>
                <a:off x="1112" y="3516"/>
                <a:ext cx="1112" cy="576"/>
                <a:chOff x="1112" y="3516"/>
                <a:chExt cx="1112" cy="576"/>
              </a:xfrm>
            </p:grpSpPr>
            <p:sp>
              <p:nvSpPr>
                <p:cNvPr id="55491" name="Rectangle 195"/>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200" b="1" dirty="0">
                      <a:solidFill>
                        <a:srgbClr val="E9E2B6"/>
                      </a:solidFill>
                      <a:latin typeface="Arial Narrow" pitchFamily="-105" charset="0"/>
                      <a:ea typeface="Times New Roman" pitchFamily="-105" charset="0"/>
                      <a:cs typeface="Times New Roman" pitchFamily="-105" charset="0"/>
                    </a:rPr>
                    <a:t>Not </a:t>
                  </a:r>
                  <a:r>
                    <a:rPr lang="uk-UA"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Why?</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but </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Who?</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(38-42)</a:t>
                  </a:r>
                </a:p>
              </p:txBody>
            </p:sp>
            <p:sp>
              <p:nvSpPr>
                <p:cNvPr id="166962" name="Rectangle 251"/>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52" name="Group 254"/>
              <p:cNvGrpSpPr>
                <a:grpSpLocks/>
              </p:cNvGrpSpPr>
              <p:nvPr/>
            </p:nvGrpSpPr>
            <p:grpSpPr bwMode="auto">
              <a:xfrm>
                <a:off x="2224" y="3516"/>
                <a:ext cx="1112" cy="576"/>
                <a:chOff x="2224" y="3516"/>
                <a:chExt cx="1112" cy="576"/>
              </a:xfrm>
            </p:grpSpPr>
            <p:sp>
              <p:nvSpPr>
                <p:cNvPr id="55492" name="Rectangle 19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Worship</a:t>
                  </a:r>
                </a:p>
              </p:txBody>
            </p:sp>
            <p:sp>
              <p:nvSpPr>
                <p:cNvPr id="166960" name="Rectangle 253"/>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53" name="Group 256"/>
              <p:cNvGrpSpPr>
                <a:grpSpLocks/>
              </p:cNvGrpSpPr>
              <p:nvPr/>
            </p:nvGrpSpPr>
            <p:grpSpPr bwMode="auto">
              <a:xfrm>
                <a:off x="3336" y="3516"/>
                <a:ext cx="1112" cy="576"/>
                <a:chOff x="3336" y="3516"/>
                <a:chExt cx="1112" cy="576"/>
              </a:xfrm>
            </p:grpSpPr>
            <p:sp>
              <p:nvSpPr>
                <p:cNvPr id="55493" name="Rectangle 197"/>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None</a:t>
                  </a:r>
                </a:p>
              </p:txBody>
            </p:sp>
            <p:sp>
              <p:nvSpPr>
                <p:cNvPr id="166958" name="Rectangle 255"/>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54" name="Group 258"/>
              <p:cNvGrpSpPr>
                <a:grpSpLocks/>
              </p:cNvGrpSpPr>
              <p:nvPr/>
            </p:nvGrpSpPr>
            <p:grpSpPr bwMode="auto">
              <a:xfrm>
                <a:off x="4448" y="3516"/>
                <a:ext cx="1112" cy="576"/>
                <a:chOff x="4448" y="3516"/>
                <a:chExt cx="1112" cy="576"/>
              </a:xfrm>
            </p:grpSpPr>
            <p:sp>
              <p:nvSpPr>
                <p:cNvPr id="55494" name="Rectangle 198"/>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Unpopular</a:t>
                  </a:r>
                </a:p>
              </p:txBody>
            </p:sp>
            <p:sp>
              <p:nvSpPr>
                <p:cNvPr id="166956" name="Rectangle 257"/>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sp>
          <p:nvSpPr>
            <p:cNvPr id="166924" name="Rectangle 260"/>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sp>
        <p:nvSpPr>
          <p:cNvPr id="166915"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E9E2B6"/>
                </a:solidFill>
                <a:latin typeface="Arial" charset="0"/>
                <a:cs typeface="Arial" charset="0"/>
              </a:rPr>
              <a:t>374</a:t>
            </a:r>
          </a:p>
        </p:txBody>
      </p:sp>
      <p:sp>
        <p:nvSpPr>
          <p:cNvPr id="55651" name="Rectangle 355"/>
          <p:cNvSpPr>
            <a:spLocks noChangeArrowheads="1"/>
          </p:cNvSpPr>
          <p:nvPr/>
        </p:nvSpPr>
        <p:spPr bwMode="auto">
          <a:xfrm>
            <a:off x="35496" y="1828800"/>
            <a:ext cx="9144000" cy="52578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166918" name="Rectangle 356"/>
          <p:cNvSpPr>
            <a:spLocks noChangeArrowheads="1"/>
          </p:cNvSpPr>
          <p:nvPr/>
        </p:nvSpPr>
        <p:spPr bwMode="auto">
          <a:xfrm>
            <a:off x="0" y="3657600"/>
            <a:ext cx="9220200" cy="34290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55657" name="Rectangle 361"/>
          <p:cNvSpPr>
            <a:spLocks noChangeArrowheads="1"/>
          </p:cNvSpPr>
          <p:nvPr/>
        </p:nvSpPr>
        <p:spPr bwMode="auto">
          <a:xfrm>
            <a:off x="685800" y="3962400"/>
            <a:ext cx="5791200" cy="2751522"/>
          </a:xfrm>
          <a:prstGeom prst="rect">
            <a:avLst/>
          </a:prstGeom>
          <a:gradFill rotWithShape="1">
            <a:gsLst>
              <a:gs pos="0">
                <a:srgbClr val="FF0000"/>
              </a:gs>
              <a:gs pos="100000">
                <a:srgbClr val="760000"/>
              </a:gs>
            </a:gsLst>
            <a:path path="rect">
              <a:fillToRect r="100000" b="10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p>
            <a:pPr>
              <a:defRPr/>
            </a:pPr>
            <a:r>
              <a:rPr lang="en-US" sz="3600">
                <a:solidFill>
                  <a:srgbClr val="E9E2B6"/>
                </a:solidFill>
                <a:effectLst>
                  <a:outerShdw blurRad="38100" dist="38100" dir="2700000" algn="tl">
                    <a:srgbClr val="000000">
                      <a:alpha val="43137"/>
                    </a:srgbClr>
                  </a:outerShdw>
                </a:effectLst>
                <a:latin typeface="Arial" charset="0"/>
                <a:cs typeface="Arial" charset="0"/>
              </a:rPr>
              <a:t>Ayub 2:9 Maka berkatalah isterinya kepadanya: "Masih bertekunkah engkau dalam kesalehanmu? Kutukilah Allahmu dan matilah!” </a:t>
            </a:r>
            <a:endParaRPr lang="en-US" sz="3600" dirty="0">
              <a:solidFill>
                <a:srgbClr val="E9E2B6"/>
              </a:solidFill>
              <a:effectLst>
                <a:outerShdw blurRad="38100" dist="38100" dir="2700000" algn="tl">
                  <a:srgbClr val="000000">
                    <a:alpha val="43137"/>
                  </a:srgbClr>
                </a:outerShdw>
              </a:effectLst>
              <a:latin typeface="Arial" charset="0"/>
              <a:cs typeface="Arial" charset="0"/>
            </a:endParaRPr>
          </a:p>
        </p:txBody>
      </p:sp>
      <p:sp>
        <p:nvSpPr>
          <p:cNvPr id="55658" name="Text Box 362"/>
          <p:cNvSpPr txBox="1">
            <a:spLocks noChangeArrowheads="1"/>
          </p:cNvSpPr>
          <p:nvPr/>
        </p:nvSpPr>
        <p:spPr bwMode="auto">
          <a:xfrm>
            <a:off x="1600200" y="3906687"/>
            <a:ext cx="7543800" cy="3022366"/>
          </a:xfrm>
          <a:prstGeom prst="rect">
            <a:avLst/>
          </a:prstGeom>
          <a:gradFill rotWithShape="1">
            <a:gsLst>
              <a:gs pos="0">
                <a:srgbClr val="000000"/>
              </a:gs>
              <a:gs pos="100000">
                <a:srgbClr val="660033"/>
              </a:gs>
            </a:gsLst>
            <a:lin ang="18900000" scaled="1"/>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defRPr/>
            </a:pPr>
            <a:r>
              <a:rPr lang="en-US" sz="3400">
                <a:solidFill>
                  <a:srgbClr val="E9E2B6"/>
                </a:solidFill>
                <a:effectLst>
                  <a:outerShdw blurRad="38100" dist="38100" dir="2700000" algn="tl">
                    <a:srgbClr val="000000">
                      <a:alpha val="43137"/>
                    </a:srgbClr>
                  </a:outerShdw>
                </a:effectLst>
                <a:latin typeface="Arial" charset="0"/>
                <a:cs typeface="Arial" charset="0"/>
              </a:rPr>
              <a:t>Ayub 4:7-8 </a:t>
            </a:r>
            <a:r>
              <a:rPr lang="ru-RU" sz="3400">
                <a:solidFill>
                  <a:srgbClr val="E9E2B6"/>
                </a:solidFill>
                <a:effectLst>
                  <a:outerShdw blurRad="38100" dist="38100" dir="2700000" algn="tl">
                    <a:srgbClr val="000000">
                      <a:alpha val="43137"/>
                    </a:srgbClr>
                  </a:outerShdw>
                </a:effectLst>
                <a:latin typeface="Arial" charset="0"/>
                <a:cs typeface="Arial" charset="0"/>
              </a:rPr>
              <a:t>"</a:t>
            </a:r>
            <a:r>
              <a:rPr lang="en-US" sz="3400">
                <a:solidFill>
                  <a:srgbClr val="E9E2B6"/>
                </a:solidFill>
                <a:effectLst>
                  <a:outerShdw blurRad="38100" dist="38100" dir="2700000" algn="tl">
                    <a:srgbClr val="000000">
                      <a:alpha val="43137"/>
                    </a:srgbClr>
                  </a:outerShdw>
                </a:effectLst>
                <a:latin typeface="Arial" charset="0"/>
                <a:cs typeface="Arial" charset="0"/>
              </a:rPr>
              <a:t>Camkanlah ini: siapa binasa dengan tidak bersalah dan </a:t>
            </a:r>
          </a:p>
          <a:p>
            <a:pPr eaLnBrk="1" hangingPunct="1">
              <a:defRPr/>
            </a:pPr>
            <a:r>
              <a:rPr lang="en-US" sz="3400">
                <a:solidFill>
                  <a:srgbClr val="E9E2B6"/>
                </a:solidFill>
                <a:effectLst>
                  <a:outerShdw blurRad="38100" dist="38100" dir="2700000" algn="tl">
                    <a:srgbClr val="000000">
                      <a:alpha val="43137"/>
                    </a:srgbClr>
                  </a:outerShdw>
                </a:effectLst>
                <a:latin typeface="Arial" charset="0"/>
                <a:cs typeface="Arial" charset="0"/>
              </a:rPr>
              <a:t>di manakah orang yang jujur dipunahkan? Yang telah kulihat ialah bahwa orang yang membajak kejahatan dan menabur kesusahan, </a:t>
            </a:r>
          </a:p>
          <a:p>
            <a:pPr eaLnBrk="1" hangingPunct="1">
              <a:defRPr/>
            </a:pPr>
            <a:r>
              <a:rPr lang="en-US" sz="3400">
                <a:solidFill>
                  <a:srgbClr val="E9E2B6"/>
                </a:solidFill>
                <a:effectLst>
                  <a:outerShdw blurRad="38100" dist="38100" dir="2700000" algn="tl">
                    <a:srgbClr val="000000">
                      <a:alpha val="43137"/>
                    </a:srgbClr>
                  </a:outerShdw>
                </a:effectLst>
                <a:latin typeface="Arial" charset="0"/>
                <a:cs typeface="Arial" charset="0"/>
              </a:rPr>
              <a:t>ia menuainya juga.</a:t>
            </a:r>
            <a:r>
              <a:rPr lang="ru-RU" altLang="ja-JP" sz="3400">
                <a:solidFill>
                  <a:srgbClr val="E9E2B6"/>
                </a:solidFill>
                <a:effectLst>
                  <a:outerShdw blurRad="38100" dist="38100" dir="2700000" algn="tl">
                    <a:srgbClr val="000000">
                      <a:alpha val="43137"/>
                    </a:srgbClr>
                  </a:outerShdw>
                </a:effectLst>
                <a:latin typeface="Arial" charset="0"/>
                <a:cs typeface="Arial" charset="0"/>
              </a:rPr>
              <a:t>"</a:t>
            </a:r>
            <a:endParaRPr lang="en-US" sz="3400" dirty="0">
              <a:solidFill>
                <a:srgbClr val="E9E2B6"/>
              </a:solidFill>
              <a:effectLst>
                <a:outerShdw blurRad="38100" dist="38100" dir="2700000" algn="tl">
                  <a:srgbClr val="000000">
                    <a:alpha val="43137"/>
                  </a:srgbClr>
                </a:outerShdw>
              </a:effectLst>
              <a:latin typeface="Arial" charset="0"/>
              <a:cs typeface="Arial" charset="0"/>
            </a:endParaRPr>
          </a:p>
        </p:txBody>
      </p:sp>
      <p:sp>
        <p:nvSpPr>
          <p:cNvPr id="55662" name="Rectangle 366"/>
          <p:cNvSpPr>
            <a:spLocks noChangeArrowheads="1"/>
          </p:cNvSpPr>
          <p:nvPr/>
        </p:nvSpPr>
        <p:spPr bwMode="auto">
          <a:xfrm>
            <a:off x="-108520" y="2743200"/>
            <a:ext cx="9525000" cy="12192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105" name="Rectangle 3">
            <a:extLst>
              <a:ext uri="{FF2B5EF4-FFF2-40B4-BE49-F238E27FC236}">
                <a16:creationId xmlns:a16="http://schemas.microsoft.com/office/drawing/2014/main" id="{0A6A8352-0EA9-42EE-A5A5-E52DE959E1B0}"/>
              </a:ext>
            </a:extLst>
          </p:cNvPr>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500" b="1">
                <a:solidFill>
                  <a:srgbClr val="FFFFFF"/>
                </a:solidFill>
                <a:effectLst>
                  <a:outerShdw blurRad="38100" dist="38100" dir="2700000" algn="tl">
                    <a:srgbClr val="000000">
                      <a:alpha val="43137"/>
                    </a:srgbClr>
                  </a:outerShdw>
                </a:effectLst>
                <a:latin typeface="Arial Black" charset="0"/>
                <a:ea typeface="宋体" charset="0"/>
                <a:cs typeface="宋体" charset="0"/>
              </a:rPr>
              <a:t>5 Respon terhadap Penderitaan</a:t>
            </a:r>
            <a:endParaRPr lang="en-US" sz="3500" b="1" dirty="0">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106" name="Rectangle 367">
            <a:extLst>
              <a:ext uri="{FF2B5EF4-FFF2-40B4-BE49-F238E27FC236}">
                <a16:creationId xmlns:a16="http://schemas.microsoft.com/office/drawing/2014/main" id="{D46EF9A0-B516-4741-9854-CF49740D8CDD}"/>
              </a:ext>
            </a:extLst>
          </p:cNvPr>
          <p:cNvSpPr>
            <a:spLocks noChangeArrowheads="1"/>
          </p:cNvSpPr>
          <p:nvPr/>
        </p:nvSpPr>
        <p:spPr bwMode="auto">
          <a:xfrm>
            <a:off x="228600" y="747936"/>
            <a:ext cx="7848600" cy="381000"/>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b="1">
                <a:solidFill>
                  <a:srgbClr val="FFFFFF"/>
                </a:solidFill>
                <a:effectLst>
                  <a:outerShdw blurRad="38100" dist="38100" dir="2700000" algn="tl">
                    <a:srgbClr val="000000"/>
                  </a:outerShdw>
                </a:effectLst>
                <a:latin typeface="Arial" charset="0"/>
                <a:ea typeface="Arial" charset="0"/>
                <a:cs typeface="Arial" charset="0"/>
              </a:rPr>
              <a:t>Huang Sabin, SBC, diadaptasi</a:t>
            </a:r>
            <a:endParaRPr lang="en-US" b="1">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2018899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55651"/>
                                        </p:tgtEl>
                                      </p:cBhvr>
                                    </p:animEffect>
                                    <p:set>
                                      <p:cBhvr>
                                        <p:cTn id="12" dur="1" fill="hold">
                                          <p:stCondLst>
                                            <p:cond delay="499"/>
                                          </p:stCondLst>
                                        </p:cTn>
                                        <p:tgtEl>
                                          <p:spTgt spid="55651"/>
                                        </p:tgtEl>
                                        <p:attrNameLst>
                                          <p:attrName>style.visibility</p:attrName>
                                        </p:attrNameLst>
                                      </p:cBhvr>
                                      <p:to>
                                        <p:strVal val="hidden"/>
                                      </p:to>
                                    </p:set>
                                  </p:childTnLst>
                                </p:cTn>
                              </p:par>
                              <p:par>
                                <p:cTn id="13" presetID="15" presetClass="entr" presetSubtype="0" fill="hold" grpId="0" nodeType="withEffect">
                                  <p:stCondLst>
                                    <p:cond delay="0"/>
                                  </p:stCondLst>
                                  <p:childTnLst>
                                    <p:set>
                                      <p:cBhvr>
                                        <p:cTn id="14" dur="1" fill="hold">
                                          <p:stCondLst>
                                            <p:cond delay="0"/>
                                          </p:stCondLst>
                                        </p:cTn>
                                        <p:tgtEl>
                                          <p:spTgt spid="55657"/>
                                        </p:tgtEl>
                                        <p:attrNameLst>
                                          <p:attrName>style.visibility</p:attrName>
                                        </p:attrNameLst>
                                      </p:cBhvr>
                                      <p:to>
                                        <p:strVal val="visible"/>
                                      </p:to>
                                    </p:set>
                                    <p:anim calcmode="lin" valueType="num">
                                      <p:cBhvr>
                                        <p:cTn id="15" dur="1000" fill="hold"/>
                                        <p:tgtEl>
                                          <p:spTgt spid="55657"/>
                                        </p:tgtEl>
                                        <p:attrNameLst>
                                          <p:attrName>ppt_w</p:attrName>
                                        </p:attrNameLst>
                                      </p:cBhvr>
                                      <p:tavLst>
                                        <p:tav tm="0">
                                          <p:val>
                                            <p:fltVal val="0"/>
                                          </p:val>
                                        </p:tav>
                                        <p:tav tm="100000">
                                          <p:val>
                                            <p:strVal val="#ppt_w"/>
                                          </p:val>
                                        </p:tav>
                                      </p:tavLst>
                                    </p:anim>
                                    <p:anim calcmode="lin" valueType="num">
                                      <p:cBhvr>
                                        <p:cTn id="16" dur="1000" fill="hold"/>
                                        <p:tgtEl>
                                          <p:spTgt spid="55657"/>
                                        </p:tgtEl>
                                        <p:attrNameLst>
                                          <p:attrName>ppt_h</p:attrName>
                                        </p:attrNameLst>
                                      </p:cBhvr>
                                      <p:tavLst>
                                        <p:tav tm="0">
                                          <p:val>
                                            <p:fltVal val="0"/>
                                          </p:val>
                                        </p:tav>
                                        <p:tav tm="100000">
                                          <p:val>
                                            <p:strVal val="#ppt_h"/>
                                          </p:val>
                                        </p:tav>
                                      </p:tavLst>
                                    </p:anim>
                                    <p:anim calcmode="lin" valueType="num">
                                      <p:cBhvr>
                                        <p:cTn id="17" dur="1000" fill="hold"/>
                                        <p:tgtEl>
                                          <p:spTgt spid="5565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56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xit" presetSubtype="10" fill="hold" grpId="1" nodeType="clickEffect">
                                  <p:stCondLst>
                                    <p:cond delay="0"/>
                                  </p:stCondLst>
                                  <p:childTnLst>
                                    <p:animEffect transition="out" filter="blinds(horizontal)">
                                      <p:cBhvr>
                                        <p:cTn id="22" dur="500"/>
                                        <p:tgtEl>
                                          <p:spTgt spid="55657"/>
                                        </p:tgtEl>
                                      </p:cBhvr>
                                    </p:animEffect>
                                    <p:set>
                                      <p:cBhvr>
                                        <p:cTn id="23" dur="1" fill="hold">
                                          <p:stCondLst>
                                            <p:cond delay="499"/>
                                          </p:stCondLst>
                                        </p:cTn>
                                        <p:tgtEl>
                                          <p:spTgt spid="55657"/>
                                        </p:tgtEl>
                                        <p:attrNameLst>
                                          <p:attrName>style.visibility</p:attrName>
                                        </p:attrNameLst>
                                      </p:cBhvr>
                                      <p:to>
                                        <p:strVal val="hidden"/>
                                      </p:to>
                                    </p:set>
                                  </p:childTnLst>
                                </p:cTn>
                              </p:par>
                              <p:par>
                                <p:cTn id="24" presetID="9" presetClass="exit" presetSubtype="0" fill="hold" grpId="0" nodeType="withEffect">
                                  <p:stCondLst>
                                    <p:cond delay="0"/>
                                  </p:stCondLst>
                                  <p:childTnLst>
                                    <p:animEffect transition="out" filter="dissolve">
                                      <p:cBhvr>
                                        <p:cTn id="25" dur="500"/>
                                        <p:tgtEl>
                                          <p:spTgt spid="55662"/>
                                        </p:tgtEl>
                                      </p:cBhvr>
                                    </p:animEffect>
                                    <p:set>
                                      <p:cBhvr>
                                        <p:cTn id="26" dur="1" fill="hold">
                                          <p:stCondLst>
                                            <p:cond delay="499"/>
                                          </p:stCondLst>
                                        </p:cTn>
                                        <p:tgtEl>
                                          <p:spTgt spid="55662"/>
                                        </p:tgtEl>
                                        <p:attrNameLst>
                                          <p:attrName>style.visibility</p:attrName>
                                        </p:attrNameLst>
                                      </p:cBhvr>
                                      <p:to>
                                        <p:strVal val="hidden"/>
                                      </p:to>
                                    </p:set>
                                  </p:childTnLst>
                                </p:cTn>
                              </p:par>
                              <p:par>
                                <p:cTn id="27" presetID="15" presetClass="entr" presetSubtype="0" fill="hold" grpId="0" nodeType="withEffect">
                                  <p:stCondLst>
                                    <p:cond delay="0"/>
                                  </p:stCondLst>
                                  <p:childTnLst>
                                    <p:set>
                                      <p:cBhvr>
                                        <p:cTn id="28" dur="1" fill="hold">
                                          <p:stCondLst>
                                            <p:cond delay="0"/>
                                          </p:stCondLst>
                                        </p:cTn>
                                        <p:tgtEl>
                                          <p:spTgt spid="55658"/>
                                        </p:tgtEl>
                                        <p:attrNameLst>
                                          <p:attrName>style.visibility</p:attrName>
                                        </p:attrNameLst>
                                      </p:cBhvr>
                                      <p:to>
                                        <p:strVal val="visible"/>
                                      </p:to>
                                    </p:set>
                                    <p:anim calcmode="lin" valueType="num">
                                      <p:cBhvr>
                                        <p:cTn id="29" dur="1000" fill="hold"/>
                                        <p:tgtEl>
                                          <p:spTgt spid="55658"/>
                                        </p:tgtEl>
                                        <p:attrNameLst>
                                          <p:attrName>ppt_w</p:attrName>
                                        </p:attrNameLst>
                                      </p:cBhvr>
                                      <p:tavLst>
                                        <p:tav tm="0">
                                          <p:val>
                                            <p:fltVal val="0"/>
                                          </p:val>
                                        </p:tav>
                                        <p:tav tm="100000">
                                          <p:val>
                                            <p:strVal val="#ppt_w"/>
                                          </p:val>
                                        </p:tav>
                                      </p:tavLst>
                                    </p:anim>
                                    <p:anim calcmode="lin" valueType="num">
                                      <p:cBhvr>
                                        <p:cTn id="30" dur="1000" fill="hold"/>
                                        <p:tgtEl>
                                          <p:spTgt spid="55658"/>
                                        </p:tgtEl>
                                        <p:attrNameLst>
                                          <p:attrName>ppt_h</p:attrName>
                                        </p:attrNameLst>
                                      </p:cBhvr>
                                      <p:tavLst>
                                        <p:tav tm="0">
                                          <p:val>
                                            <p:fltVal val="0"/>
                                          </p:val>
                                        </p:tav>
                                        <p:tav tm="100000">
                                          <p:val>
                                            <p:strVal val="#ppt_h"/>
                                          </p:val>
                                        </p:tav>
                                      </p:tavLst>
                                    </p:anim>
                                    <p:anim calcmode="lin" valueType="num">
                                      <p:cBhvr>
                                        <p:cTn id="31" dur="1000" fill="hold"/>
                                        <p:tgtEl>
                                          <p:spTgt spid="5565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5565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51" grpId="0" animBg="1"/>
      <p:bldP spid="55657" grpId="0" animBg="1"/>
      <p:bldP spid="55657" grpId="1" animBg="1"/>
      <p:bldP spid="55658" grpId="0" animBg="1"/>
      <p:bldP spid="55662" grpId="0" animBg="1"/>
    </p:bldLst>
  </p:timing>
</p:sld>
</file>

<file path=ppt/slides/slide2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68962" name="Group 2"/>
          <p:cNvGrpSpPr>
            <a:grpSpLocks/>
          </p:cNvGrpSpPr>
          <p:nvPr/>
        </p:nvGrpSpPr>
        <p:grpSpPr bwMode="auto">
          <a:xfrm>
            <a:off x="41469" y="1066800"/>
            <a:ext cx="9026331" cy="5638800"/>
            <a:chOff x="-4" y="-4"/>
            <a:chExt cx="5568" cy="4100"/>
          </a:xfrm>
        </p:grpSpPr>
        <p:grpSp>
          <p:nvGrpSpPr>
            <p:cNvPr id="168970" name="Group 3"/>
            <p:cNvGrpSpPr>
              <a:grpSpLocks/>
            </p:cNvGrpSpPr>
            <p:nvPr/>
          </p:nvGrpSpPr>
          <p:grpSpPr bwMode="auto">
            <a:xfrm>
              <a:off x="0" y="0"/>
              <a:ext cx="5560" cy="4092"/>
              <a:chOff x="0" y="0"/>
              <a:chExt cx="5560" cy="4092"/>
            </a:xfrm>
          </p:grpSpPr>
          <p:sp>
            <p:nvSpPr>
              <p:cNvPr id="169061" name="Rectangle 6"/>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9059" name="Rectangle 9"/>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9057" name="Rectangle 12"/>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9055" name="Rectangle 1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9053" name="Rectangle 18"/>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9051" name="Rectangle 21"/>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9049" name="Rectangle 24"/>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9047" name="Rectangle 27"/>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9045" name="Rectangle 30"/>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9043" name="Rectangle 33"/>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9041" name="Rectangle 36"/>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9039" name="Rectangle 39"/>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9037" name="Rectangle 42"/>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9035" name="Rectangle 4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9033" name="Rectangle 48"/>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nvGrpSpPr>
              <p:cNvPr id="168987" name="Group 49"/>
              <p:cNvGrpSpPr>
                <a:grpSpLocks/>
              </p:cNvGrpSpPr>
              <p:nvPr/>
            </p:nvGrpSpPr>
            <p:grpSpPr bwMode="auto">
              <a:xfrm>
                <a:off x="0" y="1902"/>
                <a:ext cx="1112" cy="807"/>
                <a:chOff x="0" y="1902"/>
                <a:chExt cx="1112" cy="807"/>
              </a:xfrm>
            </p:grpSpPr>
            <p:sp>
              <p:nvSpPr>
                <p:cNvPr id="109618"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3.  Ayub</a:t>
                  </a:r>
                </a:p>
              </p:txBody>
            </p:sp>
            <p:sp>
              <p:nvSpPr>
                <p:cNvPr id="169031" name="Rectangle 51"/>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8988" name="Group 52"/>
              <p:cNvGrpSpPr>
                <a:grpSpLocks/>
              </p:cNvGrpSpPr>
              <p:nvPr/>
            </p:nvGrpSpPr>
            <p:grpSpPr bwMode="auto">
              <a:xfrm>
                <a:off x="1112" y="1902"/>
                <a:ext cx="1112" cy="807"/>
                <a:chOff x="1112" y="1902"/>
                <a:chExt cx="1112" cy="807"/>
              </a:xfrm>
            </p:grpSpPr>
            <p:sp>
              <p:nvSpPr>
                <p:cNvPr id="109621"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Allah tidak adil &amp; tidak peduli (</a:t>
                  </a:r>
                  <a:r>
                    <a:rPr lang="en-US" sz="2400" b="1" dirty="0">
                      <a:solidFill>
                        <a:schemeClr val="bg1"/>
                      </a:solidFill>
                      <a:latin typeface="Arial Narrow" pitchFamily="-105" charset="0"/>
                      <a:ea typeface="Times New Roman" pitchFamily="-105" charset="0"/>
                      <a:cs typeface="Times New Roman" pitchFamily="-105" charset="0"/>
                    </a:rPr>
                    <a:t>19:7)</a:t>
                  </a:r>
                </a:p>
              </p:txBody>
            </p:sp>
            <p:sp>
              <p:nvSpPr>
                <p:cNvPr id="169029" name="Rectangle 54"/>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8989" name="Group 55"/>
              <p:cNvGrpSpPr>
                <a:grpSpLocks/>
              </p:cNvGrpSpPr>
              <p:nvPr/>
            </p:nvGrpSpPr>
            <p:grpSpPr bwMode="auto">
              <a:xfrm>
                <a:off x="2224" y="1902"/>
                <a:ext cx="1112" cy="807"/>
                <a:chOff x="2224" y="1902"/>
                <a:chExt cx="1112" cy="807"/>
              </a:xfrm>
            </p:grpSpPr>
            <p:sp>
              <p:nvSpPr>
                <p:cNvPr id="109624"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Mengeluh</a:t>
                  </a:r>
                </a:p>
              </p:txBody>
            </p:sp>
            <p:sp>
              <p:nvSpPr>
                <p:cNvPr id="169027" name="Rectangle 57"/>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8990" name="Group 58"/>
              <p:cNvGrpSpPr>
                <a:grpSpLocks/>
              </p:cNvGrpSpPr>
              <p:nvPr/>
            </p:nvGrpSpPr>
            <p:grpSpPr bwMode="auto">
              <a:xfrm>
                <a:off x="3336" y="1902"/>
                <a:ext cx="1112" cy="807"/>
                <a:chOff x="3336" y="1902"/>
                <a:chExt cx="1112" cy="807"/>
              </a:xfrm>
            </p:grpSpPr>
            <p:sp>
              <p:nvSpPr>
                <p:cNvPr id="109627"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Kebanyakan orang yang berkabung</a:t>
                  </a:r>
                </a:p>
              </p:txBody>
            </p:sp>
            <p:sp>
              <p:nvSpPr>
                <p:cNvPr id="169025" name="Rectangle 60"/>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8991" name="Group 61"/>
              <p:cNvGrpSpPr>
                <a:grpSpLocks/>
              </p:cNvGrpSpPr>
              <p:nvPr/>
            </p:nvGrpSpPr>
            <p:grpSpPr bwMode="auto">
              <a:xfrm>
                <a:off x="4448" y="1902"/>
                <a:ext cx="1112" cy="807"/>
                <a:chOff x="4448" y="1902"/>
                <a:chExt cx="1112" cy="807"/>
              </a:xfrm>
            </p:grpSpPr>
            <p:sp>
              <p:nvSpPr>
                <p:cNvPr id="109630"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Tidak Alkitabiah</a:t>
                  </a:r>
                </a:p>
              </p:txBody>
            </p:sp>
            <p:sp>
              <p:nvSpPr>
                <p:cNvPr id="169023" name="Rectangle 63"/>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8992" name="Group 64"/>
              <p:cNvGrpSpPr>
                <a:grpSpLocks/>
              </p:cNvGrpSpPr>
              <p:nvPr/>
            </p:nvGrpSpPr>
            <p:grpSpPr bwMode="auto">
              <a:xfrm>
                <a:off x="0" y="2709"/>
                <a:ext cx="1112" cy="807"/>
                <a:chOff x="0" y="2709"/>
                <a:chExt cx="1112" cy="807"/>
              </a:xfrm>
            </p:grpSpPr>
            <p:sp>
              <p:nvSpPr>
                <p:cNvPr id="109633"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chemeClr val="bg1"/>
                      </a:solidFill>
                      <a:latin typeface="Arial Narrow" pitchFamily="-105" charset="0"/>
                      <a:ea typeface="Times New Roman" pitchFamily="-105" charset="0"/>
                      <a:cs typeface="Times New Roman" pitchFamily="-105" charset="0"/>
                    </a:rPr>
                    <a:t>4 Elihu</a:t>
                  </a:r>
                </a:p>
              </p:txBody>
            </p:sp>
            <p:sp>
              <p:nvSpPr>
                <p:cNvPr id="169021" name="Rectangle 66"/>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8993" name="Group 67"/>
              <p:cNvGrpSpPr>
                <a:grpSpLocks/>
              </p:cNvGrpSpPr>
              <p:nvPr/>
            </p:nvGrpSpPr>
            <p:grpSpPr bwMode="auto">
              <a:xfrm>
                <a:off x="1112" y="2709"/>
                <a:ext cx="1112" cy="807"/>
                <a:chOff x="1112" y="2709"/>
                <a:chExt cx="1112" cy="807"/>
              </a:xfrm>
            </p:grpSpPr>
            <p:sp>
              <p:nvSpPr>
                <p:cNvPr id="109636"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Trials are for teaching (33:14-19)</a:t>
                  </a:r>
                </a:p>
              </p:txBody>
            </p:sp>
            <p:sp>
              <p:nvSpPr>
                <p:cNvPr id="169019" name="Rectangle 69"/>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8994" name="Group 70"/>
              <p:cNvGrpSpPr>
                <a:grpSpLocks/>
              </p:cNvGrpSpPr>
              <p:nvPr/>
            </p:nvGrpSpPr>
            <p:grpSpPr bwMode="auto">
              <a:xfrm>
                <a:off x="2224" y="2709"/>
                <a:ext cx="1112" cy="807"/>
                <a:chOff x="2224" y="2709"/>
                <a:chExt cx="1112" cy="807"/>
              </a:xfrm>
            </p:grpSpPr>
            <p:sp>
              <p:nvSpPr>
                <p:cNvPr id="109639"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Endure</a:t>
                  </a:r>
                </a:p>
              </p:txBody>
            </p:sp>
            <p:sp>
              <p:nvSpPr>
                <p:cNvPr id="169017" name="Rectangle 72"/>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8995" name="Group 73"/>
              <p:cNvGrpSpPr>
                <a:grpSpLocks/>
              </p:cNvGrpSpPr>
              <p:nvPr/>
            </p:nvGrpSpPr>
            <p:grpSpPr bwMode="auto">
              <a:xfrm>
                <a:off x="3336" y="2709"/>
                <a:ext cx="1112" cy="807"/>
                <a:chOff x="3336" y="2709"/>
                <a:chExt cx="1112" cy="807"/>
              </a:xfrm>
            </p:grpSpPr>
            <p:sp>
              <p:nvSpPr>
                <p:cNvPr id="109642"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Most preachers</a:t>
                  </a:r>
                </a:p>
              </p:txBody>
            </p:sp>
            <p:sp>
              <p:nvSpPr>
                <p:cNvPr id="169015" name="Rectangle 7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8996" name="Group 76"/>
              <p:cNvGrpSpPr>
                <a:grpSpLocks/>
              </p:cNvGrpSpPr>
              <p:nvPr/>
            </p:nvGrpSpPr>
            <p:grpSpPr bwMode="auto">
              <a:xfrm>
                <a:off x="4448" y="2709"/>
                <a:ext cx="1112" cy="807"/>
                <a:chOff x="4448" y="2709"/>
                <a:chExt cx="1112" cy="807"/>
              </a:xfrm>
            </p:grpSpPr>
            <p:sp>
              <p:nvSpPr>
                <p:cNvPr id="109645"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Inadequate</a:t>
                  </a:r>
                </a:p>
              </p:txBody>
            </p:sp>
            <p:sp>
              <p:nvSpPr>
                <p:cNvPr id="169013" name="Rectangle 78"/>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8997" name="Group 79"/>
              <p:cNvGrpSpPr>
                <a:grpSpLocks/>
              </p:cNvGrpSpPr>
              <p:nvPr/>
            </p:nvGrpSpPr>
            <p:grpSpPr bwMode="auto">
              <a:xfrm>
                <a:off x="0" y="3516"/>
                <a:ext cx="1112" cy="576"/>
                <a:chOff x="0" y="3516"/>
                <a:chExt cx="1112" cy="576"/>
              </a:xfrm>
            </p:grpSpPr>
            <p:sp>
              <p:nvSpPr>
                <p:cNvPr id="109648"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5. GOD</a:t>
                  </a:r>
                </a:p>
              </p:txBody>
            </p:sp>
            <p:sp>
              <p:nvSpPr>
                <p:cNvPr id="169011" name="Rectangle 81"/>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8998" name="Group 82"/>
              <p:cNvGrpSpPr>
                <a:grpSpLocks/>
              </p:cNvGrpSpPr>
              <p:nvPr/>
            </p:nvGrpSpPr>
            <p:grpSpPr bwMode="auto">
              <a:xfrm>
                <a:off x="1112" y="3516"/>
                <a:ext cx="1112" cy="576"/>
                <a:chOff x="1112" y="3516"/>
                <a:chExt cx="1112" cy="576"/>
              </a:xfrm>
            </p:grpSpPr>
            <p:sp>
              <p:nvSpPr>
                <p:cNvPr id="109651"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200" b="1" dirty="0">
                      <a:solidFill>
                        <a:schemeClr val="bg1"/>
                      </a:solidFill>
                      <a:latin typeface="Arial Narrow" pitchFamily="-105" charset="0"/>
                      <a:ea typeface="Times New Roman" pitchFamily="-105" charset="0"/>
                      <a:cs typeface="Times New Roman" pitchFamily="-105" charset="0"/>
                    </a:rPr>
                    <a:t>Not </a:t>
                  </a:r>
                  <a:r>
                    <a:rPr lang="uk-UA"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Why?</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 but </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Who?</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 (38-42)</a:t>
                  </a:r>
                </a:p>
              </p:txBody>
            </p:sp>
            <p:sp>
              <p:nvSpPr>
                <p:cNvPr id="169009" name="Rectangle 84"/>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8999" name="Group 85"/>
              <p:cNvGrpSpPr>
                <a:grpSpLocks/>
              </p:cNvGrpSpPr>
              <p:nvPr/>
            </p:nvGrpSpPr>
            <p:grpSpPr bwMode="auto">
              <a:xfrm>
                <a:off x="2224" y="3516"/>
                <a:ext cx="1112" cy="576"/>
                <a:chOff x="2224" y="3516"/>
                <a:chExt cx="1112" cy="576"/>
              </a:xfrm>
            </p:grpSpPr>
            <p:sp>
              <p:nvSpPr>
                <p:cNvPr id="109654"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Worship</a:t>
                  </a:r>
                </a:p>
              </p:txBody>
            </p:sp>
            <p:sp>
              <p:nvSpPr>
                <p:cNvPr id="169007" name="Rectangle 87"/>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9000" name="Group 88"/>
              <p:cNvGrpSpPr>
                <a:grpSpLocks/>
              </p:cNvGrpSpPr>
              <p:nvPr/>
            </p:nvGrpSpPr>
            <p:grpSpPr bwMode="auto">
              <a:xfrm>
                <a:off x="3336" y="3516"/>
                <a:ext cx="1112" cy="576"/>
                <a:chOff x="3336" y="3516"/>
                <a:chExt cx="1112" cy="576"/>
              </a:xfrm>
            </p:grpSpPr>
            <p:sp>
              <p:nvSpPr>
                <p:cNvPr id="109657"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None</a:t>
                  </a:r>
                </a:p>
              </p:txBody>
            </p:sp>
            <p:sp>
              <p:nvSpPr>
                <p:cNvPr id="169005" name="Rectangle 90"/>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9001" name="Group 91"/>
              <p:cNvGrpSpPr>
                <a:grpSpLocks/>
              </p:cNvGrpSpPr>
              <p:nvPr/>
            </p:nvGrpSpPr>
            <p:grpSpPr bwMode="auto">
              <a:xfrm>
                <a:off x="4448" y="3516"/>
                <a:ext cx="1112" cy="576"/>
                <a:chOff x="4448" y="3516"/>
                <a:chExt cx="1112" cy="576"/>
              </a:xfrm>
            </p:grpSpPr>
            <p:sp>
              <p:nvSpPr>
                <p:cNvPr id="109660"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Unpopular</a:t>
                  </a:r>
                </a:p>
              </p:txBody>
            </p:sp>
            <p:sp>
              <p:nvSpPr>
                <p:cNvPr id="169003" name="Rectangle 93"/>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sp>
          <p:nvSpPr>
            <p:cNvPr id="168971" name="Rectangle 94"/>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sp>
        <p:nvSpPr>
          <p:cNvPr id="109664"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300" b="1">
                <a:solidFill>
                  <a:srgbClr val="FFFFFF"/>
                </a:solidFill>
                <a:effectLst>
                  <a:outerShdw blurRad="38100" dist="38100" dir="2700000" algn="tl">
                    <a:srgbClr val="000000">
                      <a:alpha val="43137"/>
                    </a:srgbClr>
                  </a:outerShdw>
                </a:effectLst>
                <a:latin typeface="Arial Black" charset="0"/>
                <a:ea typeface="宋体" charset="0"/>
                <a:cs typeface="宋体" charset="0"/>
              </a:rPr>
              <a:t>5 Respon terhadap Penderitaan</a:t>
            </a:r>
            <a:endParaRPr lang="en-US" sz="3300" b="1" dirty="0">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168964" name="Rectangle 98"/>
          <p:cNvSpPr>
            <a:spLocks noChangeArrowheads="1"/>
          </p:cNvSpPr>
          <p:nvPr/>
        </p:nvSpPr>
        <p:spPr bwMode="auto">
          <a:xfrm>
            <a:off x="0" y="5867400"/>
            <a:ext cx="9220200" cy="12192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168965" name="Rectangle 99"/>
          <p:cNvSpPr>
            <a:spLocks noChangeArrowheads="1"/>
          </p:cNvSpPr>
          <p:nvPr/>
        </p:nvSpPr>
        <p:spPr bwMode="auto">
          <a:xfrm>
            <a:off x="0" y="4800600"/>
            <a:ext cx="9220200" cy="24384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109668" name="Rectangle 100"/>
          <p:cNvSpPr>
            <a:spLocks noChangeArrowheads="1"/>
          </p:cNvSpPr>
          <p:nvPr/>
        </p:nvSpPr>
        <p:spPr bwMode="auto">
          <a:xfrm>
            <a:off x="0" y="4816475"/>
            <a:ext cx="9220200" cy="349250"/>
          </a:xfrm>
          <a:prstGeom prst="rect">
            <a:avLst/>
          </a:prstGeom>
          <a:solidFill>
            <a:srgbClr val="000000"/>
          </a:solidFill>
          <a:ln w="12700" cap="sq">
            <a:solidFill>
              <a:schemeClr val="tx1"/>
            </a:solidFill>
            <a:miter lim="800000"/>
            <a:headEnd/>
            <a:tailEnd/>
          </a:ln>
        </p:spPr>
        <p:txBody>
          <a:bodyPr anchor="ctr">
            <a:spAutoFit/>
          </a:bodyPr>
          <a:lstStyle/>
          <a:p>
            <a:pPr algn="ctr"/>
            <a:endParaRPr lang="en-US"/>
          </a:p>
        </p:txBody>
      </p:sp>
      <p:sp>
        <p:nvSpPr>
          <p:cNvPr id="109670" name="Rectangle 102"/>
          <p:cNvSpPr>
            <a:spLocks noChangeArrowheads="1"/>
          </p:cNvSpPr>
          <p:nvPr/>
        </p:nvSpPr>
        <p:spPr bwMode="auto">
          <a:xfrm>
            <a:off x="266119" y="5087237"/>
            <a:ext cx="8511480" cy="1865126"/>
          </a:xfrm>
          <a:prstGeom prst="rect">
            <a:avLst/>
          </a:prstGeom>
          <a:gradFill rotWithShape="1">
            <a:gsLst>
              <a:gs pos="0">
                <a:schemeClr val="tx2">
                  <a:gamma/>
                  <a:shade val="46275"/>
                  <a:invGamma/>
                </a:schemeClr>
              </a:gs>
              <a:gs pos="100000">
                <a:schemeClr val="tx2"/>
              </a:gs>
            </a:gsLst>
            <a:path path="shape">
              <a:fillToRect l="50000" t="50000" r="50000" b="50000"/>
            </a:path>
          </a:gradFill>
          <a:ln w="12700" cap="sq">
            <a:noFill/>
            <a:miter lim="800000"/>
            <a:headEnd/>
            <a:tailEnd/>
          </a:ln>
          <a:effectLst/>
        </p:spPr>
        <p:txBody>
          <a:bodyPr wrap="square">
            <a:spAutoFit/>
          </a:bodyPr>
          <a:lstStyle/>
          <a:p>
            <a:pPr>
              <a:defRPr/>
            </a:pPr>
            <a:r>
              <a:rPr lang="en-US" sz="3600">
                <a:solidFill>
                  <a:schemeClr val="bg1"/>
                </a:solidFill>
                <a:effectLst>
                  <a:outerShdw blurRad="38100" dist="38100" dir="2700000" algn="tl">
                    <a:srgbClr val="000000">
                      <a:alpha val="43137"/>
                    </a:srgbClr>
                  </a:outerShdw>
                </a:effectLst>
                <a:latin typeface="Arial" charset="0"/>
                <a:cs typeface="Arial" charset="0"/>
              </a:rPr>
              <a:t>Ayub 19:7 </a:t>
            </a:r>
            <a:r>
              <a:rPr lang="ru-RU" sz="3600">
                <a:solidFill>
                  <a:schemeClr val="bg1"/>
                </a:solidFill>
                <a:effectLst>
                  <a:outerShdw blurRad="38100" dist="38100" dir="2700000" algn="tl">
                    <a:srgbClr val="000000">
                      <a:alpha val="43137"/>
                    </a:srgbClr>
                  </a:outerShdw>
                </a:effectLst>
                <a:latin typeface="Arial" charset="0"/>
                <a:cs typeface="Arial" charset="0"/>
              </a:rPr>
              <a:t>"</a:t>
            </a:r>
            <a:r>
              <a:rPr lang="en-US" sz="3600">
                <a:solidFill>
                  <a:schemeClr val="bg1"/>
                </a:solidFill>
                <a:effectLst>
                  <a:outerShdw blurRad="38100" dist="38100" dir="2700000" algn="tl">
                    <a:srgbClr val="000000">
                      <a:alpha val="43137"/>
                    </a:srgbClr>
                  </a:outerShdw>
                </a:effectLst>
                <a:latin typeface="Arial" charset="0"/>
                <a:cs typeface="Arial" charset="0"/>
              </a:rPr>
              <a:t>Sesungguhnya, aku berteriak: Kelaliman!, tetapi tidak ada yang menjawab. Aku berseru minta tolong, tetapi tidak ada keadilan.”</a:t>
            </a:r>
            <a:endParaRPr lang="en-US" sz="3600" dirty="0">
              <a:solidFill>
                <a:schemeClr val="bg1"/>
              </a:solidFill>
              <a:effectLst>
                <a:outerShdw blurRad="38100" dist="38100" dir="2700000" algn="tl">
                  <a:srgbClr val="000000">
                    <a:alpha val="43137"/>
                  </a:srgbClr>
                </a:outerShdw>
              </a:effectLst>
              <a:latin typeface="Arial" charset="0"/>
              <a:cs typeface="Arial" charset="0"/>
            </a:endParaRPr>
          </a:p>
        </p:txBody>
      </p:sp>
      <p:sp>
        <p:nvSpPr>
          <p:cNvPr id="109673" name="Rectangle 105"/>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b="1">
                <a:solidFill>
                  <a:srgbClr val="FFFFFF"/>
                </a:solidFill>
                <a:effectLst>
                  <a:outerShdw blurRad="38100" dist="38100" dir="2700000" algn="tl">
                    <a:srgbClr val="000000"/>
                  </a:outerShdw>
                </a:effectLst>
                <a:latin typeface="Arial" charset="0"/>
                <a:ea typeface="Arial" charset="0"/>
                <a:cs typeface="Arial" charset="0"/>
              </a:rPr>
              <a:t>Huang Sabin, SBC, diadaptasi</a:t>
            </a:r>
            <a:endParaRPr lang="en-US" b="1">
              <a:solidFill>
                <a:srgbClr val="FFFFFF"/>
              </a:solidFill>
              <a:effectLst>
                <a:outerShdw blurRad="38100" dist="38100" dir="2700000" algn="tl">
                  <a:srgbClr val="000000"/>
                </a:outerShdw>
              </a:effectLst>
              <a:latin typeface="Arial" charset="0"/>
              <a:ea typeface="Arial" charset="0"/>
              <a:cs typeface="Arial" charset="0"/>
            </a:endParaRPr>
          </a:p>
        </p:txBody>
      </p:sp>
      <p:sp>
        <p:nvSpPr>
          <p:cNvPr id="168969"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374</a:t>
            </a:r>
          </a:p>
        </p:txBody>
      </p:sp>
      <p:sp>
        <p:nvSpPr>
          <p:cNvPr id="102" name="Rectangle 169">
            <a:extLst>
              <a:ext uri="{FF2B5EF4-FFF2-40B4-BE49-F238E27FC236}">
                <a16:creationId xmlns:a16="http://schemas.microsoft.com/office/drawing/2014/main" id="{5BFDD503-9905-4B50-A821-942CB77F36EF}"/>
              </a:ext>
            </a:extLst>
          </p:cNvPr>
          <p:cNvSpPr>
            <a:spLocks noChangeArrowheads="1"/>
          </p:cNvSpPr>
          <p:nvPr/>
        </p:nvSpPr>
        <p:spPr bwMode="auto">
          <a:xfrm>
            <a:off x="6544" y="1072301"/>
            <a:ext cx="1819197" cy="871951"/>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ORANG</a:t>
            </a:r>
          </a:p>
        </p:txBody>
      </p:sp>
      <p:sp>
        <p:nvSpPr>
          <p:cNvPr id="103" name="Rectangle 170">
            <a:extLst>
              <a:ext uri="{FF2B5EF4-FFF2-40B4-BE49-F238E27FC236}">
                <a16:creationId xmlns:a16="http://schemas.microsoft.com/office/drawing/2014/main" id="{9A128977-7FE2-4098-A647-F4EA893015D0}"/>
              </a:ext>
            </a:extLst>
          </p:cNvPr>
          <p:cNvSpPr>
            <a:spLocks noChangeArrowheads="1"/>
          </p:cNvSpPr>
          <p:nvPr/>
        </p:nvSpPr>
        <p:spPr bwMode="auto">
          <a:xfrm>
            <a:off x="1825741" y="1072301"/>
            <a:ext cx="1819197" cy="871951"/>
          </a:xfrm>
          <a:prstGeom prst="rect">
            <a:avLst/>
          </a:prstGeom>
          <a:solidFill>
            <a:srgbClr val="000000"/>
          </a:solidFill>
          <a:ln w="12700" cap="sq">
            <a:solidFill>
              <a:schemeClr val="tx1"/>
            </a:solidFill>
            <a:miter lim="800000"/>
            <a:headEnd/>
            <a:tailEnd/>
          </a:ln>
        </p:spPr>
        <p:txBody>
          <a:bodyPr lIns="0" tIns="0" rIns="0" bIns="0" anchor="ctr" anchorCtr="1"/>
          <a:lstStyle/>
          <a:p>
            <a:pPr algn="ctr">
              <a:lnSpc>
                <a:spcPct val="100000"/>
              </a:lnSpc>
            </a:pPr>
            <a:r>
              <a:rPr lang="en-US" sz="2400" b="1">
                <a:solidFill>
                  <a:srgbClr val="E9E2B6"/>
                </a:solidFill>
              </a:rPr>
              <a:t>RESPON</a:t>
            </a:r>
          </a:p>
        </p:txBody>
      </p:sp>
      <p:sp>
        <p:nvSpPr>
          <p:cNvPr id="104" name="Rectangle 171">
            <a:extLst>
              <a:ext uri="{FF2B5EF4-FFF2-40B4-BE49-F238E27FC236}">
                <a16:creationId xmlns:a16="http://schemas.microsoft.com/office/drawing/2014/main" id="{C27BB249-5870-4061-9367-A9BAC94E2BCD}"/>
              </a:ext>
            </a:extLst>
          </p:cNvPr>
          <p:cNvSpPr>
            <a:spLocks noChangeArrowheads="1"/>
          </p:cNvSpPr>
          <p:nvPr/>
        </p:nvSpPr>
        <p:spPr bwMode="auto">
          <a:xfrm>
            <a:off x="3644939" y="1072301"/>
            <a:ext cx="1819197" cy="871951"/>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SOLUSI</a:t>
            </a:r>
          </a:p>
        </p:txBody>
      </p:sp>
      <p:sp>
        <p:nvSpPr>
          <p:cNvPr id="105" name="Rectangle 172">
            <a:extLst>
              <a:ext uri="{FF2B5EF4-FFF2-40B4-BE49-F238E27FC236}">
                <a16:creationId xmlns:a16="http://schemas.microsoft.com/office/drawing/2014/main" id="{C1FF722D-1F39-44AE-990D-4A3965BE0FDD}"/>
              </a:ext>
            </a:extLst>
          </p:cNvPr>
          <p:cNvSpPr>
            <a:spLocks noChangeArrowheads="1"/>
          </p:cNvSpPr>
          <p:nvPr/>
        </p:nvSpPr>
        <p:spPr bwMode="auto">
          <a:xfrm>
            <a:off x="5464136" y="1072301"/>
            <a:ext cx="1819197" cy="871951"/>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PERSAMAAN MODERN</a:t>
            </a:r>
          </a:p>
        </p:txBody>
      </p:sp>
      <p:sp>
        <p:nvSpPr>
          <p:cNvPr id="106" name="Rectangle 173">
            <a:extLst>
              <a:ext uri="{FF2B5EF4-FFF2-40B4-BE49-F238E27FC236}">
                <a16:creationId xmlns:a16="http://schemas.microsoft.com/office/drawing/2014/main" id="{09085BDE-98D4-4229-AED6-4D7A846938E4}"/>
              </a:ext>
            </a:extLst>
          </p:cNvPr>
          <p:cNvSpPr>
            <a:spLocks noChangeArrowheads="1"/>
          </p:cNvSpPr>
          <p:nvPr/>
        </p:nvSpPr>
        <p:spPr bwMode="auto">
          <a:xfrm>
            <a:off x="7283334" y="1072301"/>
            <a:ext cx="1819197" cy="871951"/>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JAWABAN</a:t>
            </a:r>
          </a:p>
        </p:txBody>
      </p:sp>
      <p:sp>
        <p:nvSpPr>
          <p:cNvPr id="107" name="Rectangle 174">
            <a:extLst>
              <a:ext uri="{FF2B5EF4-FFF2-40B4-BE49-F238E27FC236}">
                <a16:creationId xmlns:a16="http://schemas.microsoft.com/office/drawing/2014/main" id="{414140FC-6D9D-4BA0-B5CE-E5BA6F938DA1}"/>
              </a:ext>
            </a:extLst>
          </p:cNvPr>
          <p:cNvSpPr>
            <a:spLocks noChangeArrowheads="1"/>
          </p:cNvSpPr>
          <p:nvPr/>
        </p:nvSpPr>
        <p:spPr bwMode="auto">
          <a:xfrm>
            <a:off x="6544" y="1938751"/>
            <a:ext cx="1819197" cy="87745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1</a:t>
            </a:r>
            <a:r>
              <a:rPr lang="en-US" sz="2400" b="1">
                <a:solidFill>
                  <a:srgbClr val="E9E2B6"/>
                </a:solidFill>
                <a:latin typeface="Arial Narrow" pitchFamily="-105" charset="0"/>
                <a:ea typeface="Times New Roman" pitchFamily="-105" charset="0"/>
                <a:cs typeface="Times New Roman" pitchFamily="-105" charset="0"/>
              </a:rPr>
              <a:t>. Istri Ayub</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08" name="Rectangle 175">
            <a:extLst>
              <a:ext uri="{FF2B5EF4-FFF2-40B4-BE49-F238E27FC236}">
                <a16:creationId xmlns:a16="http://schemas.microsoft.com/office/drawing/2014/main" id="{01A95946-F986-4FD9-827B-92F0646F5932}"/>
              </a:ext>
            </a:extLst>
          </p:cNvPr>
          <p:cNvSpPr>
            <a:spLocks noChangeArrowheads="1"/>
          </p:cNvSpPr>
          <p:nvPr/>
        </p:nvSpPr>
        <p:spPr bwMode="auto">
          <a:xfrm>
            <a:off x="1825741" y="1938751"/>
            <a:ext cx="1982794" cy="87745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Kutukilah Allah &amp; matilah (2:9)</a:t>
            </a:r>
          </a:p>
        </p:txBody>
      </p:sp>
      <p:sp>
        <p:nvSpPr>
          <p:cNvPr id="109" name="Rectangle 176">
            <a:extLst>
              <a:ext uri="{FF2B5EF4-FFF2-40B4-BE49-F238E27FC236}">
                <a16:creationId xmlns:a16="http://schemas.microsoft.com/office/drawing/2014/main" id="{E382DB8A-4504-43EC-9880-1A9B1FD478F4}"/>
              </a:ext>
            </a:extLst>
          </p:cNvPr>
          <p:cNvSpPr>
            <a:spLocks noChangeArrowheads="1"/>
          </p:cNvSpPr>
          <p:nvPr/>
        </p:nvSpPr>
        <p:spPr bwMode="auto">
          <a:xfrm>
            <a:off x="3644939" y="1938751"/>
            <a:ext cx="1819197" cy="87745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Bunuh diri</a:t>
            </a:r>
          </a:p>
        </p:txBody>
      </p:sp>
      <p:sp>
        <p:nvSpPr>
          <p:cNvPr id="110" name="Rectangle 177">
            <a:extLst>
              <a:ext uri="{FF2B5EF4-FFF2-40B4-BE49-F238E27FC236}">
                <a16:creationId xmlns:a16="http://schemas.microsoft.com/office/drawing/2014/main" id="{8F7AECDE-23F2-41B8-90F6-3ACE8281E0A1}"/>
              </a:ext>
            </a:extLst>
          </p:cNvPr>
          <p:cNvSpPr>
            <a:spLocks noChangeArrowheads="1"/>
          </p:cNvSpPr>
          <p:nvPr/>
        </p:nvSpPr>
        <p:spPr bwMode="auto">
          <a:xfrm>
            <a:off x="5464136" y="1938751"/>
            <a:ext cx="1819197" cy="87745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Anak muda</a:t>
            </a:r>
          </a:p>
        </p:txBody>
      </p:sp>
      <p:sp>
        <p:nvSpPr>
          <p:cNvPr id="111" name="Rectangle 178">
            <a:extLst>
              <a:ext uri="{FF2B5EF4-FFF2-40B4-BE49-F238E27FC236}">
                <a16:creationId xmlns:a16="http://schemas.microsoft.com/office/drawing/2014/main" id="{2C9AB400-0393-40E3-B460-EDD087C4D2C0}"/>
              </a:ext>
            </a:extLst>
          </p:cNvPr>
          <p:cNvSpPr>
            <a:spLocks noChangeArrowheads="1"/>
          </p:cNvSpPr>
          <p:nvPr/>
        </p:nvSpPr>
        <p:spPr bwMode="auto">
          <a:xfrm>
            <a:off x="7283334" y="1938751"/>
            <a:ext cx="1819197" cy="87745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Tidak dapat diterima</a:t>
            </a:r>
          </a:p>
        </p:txBody>
      </p:sp>
      <p:sp>
        <p:nvSpPr>
          <p:cNvPr id="112" name="Rectangle 179">
            <a:extLst>
              <a:ext uri="{FF2B5EF4-FFF2-40B4-BE49-F238E27FC236}">
                <a16:creationId xmlns:a16="http://schemas.microsoft.com/office/drawing/2014/main" id="{507E0876-3282-4151-964E-6BCD05C636ED}"/>
              </a:ext>
            </a:extLst>
          </p:cNvPr>
          <p:cNvSpPr>
            <a:spLocks noChangeArrowheads="1"/>
          </p:cNvSpPr>
          <p:nvPr/>
        </p:nvSpPr>
        <p:spPr bwMode="auto">
          <a:xfrm>
            <a:off x="6544" y="2816203"/>
            <a:ext cx="1819197" cy="87195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cs typeface="Times New Roman" charset="0"/>
              </a:rPr>
              <a:t>2</a:t>
            </a:r>
            <a:r>
              <a:rPr lang="en-US" sz="2400" b="1">
                <a:solidFill>
                  <a:srgbClr val="E9E2B6"/>
                </a:solidFill>
                <a:cs typeface="Times New Roman" charset="0"/>
              </a:rPr>
              <a:t>. Tiga </a:t>
            </a:r>
            <a:r>
              <a:rPr lang="ru-RU" altLang="ja-JP" sz="2400" b="1">
                <a:solidFill>
                  <a:srgbClr val="E9E2B6"/>
                </a:solidFill>
                <a:cs typeface="Times New Roman" charset="0"/>
              </a:rPr>
              <a:t>“</a:t>
            </a:r>
            <a:r>
              <a:rPr lang="en-US" sz="2400" b="1">
                <a:solidFill>
                  <a:srgbClr val="E9E2B6"/>
                </a:solidFill>
                <a:cs typeface="Times New Roman" charset="0"/>
              </a:rPr>
              <a:t>sahabat</a:t>
            </a:r>
            <a:r>
              <a:rPr lang="ru-RU" altLang="ja-JP" sz="2400" b="1">
                <a:solidFill>
                  <a:srgbClr val="E9E2B6"/>
                </a:solidFill>
                <a:cs typeface="Times New Roman" charset="0"/>
              </a:rPr>
              <a:t>"</a:t>
            </a:r>
            <a:endParaRPr lang="en-US" sz="2400" b="1" dirty="0">
              <a:solidFill>
                <a:srgbClr val="E9E2B6"/>
              </a:solidFill>
              <a:cs typeface="Times New Roman" charset="0"/>
            </a:endParaRPr>
          </a:p>
        </p:txBody>
      </p:sp>
      <p:sp>
        <p:nvSpPr>
          <p:cNvPr id="113" name="Rectangle 180">
            <a:extLst>
              <a:ext uri="{FF2B5EF4-FFF2-40B4-BE49-F238E27FC236}">
                <a16:creationId xmlns:a16="http://schemas.microsoft.com/office/drawing/2014/main" id="{EB96C4BB-E40F-486A-B507-FBB5957704D0}"/>
              </a:ext>
            </a:extLst>
          </p:cNvPr>
          <p:cNvSpPr>
            <a:spLocks noChangeArrowheads="1"/>
          </p:cNvSpPr>
          <p:nvPr/>
        </p:nvSpPr>
        <p:spPr bwMode="auto">
          <a:xfrm>
            <a:off x="1581982" y="2816203"/>
            <a:ext cx="2300172" cy="87195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200" b="1">
                <a:solidFill>
                  <a:srgbClr val="E9E2B6"/>
                </a:solidFill>
                <a:latin typeface="Arial Narrow" pitchFamily="-105" charset="0"/>
                <a:ea typeface="Times New Roman" pitchFamily="-105" charset="0"/>
                <a:cs typeface="Times New Roman" pitchFamily="-105" charset="0"/>
              </a:rPr>
              <a:t>Penderitaan adalah akibat dosa (4:7-8)</a:t>
            </a:r>
          </a:p>
        </p:txBody>
      </p:sp>
      <p:sp>
        <p:nvSpPr>
          <p:cNvPr id="114" name="Rectangle 181">
            <a:extLst>
              <a:ext uri="{FF2B5EF4-FFF2-40B4-BE49-F238E27FC236}">
                <a16:creationId xmlns:a16="http://schemas.microsoft.com/office/drawing/2014/main" id="{E389DEE5-2627-4682-8207-F0BA2E7D162B}"/>
              </a:ext>
            </a:extLst>
          </p:cNvPr>
          <p:cNvSpPr>
            <a:spLocks noChangeArrowheads="1"/>
          </p:cNvSpPr>
          <p:nvPr/>
        </p:nvSpPr>
        <p:spPr bwMode="auto">
          <a:xfrm>
            <a:off x="3880518" y="2816203"/>
            <a:ext cx="1583618" cy="87195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Pertobatan</a:t>
            </a:r>
          </a:p>
        </p:txBody>
      </p:sp>
      <p:sp>
        <p:nvSpPr>
          <p:cNvPr id="115" name="Rectangle 182">
            <a:extLst>
              <a:ext uri="{FF2B5EF4-FFF2-40B4-BE49-F238E27FC236}">
                <a16:creationId xmlns:a16="http://schemas.microsoft.com/office/drawing/2014/main" id="{9E17D4A1-784B-4381-9BCD-0A0F1D3516E3}"/>
              </a:ext>
            </a:extLst>
          </p:cNvPr>
          <p:cNvSpPr>
            <a:spLocks noChangeArrowheads="1"/>
          </p:cNvSpPr>
          <p:nvPr/>
        </p:nvSpPr>
        <p:spPr bwMode="auto">
          <a:xfrm>
            <a:off x="5464136" y="2816203"/>
            <a:ext cx="1819197" cy="87195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ru-RU" sz="2400" b="1">
                <a:solidFill>
                  <a:srgbClr val="E9E2B6"/>
                </a:solidFill>
                <a:latin typeface="Arial Narrow" pitchFamily="-105" charset="0"/>
                <a:ea typeface="Times New Roman" pitchFamily="-105" charset="0"/>
                <a:cs typeface="Times New Roman" pitchFamily="-105" charset="0"/>
              </a:rPr>
              <a:t>“</a:t>
            </a:r>
            <a:r>
              <a:rPr lang="en-US" sz="2400" b="1">
                <a:solidFill>
                  <a:srgbClr val="E9E2B6"/>
                </a:solidFill>
                <a:latin typeface="Arial Narrow" pitchFamily="-105" charset="0"/>
                <a:ea typeface="Times New Roman" pitchFamily="-105" charset="0"/>
                <a:cs typeface="Times New Roman" pitchFamily="-105" charset="0"/>
              </a:rPr>
              <a:t>Sebut, dan tuntutlah”</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16" name="Rectangle 183">
            <a:extLst>
              <a:ext uri="{FF2B5EF4-FFF2-40B4-BE49-F238E27FC236}">
                <a16:creationId xmlns:a16="http://schemas.microsoft.com/office/drawing/2014/main" id="{15DE72E7-619F-4752-B42A-A892AB84AE94}"/>
              </a:ext>
            </a:extLst>
          </p:cNvPr>
          <p:cNvSpPr>
            <a:spLocks noChangeArrowheads="1"/>
          </p:cNvSpPr>
          <p:nvPr/>
        </p:nvSpPr>
        <p:spPr bwMode="auto">
          <a:xfrm>
            <a:off x="7283334" y="2816203"/>
            <a:ext cx="1819197" cy="87195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b="1">
                <a:solidFill>
                  <a:srgbClr val="E9E2B6"/>
                </a:solidFill>
                <a:latin typeface="Arial Narrow" pitchFamily="-105" charset="0"/>
                <a:ea typeface="Times New Roman" pitchFamily="-105" charset="0"/>
                <a:cs typeface="Times New Roman" pitchFamily="-105" charset="0"/>
              </a:rPr>
              <a:t>Tidak selalu </a:t>
            </a:r>
          </a:p>
          <a:p>
            <a:pPr algn="ctr">
              <a:lnSpc>
                <a:spcPct val="100000"/>
              </a:lnSpc>
              <a:defRPr/>
            </a:pPr>
            <a:r>
              <a:rPr lang="en-US" b="1">
                <a:solidFill>
                  <a:srgbClr val="E9E2B6"/>
                </a:solidFill>
                <a:latin typeface="Arial Narrow" pitchFamily="-105" charset="0"/>
                <a:ea typeface="Times New Roman" pitchFamily="-105" charset="0"/>
                <a:cs typeface="Times New Roman" pitchFamily="-105" charset="0"/>
              </a:rPr>
              <a:t>dapat diterapkan</a:t>
            </a:r>
          </a:p>
        </p:txBody>
      </p:sp>
    </p:spTree>
    <p:extLst>
      <p:ext uri="{BB962C8B-B14F-4D97-AF65-F5344CB8AC3E}">
        <p14:creationId xmlns:p14="http://schemas.microsoft.com/office/powerpoint/2010/main" val="9576462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xit" presetSubtype="0" fill="hold" nodeType="withEffect">
                                  <p:stCondLst>
                                    <p:cond delay="0"/>
                                  </p:stCondLst>
                                  <p:childTnLst>
                                    <p:animEffect transition="out" filter="dissolve">
                                      <p:cBhvr>
                                        <p:cTn id="6" dur="500"/>
                                        <p:tgtEl>
                                          <p:spTgt spid="109668"/>
                                        </p:tgtEl>
                                      </p:cBhvr>
                                    </p:animEffect>
                                    <p:set>
                                      <p:cBhvr>
                                        <p:cTn id="7" dur="1" fill="hold">
                                          <p:stCondLst>
                                            <p:cond delay="499"/>
                                          </p:stCondLst>
                                        </p:cTn>
                                        <p:tgtEl>
                                          <p:spTgt spid="109668"/>
                                        </p:tgtEl>
                                        <p:attrNameLst>
                                          <p:attrName>style.visibility</p:attrName>
                                        </p:attrNameLst>
                                      </p:cBhvr>
                                      <p:to>
                                        <p:strVal val="hidden"/>
                                      </p:to>
                                    </p:set>
                                  </p:childTnLst>
                                </p:cTn>
                              </p:par>
                              <p:par>
                                <p:cTn id="8" presetID="15" presetClass="entr" presetSubtype="0" fill="hold" grpId="0" nodeType="withEffect">
                                  <p:stCondLst>
                                    <p:cond delay="0"/>
                                  </p:stCondLst>
                                  <p:childTnLst>
                                    <p:set>
                                      <p:cBhvr>
                                        <p:cTn id="9" dur="1" fill="hold">
                                          <p:stCondLst>
                                            <p:cond delay="0"/>
                                          </p:stCondLst>
                                        </p:cTn>
                                        <p:tgtEl>
                                          <p:spTgt spid="109670"/>
                                        </p:tgtEl>
                                        <p:attrNameLst>
                                          <p:attrName>style.visibility</p:attrName>
                                        </p:attrNameLst>
                                      </p:cBhvr>
                                      <p:to>
                                        <p:strVal val="visible"/>
                                      </p:to>
                                    </p:set>
                                    <p:anim calcmode="lin" valueType="num">
                                      <p:cBhvr>
                                        <p:cTn id="10" dur="1000" fill="hold"/>
                                        <p:tgtEl>
                                          <p:spTgt spid="109670"/>
                                        </p:tgtEl>
                                        <p:attrNameLst>
                                          <p:attrName>ppt_w</p:attrName>
                                        </p:attrNameLst>
                                      </p:cBhvr>
                                      <p:tavLst>
                                        <p:tav tm="0">
                                          <p:val>
                                            <p:fltVal val="0"/>
                                          </p:val>
                                        </p:tav>
                                        <p:tav tm="100000">
                                          <p:val>
                                            <p:strVal val="#ppt_w"/>
                                          </p:val>
                                        </p:tav>
                                      </p:tavLst>
                                    </p:anim>
                                    <p:anim calcmode="lin" valueType="num">
                                      <p:cBhvr>
                                        <p:cTn id="11" dur="1000" fill="hold"/>
                                        <p:tgtEl>
                                          <p:spTgt spid="109670"/>
                                        </p:tgtEl>
                                        <p:attrNameLst>
                                          <p:attrName>ppt_h</p:attrName>
                                        </p:attrNameLst>
                                      </p:cBhvr>
                                      <p:tavLst>
                                        <p:tav tm="0">
                                          <p:val>
                                            <p:fltVal val="0"/>
                                          </p:val>
                                        </p:tav>
                                        <p:tav tm="100000">
                                          <p:val>
                                            <p:strVal val="#ppt_h"/>
                                          </p:val>
                                        </p:tav>
                                      </p:tavLst>
                                    </p:anim>
                                    <p:anim calcmode="lin" valueType="num">
                                      <p:cBhvr>
                                        <p:cTn id="12" dur="1000" fill="hold"/>
                                        <p:tgtEl>
                                          <p:spTgt spid="109670"/>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096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70" grpId="0" animBg="1"/>
    </p:bldLst>
  </p:timing>
</p:sld>
</file>

<file path=ppt/slides/slide2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6350" y="1066800"/>
            <a:ext cx="8985250" cy="5638800"/>
            <a:chOff x="-96" y="-4"/>
            <a:chExt cx="5660" cy="4100"/>
          </a:xfrm>
        </p:grpSpPr>
        <p:grpSp>
          <p:nvGrpSpPr>
            <p:cNvPr id="171017" name="Group 3"/>
            <p:cNvGrpSpPr>
              <a:grpSpLocks/>
            </p:cNvGrpSpPr>
            <p:nvPr/>
          </p:nvGrpSpPr>
          <p:grpSpPr bwMode="auto">
            <a:xfrm>
              <a:off x="-96" y="0"/>
              <a:ext cx="5656" cy="4092"/>
              <a:chOff x="-96" y="0"/>
              <a:chExt cx="5656" cy="4092"/>
            </a:xfrm>
          </p:grpSpPr>
          <p:grpSp>
            <p:nvGrpSpPr>
              <p:cNvPr id="171019" name="Group 4"/>
              <p:cNvGrpSpPr>
                <a:grpSpLocks/>
              </p:cNvGrpSpPr>
              <p:nvPr/>
            </p:nvGrpSpPr>
            <p:grpSpPr bwMode="auto">
              <a:xfrm>
                <a:off x="0" y="0"/>
                <a:ext cx="1112" cy="634"/>
                <a:chOff x="0" y="0"/>
                <a:chExt cx="1112" cy="634"/>
              </a:xfrm>
            </p:grpSpPr>
            <p:sp>
              <p:nvSpPr>
                <p:cNvPr id="171107" name="Rectangle 5"/>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ORANG</a:t>
                  </a:r>
                </a:p>
              </p:txBody>
            </p:sp>
            <p:sp>
              <p:nvSpPr>
                <p:cNvPr id="171108" name="Rectangle 6"/>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20" name="Group 7"/>
              <p:cNvGrpSpPr>
                <a:grpSpLocks/>
              </p:cNvGrpSpPr>
              <p:nvPr/>
            </p:nvGrpSpPr>
            <p:grpSpPr bwMode="auto">
              <a:xfrm>
                <a:off x="1112" y="0"/>
                <a:ext cx="1112" cy="634"/>
                <a:chOff x="1112" y="0"/>
                <a:chExt cx="1112" cy="634"/>
              </a:xfrm>
            </p:grpSpPr>
            <p:sp>
              <p:nvSpPr>
                <p:cNvPr id="171105" name="Rectangle 8"/>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a:lnSpc>
                      <a:spcPct val="100000"/>
                    </a:lnSpc>
                  </a:pPr>
                  <a:r>
                    <a:rPr lang="en-US" sz="2400" b="1">
                      <a:solidFill>
                        <a:schemeClr val="bg1"/>
                      </a:solidFill>
                    </a:rPr>
                    <a:t>RESPON</a:t>
                  </a:r>
                </a:p>
              </p:txBody>
            </p:sp>
            <p:sp>
              <p:nvSpPr>
                <p:cNvPr id="171106" name="Rectangle 9"/>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21" name="Group 10"/>
              <p:cNvGrpSpPr>
                <a:grpSpLocks/>
              </p:cNvGrpSpPr>
              <p:nvPr/>
            </p:nvGrpSpPr>
            <p:grpSpPr bwMode="auto">
              <a:xfrm>
                <a:off x="2224" y="0"/>
                <a:ext cx="1112" cy="634"/>
                <a:chOff x="2224" y="0"/>
                <a:chExt cx="1112" cy="634"/>
              </a:xfrm>
            </p:grpSpPr>
            <p:sp>
              <p:nvSpPr>
                <p:cNvPr id="171103" name="Rectangle 1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SOLUSI</a:t>
                  </a:r>
                </a:p>
              </p:txBody>
            </p:sp>
            <p:sp>
              <p:nvSpPr>
                <p:cNvPr id="171104" name="Rectangle 12"/>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22" name="Group 13"/>
              <p:cNvGrpSpPr>
                <a:grpSpLocks/>
              </p:cNvGrpSpPr>
              <p:nvPr/>
            </p:nvGrpSpPr>
            <p:grpSpPr bwMode="auto">
              <a:xfrm>
                <a:off x="3336" y="0"/>
                <a:ext cx="1112" cy="634"/>
                <a:chOff x="3336" y="0"/>
                <a:chExt cx="1112" cy="634"/>
              </a:xfrm>
            </p:grpSpPr>
            <p:sp>
              <p:nvSpPr>
                <p:cNvPr id="171101" name="Rectangle 14"/>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PERSAMAAN </a:t>
                  </a:r>
                </a:p>
                <a:p>
                  <a:pPr algn="ctr">
                    <a:lnSpc>
                      <a:spcPct val="100000"/>
                    </a:lnSpc>
                  </a:pPr>
                  <a:r>
                    <a:rPr lang="en-US" sz="2400" b="1">
                      <a:solidFill>
                        <a:schemeClr val="bg1"/>
                      </a:solidFill>
                    </a:rPr>
                    <a:t>MODERN</a:t>
                  </a:r>
                </a:p>
              </p:txBody>
            </p:sp>
            <p:sp>
              <p:nvSpPr>
                <p:cNvPr id="171102" name="Rectangle 1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23" name="Group 16"/>
              <p:cNvGrpSpPr>
                <a:grpSpLocks/>
              </p:cNvGrpSpPr>
              <p:nvPr/>
            </p:nvGrpSpPr>
            <p:grpSpPr bwMode="auto">
              <a:xfrm>
                <a:off x="4448" y="0"/>
                <a:ext cx="1112" cy="634"/>
                <a:chOff x="4448" y="0"/>
                <a:chExt cx="1112" cy="634"/>
              </a:xfrm>
            </p:grpSpPr>
            <p:sp>
              <p:nvSpPr>
                <p:cNvPr id="171099" name="Rectangle 17"/>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JAWABAN</a:t>
                  </a:r>
                </a:p>
              </p:txBody>
            </p:sp>
            <p:sp>
              <p:nvSpPr>
                <p:cNvPr id="171100" name="Rectangle 18"/>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sp>
            <p:nvSpPr>
              <p:cNvPr id="171098" name="Rectangle 21"/>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96" name="Rectangle 24"/>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94" name="Rectangle 27"/>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92" name="Rectangle 30"/>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90" name="Rectangle 33"/>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88" name="Rectangle 36"/>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86" name="Rectangle 39"/>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84" name="Rectangle 42"/>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82" name="Rectangle 4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80" name="Rectangle 48"/>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78" name="Rectangle 51"/>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76" name="Rectangle 54"/>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74" name="Rectangle 57"/>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72" name="Rectangle 60"/>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71070" name="Rectangle 63"/>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nvGrpSpPr>
              <p:cNvPr id="171039" name="Group 64"/>
              <p:cNvGrpSpPr>
                <a:grpSpLocks/>
              </p:cNvGrpSpPr>
              <p:nvPr/>
            </p:nvGrpSpPr>
            <p:grpSpPr bwMode="auto">
              <a:xfrm>
                <a:off x="-96" y="2709"/>
                <a:ext cx="1208" cy="811"/>
                <a:chOff x="-96" y="2709"/>
                <a:chExt cx="1208" cy="811"/>
              </a:xfrm>
            </p:grpSpPr>
            <p:sp>
              <p:nvSpPr>
                <p:cNvPr id="108609" name="Rectangle 65"/>
                <p:cNvSpPr>
                  <a:spLocks noChangeArrowheads="1"/>
                </p:cNvSpPr>
                <p:nvPr/>
              </p:nvSpPr>
              <p:spPr bwMode="auto">
                <a:xfrm>
                  <a:off x="-96" y="2713"/>
                  <a:ext cx="1161"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4. </a:t>
                  </a:r>
                  <a:r>
                    <a:rPr lang="en-US" sz="2400" b="1" dirty="0">
                      <a:solidFill>
                        <a:schemeClr val="bg1"/>
                      </a:solidFill>
                      <a:latin typeface="Arial Narrow" pitchFamily="-105" charset="0"/>
                      <a:ea typeface="Times New Roman" pitchFamily="-105" charset="0"/>
                      <a:cs typeface="Times New Roman" pitchFamily="-105" charset="0"/>
                    </a:rPr>
                    <a:t>Elihu</a:t>
                  </a:r>
                </a:p>
              </p:txBody>
            </p:sp>
            <p:sp>
              <p:nvSpPr>
                <p:cNvPr id="171068" name="Rectangle 66"/>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40" name="Group 67"/>
              <p:cNvGrpSpPr>
                <a:grpSpLocks/>
              </p:cNvGrpSpPr>
              <p:nvPr/>
            </p:nvGrpSpPr>
            <p:grpSpPr bwMode="auto">
              <a:xfrm>
                <a:off x="1066" y="2709"/>
                <a:ext cx="1158" cy="811"/>
                <a:chOff x="1066" y="2709"/>
                <a:chExt cx="1158" cy="811"/>
              </a:xfrm>
            </p:grpSpPr>
            <p:sp>
              <p:nvSpPr>
                <p:cNvPr id="108612" name="Rectangle 68"/>
                <p:cNvSpPr>
                  <a:spLocks noChangeArrowheads="1"/>
                </p:cNvSpPr>
                <p:nvPr/>
              </p:nvSpPr>
              <p:spPr bwMode="auto">
                <a:xfrm>
                  <a:off x="1066" y="2713"/>
                  <a:ext cx="1158"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1900" b="1">
                      <a:solidFill>
                        <a:schemeClr val="bg1"/>
                      </a:solidFill>
                      <a:latin typeface="Arial Narrow" pitchFamily="-105" charset="0"/>
                      <a:ea typeface="Times New Roman" pitchFamily="-105" charset="0"/>
                      <a:cs typeface="Times New Roman" pitchFamily="-105" charset="0"/>
                    </a:rPr>
                    <a:t>Pencobaan adalah untuk mengajar</a:t>
                  </a:r>
                </a:p>
                <a:p>
                  <a:pPr algn="ctr">
                    <a:lnSpc>
                      <a:spcPct val="100000"/>
                    </a:lnSpc>
                    <a:defRPr/>
                  </a:pPr>
                  <a:r>
                    <a:rPr lang="en-US" sz="1900" b="1">
                      <a:solidFill>
                        <a:schemeClr val="bg1"/>
                      </a:solidFill>
                      <a:latin typeface="Arial Narrow" pitchFamily="-105" charset="0"/>
                      <a:ea typeface="Times New Roman" pitchFamily="-105" charset="0"/>
                      <a:cs typeface="Times New Roman" pitchFamily="-105" charset="0"/>
                    </a:rPr>
                    <a:t>(33:14-19)</a:t>
                  </a:r>
                </a:p>
              </p:txBody>
            </p:sp>
            <p:sp>
              <p:nvSpPr>
                <p:cNvPr id="171066" name="Rectangle 69"/>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41" name="Group 70"/>
              <p:cNvGrpSpPr>
                <a:grpSpLocks/>
              </p:cNvGrpSpPr>
              <p:nvPr/>
            </p:nvGrpSpPr>
            <p:grpSpPr bwMode="auto">
              <a:xfrm>
                <a:off x="2224" y="2709"/>
                <a:ext cx="1112" cy="807"/>
                <a:chOff x="2224" y="2709"/>
                <a:chExt cx="1112" cy="807"/>
              </a:xfrm>
            </p:grpSpPr>
            <p:sp>
              <p:nvSpPr>
                <p:cNvPr id="108615"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Bertahan</a:t>
                  </a:r>
                </a:p>
              </p:txBody>
            </p:sp>
            <p:sp>
              <p:nvSpPr>
                <p:cNvPr id="171064" name="Rectangle 72"/>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42" name="Group 73"/>
              <p:cNvGrpSpPr>
                <a:grpSpLocks/>
              </p:cNvGrpSpPr>
              <p:nvPr/>
            </p:nvGrpSpPr>
            <p:grpSpPr bwMode="auto">
              <a:xfrm>
                <a:off x="3336" y="2709"/>
                <a:ext cx="1112" cy="807"/>
                <a:chOff x="3336" y="2709"/>
                <a:chExt cx="1112" cy="807"/>
              </a:xfrm>
            </p:grpSpPr>
            <p:sp>
              <p:nvSpPr>
                <p:cNvPr id="108618"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Para Pendeta</a:t>
                  </a:r>
                </a:p>
              </p:txBody>
            </p:sp>
            <p:sp>
              <p:nvSpPr>
                <p:cNvPr id="171062" name="Rectangle 7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43" name="Group 76"/>
              <p:cNvGrpSpPr>
                <a:grpSpLocks/>
              </p:cNvGrpSpPr>
              <p:nvPr/>
            </p:nvGrpSpPr>
            <p:grpSpPr bwMode="auto">
              <a:xfrm>
                <a:off x="4448" y="2709"/>
                <a:ext cx="1112" cy="807"/>
                <a:chOff x="4448" y="2709"/>
                <a:chExt cx="1112" cy="807"/>
              </a:xfrm>
            </p:grpSpPr>
            <p:sp>
              <p:nvSpPr>
                <p:cNvPr id="108621"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Tidak mencukupi</a:t>
                  </a:r>
                </a:p>
              </p:txBody>
            </p:sp>
            <p:sp>
              <p:nvSpPr>
                <p:cNvPr id="171060" name="Rectangle 78"/>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44" name="Group 79"/>
              <p:cNvGrpSpPr>
                <a:grpSpLocks/>
              </p:cNvGrpSpPr>
              <p:nvPr/>
            </p:nvGrpSpPr>
            <p:grpSpPr bwMode="auto">
              <a:xfrm>
                <a:off x="0" y="3516"/>
                <a:ext cx="1112" cy="576"/>
                <a:chOff x="0" y="3516"/>
                <a:chExt cx="1112" cy="576"/>
              </a:xfrm>
            </p:grpSpPr>
            <p:sp>
              <p:nvSpPr>
                <p:cNvPr id="108624"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5. GOD</a:t>
                  </a:r>
                </a:p>
              </p:txBody>
            </p:sp>
            <p:sp>
              <p:nvSpPr>
                <p:cNvPr id="171058" name="Rectangle 81"/>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45" name="Group 82"/>
              <p:cNvGrpSpPr>
                <a:grpSpLocks/>
              </p:cNvGrpSpPr>
              <p:nvPr/>
            </p:nvGrpSpPr>
            <p:grpSpPr bwMode="auto">
              <a:xfrm>
                <a:off x="1112" y="3516"/>
                <a:ext cx="1112" cy="576"/>
                <a:chOff x="1112" y="3516"/>
                <a:chExt cx="1112" cy="576"/>
              </a:xfrm>
            </p:grpSpPr>
            <p:sp>
              <p:nvSpPr>
                <p:cNvPr id="108627"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200" b="1" dirty="0">
                      <a:solidFill>
                        <a:schemeClr val="bg1"/>
                      </a:solidFill>
                      <a:latin typeface="Arial Narrow" pitchFamily="-105" charset="0"/>
                      <a:ea typeface="Times New Roman" pitchFamily="-105" charset="0"/>
                      <a:cs typeface="Times New Roman" pitchFamily="-105" charset="0"/>
                    </a:rPr>
                    <a:t>Not </a:t>
                  </a:r>
                  <a:r>
                    <a:rPr lang="uk-UA"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Why?</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 but </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Who?</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 (38–42)</a:t>
                  </a:r>
                </a:p>
              </p:txBody>
            </p:sp>
            <p:sp>
              <p:nvSpPr>
                <p:cNvPr id="171056" name="Rectangle 84"/>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46" name="Group 85"/>
              <p:cNvGrpSpPr>
                <a:grpSpLocks/>
              </p:cNvGrpSpPr>
              <p:nvPr/>
            </p:nvGrpSpPr>
            <p:grpSpPr bwMode="auto">
              <a:xfrm>
                <a:off x="2224" y="3516"/>
                <a:ext cx="1112" cy="576"/>
                <a:chOff x="2224" y="3516"/>
                <a:chExt cx="1112" cy="576"/>
              </a:xfrm>
            </p:grpSpPr>
            <p:sp>
              <p:nvSpPr>
                <p:cNvPr id="108630"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Worship</a:t>
                  </a:r>
                </a:p>
              </p:txBody>
            </p:sp>
            <p:sp>
              <p:nvSpPr>
                <p:cNvPr id="171054" name="Rectangle 87"/>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47" name="Group 88"/>
              <p:cNvGrpSpPr>
                <a:grpSpLocks/>
              </p:cNvGrpSpPr>
              <p:nvPr/>
            </p:nvGrpSpPr>
            <p:grpSpPr bwMode="auto">
              <a:xfrm>
                <a:off x="3336" y="3516"/>
                <a:ext cx="1112" cy="576"/>
                <a:chOff x="3336" y="3516"/>
                <a:chExt cx="1112" cy="576"/>
              </a:xfrm>
            </p:grpSpPr>
            <p:sp>
              <p:nvSpPr>
                <p:cNvPr id="108633"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None</a:t>
                  </a:r>
                </a:p>
              </p:txBody>
            </p:sp>
            <p:sp>
              <p:nvSpPr>
                <p:cNvPr id="171052" name="Rectangle 90"/>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71048" name="Group 91"/>
              <p:cNvGrpSpPr>
                <a:grpSpLocks/>
              </p:cNvGrpSpPr>
              <p:nvPr/>
            </p:nvGrpSpPr>
            <p:grpSpPr bwMode="auto">
              <a:xfrm>
                <a:off x="4448" y="3516"/>
                <a:ext cx="1112" cy="576"/>
                <a:chOff x="4448" y="3516"/>
                <a:chExt cx="1112" cy="576"/>
              </a:xfrm>
            </p:grpSpPr>
            <p:sp>
              <p:nvSpPr>
                <p:cNvPr id="108636"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Unpopular</a:t>
                  </a:r>
                </a:p>
              </p:txBody>
            </p:sp>
            <p:sp>
              <p:nvSpPr>
                <p:cNvPr id="171050" name="Rectangle 93"/>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sp>
          <p:nvSpPr>
            <p:cNvPr id="171018" name="Rectangle 94"/>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sp>
        <p:nvSpPr>
          <p:cNvPr id="171011" name="Text Box 95"/>
          <p:cNvSpPr txBox="1">
            <a:spLocks noChangeArrowheads="1"/>
          </p:cNvSpPr>
          <p:nvPr/>
        </p:nvSpPr>
        <p:spPr bwMode="auto">
          <a:xfrm>
            <a:off x="8194675"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374</a:t>
            </a:r>
          </a:p>
        </p:txBody>
      </p:sp>
      <p:sp>
        <p:nvSpPr>
          <p:cNvPr id="108640"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300" b="1">
                <a:solidFill>
                  <a:srgbClr val="FFFFFF"/>
                </a:solidFill>
                <a:effectLst>
                  <a:outerShdw blurRad="38100" dist="38100" dir="2700000" algn="tl">
                    <a:srgbClr val="000000">
                      <a:alpha val="43137"/>
                    </a:srgbClr>
                  </a:outerShdw>
                </a:effectLst>
                <a:latin typeface="Arial Black" charset="0"/>
                <a:ea typeface="宋体" charset="0"/>
                <a:cs typeface="宋体" charset="0"/>
              </a:rPr>
              <a:t>5 Respon terhadap Penderitaan</a:t>
            </a:r>
            <a:endParaRPr lang="en-US" sz="3300" b="1">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108642" name="Rectangle 98"/>
          <p:cNvSpPr>
            <a:spLocks noChangeArrowheads="1"/>
          </p:cNvSpPr>
          <p:nvPr/>
        </p:nvSpPr>
        <p:spPr bwMode="auto">
          <a:xfrm>
            <a:off x="0" y="5881688"/>
            <a:ext cx="9220200" cy="12192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108651" name="Rectangle 10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b="1">
                <a:solidFill>
                  <a:srgbClr val="FFFFFF"/>
                </a:solidFill>
                <a:effectLst>
                  <a:outerShdw blurRad="38100" dist="38100" dir="2700000" algn="tl">
                    <a:srgbClr val="000000"/>
                  </a:outerShdw>
                </a:effectLst>
                <a:latin typeface="Arial" charset="0"/>
                <a:ea typeface="Arial" charset="0"/>
                <a:cs typeface="Arial" charset="0"/>
              </a:rPr>
              <a:t>Huang Sabin, SBC, adaptasi</a:t>
            </a:r>
            <a:endParaRPr lang="en-US" b="1">
              <a:solidFill>
                <a:srgbClr val="FFFFFF"/>
              </a:solidFill>
              <a:effectLst>
                <a:outerShdw blurRad="38100" dist="38100" dir="2700000" algn="tl">
                  <a:srgbClr val="000000"/>
                </a:outerShdw>
              </a:effectLst>
              <a:latin typeface="Arial" charset="0"/>
              <a:ea typeface="Arial" charset="0"/>
              <a:cs typeface="Arial" charset="0"/>
            </a:endParaRPr>
          </a:p>
        </p:txBody>
      </p:sp>
      <p:sp>
        <p:nvSpPr>
          <p:cNvPr id="100" name="Rectangle 174">
            <a:extLst>
              <a:ext uri="{FF2B5EF4-FFF2-40B4-BE49-F238E27FC236}">
                <a16:creationId xmlns:a16="http://schemas.microsoft.com/office/drawing/2014/main" id="{1BEA47F3-995E-4004-A793-D50C0BCA1C76}"/>
              </a:ext>
            </a:extLst>
          </p:cNvPr>
          <p:cNvSpPr>
            <a:spLocks noChangeArrowheads="1"/>
          </p:cNvSpPr>
          <p:nvPr/>
        </p:nvSpPr>
        <p:spPr bwMode="auto">
          <a:xfrm>
            <a:off x="6544" y="1938751"/>
            <a:ext cx="1819197" cy="87745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1</a:t>
            </a:r>
            <a:r>
              <a:rPr lang="en-US" sz="2400" b="1">
                <a:solidFill>
                  <a:srgbClr val="E9E2B6"/>
                </a:solidFill>
                <a:latin typeface="Arial Narrow" pitchFamily="-105" charset="0"/>
                <a:ea typeface="Times New Roman" pitchFamily="-105" charset="0"/>
                <a:cs typeface="Times New Roman" pitchFamily="-105" charset="0"/>
              </a:rPr>
              <a:t>. Istri Ayub</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01" name="Rectangle 175">
            <a:extLst>
              <a:ext uri="{FF2B5EF4-FFF2-40B4-BE49-F238E27FC236}">
                <a16:creationId xmlns:a16="http://schemas.microsoft.com/office/drawing/2014/main" id="{E11D4176-5659-48E3-9547-FB94BDBA9780}"/>
              </a:ext>
            </a:extLst>
          </p:cNvPr>
          <p:cNvSpPr>
            <a:spLocks noChangeArrowheads="1"/>
          </p:cNvSpPr>
          <p:nvPr/>
        </p:nvSpPr>
        <p:spPr bwMode="auto">
          <a:xfrm>
            <a:off x="1825741" y="1938751"/>
            <a:ext cx="1982794" cy="87745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Kutukilah Allah &amp; matilah (2:9)</a:t>
            </a:r>
          </a:p>
        </p:txBody>
      </p:sp>
      <p:sp>
        <p:nvSpPr>
          <p:cNvPr id="102" name="Rectangle 176">
            <a:extLst>
              <a:ext uri="{FF2B5EF4-FFF2-40B4-BE49-F238E27FC236}">
                <a16:creationId xmlns:a16="http://schemas.microsoft.com/office/drawing/2014/main" id="{BEE18E80-A834-4DE7-BD84-B768C840C0A2}"/>
              </a:ext>
            </a:extLst>
          </p:cNvPr>
          <p:cNvSpPr>
            <a:spLocks noChangeArrowheads="1"/>
          </p:cNvSpPr>
          <p:nvPr/>
        </p:nvSpPr>
        <p:spPr bwMode="auto">
          <a:xfrm>
            <a:off x="3644939" y="1938751"/>
            <a:ext cx="1819197" cy="87745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Bunuh diri</a:t>
            </a:r>
          </a:p>
        </p:txBody>
      </p:sp>
      <p:sp>
        <p:nvSpPr>
          <p:cNvPr id="103" name="Rectangle 177">
            <a:extLst>
              <a:ext uri="{FF2B5EF4-FFF2-40B4-BE49-F238E27FC236}">
                <a16:creationId xmlns:a16="http://schemas.microsoft.com/office/drawing/2014/main" id="{5720B377-8ED8-4DCF-8AC7-89D9FC2B5FFC}"/>
              </a:ext>
            </a:extLst>
          </p:cNvPr>
          <p:cNvSpPr>
            <a:spLocks noChangeArrowheads="1"/>
          </p:cNvSpPr>
          <p:nvPr/>
        </p:nvSpPr>
        <p:spPr bwMode="auto">
          <a:xfrm>
            <a:off x="5464136" y="1938751"/>
            <a:ext cx="1819197" cy="87745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Anak muda</a:t>
            </a:r>
          </a:p>
        </p:txBody>
      </p:sp>
      <p:sp>
        <p:nvSpPr>
          <p:cNvPr id="104" name="Rectangle 178">
            <a:extLst>
              <a:ext uri="{FF2B5EF4-FFF2-40B4-BE49-F238E27FC236}">
                <a16:creationId xmlns:a16="http://schemas.microsoft.com/office/drawing/2014/main" id="{4069B81A-5460-4119-BF3E-B2B2716CEDC2}"/>
              </a:ext>
            </a:extLst>
          </p:cNvPr>
          <p:cNvSpPr>
            <a:spLocks noChangeArrowheads="1"/>
          </p:cNvSpPr>
          <p:nvPr/>
        </p:nvSpPr>
        <p:spPr bwMode="auto">
          <a:xfrm>
            <a:off x="7283334" y="1938751"/>
            <a:ext cx="1819197" cy="87745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Tidak dapat diterima</a:t>
            </a:r>
          </a:p>
        </p:txBody>
      </p:sp>
      <p:sp>
        <p:nvSpPr>
          <p:cNvPr id="105" name="Rectangle 179">
            <a:extLst>
              <a:ext uri="{FF2B5EF4-FFF2-40B4-BE49-F238E27FC236}">
                <a16:creationId xmlns:a16="http://schemas.microsoft.com/office/drawing/2014/main" id="{D3C2A34E-8C4D-42A8-9CE9-72D7BF148084}"/>
              </a:ext>
            </a:extLst>
          </p:cNvPr>
          <p:cNvSpPr>
            <a:spLocks noChangeArrowheads="1"/>
          </p:cNvSpPr>
          <p:nvPr/>
        </p:nvSpPr>
        <p:spPr bwMode="auto">
          <a:xfrm>
            <a:off x="6544" y="2816203"/>
            <a:ext cx="1819197" cy="87195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cs typeface="Times New Roman" charset="0"/>
              </a:rPr>
              <a:t>2</a:t>
            </a:r>
            <a:r>
              <a:rPr lang="en-US" sz="2400" b="1">
                <a:solidFill>
                  <a:srgbClr val="E9E2B6"/>
                </a:solidFill>
                <a:cs typeface="Times New Roman" charset="0"/>
              </a:rPr>
              <a:t>. Tiga </a:t>
            </a:r>
            <a:r>
              <a:rPr lang="ru-RU" altLang="ja-JP" sz="2400" b="1">
                <a:solidFill>
                  <a:srgbClr val="E9E2B6"/>
                </a:solidFill>
                <a:cs typeface="Times New Roman" charset="0"/>
              </a:rPr>
              <a:t>“</a:t>
            </a:r>
            <a:r>
              <a:rPr lang="en-US" sz="2400" b="1">
                <a:solidFill>
                  <a:srgbClr val="E9E2B6"/>
                </a:solidFill>
                <a:cs typeface="Times New Roman" charset="0"/>
              </a:rPr>
              <a:t>sahabat</a:t>
            </a:r>
            <a:r>
              <a:rPr lang="ru-RU" altLang="ja-JP" sz="2400" b="1">
                <a:solidFill>
                  <a:srgbClr val="E9E2B6"/>
                </a:solidFill>
                <a:cs typeface="Times New Roman" charset="0"/>
              </a:rPr>
              <a:t>"</a:t>
            </a:r>
            <a:endParaRPr lang="en-US" sz="2400" b="1" dirty="0">
              <a:solidFill>
                <a:srgbClr val="E9E2B6"/>
              </a:solidFill>
              <a:cs typeface="Times New Roman" charset="0"/>
            </a:endParaRPr>
          </a:p>
        </p:txBody>
      </p:sp>
      <p:sp>
        <p:nvSpPr>
          <p:cNvPr id="106" name="Rectangle 180">
            <a:extLst>
              <a:ext uri="{FF2B5EF4-FFF2-40B4-BE49-F238E27FC236}">
                <a16:creationId xmlns:a16="http://schemas.microsoft.com/office/drawing/2014/main" id="{FAC143E7-4E8F-4799-B4C9-8FCEED4AF94B}"/>
              </a:ext>
            </a:extLst>
          </p:cNvPr>
          <p:cNvSpPr>
            <a:spLocks noChangeArrowheads="1"/>
          </p:cNvSpPr>
          <p:nvPr/>
        </p:nvSpPr>
        <p:spPr bwMode="auto">
          <a:xfrm>
            <a:off x="1581982" y="2816203"/>
            <a:ext cx="2300172" cy="87195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200" b="1">
                <a:solidFill>
                  <a:srgbClr val="E9E2B6"/>
                </a:solidFill>
                <a:latin typeface="Arial Narrow" pitchFamily="-105" charset="0"/>
                <a:ea typeface="Times New Roman" pitchFamily="-105" charset="0"/>
                <a:cs typeface="Times New Roman" pitchFamily="-105" charset="0"/>
              </a:rPr>
              <a:t>Penderitaan adalah akibat dosa (4:7-8)</a:t>
            </a:r>
          </a:p>
        </p:txBody>
      </p:sp>
      <p:sp>
        <p:nvSpPr>
          <p:cNvPr id="107" name="Rectangle 181">
            <a:extLst>
              <a:ext uri="{FF2B5EF4-FFF2-40B4-BE49-F238E27FC236}">
                <a16:creationId xmlns:a16="http://schemas.microsoft.com/office/drawing/2014/main" id="{DA29ECBF-8949-4C3E-B7A6-2214293FBAD1}"/>
              </a:ext>
            </a:extLst>
          </p:cNvPr>
          <p:cNvSpPr>
            <a:spLocks noChangeArrowheads="1"/>
          </p:cNvSpPr>
          <p:nvPr/>
        </p:nvSpPr>
        <p:spPr bwMode="auto">
          <a:xfrm>
            <a:off x="3880518" y="2816203"/>
            <a:ext cx="1583618" cy="87195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Pertobatan</a:t>
            </a:r>
          </a:p>
        </p:txBody>
      </p:sp>
      <p:sp>
        <p:nvSpPr>
          <p:cNvPr id="108" name="Rectangle 182">
            <a:extLst>
              <a:ext uri="{FF2B5EF4-FFF2-40B4-BE49-F238E27FC236}">
                <a16:creationId xmlns:a16="http://schemas.microsoft.com/office/drawing/2014/main" id="{C4A840D0-CF9F-401A-B49C-A17E012A6071}"/>
              </a:ext>
            </a:extLst>
          </p:cNvPr>
          <p:cNvSpPr>
            <a:spLocks noChangeArrowheads="1"/>
          </p:cNvSpPr>
          <p:nvPr/>
        </p:nvSpPr>
        <p:spPr bwMode="auto">
          <a:xfrm>
            <a:off x="5464136" y="2816203"/>
            <a:ext cx="1819197" cy="87195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ru-RU" sz="2400" b="1">
                <a:solidFill>
                  <a:srgbClr val="E9E2B6"/>
                </a:solidFill>
                <a:latin typeface="Arial Narrow" pitchFamily="-105" charset="0"/>
                <a:ea typeface="Times New Roman" pitchFamily="-105" charset="0"/>
                <a:cs typeface="Times New Roman" pitchFamily="-105" charset="0"/>
              </a:rPr>
              <a:t>“</a:t>
            </a:r>
            <a:r>
              <a:rPr lang="en-US" sz="2400" b="1">
                <a:solidFill>
                  <a:srgbClr val="E9E2B6"/>
                </a:solidFill>
                <a:latin typeface="Arial Narrow" pitchFamily="-105" charset="0"/>
                <a:ea typeface="Times New Roman" pitchFamily="-105" charset="0"/>
                <a:cs typeface="Times New Roman" pitchFamily="-105" charset="0"/>
              </a:rPr>
              <a:t>Sebut, dan tuntutlah”</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09" name="Rectangle 183">
            <a:extLst>
              <a:ext uri="{FF2B5EF4-FFF2-40B4-BE49-F238E27FC236}">
                <a16:creationId xmlns:a16="http://schemas.microsoft.com/office/drawing/2014/main" id="{3990E886-A3C0-4CD6-9A85-8E3C59B2D315}"/>
              </a:ext>
            </a:extLst>
          </p:cNvPr>
          <p:cNvSpPr>
            <a:spLocks noChangeArrowheads="1"/>
          </p:cNvSpPr>
          <p:nvPr/>
        </p:nvSpPr>
        <p:spPr bwMode="auto">
          <a:xfrm>
            <a:off x="7283334" y="2816203"/>
            <a:ext cx="1819197" cy="87195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b="1">
                <a:solidFill>
                  <a:srgbClr val="E9E2B6"/>
                </a:solidFill>
                <a:latin typeface="Arial Narrow" pitchFamily="-105" charset="0"/>
                <a:ea typeface="Times New Roman" pitchFamily="-105" charset="0"/>
                <a:cs typeface="Times New Roman" pitchFamily="-105" charset="0"/>
              </a:rPr>
              <a:t>Tidak selalu </a:t>
            </a:r>
          </a:p>
          <a:p>
            <a:pPr algn="ctr">
              <a:lnSpc>
                <a:spcPct val="100000"/>
              </a:lnSpc>
              <a:defRPr/>
            </a:pPr>
            <a:r>
              <a:rPr lang="en-US" b="1">
                <a:solidFill>
                  <a:srgbClr val="E9E2B6"/>
                </a:solidFill>
                <a:latin typeface="Arial Narrow" pitchFamily="-105" charset="0"/>
                <a:ea typeface="Times New Roman" pitchFamily="-105" charset="0"/>
                <a:cs typeface="Times New Roman" pitchFamily="-105" charset="0"/>
              </a:rPr>
              <a:t>dapat diterapkan</a:t>
            </a:r>
          </a:p>
        </p:txBody>
      </p:sp>
      <p:sp>
        <p:nvSpPr>
          <p:cNvPr id="110" name="Rectangle 50">
            <a:extLst>
              <a:ext uri="{FF2B5EF4-FFF2-40B4-BE49-F238E27FC236}">
                <a16:creationId xmlns:a16="http://schemas.microsoft.com/office/drawing/2014/main" id="{3D26B515-D06B-4849-B02A-023809DFB05C}"/>
              </a:ext>
            </a:extLst>
          </p:cNvPr>
          <p:cNvSpPr>
            <a:spLocks noChangeArrowheads="1"/>
          </p:cNvSpPr>
          <p:nvPr/>
        </p:nvSpPr>
        <p:spPr bwMode="auto">
          <a:xfrm>
            <a:off x="47953" y="3688154"/>
            <a:ext cx="1802672" cy="111538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3.  Ayub</a:t>
            </a:r>
          </a:p>
        </p:txBody>
      </p:sp>
      <p:sp>
        <p:nvSpPr>
          <p:cNvPr id="111" name="Rectangle 53">
            <a:extLst>
              <a:ext uri="{FF2B5EF4-FFF2-40B4-BE49-F238E27FC236}">
                <a16:creationId xmlns:a16="http://schemas.microsoft.com/office/drawing/2014/main" id="{AD143E9C-98EA-4977-9CC8-866EC1EDCAE9}"/>
              </a:ext>
            </a:extLst>
          </p:cNvPr>
          <p:cNvSpPr>
            <a:spLocks noChangeArrowheads="1"/>
          </p:cNvSpPr>
          <p:nvPr/>
        </p:nvSpPr>
        <p:spPr bwMode="auto">
          <a:xfrm>
            <a:off x="1850625" y="3688154"/>
            <a:ext cx="1802672" cy="111538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Allah tidak adil &amp; tidak peduli (</a:t>
            </a:r>
            <a:r>
              <a:rPr lang="en-US" sz="2400" b="1" dirty="0">
                <a:solidFill>
                  <a:schemeClr val="bg1"/>
                </a:solidFill>
                <a:latin typeface="Arial Narrow" pitchFamily="-105" charset="0"/>
                <a:ea typeface="Times New Roman" pitchFamily="-105" charset="0"/>
                <a:cs typeface="Times New Roman" pitchFamily="-105" charset="0"/>
              </a:rPr>
              <a:t>19:7)</a:t>
            </a:r>
          </a:p>
        </p:txBody>
      </p:sp>
      <p:sp>
        <p:nvSpPr>
          <p:cNvPr id="112" name="Rectangle 56">
            <a:extLst>
              <a:ext uri="{FF2B5EF4-FFF2-40B4-BE49-F238E27FC236}">
                <a16:creationId xmlns:a16="http://schemas.microsoft.com/office/drawing/2014/main" id="{0BDBB934-9F68-4769-AB73-F6E142811BE3}"/>
              </a:ext>
            </a:extLst>
          </p:cNvPr>
          <p:cNvSpPr>
            <a:spLocks noChangeArrowheads="1"/>
          </p:cNvSpPr>
          <p:nvPr/>
        </p:nvSpPr>
        <p:spPr bwMode="auto">
          <a:xfrm>
            <a:off x="3653298" y="3688154"/>
            <a:ext cx="1802672" cy="111538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Mengeluh</a:t>
            </a:r>
          </a:p>
        </p:txBody>
      </p:sp>
      <p:sp>
        <p:nvSpPr>
          <p:cNvPr id="113" name="Rectangle 59">
            <a:extLst>
              <a:ext uri="{FF2B5EF4-FFF2-40B4-BE49-F238E27FC236}">
                <a16:creationId xmlns:a16="http://schemas.microsoft.com/office/drawing/2014/main" id="{DFBD65B5-F36E-4F74-B2A2-0026AFA25C85}"/>
              </a:ext>
            </a:extLst>
          </p:cNvPr>
          <p:cNvSpPr>
            <a:spLocks noChangeArrowheads="1"/>
          </p:cNvSpPr>
          <p:nvPr/>
        </p:nvSpPr>
        <p:spPr bwMode="auto">
          <a:xfrm>
            <a:off x="5455970" y="3688154"/>
            <a:ext cx="1802672" cy="111538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Orang yang berkabung</a:t>
            </a:r>
          </a:p>
        </p:txBody>
      </p:sp>
      <p:sp>
        <p:nvSpPr>
          <p:cNvPr id="114" name="Rectangle 62">
            <a:extLst>
              <a:ext uri="{FF2B5EF4-FFF2-40B4-BE49-F238E27FC236}">
                <a16:creationId xmlns:a16="http://schemas.microsoft.com/office/drawing/2014/main" id="{666A88A4-D2F0-4ADE-A673-471F8CEE6B6F}"/>
              </a:ext>
            </a:extLst>
          </p:cNvPr>
          <p:cNvSpPr>
            <a:spLocks noChangeArrowheads="1"/>
          </p:cNvSpPr>
          <p:nvPr/>
        </p:nvSpPr>
        <p:spPr bwMode="auto">
          <a:xfrm>
            <a:off x="7258643" y="3688154"/>
            <a:ext cx="1802672" cy="111538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Tidak Alkitabiah</a:t>
            </a:r>
          </a:p>
        </p:txBody>
      </p:sp>
      <p:sp>
        <p:nvSpPr>
          <p:cNvPr id="87" name="Rectangle 80">
            <a:extLst>
              <a:ext uri="{FF2B5EF4-FFF2-40B4-BE49-F238E27FC236}">
                <a16:creationId xmlns:a16="http://schemas.microsoft.com/office/drawing/2014/main" id="{C7BD5888-C62D-4FB9-BBDD-7EC4435C8390}"/>
              </a:ext>
            </a:extLst>
          </p:cNvPr>
          <p:cNvSpPr>
            <a:spLocks noChangeArrowheads="1"/>
          </p:cNvSpPr>
          <p:nvPr/>
        </p:nvSpPr>
        <p:spPr bwMode="auto">
          <a:xfrm>
            <a:off x="1" y="5863521"/>
            <a:ext cx="1849060" cy="79218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5. ALLAH</a:t>
            </a:r>
          </a:p>
        </p:txBody>
      </p:sp>
      <p:sp>
        <p:nvSpPr>
          <p:cNvPr id="88" name="Rectangle 83">
            <a:extLst>
              <a:ext uri="{FF2B5EF4-FFF2-40B4-BE49-F238E27FC236}">
                <a16:creationId xmlns:a16="http://schemas.microsoft.com/office/drawing/2014/main" id="{AF4CC791-5392-40F8-9276-80124467D6B9}"/>
              </a:ext>
            </a:extLst>
          </p:cNvPr>
          <p:cNvSpPr>
            <a:spLocks noChangeArrowheads="1"/>
          </p:cNvSpPr>
          <p:nvPr/>
        </p:nvSpPr>
        <p:spPr bwMode="auto">
          <a:xfrm>
            <a:off x="1861677" y="5863521"/>
            <a:ext cx="1826354" cy="79218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1800" b="1">
                <a:solidFill>
                  <a:schemeClr val="bg1"/>
                </a:solidFill>
                <a:latin typeface="Arial Narrow" pitchFamily="-105" charset="0"/>
                <a:ea typeface="Times New Roman" pitchFamily="-105" charset="0"/>
                <a:cs typeface="Times New Roman" pitchFamily="-105" charset="0"/>
              </a:rPr>
              <a:t>Bukan “Mengapa?” tetapi “Siapa?”</a:t>
            </a:r>
            <a:endParaRPr lang="en-US" sz="1800" b="1" dirty="0">
              <a:solidFill>
                <a:schemeClr val="bg1"/>
              </a:solidFill>
              <a:latin typeface="Arial Narrow" pitchFamily="-105" charset="0"/>
              <a:ea typeface="Times New Roman" pitchFamily="-105" charset="0"/>
              <a:cs typeface="Times New Roman" pitchFamily="-105" charset="0"/>
            </a:endParaRPr>
          </a:p>
        </p:txBody>
      </p:sp>
      <p:sp>
        <p:nvSpPr>
          <p:cNvPr id="89" name="Rectangle 86">
            <a:extLst>
              <a:ext uri="{FF2B5EF4-FFF2-40B4-BE49-F238E27FC236}">
                <a16:creationId xmlns:a16="http://schemas.microsoft.com/office/drawing/2014/main" id="{1BA3E707-8B5A-46CA-A697-A5BDC6FF3A70}"/>
              </a:ext>
            </a:extLst>
          </p:cNvPr>
          <p:cNvSpPr>
            <a:spLocks noChangeArrowheads="1"/>
          </p:cNvSpPr>
          <p:nvPr/>
        </p:nvSpPr>
        <p:spPr bwMode="auto">
          <a:xfrm>
            <a:off x="3688030" y="5863521"/>
            <a:ext cx="1802671" cy="79218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Penyembahan</a:t>
            </a:r>
          </a:p>
        </p:txBody>
      </p:sp>
      <p:sp>
        <p:nvSpPr>
          <p:cNvPr id="90" name="Rectangle 89">
            <a:extLst>
              <a:ext uri="{FF2B5EF4-FFF2-40B4-BE49-F238E27FC236}">
                <a16:creationId xmlns:a16="http://schemas.microsoft.com/office/drawing/2014/main" id="{E29472E1-8859-4C28-B847-830092FBB7BD}"/>
              </a:ext>
            </a:extLst>
          </p:cNvPr>
          <p:cNvSpPr>
            <a:spLocks noChangeArrowheads="1"/>
          </p:cNvSpPr>
          <p:nvPr/>
        </p:nvSpPr>
        <p:spPr bwMode="auto">
          <a:xfrm>
            <a:off x="5490701" y="5863521"/>
            <a:ext cx="1758950" cy="79218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Tidak ada</a:t>
            </a:r>
          </a:p>
        </p:txBody>
      </p:sp>
      <p:sp>
        <p:nvSpPr>
          <p:cNvPr id="91" name="Rectangle 92">
            <a:extLst>
              <a:ext uri="{FF2B5EF4-FFF2-40B4-BE49-F238E27FC236}">
                <a16:creationId xmlns:a16="http://schemas.microsoft.com/office/drawing/2014/main" id="{7408597C-3B44-4574-9445-EE9D03AE459F}"/>
              </a:ext>
            </a:extLst>
          </p:cNvPr>
          <p:cNvSpPr>
            <a:spLocks noChangeArrowheads="1"/>
          </p:cNvSpPr>
          <p:nvPr/>
        </p:nvSpPr>
        <p:spPr bwMode="auto">
          <a:xfrm>
            <a:off x="7256001" y="5863521"/>
            <a:ext cx="1741949" cy="79218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Tidak biasanya</a:t>
            </a:r>
          </a:p>
        </p:txBody>
      </p:sp>
      <p:sp>
        <p:nvSpPr>
          <p:cNvPr id="96" name="Rectangle 98">
            <a:extLst>
              <a:ext uri="{FF2B5EF4-FFF2-40B4-BE49-F238E27FC236}">
                <a16:creationId xmlns:a16="http://schemas.microsoft.com/office/drawing/2014/main" id="{19327585-B114-4C7A-9F36-6E62543E8446}"/>
              </a:ext>
            </a:extLst>
          </p:cNvPr>
          <p:cNvSpPr>
            <a:spLocks noChangeArrowheads="1"/>
          </p:cNvSpPr>
          <p:nvPr/>
        </p:nvSpPr>
        <p:spPr bwMode="auto">
          <a:xfrm>
            <a:off x="-36512" y="5881688"/>
            <a:ext cx="9220200" cy="12192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97" name="Rectangle 104">
            <a:extLst>
              <a:ext uri="{FF2B5EF4-FFF2-40B4-BE49-F238E27FC236}">
                <a16:creationId xmlns:a16="http://schemas.microsoft.com/office/drawing/2014/main" id="{C5967551-967F-476B-906F-DA028E444728}"/>
              </a:ext>
            </a:extLst>
          </p:cNvPr>
          <p:cNvSpPr>
            <a:spLocks noChangeArrowheads="1"/>
          </p:cNvSpPr>
          <p:nvPr/>
        </p:nvSpPr>
        <p:spPr bwMode="auto">
          <a:xfrm>
            <a:off x="35496" y="2084388"/>
            <a:ext cx="9144000" cy="3071610"/>
          </a:xfrm>
          <a:prstGeom prst="rect">
            <a:avLst/>
          </a:prstGeom>
          <a:gradFill rotWithShape="1">
            <a:gsLst>
              <a:gs pos="0">
                <a:schemeClr val="tx1"/>
              </a:gs>
              <a:gs pos="100000">
                <a:schemeClr val="bg2">
                  <a:gamma/>
                  <a:shade val="46275"/>
                  <a:invGamma/>
                </a:schemeClr>
              </a:gs>
            </a:gsLst>
            <a:path path="shape">
              <a:fillToRect l="50000" t="50000" r="50000" b="50000"/>
            </a:path>
          </a:gradFill>
          <a:ln w="12700" cap="sq">
            <a:noFill/>
            <a:miter lim="800000"/>
            <a:headEnd/>
            <a:tailEnd/>
          </a:ln>
          <a:effectLst/>
        </p:spPr>
        <p:txBody>
          <a:bodyPr>
            <a:spAutoFit/>
          </a:bodyPr>
          <a:lstStyle/>
          <a:p>
            <a:pPr>
              <a:defRPr/>
            </a:pPr>
            <a:r>
              <a:rPr lang="en-US" sz="3200" b="1">
                <a:solidFill>
                  <a:schemeClr val="bg1"/>
                </a:solidFill>
                <a:effectLst>
                  <a:outerShdw blurRad="38100" dist="38100" dir="2700000" algn="tl">
                    <a:srgbClr val="000000">
                      <a:alpha val="43137"/>
                    </a:srgbClr>
                  </a:outerShdw>
                </a:effectLst>
                <a:latin typeface="Arial" charset="0"/>
                <a:cs typeface="Arial" charset="0"/>
              </a:rPr>
              <a:t>Ayub 33:14 Karena Allah berfirman dengan satu dua cara, tetapi orang tidak memperhatikannya. </a:t>
            </a:r>
            <a:r>
              <a:rPr lang="en-US" sz="3200" b="1" baseline="30000">
                <a:solidFill>
                  <a:schemeClr val="bg1"/>
                </a:solidFill>
                <a:effectLst>
                  <a:outerShdw blurRad="38100" dist="38100" dir="2700000" algn="tl">
                    <a:srgbClr val="000000">
                      <a:alpha val="43137"/>
                    </a:srgbClr>
                  </a:outerShdw>
                </a:effectLst>
                <a:latin typeface="Arial" charset="0"/>
                <a:cs typeface="Arial" charset="0"/>
              </a:rPr>
              <a:t>15</a:t>
            </a:r>
            <a:r>
              <a:rPr lang="en-US" sz="3200" b="1">
                <a:solidFill>
                  <a:schemeClr val="bg1"/>
                </a:solidFill>
                <a:effectLst>
                  <a:outerShdw blurRad="38100" dist="38100" dir="2700000" algn="tl">
                    <a:srgbClr val="000000">
                      <a:alpha val="43137"/>
                    </a:srgbClr>
                  </a:outerShdw>
                </a:effectLst>
                <a:latin typeface="Arial" charset="0"/>
                <a:cs typeface="Arial" charset="0"/>
              </a:rPr>
              <a:t>Dalam mimpi, dalam penglihatan waktu malam. . . </a:t>
            </a:r>
            <a:r>
              <a:rPr lang="en-US" sz="3200" b="1" baseline="30000">
                <a:solidFill>
                  <a:schemeClr val="bg1"/>
                </a:solidFill>
                <a:effectLst>
                  <a:outerShdw blurRad="38100" dist="38100" dir="2700000" algn="tl">
                    <a:srgbClr val="000000">
                      <a:alpha val="43137"/>
                    </a:srgbClr>
                  </a:outerShdw>
                </a:effectLst>
                <a:latin typeface="Arial" charset="0"/>
                <a:cs typeface="Arial" charset="0"/>
              </a:rPr>
              <a:t>19</a:t>
            </a:r>
            <a:r>
              <a:rPr lang="en-US" sz="3200" b="1">
                <a:solidFill>
                  <a:schemeClr val="bg1"/>
                </a:solidFill>
                <a:effectLst>
                  <a:outerShdw blurRad="38100" dist="38100" dir="2700000" algn="tl">
                    <a:srgbClr val="000000">
                      <a:alpha val="43137"/>
                    </a:srgbClr>
                  </a:outerShdw>
                </a:effectLst>
                <a:latin typeface="Arial" charset="0"/>
                <a:cs typeface="Arial" charset="0"/>
              </a:rPr>
              <a:t>Dengan penderitaan ia ditegur di tempat tidurnya, dan berkobar terus-menerus bentrokan dalam tulang-tulangnya.</a:t>
            </a:r>
          </a:p>
          <a:p>
            <a:pPr>
              <a:defRPr/>
            </a:pPr>
            <a:endParaRPr lang="en-US" sz="1800" b="1" dirty="0">
              <a:solidFill>
                <a:schemeClr val="bg1"/>
              </a:solidFill>
              <a:effectLst>
                <a:outerShdw blurRad="38100" dist="38100" dir="2700000" algn="tl">
                  <a:srgbClr val="000000">
                    <a:alpha val="43137"/>
                  </a:srgbClr>
                </a:outerShdw>
              </a:effectLst>
              <a:latin typeface="Arial" charset="0"/>
              <a:cs typeface="Arial" charset="0"/>
            </a:endParaRPr>
          </a:p>
        </p:txBody>
      </p:sp>
      <p:sp>
        <p:nvSpPr>
          <p:cNvPr id="98" name="Rectangle 106">
            <a:extLst>
              <a:ext uri="{FF2B5EF4-FFF2-40B4-BE49-F238E27FC236}">
                <a16:creationId xmlns:a16="http://schemas.microsoft.com/office/drawing/2014/main" id="{8F577DB9-8664-4435-BB96-99B72EDE6783}"/>
              </a:ext>
            </a:extLst>
          </p:cNvPr>
          <p:cNvSpPr>
            <a:spLocks noChangeArrowheads="1"/>
          </p:cNvSpPr>
          <p:nvPr/>
        </p:nvSpPr>
        <p:spPr bwMode="auto">
          <a:xfrm>
            <a:off x="22701" y="1884226"/>
            <a:ext cx="9220200" cy="4154984"/>
          </a:xfrm>
          <a:prstGeom prst="rect">
            <a:avLst/>
          </a:prstGeom>
          <a:gradFill rotWithShape="1">
            <a:gsLst>
              <a:gs pos="0">
                <a:srgbClr val="414881"/>
              </a:gs>
              <a:gs pos="100000">
                <a:srgbClr val="414881">
                  <a:gamma/>
                  <a:shade val="46275"/>
                  <a:invGamma/>
                </a:srgbClr>
              </a:gs>
            </a:gsLst>
            <a:path path="shape">
              <a:fillToRect l="50000" t="50000" r="50000" b="50000"/>
            </a:path>
          </a:gradFill>
          <a:ln w="12700" cap="sq">
            <a:noFill/>
            <a:miter lim="800000"/>
            <a:headEnd/>
            <a:tailEnd/>
          </a:ln>
          <a:effectLst/>
        </p:spPr>
        <p:txBody>
          <a:bodyPr>
            <a:spAutoFit/>
          </a:bodyPr>
          <a:lstStyle/>
          <a:p>
            <a:pPr>
              <a:defRPr/>
            </a:pPr>
            <a:r>
              <a:rPr lang="en-US" sz="3300" b="1">
                <a:solidFill>
                  <a:schemeClr val="bg1"/>
                </a:solidFill>
                <a:effectLst>
                  <a:outerShdw blurRad="38100" dist="38100" dir="2700000" algn="tl">
                    <a:srgbClr val="000000"/>
                  </a:outerShdw>
                </a:effectLst>
                <a:latin typeface="Arial" charset="0"/>
                <a:cs typeface="Arial" charset="0"/>
              </a:rPr>
              <a:t>Ayub 38:1 Maka dari dalam badai TUHAN menjawab Ayub  </a:t>
            </a:r>
            <a:r>
              <a:rPr lang="en-US" sz="3300" b="1" baseline="30000">
                <a:solidFill>
                  <a:schemeClr val="bg1"/>
                </a:solidFill>
                <a:effectLst>
                  <a:outerShdw blurRad="38100" dist="38100" dir="2700000" algn="tl">
                    <a:srgbClr val="000000"/>
                  </a:outerShdw>
                </a:effectLst>
                <a:latin typeface="Arial" charset="0"/>
                <a:cs typeface="Arial" charset="0"/>
              </a:rPr>
              <a:t>2</a:t>
            </a:r>
            <a:r>
              <a:rPr lang="ru-RU" sz="3300" b="1">
                <a:solidFill>
                  <a:schemeClr val="bg1"/>
                </a:solidFill>
                <a:effectLst>
                  <a:outerShdw blurRad="38100" dist="38100" dir="2700000" algn="tl">
                    <a:srgbClr val="000000"/>
                  </a:outerShdw>
                </a:effectLst>
                <a:latin typeface="Arial" charset="0"/>
                <a:cs typeface="Arial" charset="0"/>
              </a:rPr>
              <a:t>"</a:t>
            </a:r>
            <a:r>
              <a:rPr lang="en-US" sz="3300" b="1">
                <a:solidFill>
                  <a:schemeClr val="bg1"/>
                </a:solidFill>
                <a:effectLst>
                  <a:outerShdw blurRad="38100" dist="38100" dir="2700000" algn="tl">
                    <a:srgbClr val="000000"/>
                  </a:outerShdw>
                </a:effectLst>
                <a:latin typeface="Arial" charset="0"/>
                <a:cs typeface="Arial" charset="0"/>
              </a:rPr>
              <a:t>Siapakah dia yang menggelapkan keputusan dengan perkataan-perkataan yang tidak ber-pengetahuan? </a:t>
            </a:r>
            <a:r>
              <a:rPr lang="en-US" sz="3300" b="1" baseline="30000">
                <a:solidFill>
                  <a:schemeClr val="bg1"/>
                </a:solidFill>
                <a:effectLst>
                  <a:outerShdw blurRad="38100" dist="38100" dir="2700000" algn="tl">
                    <a:srgbClr val="000000"/>
                  </a:outerShdw>
                </a:effectLst>
                <a:latin typeface="Arial" charset="0"/>
                <a:cs typeface="Arial" charset="0"/>
              </a:rPr>
              <a:t>3</a:t>
            </a:r>
            <a:r>
              <a:rPr lang="en-US" sz="3300" b="1">
                <a:solidFill>
                  <a:schemeClr val="bg1"/>
                </a:solidFill>
                <a:effectLst>
                  <a:outerShdw blurRad="38100" dist="38100" dir="2700000" algn="tl">
                    <a:srgbClr val="000000"/>
                  </a:outerShdw>
                </a:effectLst>
                <a:latin typeface="Arial" charset="0"/>
                <a:cs typeface="Arial" charset="0"/>
              </a:rPr>
              <a:t>Bersiaplah engkau sebagai laki-laki! Aku akan menanyai engkau, supaya engkau memberitahu Aku. </a:t>
            </a:r>
            <a:r>
              <a:rPr lang="en-US" sz="3300" b="1" baseline="30000">
                <a:solidFill>
                  <a:schemeClr val="bg1"/>
                </a:solidFill>
                <a:effectLst>
                  <a:outerShdw blurRad="38100" dist="38100" dir="2700000" algn="tl">
                    <a:srgbClr val="000000"/>
                  </a:outerShdw>
                </a:effectLst>
                <a:latin typeface="Arial" charset="0"/>
                <a:cs typeface="Arial" charset="0"/>
              </a:rPr>
              <a:t>4</a:t>
            </a:r>
            <a:r>
              <a:rPr lang="en-US" sz="3300" b="1">
                <a:solidFill>
                  <a:schemeClr val="bg1"/>
                </a:solidFill>
                <a:effectLst>
                  <a:outerShdw blurRad="38100" dist="38100" dir="2700000" algn="tl">
                    <a:srgbClr val="000000"/>
                  </a:outerShdw>
                </a:effectLst>
                <a:latin typeface="Arial" charset="0"/>
                <a:cs typeface="Arial" charset="0"/>
              </a:rPr>
              <a:t>Di manakah engkau, ketika Aku meletakkan dasar bumi? Ceritakanlah, kalau engkau mempunyai pengertian!</a:t>
            </a:r>
            <a:r>
              <a:rPr lang="ru-RU" altLang="ja-JP" sz="3300" b="1">
                <a:solidFill>
                  <a:schemeClr val="bg1"/>
                </a:solidFill>
                <a:effectLst>
                  <a:outerShdw blurRad="38100" dist="38100" dir="2700000" algn="tl">
                    <a:srgbClr val="000000"/>
                  </a:outerShdw>
                </a:effectLst>
                <a:latin typeface="Arial" charset="0"/>
                <a:cs typeface="Arial" charset="0"/>
              </a:rPr>
              <a:t>"</a:t>
            </a:r>
            <a:endParaRPr lang="en-US" sz="3300" b="1" dirty="0">
              <a:solidFill>
                <a:schemeClr val="bg1"/>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3015899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xit" presetSubtype="0" fill="hold" grpId="0" nodeType="withEffect">
                                  <p:stCondLst>
                                    <p:cond delay="0"/>
                                  </p:stCondLst>
                                  <p:childTnLst>
                                    <p:animEffect transition="out" filter="dissolve">
                                      <p:cBhvr>
                                        <p:cTn id="6" dur="500"/>
                                        <p:tgtEl>
                                          <p:spTgt spid="108642"/>
                                        </p:tgtEl>
                                      </p:cBhvr>
                                    </p:animEffect>
                                    <p:set>
                                      <p:cBhvr>
                                        <p:cTn id="7" dur="1" fill="hold">
                                          <p:stCondLst>
                                            <p:cond delay="499"/>
                                          </p:stCondLst>
                                        </p:cTn>
                                        <p:tgtEl>
                                          <p:spTgt spid="108642"/>
                                        </p:tgtEl>
                                        <p:attrNameLst>
                                          <p:attrName>style.visibility</p:attrName>
                                        </p:attrNameLst>
                                      </p:cBhvr>
                                      <p:to>
                                        <p:strVal val="hidden"/>
                                      </p:to>
                                    </p:set>
                                  </p:childTnLst>
                                </p:cTn>
                              </p:par>
                              <p:par>
                                <p:cTn id="8" presetID="15" presetClass="entr" presetSubtype="0" fill="hold" grpId="0" nodeType="withEffect">
                                  <p:stCondLst>
                                    <p:cond delay="0"/>
                                  </p:stCondLst>
                                  <p:childTnLst>
                                    <p:set>
                                      <p:cBhvr>
                                        <p:cTn id="9" dur="1" fill="hold">
                                          <p:stCondLst>
                                            <p:cond delay="0"/>
                                          </p:stCondLst>
                                        </p:cTn>
                                        <p:tgtEl>
                                          <p:spTgt spid="97"/>
                                        </p:tgtEl>
                                        <p:attrNameLst>
                                          <p:attrName>style.visibility</p:attrName>
                                        </p:attrNameLst>
                                      </p:cBhvr>
                                      <p:to>
                                        <p:strVal val="visible"/>
                                      </p:to>
                                    </p:set>
                                    <p:anim calcmode="lin" valueType="num">
                                      <p:cBhvr>
                                        <p:cTn id="10" dur="1000" fill="hold"/>
                                        <p:tgtEl>
                                          <p:spTgt spid="97"/>
                                        </p:tgtEl>
                                        <p:attrNameLst>
                                          <p:attrName>ppt_w</p:attrName>
                                        </p:attrNameLst>
                                      </p:cBhvr>
                                      <p:tavLst>
                                        <p:tav tm="0">
                                          <p:val>
                                            <p:fltVal val="0"/>
                                          </p:val>
                                        </p:tav>
                                        <p:tav tm="100000">
                                          <p:val>
                                            <p:strVal val="#ppt_w"/>
                                          </p:val>
                                        </p:tav>
                                      </p:tavLst>
                                    </p:anim>
                                    <p:anim calcmode="lin" valueType="num">
                                      <p:cBhvr>
                                        <p:cTn id="11" dur="1000" fill="hold"/>
                                        <p:tgtEl>
                                          <p:spTgt spid="97"/>
                                        </p:tgtEl>
                                        <p:attrNameLst>
                                          <p:attrName>ppt_h</p:attrName>
                                        </p:attrNameLst>
                                      </p:cBhvr>
                                      <p:tavLst>
                                        <p:tav tm="0">
                                          <p:val>
                                            <p:fltVal val="0"/>
                                          </p:val>
                                        </p:tav>
                                        <p:tav tm="100000">
                                          <p:val>
                                            <p:strVal val="#ppt_h"/>
                                          </p:val>
                                        </p:tav>
                                      </p:tavLst>
                                    </p:anim>
                                    <p:anim calcmode="lin" valueType="num">
                                      <p:cBhvr>
                                        <p:cTn id="12" dur="1000" fill="hold"/>
                                        <p:tgtEl>
                                          <p:spTgt spid="97"/>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grpId="1" nodeType="clickEffect">
                                  <p:stCondLst>
                                    <p:cond delay="0"/>
                                  </p:stCondLst>
                                  <p:childTnLst>
                                    <p:animEffect transition="out" filter="blinds(horizontal)">
                                      <p:cBhvr>
                                        <p:cTn id="17" dur="500"/>
                                        <p:tgtEl>
                                          <p:spTgt spid="97"/>
                                        </p:tgtEl>
                                      </p:cBhvr>
                                    </p:animEffect>
                                    <p:set>
                                      <p:cBhvr>
                                        <p:cTn id="18" dur="1" fill="hold">
                                          <p:stCondLst>
                                            <p:cond delay="499"/>
                                          </p:stCondLst>
                                        </p:cTn>
                                        <p:tgtEl>
                                          <p:spTgt spid="97"/>
                                        </p:tgtEl>
                                        <p:attrNameLst>
                                          <p:attrName>style.visibility</p:attrName>
                                        </p:attrNameLst>
                                      </p:cBhvr>
                                      <p:to>
                                        <p:strVal val="hidden"/>
                                      </p:to>
                                    </p:set>
                                  </p:childTnLst>
                                </p:cTn>
                              </p:par>
                              <p:par>
                                <p:cTn id="19" presetID="9" presetClass="exit" presetSubtype="0" fill="hold" grpId="0" nodeType="withEffect">
                                  <p:stCondLst>
                                    <p:cond delay="0"/>
                                  </p:stCondLst>
                                  <p:childTnLst>
                                    <p:animEffect transition="out" filter="dissolve">
                                      <p:cBhvr>
                                        <p:cTn id="20" dur="500"/>
                                        <p:tgtEl>
                                          <p:spTgt spid="96"/>
                                        </p:tgtEl>
                                      </p:cBhvr>
                                    </p:animEffect>
                                    <p:set>
                                      <p:cBhvr>
                                        <p:cTn id="21" dur="1" fill="hold">
                                          <p:stCondLst>
                                            <p:cond delay="499"/>
                                          </p:stCondLst>
                                        </p:cTn>
                                        <p:tgtEl>
                                          <p:spTgt spid="96"/>
                                        </p:tgtEl>
                                        <p:attrNameLst>
                                          <p:attrName>style.visibility</p:attrName>
                                        </p:attrNameLst>
                                      </p:cBhvr>
                                      <p:to>
                                        <p:strVal val="hidden"/>
                                      </p:to>
                                    </p:set>
                                  </p:childTnLst>
                                </p:cTn>
                              </p:par>
                              <p:par>
                                <p:cTn id="22" presetID="15" presetClass="entr" presetSubtype="0" fill="hold" grpId="0" nodeType="withEffect">
                                  <p:stCondLst>
                                    <p:cond delay="0"/>
                                  </p:stCondLst>
                                  <p:childTnLst>
                                    <p:set>
                                      <p:cBhvr>
                                        <p:cTn id="23" dur="1" fill="hold">
                                          <p:stCondLst>
                                            <p:cond delay="0"/>
                                          </p:stCondLst>
                                        </p:cTn>
                                        <p:tgtEl>
                                          <p:spTgt spid="98"/>
                                        </p:tgtEl>
                                        <p:attrNameLst>
                                          <p:attrName>style.visibility</p:attrName>
                                        </p:attrNameLst>
                                      </p:cBhvr>
                                      <p:to>
                                        <p:strVal val="visible"/>
                                      </p:to>
                                    </p:set>
                                    <p:anim calcmode="lin" valueType="num">
                                      <p:cBhvr>
                                        <p:cTn id="24" dur="1000" fill="hold"/>
                                        <p:tgtEl>
                                          <p:spTgt spid="98"/>
                                        </p:tgtEl>
                                        <p:attrNameLst>
                                          <p:attrName>ppt_w</p:attrName>
                                        </p:attrNameLst>
                                      </p:cBhvr>
                                      <p:tavLst>
                                        <p:tav tm="0">
                                          <p:val>
                                            <p:fltVal val="0"/>
                                          </p:val>
                                        </p:tav>
                                        <p:tav tm="100000">
                                          <p:val>
                                            <p:strVal val="#ppt_w"/>
                                          </p:val>
                                        </p:tav>
                                      </p:tavLst>
                                    </p:anim>
                                    <p:anim calcmode="lin" valueType="num">
                                      <p:cBhvr>
                                        <p:cTn id="25" dur="1000" fill="hold"/>
                                        <p:tgtEl>
                                          <p:spTgt spid="98"/>
                                        </p:tgtEl>
                                        <p:attrNameLst>
                                          <p:attrName>ppt_h</p:attrName>
                                        </p:attrNameLst>
                                      </p:cBhvr>
                                      <p:tavLst>
                                        <p:tav tm="0">
                                          <p:val>
                                            <p:fltVal val="0"/>
                                          </p:val>
                                        </p:tav>
                                        <p:tav tm="100000">
                                          <p:val>
                                            <p:strVal val="#ppt_h"/>
                                          </p:val>
                                        </p:tav>
                                      </p:tavLst>
                                    </p:anim>
                                    <p:anim calcmode="lin" valueType="num">
                                      <p:cBhvr>
                                        <p:cTn id="26" dur="1000" fill="hold"/>
                                        <p:tgtEl>
                                          <p:spTgt spid="98"/>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98"/>
                                        </p:tgtEl>
                                      </p:cBhvr>
                                    </p:animEffect>
                                    <p:set>
                                      <p:cBhvr>
                                        <p:cTn id="32" dur="1" fill="hold">
                                          <p:stCondLst>
                                            <p:cond delay="499"/>
                                          </p:stCondLst>
                                        </p:cTn>
                                        <p:tgtEl>
                                          <p:spTgt spid="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42" grpId="0" animBg="1"/>
      <p:bldP spid="96" grpId="0" animBg="1"/>
      <p:bldP spid="97" grpId="0" animBg="1"/>
      <p:bldP spid="97" grpId="1" animBg="1"/>
      <p:bldP spid="98" grpId="0" animBg="1"/>
      <p:bldP spid="98" grpId="1"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2813" y="1268413"/>
            <a:ext cx="3741737" cy="1235075"/>
          </a:xfrm>
        </p:spPr>
        <p:txBody>
          <a:bodyPr/>
          <a:lstStyle/>
          <a:p>
            <a:pPr>
              <a:defRPr/>
            </a:pPr>
            <a:r>
              <a:rPr lang="en-US" dirty="0"/>
              <a:t>Black</a:t>
            </a:r>
          </a:p>
        </p:txBody>
      </p:sp>
    </p:spTree>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45" descr="bv30149"/>
          <p:cNvPicPr>
            <a:picLocks noGrp="1" noChangeAspect="1" noChangeArrowheads="1"/>
          </p:cNvPicPr>
          <p:nvPr>
            <p:ph/>
          </p:nvPr>
        </p:nvPicPr>
        <p:blipFill>
          <a:blip r:embed="rId3" cstate="screen">
            <a:extLst>
              <a:ext uri="{28A0092B-C50C-407E-A947-70E740481C1C}">
                <a14:useLocalDpi xmlns:a14="http://schemas.microsoft.com/office/drawing/2010/main"/>
              </a:ext>
            </a:extLst>
          </a:blip>
          <a:srcRect/>
          <a:stretch>
            <a:fillRect/>
          </a:stretch>
        </p:blipFill>
        <p:spPr>
          <a:xfrm>
            <a:off x="-180975" y="-26988"/>
            <a:ext cx="9505950" cy="6897688"/>
          </a:xfrm>
          <a:noFill/>
        </p:spPr>
      </p:pic>
      <p:sp>
        <p:nvSpPr>
          <p:cNvPr id="161807" name="Text Box 15"/>
          <p:cNvSpPr txBox="1">
            <a:spLocks noChangeArrowheads="1"/>
          </p:cNvSpPr>
          <p:nvPr/>
        </p:nvSpPr>
        <p:spPr bwMode="auto">
          <a:xfrm>
            <a:off x="323850" y="1660525"/>
            <a:ext cx="38100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spcBef>
                <a:spcPct val="50000"/>
              </a:spcBef>
            </a:pPr>
            <a:r>
              <a:rPr lang="en-US" sz="3000" b="1">
                <a:solidFill>
                  <a:srgbClr val="FFFFFF"/>
                </a:solidFill>
                <a:latin typeface="Arial" charset="0"/>
                <a:cs typeface="Arial" charset="0"/>
              </a:rPr>
              <a:t>Isi Penulisan</a:t>
            </a:r>
            <a:endParaRPr lang="en-US" sz="2800" b="1">
              <a:solidFill>
                <a:srgbClr val="FFFFFF"/>
              </a:solidFill>
              <a:latin typeface="Arial" charset="0"/>
              <a:cs typeface="Arial" charset="0"/>
            </a:endParaRPr>
          </a:p>
        </p:txBody>
      </p:sp>
      <p:sp>
        <p:nvSpPr>
          <p:cNvPr id="161808" name="Text Box 16"/>
          <p:cNvSpPr txBox="1">
            <a:spLocks noChangeArrowheads="1"/>
          </p:cNvSpPr>
          <p:nvPr/>
        </p:nvSpPr>
        <p:spPr bwMode="auto">
          <a:xfrm>
            <a:off x="4800600" y="1690688"/>
            <a:ext cx="3617913"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spcBef>
                <a:spcPct val="50000"/>
              </a:spcBef>
            </a:pPr>
            <a:r>
              <a:rPr lang="en-US" sz="3000" b="1" i="1">
                <a:solidFill>
                  <a:srgbClr val="FFFF00"/>
                </a:solidFill>
                <a:latin typeface="Arial" charset="0"/>
                <a:cs typeface="Arial" charset="0"/>
              </a:rPr>
              <a:t>Gaya Penulisan</a:t>
            </a:r>
          </a:p>
        </p:txBody>
      </p:sp>
      <p:sp>
        <p:nvSpPr>
          <p:cNvPr id="109572" name="Text Box 20"/>
          <p:cNvSpPr txBox="1">
            <a:spLocks noChangeArrowheads="1"/>
          </p:cNvSpPr>
          <p:nvPr/>
        </p:nvSpPr>
        <p:spPr bwMode="auto">
          <a:xfrm>
            <a:off x="8001000" y="258763"/>
            <a:ext cx="762000" cy="42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r" eaLnBrk="1" hangingPunct="1">
              <a:lnSpc>
                <a:spcPct val="100000"/>
              </a:lnSpc>
              <a:spcBef>
                <a:spcPct val="50000"/>
              </a:spcBef>
            </a:pPr>
            <a:r>
              <a:rPr lang="en-US" sz="2200" b="1">
                <a:solidFill>
                  <a:srgbClr val="FFFFFF"/>
                </a:solidFill>
                <a:latin typeface="Arial" charset="0"/>
                <a:cs typeface="Arial" charset="0"/>
              </a:rPr>
              <a:t>351</a:t>
            </a:r>
          </a:p>
        </p:txBody>
      </p:sp>
      <p:sp>
        <p:nvSpPr>
          <p:cNvPr id="161821" name="WordArt 29"/>
          <p:cNvSpPr>
            <a:spLocks noChangeArrowheads="1" noChangeShapeType="1" noTextEdit="1"/>
          </p:cNvSpPr>
          <p:nvPr/>
        </p:nvSpPr>
        <p:spPr bwMode="auto">
          <a:xfrm>
            <a:off x="685800" y="990600"/>
            <a:ext cx="6629400" cy="962025"/>
          </a:xfrm>
          <a:prstGeom prst="rect">
            <a:avLst/>
          </a:prstGeom>
        </p:spPr>
        <p:txBody>
          <a:bodyPr spcFirstLastPara="1" wrap="none" fromWordArt="1">
            <a:prstTxWarp prst="textArchUp">
              <a:avLst>
                <a:gd name="adj" fmla="val 10800000"/>
              </a:avLst>
            </a:prstTxWarp>
          </a:bodyPr>
          <a:lstStyle/>
          <a:p>
            <a:pPr algn="ctr">
              <a:lnSpc>
                <a:spcPct val="100000"/>
              </a:lnSpc>
              <a:spcBef>
                <a:spcPct val="20000"/>
              </a:spcBef>
              <a:defRPr/>
            </a:pPr>
            <a:r>
              <a:rPr lang="en-US" sz="5400" b="1" i="1" kern="10">
                <a:ln w="9525">
                  <a:solidFill>
                    <a:srgbClr val="000000"/>
                  </a:solidFill>
                  <a:round/>
                  <a:headEnd/>
                  <a:tailEnd/>
                </a:ln>
                <a:solidFill>
                  <a:srgbClr val="FFFFFF"/>
                </a:solidFill>
                <a:latin typeface="Arial"/>
                <a:ea typeface="Arial Black"/>
                <a:cs typeface="Arial"/>
              </a:rPr>
              <a:t>Hikmat </a:t>
            </a:r>
            <a:r>
              <a:rPr lang="en-US" sz="5400" b="1" i="1" kern="10">
                <a:ln w="9525">
                  <a:solidFill>
                    <a:srgbClr val="000000"/>
                  </a:solidFill>
                  <a:round/>
                  <a:headEnd/>
                  <a:tailEnd/>
                </a:ln>
                <a:solidFill>
                  <a:srgbClr val="FFFF00"/>
                </a:solidFill>
                <a:latin typeface="Arial"/>
                <a:ea typeface="Arial Black"/>
                <a:cs typeface="Arial"/>
              </a:rPr>
              <a:t>vs Puisi</a:t>
            </a:r>
            <a:endParaRPr lang="en-US" sz="5400" b="1" i="1" kern="10" dirty="0">
              <a:ln w="9525">
                <a:solidFill>
                  <a:srgbClr val="000000"/>
                </a:solidFill>
                <a:round/>
                <a:headEnd/>
                <a:tailEnd/>
              </a:ln>
              <a:solidFill>
                <a:srgbClr val="FFFF00"/>
              </a:solidFill>
              <a:latin typeface="Arial"/>
              <a:ea typeface="Arial Black"/>
              <a:cs typeface="Arial"/>
            </a:endParaRPr>
          </a:p>
        </p:txBody>
      </p:sp>
      <p:sp>
        <p:nvSpPr>
          <p:cNvPr id="161823" name="AutoShape 31"/>
          <p:cNvSpPr>
            <a:spLocks noChangeArrowheads="1"/>
          </p:cNvSpPr>
          <p:nvPr/>
        </p:nvSpPr>
        <p:spPr bwMode="auto">
          <a:xfrm>
            <a:off x="4114800" y="1905000"/>
            <a:ext cx="609600" cy="152400"/>
          </a:xfrm>
          <a:prstGeom prst="rightArrow">
            <a:avLst>
              <a:gd name="adj1" fmla="val 50000"/>
              <a:gd name="adj2" fmla="val 100000"/>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nSpc>
                <a:spcPct val="100000"/>
              </a:lnSpc>
              <a:spcBef>
                <a:spcPct val="20000"/>
              </a:spcBef>
            </a:pPr>
            <a:endParaRPr lang="en-US" sz="2800" b="1">
              <a:solidFill>
                <a:srgbClr val="99CCFF"/>
              </a:solidFill>
              <a:latin typeface="Arial" charset="0"/>
              <a:cs typeface="Arial" charset="0"/>
            </a:endParaRPr>
          </a:p>
        </p:txBody>
      </p:sp>
      <p:sp>
        <p:nvSpPr>
          <p:cNvPr id="161824" name="Text Box 32"/>
          <p:cNvSpPr txBox="1">
            <a:spLocks noChangeArrowheads="1"/>
          </p:cNvSpPr>
          <p:nvPr/>
        </p:nvSpPr>
        <p:spPr bwMode="auto">
          <a:xfrm>
            <a:off x="251520" y="2468563"/>
            <a:ext cx="3882330" cy="507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spcBef>
                <a:spcPct val="50000"/>
              </a:spcBef>
            </a:pPr>
            <a:r>
              <a:rPr lang="en-US" sz="2700" b="1">
                <a:solidFill>
                  <a:srgbClr val="FFFFFF"/>
                </a:solidFill>
                <a:latin typeface="Arial" charset="0"/>
                <a:cs typeface="Arial" charset="0"/>
              </a:rPr>
              <a:t>Prinsip-prinsip hidup</a:t>
            </a:r>
          </a:p>
        </p:txBody>
      </p:sp>
      <p:sp>
        <p:nvSpPr>
          <p:cNvPr id="161825" name="Text Box 33"/>
          <p:cNvSpPr txBox="1">
            <a:spLocks noChangeArrowheads="1"/>
          </p:cNvSpPr>
          <p:nvPr/>
        </p:nvSpPr>
        <p:spPr bwMode="auto">
          <a:xfrm>
            <a:off x="4800600" y="2498725"/>
            <a:ext cx="4459288" cy="507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spcBef>
                <a:spcPct val="50000"/>
              </a:spcBef>
            </a:pPr>
            <a:r>
              <a:rPr lang="en-US" sz="2700" b="1" i="1">
                <a:solidFill>
                  <a:srgbClr val="FFFF00"/>
                </a:solidFill>
                <a:latin typeface="Arial" charset="0"/>
                <a:cs typeface="Arial" charset="0"/>
              </a:rPr>
              <a:t>Pengulangan Pemikiran</a:t>
            </a:r>
          </a:p>
        </p:txBody>
      </p:sp>
      <p:sp>
        <p:nvSpPr>
          <p:cNvPr id="161826" name="AutoShape 34"/>
          <p:cNvSpPr>
            <a:spLocks noChangeArrowheads="1"/>
          </p:cNvSpPr>
          <p:nvPr/>
        </p:nvSpPr>
        <p:spPr bwMode="auto">
          <a:xfrm>
            <a:off x="4114800" y="2713038"/>
            <a:ext cx="609600" cy="152400"/>
          </a:xfrm>
          <a:prstGeom prst="rightArrow">
            <a:avLst>
              <a:gd name="adj1" fmla="val 50000"/>
              <a:gd name="adj2" fmla="val 100000"/>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nSpc>
                <a:spcPct val="100000"/>
              </a:lnSpc>
              <a:spcBef>
                <a:spcPct val="20000"/>
              </a:spcBef>
            </a:pPr>
            <a:endParaRPr lang="en-US" sz="2800" b="1">
              <a:solidFill>
                <a:srgbClr val="99CCFF"/>
              </a:solidFill>
              <a:latin typeface="Arial" charset="0"/>
              <a:cs typeface="Arial" charset="0"/>
            </a:endParaRPr>
          </a:p>
        </p:txBody>
      </p:sp>
      <p:sp>
        <p:nvSpPr>
          <p:cNvPr id="161827" name="Text Box 35"/>
          <p:cNvSpPr txBox="1">
            <a:spLocks noChangeArrowheads="1"/>
          </p:cNvSpPr>
          <p:nvPr/>
        </p:nvSpPr>
        <p:spPr bwMode="auto">
          <a:xfrm>
            <a:off x="323850" y="3154363"/>
            <a:ext cx="3810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spcBef>
                <a:spcPct val="50000"/>
              </a:spcBef>
            </a:pPr>
            <a:r>
              <a:rPr lang="en-US" sz="3000" b="1">
                <a:solidFill>
                  <a:srgbClr val="FFFFFF"/>
                </a:solidFill>
                <a:latin typeface="Arial" charset="0"/>
                <a:cs typeface="Arial" charset="0"/>
              </a:rPr>
              <a:t>Logika</a:t>
            </a:r>
            <a:endParaRPr lang="en-US" sz="2800" b="1">
              <a:solidFill>
                <a:srgbClr val="FFFFFF"/>
              </a:solidFill>
              <a:latin typeface="Arial" charset="0"/>
              <a:cs typeface="Arial" charset="0"/>
            </a:endParaRPr>
          </a:p>
        </p:txBody>
      </p:sp>
      <p:sp>
        <p:nvSpPr>
          <p:cNvPr id="161828" name="Text Box 36"/>
          <p:cNvSpPr txBox="1">
            <a:spLocks noChangeArrowheads="1"/>
          </p:cNvSpPr>
          <p:nvPr/>
        </p:nvSpPr>
        <p:spPr bwMode="auto">
          <a:xfrm>
            <a:off x="4800600" y="3184525"/>
            <a:ext cx="40386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spcBef>
                <a:spcPct val="50000"/>
              </a:spcBef>
            </a:pPr>
            <a:r>
              <a:rPr lang="en-US" sz="3000" b="1" i="1">
                <a:solidFill>
                  <a:srgbClr val="FFFF00"/>
                </a:solidFill>
                <a:latin typeface="Arial" charset="0"/>
                <a:cs typeface="Arial" charset="0"/>
              </a:rPr>
              <a:t>Keberadaan Total</a:t>
            </a:r>
          </a:p>
        </p:txBody>
      </p:sp>
      <p:sp>
        <p:nvSpPr>
          <p:cNvPr id="161829" name="AutoShape 37"/>
          <p:cNvSpPr>
            <a:spLocks noChangeArrowheads="1"/>
          </p:cNvSpPr>
          <p:nvPr/>
        </p:nvSpPr>
        <p:spPr bwMode="auto">
          <a:xfrm>
            <a:off x="4114800" y="3398838"/>
            <a:ext cx="609600" cy="152400"/>
          </a:xfrm>
          <a:prstGeom prst="rightArrow">
            <a:avLst>
              <a:gd name="adj1" fmla="val 50000"/>
              <a:gd name="adj2" fmla="val 100000"/>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nSpc>
                <a:spcPct val="100000"/>
              </a:lnSpc>
              <a:spcBef>
                <a:spcPct val="20000"/>
              </a:spcBef>
            </a:pPr>
            <a:endParaRPr lang="en-US" sz="2800" b="1">
              <a:solidFill>
                <a:srgbClr val="99CCFF"/>
              </a:solidFill>
              <a:latin typeface="Arial" charset="0"/>
              <a:cs typeface="Arial" charset="0"/>
            </a:endParaRPr>
          </a:p>
        </p:txBody>
      </p:sp>
      <p:sp>
        <p:nvSpPr>
          <p:cNvPr id="161830" name="Text Box 38"/>
          <p:cNvSpPr txBox="1">
            <a:spLocks noChangeArrowheads="1"/>
          </p:cNvSpPr>
          <p:nvPr/>
        </p:nvSpPr>
        <p:spPr bwMode="auto">
          <a:xfrm>
            <a:off x="323850" y="3840163"/>
            <a:ext cx="381000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spcBef>
                <a:spcPct val="50000"/>
              </a:spcBef>
            </a:pPr>
            <a:r>
              <a:rPr lang="en-US" sz="3000" b="1">
                <a:solidFill>
                  <a:srgbClr val="FFFFFF"/>
                </a:solidFill>
                <a:latin typeface="Arial" charset="0"/>
                <a:cs typeface="Arial" charset="0"/>
              </a:rPr>
              <a:t>Ayub, Amsal, Pengkhotbah</a:t>
            </a:r>
          </a:p>
        </p:txBody>
      </p:sp>
      <p:sp>
        <p:nvSpPr>
          <p:cNvPr id="161831" name="Text Box 39"/>
          <p:cNvSpPr txBox="1">
            <a:spLocks noChangeArrowheads="1"/>
          </p:cNvSpPr>
          <p:nvPr/>
        </p:nvSpPr>
        <p:spPr bwMode="auto">
          <a:xfrm>
            <a:off x="4800600" y="3870325"/>
            <a:ext cx="423545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spcBef>
                <a:spcPct val="50000"/>
              </a:spcBef>
            </a:pPr>
            <a:r>
              <a:rPr lang="en-US" sz="3000" b="1" i="1">
                <a:solidFill>
                  <a:srgbClr val="FFFF00"/>
                </a:solidFill>
                <a:latin typeface="Arial" charset="0"/>
                <a:cs typeface="Arial" charset="0"/>
              </a:rPr>
              <a:t>Ayub, Amsal, Pengkhotbah, Mazmur, Kidung Agung, Ratapan</a:t>
            </a:r>
          </a:p>
        </p:txBody>
      </p:sp>
      <p:sp>
        <p:nvSpPr>
          <p:cNvPr id="161832" name="AutoShape 40"/>
          <p:cNvSpPr>
            <a:spLocks noChangeArrowheads="1"/>
          </p:cNvSpPr>
          <p:nvPr/>
        </p:nvSpPr>
        <p:spPr bwMode="auto">
          <a:xfrm>
            <a:off x="4114800" y="4084638"/>
            <a:ext cx="609600" cy="152400"/>
          </a:xfrm>
          <a:prstGeom prst="rightArrow">
            <a:avLst>
              <a:gd name="adj1" fmla="val 50000"/>
              <a:gd name="adj2" fmla="val 100000"/>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nSpc>
                <a:spcPct val="100000"/>
              </a:lnSpc>
              <a:spcBef>
                <a:spcPct val="20000"/>
              </a:spcBef>
            </a:pPr>
            <a:endParaRPr lang="en-US" sz="2800" b="1">
              <a:solidFill>
                <a:srgbClr val="99CCFF"/>
              </a:solidFill>
              <a:latin typeface="Arial" charset="0"/>
              <a:cs typeface="Arial" charset="0"/>
            </a:endParaRPr>
          </a:p>
        </p:txBody>
      </p:sp>
      <p:sp>
        <p:nvSpPr>
          <p:cNvPr id="161833" name="Text Box 41"/>
          <p:cNvSpPr txBox="1">
            <a:spLocks noChangeArrowheads="1"/>
          </p:cNvSpPr>
          <p:nvPr/>
        </p:nvSpPr>
        <p:spPr bwMode="auto">
          <a:xfrm>
            <a:off x="251520" y="5334000"/>
            <a:ext cx="388233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spcBef>
                <a:spcPct val="50000"/>
              </a:spcBef>
            </a:pPr>
            <a:r>
              <a:rPr lang="en-US" sz="3000" b="1">
                <a:solidFill>
                  <a:srgbClr val="FFFFFF"/>
                </a:solidFill>
                <a:latin typeface="Arial" charset="0"/>
                <a:cs typeface="Arial" charset="0"/>
              </a:rPr>
              <a:t>Kategori Yang Lebih Kecil (Subset)</a:t>
            </a:r>
          </a:p>
        </p:txBody>
      </p:sp>
      <p:sp>
        <p:nvSpPr>
          <p:cNvPr id="161834" name="Text Box 42"/>
          <p:cNvSpPr txBox="1">
            <a:spLocks noChangeArrowheads="1"/>
          </p:cNvSpPr>
          <p:nvPr/>
        </p:nvSpPr>
        <p:spPr bwMode="auto">
          <a:xfrm>
            <a:off x="4800600" y="5364163"/>
            <a:ext cx="403860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spcBef>
                <a:spcPct val="50000"/>
              </a:spcBef>
            </a:pPr>
            <a:r>
              <a:rPr lang="en-US" sz="3000" b="1" i="1">
                <a:solidFill>
                  <a:srgbClr val="FFFF00"/>
                </a:solidFill>
                <a:latin typeface="Arial" charset="0"/>
                <a:cs typeface="Arial" charset="0"/>
              </a:rPr>
              <a:t>Kategori Yang Lebih Besar</a:t>
            </a:r>
          </a:p>
        </p:txBody>
      </p:sp>
      <p:sp>
        <p:nvSpPr>
          <p:cNvPr id="161835" name="AutoShape 43"/>
          <p:cNvSpPr>
            <a:spLocks noChangeArrowheads="1"/>
          </p:cNvSpPr>
          <p:nvPr/>
        </p:nvSpPr>
        <p:spPr bwMode="auto">
          <a:xfrm>
            <a:off x="4114800" y="5578475"/>
            <a:ext cx="609600" cy="152400"/>
          </a:xfrm>
          <a:prstGeom prst="rightArrow">
            <a:avLst>
              <a:gd name="adj1" fmla="val 50000"/>
              <a:gd name="adj2" fmla="val 100000"/>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nSpc>
                <a:spcPct val="100000"/>
              </a:lnSpc>
              <a:spcBef>
                <a:spcPct val="20000"/>
              </a:spcBef>
            </a:pPr>
            <a:endParaRPr lang="en-US" sz="2800" b="1">
              <a:solidFill>
                <a:srgbClr val="99CCFF"/>
              </a:solidFill>
              <a:latin typeface="Arial" charset="0"/>
              <a:cs typeface="Arial" charset="0"/>
            </a:endParaRPr>
          </a:p>
        </p:txBody>
      </p:sp>
      <p:sp>
        <p:nvSpPr>
          <p:cNvPr id="109587" name="Rectangle 47"/>
          <p:cNvSpPr>
            <a:spLocks noChangeArrowheads="1"/>
          </p:cNvSpPr>
          <p:nvPr/>
        </p:nvSpPr>
        <p:spPr bwMode="auto">
          <a:xfrm>
            <a:off x="9336088" y="836613"/>
            <a:ext cx="1841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nSpc>
                <a:spcPct val="100000"/>
              </a:lnSpc>
              <a:spcBef>
                <a:spcPct val="20000"/>
              </a:spcBef>
            </a:pPr>
            <a:endParaRPr lang="en-US" sz="2800" b="1">
              <a:solidFill>
                <a:srgbClr val="99CC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161821"/>
                                        </p:tgtEl>
                                        <p:attrNameLst>
                                          <p:attrName>style.visibility</p:attrName>
                                        </p:attrNameLst>
                                      </p:cBhvr>
                                      <p:to>
                                        <p:strVal val="visible"/>
                                      </p:to>
                                    </p:set>
                                    <p:anim calcmode="lin" valueType="num">
                                      <p:cBhvr>
                                        <p:cTn id="7" dur="500" fill="hold"/>
                                        <p:tgtEl>
                                          <p:spTgt spid="161821"/>
                                        </p:tgtEl>
                                        <p:attrNameLst>
                                          <p:attrName>ppt_w</p:attrName>
                                        </p:attrNameLst>
                                      </p:cBhvr>
                                      <p:tavLst>
                                        <p:tav tm="0">
                                          <p:val>
                                            <p:fltVal val="0"/>
                                          </p:val>
                                        </p:tav>
                                        <p:tav tm="100000">
                                          <p:val>
                                            <p:strVal val="#ppt_w"/>
                                          </p:val>
                                        </p:tav>
                                      </p:tavLst>
                                    </p:anim>
                                    <p:anim calcmode="lin" valueType="num">
                                      <p:cBhvr>
                                        <p:cTn id="8" dur="500" fill="hold"/>
                                        <p:tgtEl>
                                          <p:spTgt spid="161821"/>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1807"/>
                                        </p:tgtEl>
                                        <p:attrNameLst>
                                          <p:attrName>style.visibility</p:attrName>
                                        </p:attrNameLst>
                                      </p:cBhvr>
                                      <p:to>
                                        <p:strVal val="visible"/>
                                      </p:to>
                                    </p:set>
                                    <p:animEffect transition="in" filter="fade">
                                      <p:cBhvr>
                                        <p:cTn id="13" dur="2000"/>
                                        <p:tgtEl>
                                          <p:spTgt spid="1618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61823"/>
                                        </p:tgtEl>
                                        <p:attrNameLst>
                                          <p:attrName>style.visibility</p:attrName>
                                        </p:attrNameLst>
                                      </p:cBhvr>
                                      <p:to>
                                        <p:strVal val="visible"/>
                                      </p:to>
                                    </p:set>
                                    <p:animEffect transition="in" filter="checkerboard(across)">
                                      <p:cBhvr>
                                        <p:cTn id="18" dur="500"/>
                                        <p:tgtEl>
                                          <p:spTgt spid="161823"/>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61808"/>
                                        </p:tgtEl>
                                        <p:attrNameLst>
                                          <p:attrName>style.visibility</p:attrName>
                                        </p:attrNameLst>
                                      </p:cBhvr>
                                      <p:to>
                                        <p:strVal val="visible"/>
                                      </p:to>
                                    </p:set>
                                    <p:animEffect transition="in" filter="checkerboard(across)">
                                      <p:cBhvr>
                                        <p:cTn id="21" dur="500"/>
                                        <p:tgtEl>
                                          <p:spTgt spid="1618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1824"/>
                                        </p:tgtEl>
                                        <p:attrNameLst>
                                          <p:attrName>style.visibility</p:attrName>
                                        </p:attrNameLst>
                                      </p:cBhvr>
                                      <p:to>
                                        <p:strVal val="visible"/>
                                      </p:to>
                                    </p:set>
                                    <p:animEffect transition="in" filter="fade">
                                      <p:cBhvr>
                                        <p:cTn id="26" dur="2000"/>
                                        <p:tgtEl>
                                          <p:spTgt spid="1618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61826"/>
                                        </p:tgtEl>
                                        <p:attrNameLst>
                                          <p:attrName>style.visibility</p:attrName>
                                        </p:attrNameLst>
                                      </p:cBhvr>
                                      <p:to>
                                        <p:strVal val="visible"/>
                                      </p:to>
                                    </p:set>
                                    <p:animEffect transition="in" filter="checkerboard(across)">
                                      <p:cBhvr>
                                        <p:cTn id="31" dur="500"/>
                                        <p:tgtEl>
                                          <p:spTgt spid="161826"/>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61825"/>
                                        </p:tgtEl>
                                        <p:attrNameLst>
                                          <p:attrName>style.visibility</p:attrName>
                                        </p:attrNameLst>
                                      </p:cBhvr>
                                      <p:to>
                                        <p:strVal val="visible"/>
                                      </p:to>
                                    </p:set>
                                    <p:animEffect transition="in" filter="checkerboard(across)">
                                      <p:cBhvr>
                                        <p:cTn id="34" dur="500"/>
                                        <p:tgtEl>
                                          <p:spTgt spid="16182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1827"/>
                                        </p:tgtEl>
                                        <p:attrNameLst>
                                          <p:attrName>style.visibility</p:attrName>
                                        </p:attrNameLst>
                                      </p:cBhvr>
                                      <p:to>
                                        <p:strVal val="visible"/>
                                      </p:to>
                                    </p:set>
                                    <p:animEffect transition="in" filter="fade">
                                      <p:cBhvr>
                                        <p:cTn id="39" dur="2000"/>
                                        <p:tgtEl>
                                          <p:spTgt spid="16182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61829"/>
                                        </p:tgtEl>
                                        <p:attrNameLst>
                                          <p:attrName>style.visibility</p:attrName>
                                        </p:attrNameLst>
                                      </p:cBhvr>
                                      <p:to>
                                        <p:strVal val="visible"/>
                                      </p:to>
                                    </p:set>
                                    <p:animEffect transition="in" filter="checkerboard(across)">
                                      <p:cBhvr>
                                        <p:cTn id="44" dur="500"/>
                                        <p:tgtEl>
                                          <p:spTgt spid="161829"/>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61828"/>
                                        </p:tgtEl>
                                        <p:attrNameLst>
                                          <p:attrName>style.visibility</p:attrName>
                                        </p:attrNameLst>
                                      </p:cBhvr>
                                      <p:to>
                                        <p:strVal val="visible"/>
                                      </p:to>
                                    </p:set>
                                    <p:animEffect transition="in" filter="checkerboard(across)">
                                      <p:cBhvr>
                                        <p:cTn id="47" dur="500"/>
                                        <p:tgtEl>
                                          <p:spTgt spid="16182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1830"/>
                                        </p:tgtEl>
                                        <p:attrNameLst>
                                          <p:attrName>style.visibility</p:attrName>
                                        </p:attrNameLst>
                                      </p:cBhvr>
                                      <p:to>
                                        <p:strVal val="visible"/>
                                      </p:to>
                                    </p:set>
                                    <p:animEffect transition="in" filter="fade">
                                      <p:cBhvr>
                                        <p:cTn id="52" dur="2000"/>
                                        <p:tgtEl>
                                          <p:spTgt spid="16183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61832"/>
                                        </p:tgtEl>
                                        <p:attrNameLst>
                                          <p:attrName>style.visibility</p:attrName>
                                        </p:attrNameLst>
                                      </p:cBhvr>
                                      <p:to>
                                        <p:strVal val="visible"/>
                                      </p:to>
                                    </p:set>
                                    <p:animEffect transition="in" filter="checkerboard(across)">
                                      <p:cBhvr>
                                        <p:cTn id="57" dur="500"/>
                                        <p:tgtEl>
                                          <p:spTgt spid="161832"/>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161831"/>
                                        </p:tgtEl>
                                        <p:attrNameLst>
                                          <p:attrName>style.visibility</p:attrName>
                                        </p:attrNameLst>
                                      </p:cBhvr>
                                      <p:to>
                                        <p:strVal val="visible"/>
                                      </p:to>
                                    </p:set>
                                    <p:animEffect transition="in" filter="checkerboard(across)">
                                      <p:cBhvr>
                                        <p:cTn id="60" dur="500"/>
                                        <p:tgtEl>
                                          <p:spTgt spid="16183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61833"/>
                                        </p:tgtEl>
                                        <p:attrNameLst>
                                          <p:attrName>style.visibility</p:attrName>
                                        </p:attrNameLst>
                                      </p:cBhvr>
                                      <p:to>
                                        <p:strVal val="visible"/>
                                      </p:to>
                                    </p:set>
                                    <p:animEffect transition="in" filter="fade">
                                      <p:cBhvr>
                                        <p:cTn id="65" dur="2000"/>
                                        <p:tgtEl>
                                          <p:spTgt spid="161833"/>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161834"/>
                                        </p:tgtEl>
                                        <p:attrNameLst>
                                          <p:attrName>style.visibility</p:attrName>
                                        </p:attrNameLst>
                                      </p:cBhvr>
                                      <p:to>
                                        <p:strVal val="visible"/>
                                      </p:to>
                                    </p:set>
                                    <p:animEffect transition="in" filter="checkerboard(across)">
                                      <p:cBhvr>
                                        <p:cTn id="70" dur="500"/>
                                        <p:tgtEl>
                                          <p:spTgt spid="161834"/>
                                        </p:tgtEl>
                                      </p:cBhvr>
                                    </p:animEffect>
                                  </p:childTnLst>
                                </p:cTn>
                              </p:par>
                              <p:par>
                                <p:cTn id="71" presetID="5" presetClass="entr" presetSubtype="10" fill="hold" grpId="0" nodeType="withEffect">
                                  <p:stCondLst>
                                    <p:cond delay="0"/>
                                  </p:stCondLst>
                                  <p:childTnLst>
                                    <p:set>
                                      <p:cBhvr>
                                        <p:cTn id="72" dur="1" fill="hold">
                                          <p:stCondLst>
                                            <p:cond delay="0"/>
                                          </p:stCondLst>
                                        </p:cTn>
                                        <p:tgtEl>
                                          <p:spTgt spid="161835"/>
                                        </p:tgtEl>
                                        <p:attrNameLst>
                                          <p:attrName>style.visibility</p:attrName>
                                        </p:attrNameLst>
                                      </p:cBhvr>
                                      <p:to>
                                        <p:strVal val="visible"/>
                                      </p:to>
                                    </p:set>
                                    <p:animEffect transition="in" filter="checkerboard(across)">
                                      <p:cBhvr>
                                        <p:cTn id="73" dur="500"/>
                                        <p:tgtEl>
                                          <p:spTgt spid="161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7" grpId="0"/>
      <p:bldP spid="161808" grpId="0"/>
      <p:bldP spid="161823" grpId="0" animBg="1"/>
      <p:bldP spid="161824" grpId="0"/>
      <p:bldP spid="161825" grpId="0"/>
      <p:bldP spid="161826" grpId="0" animBg="1"/>
      <p:bldP spid="161827" grpId="0"/>
      <p:bldP spid="161828" grpId="0"/>
      <p:bldP spid="161829" grpId="0" animBg="1"/>
      <p:bldP spid="161830" grpId="0"/>
      <p:bldP spid="161831" grpId="0"/>
      <p:bldP spid="161832" grpId="0" animBg="1"/>
      <p:bldP spid="161833" grpId="0"/>
      <p:bldP spid="161834" grpId="0"/>
      <p:bldP spid="161835"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a:solidFill>
                  <a:srgbClr val="FFFFFF"/>
                </a:solidFill>
                <a:latin typeface="Arial" charset="0"/>
                <a:ea typeface="ＭＳ Ｐゴシック" charset="0"/>
              </a:rPr>
              <a:t>Link survey PL di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Dapatkan bahan presentasi dan naskah tanpa biaya!</a:t>
            </a:r>
            <a:endParaRPr lang="en-US" sz="28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6839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697" name="Picture 13" descr="41"/>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a:noFill/>
        </p:spPr>
      </p:pic>
      <p:sp>
        <p:nvSpPr>
          <p:cNvPr id="2" name="Title 1"/>
          <p:cNvSpPr>
            <a:spLocks noGrp="1"/>
          </p:cNvSpPr>
          <p:nvPr>
            <p:ph type="title" idx="4294967295"/>
          </p:nvPr>
        </p:nvSpPr>
        <p:spPr>
          <a:xfrm>
            <a:off x="72008" y="2852936"/>
            <a:ext cx="1979712" cy="3917486"/>
          </a:xfrm>
          <a:extLst/>
        </p:spPr>
        <p:txBody>
          <a:bodyPr/>
          <a:lstStyle/>
          <a:p>
            <a:pPr algn="l">
              <a:defRPr/>
            </a:pPr>
            <a:r>
              <a:rPr lang="en-US" sz="3600" b="1">
                <a:solidFill>
                  <a:srgbClr val="FFFFFF"/>
                </a:solidFill>
                <a:effectLst>
                  <a:glow rad="177800">
                    <a:schemeClr val="tx1"/>
                  </a:glow>
                </a:effectLst>
              </a:rPr>
              <a:t>Menelu- suri Kitab-kitab Puisi</a:t>
            </a:r>
            <a:endParaRPr lang="en-US" sz="3600" b="1" dirty="0">
              <a:solidFill>
                <a:srgbClr val="FFFFFF"/>
              </a:solidFill>
              <a:effectLst>
                <a:glow rad="177800">
                  <a:schemeClr val="tx1"/>
                </a:glow>
              </a:effectLst>
            </a:endParaRPr>
          </a:p>
        </p:txBody>
      </p:sp>
      <p:sp>
        <p:nvSpPr>
          <p:cNvPr id="6" name="Text Box 2"/>
          <p:cNvSpPr txBox="1">
            <a:spLocks noChangeArrowheads="1"/>
          </p:cNvSpPr>
          <p:nvPr/>
        </p:nvSpPr>
        <p:spPr bwMode="auto">
          <a:xfrm>
            <a:off x="8382000" y="0"/>
            <a:ext cx="762000" cy="404813"/>
          </a:xfrm>
          <a:prstGeom prst="rect">
            <a:avLst/>
          </a:prstGeom>
          <a:solidFill>
            <a:schemeClr val="tx1"/>
          </a:solidFill>
          <a:ln w="12700" cap="sq">
            <a:noFill/>
            <a:miter lim="800000"/>
            <a:headEnd type="none" w="sm" len="sm"/>
            <a:tailEnd type="none" w="sm" len="sm"/>
          </a:ln>
          <a:effectLst/>
        </p:spPr>
        <p:txBody>
          <a:bodyPr anchor="ct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en-US" sz="2400" b="1" dirty="0">
                <a:solidFill>
                  <a:srgbClr val="FFFFFF"/>
                </a:solidFill>
                <a:effectLst>
                  <a:outerShdw blurRad="38100" dist="38100" dir="2700000" algn="tl">
                    <a:srgbClr val="000000"/>
                  </a:outerShdw>
                </a:effectLst>
                <a:latin typeface="Arial"/>
                <a:cs typeface="Arial"/>
              </a:rPr>
              <a:t>355</a:t>
            </a:r>
          </a:p>
        </p:txBody>
      </p:sp>
      <p:grpSp>
        <p:nvGrpSpPr>
          <p:cNvPr id="5" name="Group 4"/>
          <p:cNvGrpSpPr>
            <a:grpSpLocks/>
          </p:cNvGrpSpPr>
          <p:nvPr/>
        </p:nvGrpSpPr>
        <p:grpSpPr bwMode="auto">
          <a:xfrm>
            <a:off x="2123729" y="4981477"/>
            <a:ext cx="4968291" cy="1832075"/>
            <a:chOff x="1763417" y="4982048"/>
            <a:chExt cx="4969403" cy="1831328"/>
          </a:xfrm>
        </p:grpSpPr>
        <p:sp>
          <p:nvSpPr>
            <p:cNvPr id="797725" name="Up Arrow 12"/>
            <p:cNvSpPr>
              <a:spLocks noChangeArrowheads="1"/>
            </p:cNvSpPr>
            <p:nvPr/>
          </p:nvSpPr>
          <p:spPr bwMode="auto">
            <a:xfrm>
              <a:off x="6084168"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lnSpc>
                  <a:spcPct val="100000"/>
                </a:lnSpc>
                <a:spcBef>
                  <a:spcPct val="20000"/>
                </a:spcBef>
              </a:pPr>
              <a:endParaRPr lang="en-US" sz="2800" b="1">
                <a:solidFill>
                  <a:srgbClr val="99CCFF"/>
                </a:solidFill>
                <a:latin typeface="Arial" charset="0"/>
                <a:cs typeface="Arial" charset="0"/>
              </a:endParaRPr>
            </a:p>
          </p:txBody>
        </p:sp>
        <p:sp>
          <p:nvSpPr>
            <p:cNvPr id="797726" name="Up Arrow 3"/>
            <p:cNvSpPr>
              <a:spLocks noChangeArrowheads="1"/>
            </p:cNvSpPr>
            <p:nvPr/>
          </p:nvSpPr>
          <p:spPr bwMode="auto">
            <a:xfrm>
              <a:off x="1979712"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lnSpc>
                  <a:spcPct val="100000"/>
                </a:lnSpc>
                <a:spcBef>
                  <a:spcPct val="20000"/>
                </a:spcBef>
              </a:pPr>
              <a:endParaRPr lang="en-US" sz="2800" b="1">
                <a:solidFill>
                  <a:srgbClr val="99CCFF"/>
                </a:solidFill>
                <a:latin typeface="Arial" charset="0"/>
                <a:cs typeface="Arial" charset="0"/>
              </a:endParaRPr>
            </a:p>
          </p:txBody>
        </p:sp>
        <p:sp>
          <p:nvSpPr>
            <p:cNvPr id="797727" name="Rectangle 8"/>
            <p:cNvSpPr>
              <a:spLocks noChangeArrowheads="1"/>
            </p:cNvSpPr>
            <p:nvPr/>
          </p:nvSpPr>
          <p:spPr bwMode="auto">
            <a:xfrm>
              <a:off x="1979712" y="5661248"/>
              <a:ext cx="4499992" cy="1152128"/>
            </a:xfrm>
            <a:prstGeom prst="rect">
              <a:avLst/>
            </a:prstGeom>
            <a:solidFill>
              <a:srgbClr val="000099"/>
            </a:solidFill>
            <a:ln w="28575">
              <a:solidFill>
                <a:schemeClr val="bg1"/>
              </a:solidFill>
              <a:round/>
              <a:headEnd/>
              <a:tailEnd/>
            </a:ln>
          </p:spPr>
          <p:txBody>
            <a:bodyPr/>
            <a:lstStyle/>
            <a:p>
              <a:pPr marL="342900" indent="-342900">
                <a:lnSpc>
                  <a:spcPct val="100000"/>
                </a:lnSpc>
                <a:spcBef>
                  <a:spcPct val="20000"/>
                </a:spcBef>
              </a:pPr>
              <a:endParaRPr lang="en-US" sz="2800" b="1">
                <a:solidFill>
                  <a:srgbClr val="99CCFF"/>
                </a:solidFill>
                <a:latin typeface="Arial" charset="0"/>
                <a:cs typeface="Arial" charset="0"/>
              </a:endParaRPr>
            </a:p>
          </p:txBody>
        </p:sp>
        <p:sp>
          <p:nvSpPr>
            <p:cNvPr id="7" name="Title 1"/>
            <p:cNvSpPr txBox="1">
              <a:spLocks/>
            </p:cNvSpPr>
            <p:nvPr/>
          </p:nvSpPr>
          <p:spPr bwMode="auto">
            <a:xfrm>
              <a:off x="1979712" y="5661248"/>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2800" b="1">
                  <a:solidFill>
                    <a:srgbClr val="FFFFFF"/>
                  </a:solidFill>
                  <a:effectLst>
                    <a:glow rad="177800">
                      <a:srgbClr val="000000"/>
                    </a:glow>
                  </a:effectLst>
                  <a:latin typeface="Arial"/>
                  <a:cs typeface="Arial"/>
                </a:rPr>
                <a:t>Ayub ............ Kedaulatan</a:t>
              </a:r>
              <a:endParaRPr lang="en-US" sz="2800" b="1" dirty="0">
                <a:solidFill>
                  <a:srgbClr val="FFFFFF"/>
                </a:solidFill>
                <a:effectLst>
                  <a:glow rad="177800">
                    <a:srgbClr val="000000"/>
                  </a:glow>
                </a:effectLst>
                <a:latin typeface="Arial"/>
                <a:cs typeface="Arial"/>
              </a:endParaRPr>
            </a:p>
          </p:txBody>
        </p:sp>
        <p:sp>
          <p:nvSpPr>
            <p:cNvPr id="11" name="Title 1"/>
            <p:cNvSpPr txBox="1">
              <a:spLocks/>
            </p:cNvSpPr>
            <p:nvPr/>
          </p:nvSpPr>
          <p:spPr bwMode="auto">
            <a:xfrm>
              <a:off x="1763417" y="6165304"/>
              <a:ext cx="4969403"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800" b="1">
                  <a:solidFill>
                    <a:srgbClr val="FFFFFF"/>
                  </a:solidFill>
                  <a:effectLst>
                    <a:glow rad="177800">
                      <a:srgbClr val="000000"/>
                    </a:glow>
                  </a:effectLst>
                  <a:latin typeface="Arial"/>
                  <a:cs typeface="Arial"/>
                </a:rPr>
                <a:t>“Memandang Kedaulatan Allah </a:t>
              </a:r>
            </a:p>
            <a:p>
              <a:pPr>
                <a:lnSpc>
                  <a:spcPct val="100000"/>
                </a:lnSpc>
                <a:defRPr/>
              </a:pPr>
              <a:r>
                <a:rPr lang="en-US" sz="1800" b="1">
                  <a:solidFill>
                    <a:srgbClr val="FFFFFF"/>
                  </a:solidFill>
                  <a:effectLst>
                    <a:glow rad="177800">
                      <a:srgbClr val="000000"/>
                    </a:glow>
                  </a:effectLst>
                  <a:latin typeface="Arial"/>
                  <a:cs typeface="Arial"/>
                </a:rPr>
                <a:t>Mendorong Kita Untuk Menyembah Dia” </a:t>
              </a:r>
              <a:endParaRPr lang="en-US" sz="1800" b="1" dirty="0">
                <a:solidFill>
                  <a:srgbClr val="FFFFFF"/>
                </a:solidFill>
                <a:effectLst>
                  <a:glow rad="177800">
                    <a:srgbClr val="000000"/>
                  </a:glow>
                </a:effectLst>
                <a:latin typeface="Arial"/>
                <a:cs typeface="Arial"/>
              </a:endParaRPr>
            </a:p>
          </p:txBody>
        </p:sp>
        <p:sp>
          <p:nvSpPr>
            <p:cNvPr id="14" name="Title 1"/>
            <p:cNvSpPr txBox="1">
              <a:spLocks/>
            </p:cNvSpPr>
            <p:nvPr/>
          </p:nvSpPr>
          <p:spPr bwMode="auto">
            <a:xfrm>
              <a:off x="2195561" y="4982048"/>
              <a:ext cx="4033351" cy="751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200" b="1">
                  <a:solidFill>
                    <a:srgbClr val="FFFFFF"/>
                  </a:solidFill>
                  <a:effectLst>
                    <a:glow rad="177800">
                      <a:srgbClr val="000000"/>
                    </a:glow>
                  </a:effectLst>
                </a:rPr>
                <a:t>Ayub 42:2 “Aku tahu, bahwa Engkau sanggup melakukan segala sesuatu, dan tidak ada </a:t>
              </a:r>
            </a:p>
            <a:p>
              <a:pPr>
                <a:lnSpc>
                  <a:spcPct val="100000"/>
                </a:lnSpc>
                <a:defRPr/>
              </a:pPr>
              <a:r>
                <a:rPr lang="en-US" sz="1200" b="1">
                  <a:solidFill>
                    <a:srgbClr val="FFFFFF"/>
                  </a:solidFill>
                  <a:effectLst>
                    <a:glow rad="177800">
                      <a:srgbClr val="000000"/>
                    </a:glow>
                  </a:effectLst>
                </a:rPr>
                <a:t>rencanaMu yang gagal.</a:t>
              </a:r>
              <a:r>
                <a:rPr lang="en-US" sz="1200" b="1">
                  <a:solidFill>
                    <a:srgbClr val="FFFFFF"/>
                  </a:solidFill>
                  <a:effectLst>
                    <a:glow rad="177800">
                      <a:srgbClr val="000000"/>
                    </a:glow>
                  </a:effectLst>
                  <a:latin typeface="Arial"/>
                  <a:cs typeface="Arial"/>
                </a:rPr>
                <a:t>”</a:t>
              </a:r>
              <a:endParaRPr lang="en-US" sz="1200" b="1" dirty="0">
                <a:solidFill>
                  <a:srgbClr val="FFFFFF"/>
                </a:solidFill>
                <a:effectLst>
                  <a:glow rad="177800">
                    <a:srgbClr val="000000"/>
                  </a:glow>
                </a:effectLst>
                <a:latin typeface="Arial"/>
                <a:cs typeface="Arial"/>
              </a:endParaRPr>
            </a:p>
          </p:txBody>
        </p:sp>
      </p:grpSp>
      <p:grpSp>
        <p:nvGrpSpPr>
          <p:cNvPr id="16" name="Group 15"/>
          <p:cNvGrpSpPr>
            <a:grpSpLocks/>
          </p:cNvGrpSpPr>
          <p:nvPr/>
        </p:nvGrpSpPr>
        <p:grpSpPr bwMode="auto">
          <a:xfrm>
            <a:off x="2339975" y="3429000"/>
            <a:ext cx="4535488" cy="1626587"/>
            <a:chOff x="1979712" y="5056130"/>
            <a:chExt cx="4536504" cy="1757246"/>
          </a:xfrm>
        </p:grpSpPr>
        <p:sp>
          <p:nvSpPr>
            <p:cNvPr id="797719" name="Up Arrow 16"/>
            <p:cNvSpPr>
              <a:spLocks noChangeArrowheads="1"/>
            </p:cNvSpPr>
            <p:nvPr/>
          </p:nvSpPr>
          <p:spPr bwMode="auto">
            <a:xfrm>
              <a:off x="6084168"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lnSpc>
                  <a:spcPct val="100000"/>
                </a:lnSpc>
                <a:spcBef>
                  <a:spcPct val="20000"/>
                </a:spcBef>
              </a:pPr>
              <a:endParaRPr lang="en-US" sz="2800" b="1">
                <a:solidFill>
                  <a:srgbClr val="99CCFF"/>
                </a:solidFill>
                <a:latin typeface="Arial" charset="0"/>
                <a:cs typeface="Arial" charset="0"/>
              </a:endParaRPr>
            </a:p>
          </p:txBody>
        </p:sp>
        <p:sp>
          <p:nvSpPr>
            <p:cNvPr id="797720" name="Up Arrow 17"/>
            <p:cNvSpPr>
              <a:spLocks noChangeArrowheads="1"/>
            </p:cNvSpPr>
            <p:nvPr/>
          </p:nvSpPr>
          <p:spPr bwMode="auto">
            <a:xfrm>
              <a:off x="1979712"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lnSpc>
                  <a:spcPct val="100000"/>
                </a:lnSpc>
                <a:spcBef>
                  <a:spcPct val="20000"/>
                </a:spcBef>
              </a:pPr>
              <a:endParaRPr lang="en-US" sz="2800" b="1">
                <a:solidFill>
                  <a:srgbClr val="99CCFF"/>
                </a:solidFill>
                <a:latin typeface="Arial" charset="0"/>
                <a:cs typeface="Arial" charset="0"/>
              </a:endParaRPr>
            </a:p>
          </p:txBody>
        </p:sp>
        <p:sp>
          <p:nvSpPr>
            <p:cNvPr id="797721" name="Rectangle 18"/>
            <p:cNvSpPr>
              <a:spLocks noChangeArrowheads="1"/>
            </p:cNvSpPr>
            <p:nvPr/>
          </p:nvSpPr>
          <p:spPr bwMode="auto">
            <a:xfrm>
              <a:off x="1979712" y="5661248"/>
              <a:ext cx="4499992" cy="1152128"/>
            </a:xfrm>
            <a:prstGeom prst="rect">
              <a:avLst/>
            </a:prstGeom>
            <a:solidFill>
              <a:srgbClr val="660066"/>
            </a:solidFill>
            <a:ln w="28575">
              <a:solidFill>
                <a:schemeClr val="bg1"/>
              </a:solidFill>
              <a:round/>
              <a:headEnd/>
              <a:tailEnd/>
            </a:ln>
          </p:spPr>
          <p:txBody>
            <a:bodyPr/>
            <a:lstStyle/>
            <a:p>
              <a:pPr marL="342900" indent="-342900">
                <a:lnSpc>
                  <a:spcPct val="100000"/>
                </a:lnSpc>
                <a:spcBef>
                  <a:spcPct val="20000"/>
                </a:spcBef>
              </a:pPr>
              <a:endParaRPr lang="en-US" sz="2800" b="1">
                <a:solidFill>
                  <a:srgbClr val="99CCFF"/>
                </a:solidFill>
                <a:latin typeface="Arial" charset="0"/>
                <a:cs typeface="Arial" charset="0"/>
              </a:endParaRPr>
            </a:p>
          </p:txBody>
        </p:sp>
        <p:sp>
          <p:nvSpPr>
            <p:cNvPr id="20" name="Title 1"/>
            <p:cNvSpPr txBox="1">
              <a:spLocks/>
            </p:cNvSpPr>
            <p:nvPr/>
          </p:nvSpPr>
          <p:spPr bwMode="auto">
            <a:xfrm>
              <a:off x="1979712" y="5661248"/>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2800" b="1">
                  <a:solidFill>
                    <a:srgbClr val="FFFFFF"/>
                  </a:solidFill>
                  <a:effectLst>
                    <a:glow rad="177800">
                      <a:srgbClr val="000000"/>
                    </a:glow>
                  </a:effectLst>
                  <a:latin typeface="Arial"/>
                  <a:cs typeface="Arial"/>
                </a:rPr>
                <a:t>Mazmur ... Penyembahan</a:t>
              </a:r>
              <a:endParaRPr lang="en-US" sz="2800" b="1" dirty="0">
                <a:solidFill>
                  <a:srgbClr val="FFFFFF"/>
                </a:solidFill>
                <a:effectLst>
                  <a:glow rad="177800">
                    <a:srgbClr val="000000"/>
                  </a:glow>
                </a:effectLst>
                <a:latin typeface="Arial"/>
                <a:cs typeface="Arial"/>
              </a:endParaRPr>
            </a:p>
          </p:txBody>
        </p:sp>
        <p:sp>
          <p:nvSpPr>
            <p:cNvPr id="21" name="Title 1"/>
            <p:cNvSpPr txBox="1">
              <a:spLocks/>
            </p:cNvSpPr>
            <p:nvPr/>
          </p:nvSpPr>
          <p:spPr bwMode="auto">
            <a:xfrm>
              <a:off x="1979712" y="6165304"/>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800" b="1">
                  <a:solidFill>
                    <a:srgbClr val="FFFFFF"/>
                  </a:solidFill>
                  <a:effectLst>
                    <a:glow rad="177800">
                      <a:srgbClr val="000000"/>
                    </a:glow>
                  </a:effectLst>
                  <a:latin typeface="Arial"/>
                  <a:cs typeface="Arial"/>
                </a:rPr>
                <a:t>“Penyembahan membentuk sikap takut akan Tuhan”</a:t>
              </a:r>
              <a:endParaRPr lang="en-US" sz="1800" b="1" dirty="0">
                <a:solidFill>
                  <a:srgbClr val="FFFFFF"/>
                </a:solidFill>
                <a:effectLst>
                  <a:glow rad="177800">
                    <a:srgbClr val="000000"/>
                  </a:glow>
                </a:effectLst>
                <a:latin typeface="Arial"/>
                <a:cs typeface="Arial"/>
              </a:endParaRPr>
            </a:p>
          </p:txBody>
        </p:sp>
        <p:sp>
          <p:nvSpPr>
            <p:cNvPr id="22" name="Title 1"/>
            <p:cNvSpPr txBox="1">
              <a:spLocks/>
            </p:cNvSpPr>
            <p:nvPr/>
          </p:nvSpPr>
          <p:spPr bwMode="auto">
            <a:xfrm>
              <a:off x="2267586" y="5056130"/>
              <a:ext cx="3888592"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000" b="1">
                  <a:solidFill>
                    <a:srgbClr val="FFFFFF"/>
                  </a:solidFill>
                  <a:effectLst>
                    <a:glow rad="177800">
                      <a:srgbClr val="000000"/>
                    </a:glow>
                  </a:effectLst>
                </a:rPr>
                <a:t>Mazmur 111:10 “Permulaan hikmat adalah takut akan TUHAN,  semua orang yang melakukannya berakal budi  yang baik.  Puji-pujian kepada-Nya tetap untuk selamanya.</a:t>
              </a:r>
              <a:r>
                <a:rPr lang="en-US" sz="1000" b="1">
                  <a:solidFill>
                    <a:srgbClr val="FFFFFF"/>
                  </a:solidFill>
                  <a:effectLst>
                    <a:glow rad="177800">
                      <a:srgbClr val="000000"/>
                    </a:glow>
                  </a:effectLst>
                  <a:latin typeface="Arial"/>
                  <a:cs typeface="Arial"/>
                </a:rPr>
                <a:t>”</a:t>
              </a:r>
              <a:endParaRPr lang="en-US" sz="1000" b="1" dirty="0">
                <a:solidFill>
                  <a:srgbClr val="FFFFFF"/>
                </a:solidFill>
                <a:effectLst>
                  <a:glow rad="177800">
                    <a:srgbClr val="000000"/>
                  </a:glow>
                </a:effectLst>
                <a:latin typeface="Arial"/>
                <a:cs typeface="Arial"/>
              </a:endParaRPr>
            </a:p>
          </p:txBody>
        </p:sp>
      </p:grpSp>
      <p:grpSp>
        <p:nvGrpSpPr>
          <p:cNvPr id="23" name="Group 22"/>
          <p:cNvGrpSpPr>
            <a:grpSpLocks/>
          </p:cNvGrpSpPr>
          <p:nvPr/>
        </p:nvGrpSpPr>
        <p:grpSpPr bwMode="auto">
          <a:xfrm>
            <a:off x="2338388" y="1663700"/>
            <a:ext cx="4502150" cy="1793875"/>
            <a:chOff x="1978467" y="5019568"/>
            <a:chExt cx="4501237" cy="1793808"/>
          </a:xfrm>
        </p:grpSpPr>
        <p:sp>
          <p:nvSpPr>
            <p:cNvPr id="797714" name="Up Arrow 23"/>
            <p:cNvSpPr>
              <a:spLocks noChangeArrowheads="1"/>
            </p:cNvSpPr>
            <p:nvPr/>
          </p:nvSpPr>
          <p:spPr bwMode="auto">
            <a:xfrm rot="1836303">
              <a:off x="6022066" y="5033586"/>
              <a:ext cx="432048" cy="722875"/>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lnSpc>
                  <a:spcPct val="100000"/>
                </a:lnSpc>
                <a:spcBef>
                  <a:spcPct val="20000"/>
                </a:spcBef>
              </a:pPr>
              <a:endParaRPr lang="en-US" sz="2800" b="1">
                <a:solidFill>
                  <a:srgbClr val="99CCFF"/>
                </a:solidFill>
                <a:latin typeface="Arial" charset="0"/>
                <a:cs typeface="Arial" charset="0"/>
              </a:endParaRPr>
            </a:p>
          </p:txBody>
        </p:sp>
        <p:sp>
          <p:nvSpPr>
            <p:cNvPr id="797715" name="Up Arrow 24"/>
            <p:cNvSpPr>
              <a:spLocks noChangeArrowheads="1"/>
            </p:cNvSpPr>
            <p:nvPr/>
          </p:nvSpPr>
          <p:spPr bwMode="auto">
            <a:xfrm rot="-2177790">
              <a:off x="1978467" y="5019568"/>
              <a:ext cx="432048" cy="847922"/>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lnSpc>
                  <a:spcPct val="100000"/>
                </a:lnSpc>
                <a:spcBef>
                  <a:spcPct val="20000"/>
                </a:spcBef>
              </a:pPr>
              <a:endParaRPr lang="en-US" sz="2800" b="1">
                <a:solidFill>
                  <a:srgbClr val="99CCFF"/>
                </a:solidFill>
                <a:latin typeface="Arial" charset="0"/>
                <a:cs typeface="Arial" charset="0"/>
              </a:endParaRPr>
            </a:p>
          </p:txBody>
        </p:sp>
        <p:sp>
          <p:nvSpPr>
            <p:cNvPr id="797716" name="Rectangle 25"/>
            <p:cNvSpPr>
              <a:spLocks noChangeArrowheads="1"/>
            </p:cNvSpPr>
            <p:nvPr/>
          </p:nvSpPr>
          <p:spPr bwMode="auto">
            <a:xfrm>
              <a:off x="1979712" y="5661248"/>
              <a:ext cx="4499992" cy="1152128"/>
            </a:xfrm>
            <a:prstGeom prst="rect">
              <a:avLst/>
            </a:prstGeom>
            <a:solidFill>
              <a:srgbClr val="006600"/>
            </a:solidFill>
            <a:ln w="28575">
              <a:solidFill>
                <a:schemeClr val="bg1"/>
              </a:solidFill>
              <a:round/>
              <a:headEnd/>
              <a:tailEnd/>
            </a:ln>
          </p:spPr>
          <p:txBody>
            <a:bodyPr/>
            <a:lstStyle/>
            <a:p>
              <a:pPr marL="342900" indent="-342900">
                <a:lnSpc>
                  <a:spcPct val="100000"/>
                </a:lnSpc>
                <a:spcBef>
                  <a:spcPct val="20000"/>
                </a:spcBef>
              </a:pPr>
              <a:endParaRPr lang="en-US" sz="2800" b="1">
                <a:solidFill>
                  <a:srgbClr val="99CCFF"/>
                </a:solidFill>
                <a:latin typeface="Arial" charset="0"/>
                <a:cs typeface="Arial" charset="0"/>
              </a:endParaRPr>
            </a:p>
          </p:txBody>
        </p:sp>
        <p:sp>
          <p:nvSpPr>
            <p:cNvPr id="27" name="Title 1"/>
            <p:cNvSpPr txBox="1">
              <a:spLocks/>
            </p:cNvSpPr>
            <p:nvPr/>
          </p:nvSpPr>
          <p:spPr bwMode="auto">
            <a:xfrm>
              <a:off x="1979712" y="5661248"/>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2800" b="1">
                  <a:solidFill>
                    <a:srgbClr val="FFFFFF"/>
                  </a:solidFill>
                  <a:effectLst>
                    <a:glow rad="177800">
                      <a:srgbClr val="000000"/>
                    </a:glow>
                  </a:effectLst>
                  <a:latin typeface="Arial"/>
                  <a:cs typeface="Arial"/>
                </a:rPr>
                <a:t>Amsal ............ Hikmat</a:t>
              </a:r>
              <a:endParaRPr lang="en-US" sz="2800" b="1" dirty="0">
                <a:solidFill>
                  <a:srgbClr val="FFFFFF"/>
                </a:solidFill>
                <a:effectLst>
                  <a:glow rad="177800">
                    <a:srgbClr val="000000"/>
                  </a:glow>
                </a:effectLst>
                <a:latin typeface="Arial"/>
                <a:cs typeface="Arial"/>
              </a:endParaRPr>
            </a:p>
          </p:txBody>
        </p:sp>
        <p:sp>
          <p:nvSpPr>
            <p:cNvPr id="28" name="Title 1"/>
            <p:cNvSpPr txBox="1">
              <a:spLocks/>
            </p:cNvSpPr>
            <p:nvPr/>
          </p:nvSpPr>
          <p:spPr bwMode="auto">
            <a:xfrm>
              <a:off x="1979712" y="6165304"/>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800" b="1">
                  <a:solidFill>
                    <a:srgbClr val="FFFFFF"/>
                  </a:solidFill>
                  <a:effectLst>
                    <a:glow rad="177800">
                      <a:srgbClr val="000000"/>
                    </a:glow>
                  </a:effectLst>
                  <a:latin typeface="Arial"/>
                  <a:cs typeface="Arial"/>
                </a:rPr>
                <a:t>“</a:t>
              </a:r>
              <a:r>
                <a:rPr lang="fi-FI" sz="1800" b="1">
                  <a:solidFill>
                    <a:srgbClr val="FFFFFF"/>
                  </a:solidFill>
                  <a:effectLst>
                    <a:glow rad="177800">
                      <a:srgbClr val="000000"/>
                    </a:glow>
                  </a:effectLst>
                </a:rPr>
                <a:t>Takut akan TUHAN adalah </a:t>
              </a:r>
            </a:p>
            <a:p>
              <a:pPr>
                <a:lnSpc>
                  <a:spcPct val="100000"/>
                </a:lnSpc>
                <a:defRPr/>
              </a:pPr>
              <a:r>
                <a:rPr lang="fi-FI" sz="1800" b="1">
                  <a:solidFill>
                    <a:srgbClr val="FFFFFF"/>
                  </a:solidFill>
                  <a:effectLst>
                    <a:glow rad="177800">
                      <a:srgbClr val="000000"/>
                    </a:glow>
                  </a:effectLst>
                </a:rPr>
                <a:t>permulaan pengetahuan</a:t>
              </a:r>
              <a:r>
                <a:rPr lang="en-US" sz="1800" b="1">
                  <a:solidFill>
                    <a:srgbClr val="FFFFFF"/>
                  </a:solidFill>
                  <a:effectLst>
                    <a:glow rad="177800">
                      <a:srgbClr val="000000"/>
                    </a:glow>
                  </a:effectLst>
                  <a:latin typeface="Arial"/>
                  <a:cs typeface="Arial"/>
                </a:rPr>
                <a:t>.”</a:t>
              </a:r>
              <a:endParaRPr lang="en-US" sz="1800" b="1" dirty="0">
                <a:solidFill>
                  <a:srgbClr val="FFFFFF"/>
                </a:solidFill>
                <a:effectLst>
                  <a:glow rad="177800">
                    <a:srgbClr val="000000"/>
                  </a:glow>
                </a:effectLst>
                <a:latin typeface="Arial"/>
                <a:cs typeface="Arial"/>
              </a:endParaRPr>
            </a:p>
          </p:txBody>
        </p:sp>
      </p:grpSp>
      <p:grpSp>
        <p:nvGrpSpPr>
          <p:cNvPr id="30" name="Group 29"/>
          <p:cNvGrpSpPr>
            <a:grpSpLocks/>
          </p:cNvGrpSpPr>
          <p:nvPr/>
        </p:nvGrpSpPr>
        <p:grpSpPr bwMode="auto">
          <a:xfrm>
            <a:off x="34925" y="506413"/>
            <a:ext cx="4500563" cy="2201862"/>
            <a:chOff x="1979712" y="5661248"/>
            <a:chExt cx="4499992" cy="2203194"/>
          </a:xfrm>
        </p:grpSpPr>
        <p:sp>
          <p:nvSpPr>
            <p:cNvPr id="33" name="Rectangle 32"/>
            <p:cNvSpPr/>
            <p:nvPr/>
          </p:nvSpPr>
          <p:spPr bwMode="auto">
            <a:xfrm>
              <a:off x="1979712" y="5661248"/>
              <a:ext cx="4499992" cy="1151633"/>
            </a:xfrm>
            <a:prstGeom prst="rect">
              <a:avLst/>
            </a:prstGeom>
            <a:solidFill>
              <a:schemeClr val="accent5">
                <a:lumMod val="25000"/>
              </a:schemeClr>
            </a:solidFill>
            <a:ln w="28575" cap="flat" cmpd="sng" algn="ctr">
              <a:solidFill>
                <a:schemeClr val="bg1"/>
              </a:solidFill>
              <a:prstDash val="solid"/>
              <a:round/>
              <a:headEnd type="none" w="med" len="med"/>
              <a:tailEnd type="none" w="med" len="med"/>
            </a:ln>
            <a:effectLst/>
          </p:spPr>
          <p:txBody>
            <a:bodyPr/>
            <a:lstStyle/>
            <a:p>
              <a:pPr marL="342900" indent="-342900">
                <a:lnSpc>
                  <a:spcPct val="100000"/>
                </a:lnSpc>
                <a:spcBef>
                  <a:spcPct val="20000"/>
                </a:spcBef>
                <a:defRPr/>
              </a:pPr>
              <a:endParaRPr lang="en-US" sz="2800" b="1">
                <a:solidFill>
                  <a:srgbClr val="99CCFF"/>
                </a:solidFill>
                <a:latin typeface="Arial" charset="0"/>
                <a:ea typeface="Arial" charset="0"/>
                <a:cs typeface="Arial" charset="0"/>
              </a:endParaRPr>
            </a:p>
          </p:txBody>
        </p:sp>
        <p:sp>
          <p:nvSpPr>
            <p:cNvPr id="34" name="Title 1"/>
            <p:cNvSpPr txBox="1">
              <a:spLocks/>
            </p:cNvSpPr>
            <p:nvPr/>
          </p:nvSpPr>
          <p:spPr bwMode="auto">
            <a:xfrm>
              <a:off x="1979712" y="5661248"/>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2500" b="1">
                  <a:solidFill>
                    <a:srgbClr val="FFFFFF"/>
                  </a:solidFill>
                  <a:effectLst>
                    <a:glow rad="177800">
                      <a:srgbClr val="000000"/>
                    </a:glow>
                  </a:effectLst>
                  <a:latin typeface="Arial"/>
                  <a:cs typeface="Arial"/>
                </a:rPr>
                <a:t>Pengkhotbah ... Kesia-siaan</a:t>
              </a:r>
              <a:endParaRPr lang="en-US" sz="2500" b="1" dirty="0">
                <a:solidFill>
                  <a:srgbClr val="FFFFFF"/>
                </a:solidFill>
                <a:effectLst>
                  <a:glow rad="177800">
                    <a:srgbClr val="000000"/>
                  </a:glow>
                </a:effectLst>
                <a:latin typeface="Arial"/>
                <a:cs typeface="Arial"/>
              </a:endParaRPr>
            </a:p>
          </p:txBody>
        </p:sp>
        <p:sp>
          <p:nvSpPr>
            <p:cNvPr id="35" name="Title 1"/>
            <p:cNvSpPr txBox="1">
              <a:spLocks/>
            </p:cNvSpPr>
            <p:nvPr/>
          </p:nvSpPr>
          <p:spPr bwMode="auto">
            <a:xfrm>
              <a:off x="1979712" y="6165304"/>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800" b="1">
                  <a:solidFill>
                    <a:srgbClr val="FFFFFF"/>
                  </a:solidFill>
                  <a:effectLst>
                    <a:glow rad="177800">
                      <a:srgbClr val="000000"/>
                    </a:glow>
                  </a:effectLst>
                  <a:latin typeface="Arial"/>
                  <a:cs typeface="Arial"/>
                </a:rPr>
                <a:t>“Hikmat dapat  mengatasi </a:t>
              </a:r>
            </a:p>
            <a:p>
              <a:pPr>
                <a:lnSpc>
                  <a:spcPct val="100000"/>
                </a:lnSpc>
                <a:defRPr/>
              </a:pPr>
              <a:r>
                <a:rPr lang="en-US" sz="1800" b="1">
                  <a:solidFill>
                    <a:srgbClr val="FFFFFF"/>
                  </a:solidFill>
                  <a:effectLst>
                    <a:glow rad="177800">
                      <a:srgbClr val="000000"/>
                    </a:glow>
                  </a:effectLst>
                  <a:latin typeface="Arial"/>
                  <a:cs typeface="Arial"/>
                </a:rPr>
                <a:t>kesia-siaan hidup”</a:t>
              </a:r>
              <a:endParaRPr lang="en-US" sz="1800" b="1" dirty="0">
                <a:solidFill>
                  <a:srgbClr val="FFFFFF"/>
                </a:solidFill>
                <a:effectLst>
                  <a:glow rad="177800">
                    <a:srgbClr val="000000"/>
                  </a:glow>
                </a:effectLst>
                <a:latin typeface="Arial"/>
                <a:cs typeface="Arial"/>
              </a:endParaRPr>
            </a:p>
          </p:txBody>
        </p:sp>
        <p:sp>
          <p:nvSpPr>
            <p:cNvPr id="36" name="Title 1"/>
            <p:cNvSpPr txBox="1">
              <a:spLocks/>
            </p:cNvSpPr>
            <p:nvPr/>
          </p:nvSpPr>
          <p:spPr bwMode="auto">
            <a:xfrm>
              <a:off x="2123728" y="6928338"/>
              <a:ext cx="2088232" cy="936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200" b="1">
                  <a:solidFill>
                    <a:srgbClr val="FFFFFF"/>
                  </a:solidFill>
                  <a:effectLst>
                    <a:glow rad="177800">
                      <a:srgbClr val="000000"/>
                    </a:glow>
                  </a:effectLst>
                  <a:latin typeface="Arial"/>
                  <a:cs typeface="Arial"/>
                </a:rPr>
                <a:t>Amsal 30:31 “</a:t>
              </a:r>
              <a:r>
                <a:rPr lang="en-US" sz="1200" b="1">
                  <a:solidFill>
                    <a:srgbClr val="FFFFFF"/>
                  </a:solidFill>
                  <a:effectLst>
                    <a:glow rad="177800">
                      <a:srgbClr val="000000"/>
                    </a:glow>
                  </a:effectLst>
                </a:rPr>
                <a:t>Kemolekan adalah bohong dan kecantikan adalah sia-sia, tetapi isteri yang takut akan TUHAN dipuji-puji.”</a:t>
              </a:r>
              <a:endParaRPr lang="en-US" sz="1200" b="1" dirty="0">
                <a:solidFill>
                  <a:srgbClr val="FFFFFF"/>
                </a:solidFill>
                <a:effectLst>
                  <a:glow rad="177800">
                    <a:srgbClr val="000000"/>
                  </a:glow>
                </a:effectLst>
                <a:latin typeface="Arial"/>
                <a:cs typeface="Arial"/>
              </a:endParaRPr>
            </a:p>
          </p:txBody>
        </p:sp>
      </p:grpSp>
      <p:grpSp>
        <p:nvGrpSpPr>
          <p:cNvPr id="37" name="Group 36"/>
          <p:cNvGrpSpPr>
            <a:grpSpLocks/>
          </p:cNvGrpSpPr>
          <p:nvPr/>
        </p:nvGrpSpPr>
        <p:grpSpPr bwMode="auto">
          <a:xfrm>
            <a:off x="4643438" y="506413"/>
            <a:ext cx="4500562" cy="2346325"/>
            <a:chOff x="1979712" y="5661248"/>
            <a:chExt cx="4499992" cy="2347210"/>
          </a:xfrm>
        </p:grpSpPr>
        <p:sp>
          <p:nvSpPr>
            <p:cNvPr id="797706" name="Rectangle 37"/>
            <p:cNvSpPr>
              <a:spLocks noChangeArrowheads="1"/>
            </p:cNvSpPr>
            <p:nvPr/>
          </p:nvSpPr>
          <p:spPr bwMode="auto">
            <a:xfrm>
              <a:off x="1979712" y="5661248"/>
              <a:ext cx="4499992" cy="1152128"/>
            </a:xfrm>
            <a:prstGeom prst="rect">
              <a:avLst/>
            </a:prstGeom>
            <a:solidFill>
              <a:srgbClr val="FF0000"/>
            </a:solidFill>
            <a:ln w="28575">
              <a:solidFill>
                <a:schemeClr val="bg1"/>
              </a:solidFill>
              <a:round/>
              <a:headEnd/>
              <a:tailEnd/>
            </a:ln>
          </p:spPr>
          <p:txBody>
            <a:bodyPr/>
            <a:lstStyle/>
            <a:p>
              <a:pPr marL="342900" indent="-342900">
                <a:lnSpc>
                  <a:spcPct val="100000"/>
                </a:lnSpc>
                <a:spcBef>
                  <a:spcPct val="20000"/>
                </a:spcBef>
              </a:pPr>
              <a:endParaRPr lang="en-US" sz="2800" b="1">
                <a:solidFill>
                  <a:srgbClr val="99CCFF"/>
                </a:solidFill>
                <a:latin typeface="Arial" charset="0"/>
                <a:cs typeface="Arial" charset="0"/>
              </a:endParaRPr>
            </a:p>
          </p:txBody>
        </p:sp>
        <p:sp>
          <p:nvSpPr>
            <p:cNvPr id="39" name="Title 1"/>
            <p:cNvSpPr txBox="1">
              <a:spLocks/>
            </p:cNvSpPr>
            <p:nvPr/>
          </p:nvSpPr>
          <p:spPr bwMode="auto">
            <a:xfrm>
              <a:off x="1979712" y="5661248"/>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2000" b="1">
                  <a:solidFill>
                    <a:srgbClr val="FFFFFF"/>
                  </a:solidFill>
                  <a:effectLst>
                    <a:glow rad="177800">
                      <a:srgbClr val="000000"/>
                    </a:glow>
                  </a:effectLst>
                  <a:latin typeface="Arial"/>
                  <a:cs typeface="Arial"/>
                </a:rPr>
                <a:t>Kidung Agung … Kasih Pernikahan</a:t>
              </a:r>
              <a:endParaRPr lang="en-US" sz="2000" b="1" dirty="0">
                <a:solidFill>
                  <a:srgbClr val="FFFFFF"/>
                </a:solidFill>
                <a:effectLst>
                  <a:glow rad="177800">
                    <a:srgbClr val="000000"/>
                  </a:glow>
                </a:effectLst>
                <a:latin typeface="Arial"/>
                <a:cs typeface="Arial"/>
              </a:endParaRPr>
            </a:p>
          </p:txBody>
        </p:sp>
        <p:sp>
          <p:nvSpPr>
            <p:cNvPr id="40" name="Title 1"/>
            <p:cNvSpPr txBox="1">
              <a:spLocks/>
            </p:cNvSpPr>
            <p:nvPr/>
          </p:nvSpPr>
          <p:spPr bwMode="auto">
            <a:xfrm>
              <a:off x="1979712" y="6165304"/>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800" b="1">
                  <a:solidFill>
                    <a:srgbClr val="FFFFFF"/>
                  </a:solidFill>
                  <a:effectLst>
                    <a:glow rad="177800">
                      <a:srgbClr val="000000"/>
                    </a:glow>
                  </a:effectLst>
                  <a:latin typeface="Arial"/>
                  <a:cs typeface="Arial"/>
                </a:rPr>
                <a:t>“Hikmat dapat memelihara pernikahan yang rohani”</a:t>
              </a:r>
              <a:endParaRPr lang="en-US" sz="1800" b="1" dirty="0">
                <a:solidFill>
                  <a:srgbClr val="FFFFFF"/>
                </a:solidFill>
                <a:effectLst>
                  <a:glow rad="177800">
                    <a:srgbClr val="000000"/>
                  </a:glow>
                </a:effectLst>
                <a:latin typeface="Arial"/>
                <a:cs typeface="Arial"/>
              </a:endParaRPr>
            </a:p>
          </p:txBody>
        </p:sp>
        <p:sp>
          <p:nvSpPr>
            <p:cNvPr id="41" name="Title 1"/>
            <p:cNvSpPr txBox="1">
              <a:spLocks/>
            </p:cNvSpPr>
            <p:nvPr/>
          </p:nvSpPr>
          <p:spPr bwMode="auto">
            <a:xfrm>
              <a:off x="4427984" y="6899284"/>
              <a:ext cx="1872208" cy="1109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200" b="1">
                  <a:solidFill>
                    <a:srgbClr val="FFFFFF"/>
                  </a:solidFill>
                  <a:effectLst>
                    <a:glow rad="177800">
                      <a:srgbClr val="000000"/>
                    </a:glow>
                  </a:effectLst>
                </a:rPr>
                <a:t>Amsal 5:18 “Diberkatilah kiranya sendangmu, bersukacitalah dengan isteri masa mudamu.”</a:t>
              </a:r>
              <a:endParaRPr lang="en-US" sz="1200" b="1" dirty="0">
                <a:solidFill>
                  <a:srgbClr val="FFFFFF"/>
                </a:solidFill>
                <a:effectLst>
                  <a:glow rad="177800">
                    <a:srgbClr val="000000"/>
                  </a:glow>
                </a:effectLst>
                <a:latin typeface="Arial"/>
                <a:cs typeface="Arial"/>
              </a:endParaRPr>
            </a:p>
          </p:txBody>
        </p:sp>
      </p:grpSp>
      <p:sp>
        <p:nvSpPr>
          <p:cNvPr id="42" name="Title 1"/>
          <p:cNvSpPr txBox="1">
            <a:spLocks/>
          </p:cNvSpPr>
          <p:nvPr/>
        </p:nvSpPr>
        <p:spPr bwMode="auto">
          <a:xfrm>
            <a:off x="7092280" y="5517232"/>
            <a:ext cx="1979712" cy="1340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gn="l">
              <a:lnSpc>
                <a:spcPct val="100000"/>
              </a:lnSpc>
              <a:defRPr/>
            </a:pPr>
            <a:r>
              <a:rPr lang="en-US" sz="1600" b="1">
                <a:solidFill>
                  <a:srgbClr val="FFFFFF"/>
                </a:solidFill>
                <a:effectLst>
                  <a:glow rad="177800">
                    <a:srgbClr val="000000"/>
                  </a:glow>
                </a:effectLst>
                <a:latin typeface="Arial"/>
                <a:cs typeface="Arial"/>
              </a:rPr>
              <a:t>Sumber:</a:t>
            </a:r>
            <a:br>
              <a:rPr lang="en-US" sz="1600" b="1" dirty="0">
                <a:solidFill>
                  <a:srgbClr val="FFFFFF"/>
                </a:solidFill>
                <a:effectLst>
                  <a:glow rad="177800">
                    <a:srgbClr val="000000"/>
                  </a:glow>
                </a:effectLst>
                <a:latin typeface="Arial"/>
                <a:cs typeface="Arial"/>
              </a:rPr>
            </a:br>
            <a:r>
              <a:rPr lang="en-US" sz="1600" b="1" dirty="0">
                <a:solidFill>
                  <a:srgbClr val="FFFFFF"/>
                </a:solidFill>
                <a:effectLst>
                  <a:glow rad="177800">
                    <a:srgbClr val="000000"/>
                  </a:glow>
                </a:effectLst>
                <a:latin typeface="Arial"/>
                <a:cs typeface="Arial"/>
              </a:rPr>
              <a:t>Walk Thru the Bible Ministries</a:t>
            </a:r>
          </a:p>
        </p:txBody>
      </p:sp>
    </p:spTree>
    <p:extLst>
      <p:ext uri="{BB962C8B-B14F-4D97-AF65-F5344CB8AC3E}">
        <p14:creationId xmlns:p14="http://schemas.microsoft.com/office/powerpoint/2010/main" val="2858386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linds(horizontal)">
                                      <p:cBhvr>
                                        <p:cTn id="17" dur="500"/>
                                        <p:tgtEl>
                                          <p:spTgt spid="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linds(horizontal)">
                                      <p:cBhvr>
                                        <p:cTn id="22" dur="500"/>
                                        <p:tgtEl>
                                          <p:spTgt spid="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linds(horizontal)">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pic>
        <p:nvPicPr>
          <p:cNvPr id="118786" name="Picture 7" descr="jobpat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0" name="Text Box 2"/>
          <p:cNvSpPr txBox="1">
            <a:spLocks noChangeArrowheads="1"/>
          </p:cNvSpPr>
          <p:nvPr/>
        </p:nvSpPr>
        <p:spPr bwMode="auto">
          <a:xfrm>
            <a:off x="8382000" y="0"/>
            <a:ext cx="762000" cy="381000"/>
          </a:xfrm>
          <a:prstGeom prst="rect">
            <a:avLst/>
          </a:prstGeom>
          <a:noFill/>
          <a:ln w="12700" cap="sq">
            <a:noFill/>
            <a:miter lim="800000"/>
            <a:headEnd type="none" w="sm" len="sm"/>
            <a:tailEnd type="none" w="sm" len="sm"/>
          </a:ln>
          <a:effectLst/>
        </p:spPr>
        <p:txBody>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en-US" sz="2400" b="1" dirty="0">
                <a:solidFill>
                  <a:srgbClr val="FFFFFF"/>
                </a:solidFill>
                <a:effectLst>
                  <a:outerShdw blurRad="38100" dist="38100" dir="2700000" algn="tl">
                    <a:srgbClr val="000000"/>
                  </a:outerShdw>
                </a:effectLst>
                <a:latin typeface="Arial"/>
                <a:cs typeface="Arial"/>
              </a:rPr>
              <a:t>357</a:t>
            </a:r>
          </a:p>
        </p:txBody>
      </p:sp>
      <p:sp>
        <p:nvSpPr>
          <p:cNvPr id="118788" name="Rectangle 3"/>
          <p:cNvSpPr>
            <a:spLocks noGrp="1" noChangeArrowheads="1"/>
          </p:cNvSpPr>
          <p:nvPr>
            <p:ph type="title"/>
          </p:nvPr>
        </p:nvSpPr>
        <p:spPr>
          <a:xfrm>
            <a:off x="4038600" y="76200"/>
            <a:ext cx="2819400" cy="7620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Judul</a:t>
            </a:r>
            <a:endParaRPr lang="en-US">
              <a:solidFill>
                <a:srgbClr val="FFFFFF"/>
              </a:solidFill>
              <a:latin typeface="Arial Black" charset="0"/>
              <a:ea typeface="宋体" charset="0"/>
              <a:cs typeface="宋体" charset="0"/>
            </a:endParaRPr>
          </a:p>
        </p:txBody>
      </p:sp>
      <p:sp>
        <p:nvSpPr>
          <p:cNvPr id="118789" name="Text Box 5"/>
          <p:cNvSpPr txBox="1">
            <a:spLocks noChangeArrowheads="1"/>
          </p:cNvSpPr>
          <p:nvPr/>
        </p:nvSpPr>
        <p:spPr bwMode="auto">
          <a:xfrm>
            <a:off x="3419872" y="5791200"/>
            <a:ext cx="5724128" cy="90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square">
            <a:spAutoFit/>
          </a:bodyPr>
          <a:lstStyle>
            <a:lvl1pPr marL="228600" indent="-228600"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r" eaLnBrk="1" hangingPunct="1">
              <a:buFontTx/>
              <a:buChar char="•"/>
            </a:pPr>
            <a:r>
              <a:rPr lang="en-US" altLang="zh-CN" sz="2200" b="1">
                <a:solidFill>
                  <a:srgbClr val="FFFFFF"/>
                </a:solidFill>
                <a:ea typeface="宋体" charset="0"/>
                <a:cs typeface="宋体" charset="0"/>
              </a:rPr>
              <a:t>W. F. Albright</a:t>
            </a:r>
          </a:p>
          <a:p>
            <a:pPr algn="r" eaLnBrk="1" hangingPunct="1">
              <a:buFontTx/>
              <a:buChar char="•"/>
            </a:pPr>
            <a:r>
              <a:rPr lang="en-US" altLang="zh-CN" sz="2200" b="1">
                <a:solidFill>
                  <a:srgbClr val="FFFFFF"/>
                </a:solidFill>
                <a:ea typeface="宋体" charset="0"/>
                <a:cs typeface="宋体" charset="0"/>
              </a:rPr>
              <a:t>Surat-surat Amarna</a:t>
            </a:r>
          </a:p>
          <a:p>
            <a:pPr algn="r" eaLnBrk="1" hangingPunct="1">
              <a:buFontTx/>
              <a:buChar char="•"/>
            </a:pPr>
            <a:r>
              <a:rPr lang="en-US" altLang="zh-CN" sz="2200" b="1">
                <a:solidFill>
                  <a:srgbClr val="FFFFFF"/>
                </a:solidFill>
                <a:ea typeface="宋体" charset="0"/>
                <a:cs typeface="宋体" charset="0"/>
              </a:rPr>
              <a:t>Naskah-naskah Mesir tentang Kebencian </a:t>
            </a:r>
            <a:endParaRPr lang="en-US" sz="2200" b="1">
              <a:solidFill>
                <a:srgbClr val="FFFFFF"/>
              </a:solidFill>
            </a:endParaRPr>
          </a:p>
        </p:txBody>
      </p:sp>
      <p:sp>
        <p:nvSpPr>
          <p:cNvPr id="22534" name="Rectangle 6"/>
          <p:cNvSpPr>
            <a:spLocks noChangeArrowheads="1"/>
          </p:cNvSpPr>
          <p:nvPr/>
        </p:nvSpPr>
        <p:spPr bwMode="auto">
          <a:xfrm>
            <a:off x="0" y="3886200"/>
            <a:ext cx="4211960" cy="297180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a:lnSpc>
                <a:spcPct val="100000"/>
              </a:lnSpc>
              <a:spcBef>
                <a:spcPct val="20000"/>
              </a:spcBef>
              <a:buClr>
                <a:schemeClr val="tx2"/>
              </a:buClr>
              <a:buFont typeface="Wingdings" charset="0"/>
              <a:buNone/>
            </a:pPr>
            <a:r>
              <a:rPr lang="en-US" altLang="zh-CN" sz="3900" b="1">
                <a:solidFill>
                  <a:srgbClr val="FFFFFF"/>
                </a:solidFill>
                <a:latin typeface="Arial" charset="0"/>
                <a:cs typeface="Arial" charset="0"/>
              </a:rPr>
              <a:t>Ayub (</a:t>
            </a:r>
            <a:r>
              <a:rPr lang="en-US" altLang="zh-CN" sz="3900" err="1">
                <a:solidFill>
                  <a:srgbClr val="FFFFFF"/>
                </a:solidFill>
                <a:latin typeface="Bwhebb" charset="0"/>
                <a:cs typeface="Bwhebb" charset="0"/>
              </a:rPr>
              <a:t>bAYai</a:t>
            </a:r>
            <a:r>
              <a:rPr lang="en-US" altLang="zh-CN" sz="3900" b="1">
                <a:solidFill>
                  <a:srgbClr val="FFFFFF"/>
                </a:solidFill>
                <a:latin typeface="Arial" charset="0"/>
                <a:cs typeface="Arial" charset="0"/>
              </a:rPr>
              <a:t>) sepertinya </a:t>
            </a:r>
          </a:p>
          <a:p>
            <a:pPr algn="ctr">
              <a:lnSpc>
                <a:spcPct val="100000"/>
              </a:lnSpc>
              <a:spcBef>
                <a:spcPct val="20000"/>
              </a:spcBef>
              <a:buClr>
                <a:schemeClr val="tx2"/>
              </a:buClr>
              <a:buFont typeface="Wingdings" charset="0"/>
              <a:buNone/>
            </a:pPr>
            <a:r>
              <a:rPr lang="en-US" altLang="zh-CN" sz="3900" b="1">
                <a:solidFill>
                  <a:srgbClr val="FFFFFF"/>
                </a:solidFill>
                <a:latin typeface="Arial" charset="0"/>
                <a:cs typeface="Arial" charset="0"/>
              </a:rPr>
              <a:t>berarti </a:t>
            </a:r>
            <a:r>
              <a:rPr lang="ru-RU" altLang="zh-CN" sz="3900" b="1">
                <a:solidFill>
                  <a:srgbClr val="FFFFFF"/>
                </a:solidFill>
                <a:latin typeface="Arial" charset="0"/>
                <a:cs typeface="Arial" charset="0"/>
              </a:rPr>
              <a:t>“</a:t>
            </a:r>
            <a:r>
              <a:rPr lang="en-US" altLang="zh-CN" sz="3900" b="1">
                <a:solidFill>
                  <a:srgbClr val="FFFFFF"/>
                </a:solidFill>
                <a:latin typeface="Arial" charset="0"/>
                <a:cs typeface="Arial" charset="0"/>
              </a:rPr>
              <a:t>Di mana Bapak(ku)?</a:t>
            </a:r>
            <a:r>
              <a:rPr lang="ru-RU" altLang="zh-CN" sz="3900" b="1" dirty="0">
                <a:solidFill>
                  <a:srgbClr val="FFFFFF"/>
                </a:solidFill>
                <a:latin typeface="Arial" charset="0"/>
                <a:cs typeface="Arial" charset="0"/>
              </a:rPr>
              <a:t>"</a:t>
            </a:r>
            <a:endParaRPr lang="en-US" altLang="zh-CN" sz="3900" b="1" dirty="0">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4">
                                            <p:txEl>
                                              <p:pRg st="0" end="0"/>
                                            </p:txEl>
                                          </p:spTgt>
                                        </p:tgtEl>
                                        <p:attrNameLst>
                                          <p:attrName>style.visibility</p:attrName>
                                        </p:attrNameLst>
                                      </p:cBhvr>
                                      <p:to>
                                        <p:strVal val="visible"/>
                                      </p:to>
                                    </p:set>
                                    <p:anim calcmode="lin" valueType="num">
                                      <p:cBhvr additive="base">
                                        <p:cTn id="7" dur="500" fill="hold"/>
                                        <p:tgtEl>
                                          <p:spTgt spid="2253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534">
                                            <p:txEl>
                                              <p:pRg st="1" end="1"/>
                                            </p:txEl>
                                          </p:spTgt>
                                        </p:tgtEl>
                                        <p:attrNameLst>
                                          <p:attrName>style.visibility</p:attrName>
                                        </p:attrNameLst>
                                      </p:cBhvr>
                                      <p:to>
                                        <p:strVal val="visible"/>
                                      </p:to>
                                    </p:set>
                                    <p:anim calcmode="lin" valueType="num">
                                      <p:cBhvr additive="base">
                                        <p:cTn id="13" dur="500" fill="hold"/>
                                        <p:tgtEl>
                                          <p:spTgt spid="2253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34">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8316913" y="-26988"/>
            <a:ext cx="863600"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357</a:t>
            </a:r>
          </a:p>
        </p:txBody>
      </p:sp>
      <p:sp>
        <p:nvSpPr>
          <p:cNvPr id="119811" name="Rectangle 3"/>
          <p:cNvSpPr>
            <a:spLocks noGrp="1" noChangeArrowheads="1"/>
          </p:cNvSpPr>
          <p:nvPr>
            <p:ph type="title"/>
          </p:nvPr>
        </p:nvSpPr>
        <p:spPr>
          <a:xfrm>
            <a:off x="2057400" y="152400"/>
            <a:ext cx="5638800" cy="7620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Penulisan</a:t>
            </a:r>
            <a:endParaRPr lang="en-US">
              <a:solidFill>
                <a:srgbClr val="FFFFFF"/>
              </a:solidFill>
              <a:latin typeface="Arial Black" charset="0"/>
              <a:ea typeface="宋体" charset="0"/>
              <a:cs typeface="宋体" charset="0"/>
            </a:endParaRPr>
          </a:p>
        </p:txBody>
      </p:sp>
      <p:sp>
        <p:nvSpPr>
          <p:cNvPr id="23561" name="Rectangle 9"/>
          <p:cNvSpPr>
            <a:spLocks noChangeArrowheads="1"/>
          </p:cNvSpPr>
          <p:nvPr/>
        </p:nvSpPr>
        <p:spPr bwMode="auto">
          <a:xfrm>
            <a:off x="0" y="990600"/>
            <a:ext cx="4800600" cy="342900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marL="342900" indent="-342900" algn="ctr">
              <a:lnSpc>
                <a:spcPct val="90000"/>
              </a:lnSpc>
              <a:spcBef>
                <a:spcPct val="20000"/>
              </a:spcBef>
              <a:buClr>
                <a:schemeClr val="tx2"/>
              </a:buClr>
              <a:buFont typeface="Wingdings" charset="0"/>
              <a:buNone/>
            </a:pPr>
            <a:r>
              <a:rPr lang="en-US" altLang="zh-CN" sz="2800" b="1" u="sng">
                <a:ea typeface="宋体" charset="0"/>
                <a:cs typeface="宋体" charset="0"/>
              </a:rPr>
              <a:t>Bukti Eksternal</a:t>
            </a:r>
            <a:endParaRPr lang="en-US" altLang="zh-CN" sz="2800" b="1">
              <a:ea typeface="宋体" charset="0"/>
              <a:cs typeface="宋体" charset="0"/>
            </a:endParaRPr>
          </a:p>
          <a:p>
            <a:pPr marL="342900" indent="-342900">
              <a:lnSpc>
                <a:spcPct val="90000"/>
              </a:lnSpc>
              <a:spcBef>
                <a:spcPct val="20000"/>
              </a:spcBef>
              <a:buClr>
                <a:schemeClr val="tx2"/>
              </a:buClr>
              <a:buFont typeface="Wingdings" charset="0"/>
              <a:buChar char="w"/>
            </a:pPr>
            <a:r>
              <a:rPr lang="en-US" altLang="zh-CN" sz="2400" b="1">
                <a:ea typeface="宋体" charset="0"/>
                <a:cs typeface="宋体" charset="0"/>
              </a:rPr>
              <a:t>Alkitab Siria menempatkan Ayub di antara Pentateukh &amp; Yosua karena percaya bahwa Musa adalah penulisnya, tetapi penulis yang sebenarnya tetap tidak diketahui.</a:t>
            </a:r>
          </a:p>
          <a:p>
            <a:pPr marL="342900" indent="-342900">
              <a:lnSpc>
                <a:spcPct val="90000"/>
              </a:lnSpc>
              <a:spcBef>
                <a:spcPct val="20000"/>
              </a:spcBef>
              <a:buClr>
                <a:schemeClr val="tx2"/>
              </a:buClr>
              <a:buFont typeface="Wingdings" charset="0"/>
              <a:buChar char="w"/>
            </a:pPr>
            <a:r>
              <a:rPr lang="en-US" altLang="zh-CN" sz="2400" b="1">
                <a:ea typeface="宋体" charset="0"/>
                <a:cs typeface="宋体" charset="0"/>
              </a:rPr>
              <a:t>Fakta bahwa Ayub adalah orang yang sesungguhnya terdapat dalam kitab Yehezkiel 14:14, 20 &amp; Yakobus 5:11.</a:t>
            </a:r>
          </a:p>
        </p:txBody>
      </p:sp>
      <p:sp>
        <p:nvSpPr>
          <p:cNvPr id="23563" name="Rectangle 11"/>
          <p:cNvSpPr>
            <a:spLocks noChangeArrowheads="1"/>
          </p:cNvSpPr>
          <p:nvPr/>
        </p:nvSpPr>
        <p:spPr bwMode="auto">
          <a:xfrm>
            <a:off x="4800600" y="990600"/>
            <a:ext cx="4343400" cy="571500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marL="342900" indent="-342900" algn="ctr">
              <a:lnSpc>
                <a:spcPct val="90000"/>
              </a:lnSpc>
              <a:spcBef>
                <a:spcPct val="20000"/>
              </a:spcBef>
              <a:buClr>
                <a:schemeClr val="tx2"/>
              </a:buClr>
              <a:buFont typeface="Wingdings" charset="0"/>
              <a:buNone/>
            </a:pPr>
            <a:r>
              <a:rPr lang="en-US" altLang="zh-CN" sz="2800" b="1" u="sng">
                <a:ea typeface="宋体" charset="0"/>
                <a:cs typeface="宋体" charset="0"/>
              </a:rPr>
              <a:t>Bukti Internal</a:t>
            </a:r>
            <a:endParaRPr lang="en-US" altLang="zh-CN" sz="2800" b="1" dirty="0">
              <a:ea typeface="宋体" charset="0"/>
              <a:cs typeface="宋体" charset="0"/>
            </a:endParaRPr>
          </a:p>
          <a:p>
            <a:pPr marL="342900" indent="-342900">
              <a:lnSpc>
                <a:spcPct val="90000"/>
              </a:lnSpc>
              <a:spcBef>
                <a:spcPct val="20000"/>
              </a:spcBef>
              <a:buClr>
                <a:schemeClr val="tx2"/>
              </a:buClr>
              <a:buFont typeface="Wingdings" charset="0"/>
              <a:buChar char="w"/>
            </a:pPr>
            <a:r>
              <a:rPr lang="en-US" altLang="zh-CN" sz="2400" b="1">
                <a:ea typeface="宋体" charset="0"/>
                <a:cs typeface="宋体" charset="0"/>
              </a:rPr>
              <a:t>Karena empati yang dalam dirasakan dalam kitab Ayub, kemungkinan penulis mengalami sendiri penderitaan Ayub.</a:t>
            </a:r>
            <a:endParaRPr lang="en-US" altLang="zh-CN" sz="2400" b="1" dirty="0">
              <a:ea typeface="宋体" charset="0"/>
              <a:cs typeface="宋体" charset="0"/>
            </a:endParaRPr>
          </a:p>
          <a:p>
            <a:pPr marL="342900" indent="-342900">
              <a:lnSpc>
                <a:spcPct val="90000"/>
              </a:lnSpc>
              <a:spcBef>
                <a:spcPct val="20000"/>
              </a:spcBef>
              <a:buClr>
                <a:schemeClr val="tx2"/>
              </a:buClr>
              <a:buFont typeface="Wingdings" charset="0"/>
              <a:buChar char="w"/>
            </a:pPr>
            <a:r>
              <a:rPr lang="en-US" altLang="zh-CN" sz="2400" b="1">
                <a:ea typeface="宋体" charset="0"/>
                <a:cs typeface="宋体" charset="0"/>
              </a:rPr>
              <a:t>Dia jelas seorang Ibrani yang memiliki pengetahuan mendalam tentang kedaulatan ilahi &amp; mendalami prinsip-prinsip hikmat, terbukti dalam tema dan perangkat sastra yang digunakan.</a:t>
            </a:r>
            <a:endParaRPr lang="en-US" altLang="zh-CN" sz="2400" b="1" dirty="0">
              <a:ea typeface="宋体" charset="0"/>
              <a:cs typeface="宋体" charset="0"/>
            </a:endParaRPr>
          </a:p>
          <a:p>
            <a:pPr marL="342900" indent="-342900">
              <a:lnSpc>
                <a:spcPct val="90000"/>
              </a:lnSpc>
              <a:spcBef>
                <a:spcPct val="20000"/>
              </a:spcBef>
              <a:buClr>
                <a:schemeClr val="tx2"/>
              </a:buClr>
              <a:buFont typeface="Wingdings" charset="0"/>
              <a:buChar char="w"/>
            </a:pPr>
            <a:r>
              <a:rPr lang="en-US" sz="2400" b="1">
                <a:ea typeface="宋体" charset="0"/>
                <a:cs typeface="宋体" charset="0"/>
              </a:rPr>
              <a:t>Ayub sendiri bisa jadi adalah penulisnya, walaupun tidak dapat dipastikan.</a:t>
            </a:r>
            <a:endParaRPr lang="en-US" sz="2400" b="1" dirty="0">
              <a:ea typeface="宋体" charset="0"/>
              <a:cs typeface="宋体" charset="0"/>
            </a:endParaRPr>
          </a:p>
        </p:txBody>
      </p:sp>
      <p:pic>
        <p:nvPicPr>
          <p:cNvPr id="119814" name="Picture 6" descr="jobSuperStock_999-38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70050" y="4257675"/>
            <a:ext cx="2749550" cy="260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561"/>
                                        </p:tgtEl>
                                        <p:attrNameLst>
                                          <p:attrName>style.visibility</p:attrName>
                                        </p:attrNameLst>
                                      </p:cBhvr>
                                      <p:to>
                                        <p:strVal val="visible"/>
                                      </p:to>
                                    </p:set>
                                    <p:anim calcmode="lin" valueType="num">
                                      <p:cBhvr additive="base">
                                        <p:cTn id="7" dur="500" fill="hold"/>
                                        <p:tgtEl>
                                          <p:spTgt spid="23561"/>
                                        </p:tgtEl>
                                        <p:attrNameLst>
                                          <p:attrName>ppt_x</p:attrName>
                                        </p:attrNameLst>
                                      </p:cBhvr>
                                      <p:tavLst>
                                        <p:tav tm="0">
                                          <p:val>
                                            <p:strVal val="0-#ppt_w/2"/>
                                          </p:val>
                                        </p:tav>
                                        <p:tav tm="100000">
                                          <p:val>
                                            <p:strVal val="#ppt_x"/>
                                          </p:val>
                                        </p:tav>
                                      </p:tavLst>
                                    </p:anim>
                                    <p:anim calcmode="lin" valueType="num">
                                      <p:cBhvr additive="base">
                                        <p:cTn id="8" dur="500" fill="hold"/>
                                        <p:tgtEl>
                                          <p:spTgt spid="235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3563"/>
                                        </p:tgtEl>
                                        <p:attrNameLst>
                                          <p:attrName>style.visibility</p:attrName>
                                        </p:attrNameLst>
                                      </p:cBhvr>
                                      <p:to>
                                        <p:strVal val="visible"/>
                                      </p:to>
                                    </p:set>
                                    <p:anim calcmode="lin" valueType="num">
                                      <p:cBhvr additive="base">
                                        <p:cTn id="13" dur="500" fill="hold"/>
                                        <p:tgtEl>
                                          <p:spTgt spid="23563"/>
                                        </p:tgtEl>
                                        <p:attrNameLst>
                                          <p:attrName>ppt_x</p:attrName>
                                        </p:attrNameLst>
                                      </p:cBhvr>
                                      <p:tavLst>
                                        <p:tav tm="0">
                                          <p:val>
                                            <p:strVal val="1+#ppt_w/2"/>
                                          </p:val>
                                        </p:tav>
                                        <p:tav tm="100000">
                                          <p:val>
                                            <p:strVal val="#ppt_x"/>
                                          </p:val>
                                        </p:tav>
                                      </p:tavLst>
                                    </p:anim>
                                    <p:anim calcmode="lin" valueType="num">
                                      <p:cBhvr additive="base">
                                        <p:cTn id="14" dur="500" fill="hold"/>
                                        <p:tgtEl>
                                          <p:spTgt spid="235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animBg="1" autoUpdateAnimBg="0"/>
      <p:bldP spid="23563" grpId="0" animBg="1" autoUpdateAnimBg="0" rev="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8229600" y="0"/>
            <a:ext cx="914400" cy="457200"/>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rgbClr val="FFFFFF"/>
                </a:solidFill>
                <a:latin typeface="Arial"/>
                <a:ea typeface="Times New Roman" pitchFamily="-105" charset="0"/>
                <a:cs typeface="Arial"/>
              </a:rPr>
              <a:t>357</a:t>
            </a:r>
          </a:p>
        </p:txBody>
      </p:sp>
      <p:sp>
        <p:nvSpPr>
          <p:cNvPr id="121859" name="Rectangle 3"/>
          <p:cNvSpPr>
            <a:spLocks noGrp="1" noChangeArrowheads="1"/>
          </p:cNvSpPr>
          <p:nvPr>
            <p:ph type="title"/>
          </p:nvPr>
        </p:nvSpPr>
        <p:spPr>
          <a:xfrm>
            <a:off x="2209800" y="76200"/>
            <a:ext cx="47244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Date</a:t>
            </a:r>
            <a:endParaRPr lang="en-US">
              <a:solidFill>
                <a:srgbClr val="FFFFFF"/>
              </a:solidFill>
              <a:latin typeface="Arial Black" charset="0"/>
              <a:ea typeface="宋体" charset="0"/>
              <a:cs typeface="宋体" charset="0"/>
            </a:endParaRPr>
          </a:p>
        </p:txBody>
      </p:sp>
      <p:sp>
        <p:nvSpPr>
          <p:cNvPr id="25606" name="Rectangle 6"/>
          <p:cNvSpPr>
            <a:spLocks noChangeArrowheads="1"/>
          </p:cNvSpPr>
          <p:nvPr/>
        </p:nvSpPr>
        <p:spPr bwMode="auto">
          <a:xfrm>
            <a:off x="1447800" y="990600"/>
            <a:ext cx="7620000" cy="5867400"/>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42900" indent="-342900">
              <a:lnSpc>
                <a:spcPct val="100000"/>
              </a:lnSpc>
              <a:spcBef>
                <a:spcPct val="20000"/>
              </a:spcBef>
              <a:buClr>
                <a:schemeClr val="tx2"/>
              </a:buClr>
              <a:buFont typeface="Wingdings" charset="0"/>
              <a:buChar char="w"/>
            </a:pPr>
            <a:r>
              <a:rPr lang="en-US" altLang="zh-CN" sz="2500" b="1">
                <a:ea typeface="宋体" charset="0"/>
                <a:cs typeface="宋体" charset="0"/>
              </a:rPr>
              <a:t>Tidak ada konsensus antara para rabi jaman dahulu atau cendekiawan modern, tetapi beberapa faktor menjelaskan masa awal zaman patriarkal, terutama dalam prolog prosa (1: 1–2: 13) &amp; epilog (42: 7-17).</a:t>
            </a:r>
          </a:p>
          <a:p>
            <a:pPr marL="342900" indent="-342900">
              <a:lnSpc>
                <a:spcPct val="100000"/>
              </a:lnSpc>
              <a:spcBef>
                <a:spcPct val="20000"/>
              </a:spcBef>
              <a:buClr>
                <a:schemeClr val="tx2"/>
              </a:buClr>
              <a:buFont typeface="Wingdings" charset="0"/>
              <a:buChar char="w"/>
            </a:pPr>
            <a:r>
              <a:rPr lang="en-US" altLang="zh-CN" sz="2500" b="1">
                <a:ea typeface="宋体" charset="0"/>
                <a:cs typeface="宋体" charset="0"/>
              </a:rPr>
              <a:t>Tidak disebutkan tentang Taurat atau Keluaran &amp; Ayub dalam peranannya sebagai imam (</a:t>
            </a:r>
            <a:r>
              <a:rPr lang="en-US" altLang="zh-CN" sz="2500" b="1" dirty="0">
                <a:ea typeface="宋体" charset="0"/>
                <a:cs typeface="宋体" charset="0"/>
              </a:rPr>
              <a:t>1:5</a:t>
            </a:r>
            <a:r>
              <a:rPr lang="en-US" altLang="zh-CN" sz="2500" b="1">
                <a:ea typeface="宋体" charset="0"/>
                <a:cs typeface="宋体" charset="0"/>
              </a:rPr>
              <a:t>).  </a:t>
            </a:r>
          </a:p>
          <a:p>
            <a:pPr marL="342900" indent="-342900">
              <a:lnSpc>
                <a:spcPct val="100000"/>
              </a:lnSpc>
              <a:spcBef>
                <a:spcPct val="20000"/>
              </a:spcBef>
              <a:buClr>
                <a:schemeClr val="tx2"/>
              </a:buClr>
              <a:buFont typeface="Wingdings" charset="0"/>
              <a:buChar char="w"/>
            </a:pPr>
            <a:r>
              <a:rPr lang="en-US" altLang="zh-CN" sz="2500" b="1">
                <a:ea typeface="宋体" charset="0"/>
                <a:cs typeface="宋体" charset="0"/>
              </a:rPr>
              <a:t>Kekayaannya diukur dengan hewan daripada dengan emas.</a:t>
            </a:r>
          </a:p>
          <a:p>
            <a:pPr marL="342900" indent="-342900">
              <a:lnSpc>
                <a:spcPct val="100000"/>
              </a:lnSpc>
              <a:spcBef>
                <a:spcPct val="20000"/>
              </a:spcBef>
              <a:buClr>
                <a:schemeClr val="tx2"/>
              </a:buClr>
              <a:buFont typeface="Wingdings" charset="0"/>
              <a:buChar char="w"/>
            </a:pPr>
            <a:r>
              <a:rPr lang="en-US" altLang="zh-CN" sz="2500" b="1">
                <a:ea typeface="宋体" charset="0"/>
                <a:cs typeface="宋体" charset="0"/>
              </a:rPr>
              <a:t>Ayub menjalani rentang hidup di zaman patriarki (hidup 140 tahun setelah pemulihannya, mati pada usia antara 180-210 tahun).</a:t>
            </a:r>
          </a:p>
          <a:p>
            <a:pPr marL="342900" indent="-342900">
              <a:lnSpc>
                <a:spcPct val="100000"/>
              </a:lnSpc>
              <a:spcBef>
                <a:spcPct val="20000"/>
              </a:spcBef>
              <a:buClr>
                <a:schemeClr val="tx2"/>
              </a:buClr>
              <a:buFont typeface="Wingdings" charset="0"/>
              <a:buChar char="w"/>
            </a:pPr>
            <a:r>
              <a:rPr lang="en-US" altLang="zh-CN" sz="2500" b="1">
                <a:ea typeface="宋体" charset="0"/>
                <a:cs typeface="宋体" charset="0"/>
              </a:rPr>
              <a:t>Ayub juga menggunakan nama-nama sebelum Taurat untuk Allah: Shaddai ("Yang Mahakuasa"; 5:17), dan Yahweh ("TUHAN"; 1:21).</a:t>
            </a:r>
            <a:endParaRPr lang="en-US" altLang="zh-CN" sz="2500" b="1" dirty="0">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606">
                                            <p:txEl>
                                              <p:pRg st="0" end="0"/>
                                            </p:txEl>
                                          </p:spTgt>
                                        </p:tgtEl>
                                        <p:attrNameLst>
                                          <p:attrName>style.visibility</p:attrName>
                                        </p:attrNameLst>
                                      </p:cBhvr>
                                      <p:to>
                                        <p:strVal val="visible"/>
                                      </p:to>
                                    </p:set>
                                    <p:anim calcmode="lin" valueType="num">
                                      <p:cBhvr additive="base">
                                        <p:cTn id="7" dur="500" fill="hold"/>
                                        <p:tgtEl>
                                          <p:spTgt spid="2560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0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606">
                                            <p:txEl>
                                              <p:pRg st="1" end="1"/>
                                            </p:txEl>
                                          </p:spTgt>
                                        </p:tgtEl>
                                        <p:attrNameLst>
                                          <p:attrName>style.visibility</p:attrName>
                                        </p:attrNameLst>
                                      </p:cBhvr>
                                      <p:to>
                                        <p:strVal val="visible"/>
                                      </p:to>
                                    </p:set>
                                    <p:anim calcmode="lin" valueType="num">
                                      <p:cBhvr additive="base">
                                        <p:cTn id="13" dur="500" fill="hold"/>
                                        <p:tgtEl>
                                          <p:spTgt spid="2560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60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606">
                                            <p:txEl>
                                              <p:pRg st="2" end="2"/>
                                            </p:txEl>
                                          </p:spTgt>
                                        </p:tgtEl>
                                        <p:attrNameLst>
                                          <p:attrName>style.visibility</p:attrName>
                                        </p:attrNameLst>
                                      </p:cBhvr>
                                      <p:to>
                                        <p:strVal val="visible"/>
                                      </p:to>
                                    </p:set>
                                    <p:anim calcmode="lin" valueType="num">
                                      <p:cBhvr additive="base">
                                        <p:cTn id="19" dur="500" fill="hold"/>
                                        <p:tgtEl>
                                          <p:spTgt spid="2560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60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5606">
                                            <p:txEl>
                                              <p:pRg st="3" end="3"/>
                                            </p:txEl>
                                          </p:spTgt>
                                        </p:tgtEl>
                                        <p:attrNameLst>
                                          <p:attrName>style.visibility</p:attrName>
                                        </p:attrNameLst>
                                      </p:cBhvr>
                                      <p:to>
                                        <p:strVal val="visible"/>
                                      </p:to>
                                    </p:set>
                                    <p:anim calcmode="lin" valueType="num">
                                      <p:cBhvr additive="base">
                                        <p:cTn id="25" dur="500" fill="hold"/>
                                        <p:tgtEl>
                                          <p:spTgt spid="2560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560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5606">
                                            <p:txEl>
                                              <p:pRg st="4" end="4"/>
                                            </p:txEl>
                                          </p:spTgt>
                                        </p:tgtEl>
                                        <p:attrNameLst>
                                          <p:attrName>style.visibility</p:attrName>
                                        </p:attrNameLst>
                                      </p:cBhvr>
                                      <p:to>
                                        <p:strVal val="visible"/>
                                      </p:to>
                                    </p:set>
                                    <p:anim calcmode="lin" valueType="num">
                                      <p:cBhvr additive="base">
                                        <p:cTn id="31" dur="500" fill="hold"/>
                                        <p:tgtEl>
                                          <p:spTgt spid="2560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560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122882" name="Text Box 2"/>
          <p:cNvSpPr txBox="1">
            <a:spLocks noChangeArrowheads="1"/>
          </p:cNvSpPr>
          <p:nvPr/>
        </p:nvSpPr>
        <p:spPr bwMode="auto">
          <a:xfrm>
            <a:off x="8382000" y="0"/>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FFFFFF"/>
                </a:solidFill>
                <a:latin typeface="Arial" charset="0"/>
                <a:cs typeface="Arial" charset="0"/>
              </a:rPr>
              <a:t>357</a:t>
            </a:r>
          </a:p>
        </p:txBody>
      </p:sp>
      <p:pic>
        <p:nvPicPr>
          <p:cNvPr id="122883" name="Picture 6" descr="mJob0120Dore_JobHearingOfHisRuinL.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348288"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4" name="Rectangle 3"/>
          <p:cNvSpPr>
            <a:spLocks noGrp="1" noChangeArrowheads="1"/>
          </p:cNvSpPr>
          <p:nvPr>
            <p:ph type="title"/>
          </p:nvPr>
        </p:nvSpPr>
        <p:spPr>
          <a:xfrm>
            <a:off x="4316413" y="381000"/>
            <a:ext cx="3913187" cy="9144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Penerima</a:t>
            </a:r>
            <a:endParaRPr lang="en-US">
              <a:solidFill>
                <a:srgbClr val="FFFFFF"/>
              </a:solidFill>
              <a:latin typeface="Arial Black" charset="0"/>
              <a:ea typeface="宋体" charset="0"/>
              <a:cs typeface="宋体" charset="0"/>
            </a:endParaRPr>
          </a:p>
        </p:txBody>
      </p:sp>
      <p:sp>
        <p:nvSpPr>
          <p:cNvPr id="27653" name="Rectangle 5"/>
          <p:cNvSpPr>
            <a:spLocks noChangeArrowheads="1"/>
          </p:cNvSpPr>
          <p:nvPr/>
        </p:nvSpPr>
        <p:spPr bwMode="auto">
          <a:xfrm>
            <a:off x="3810000" y="1447800"/>
            <a:ext cx="5105400" cy="2269232"/>
          </a:xfrm>
          <a:prstGeom prst="rect">
            <a:avLst/>
          </a:prstGeom>
          <a:solidFill>
            <a:schemeClr val="bg2">
              <a:lumMod val="50000"/>
            </a:schemeClr>
          </a:solidFill>
          <a:ln w="12700" cap="sq">
            <a:solidFill>
              <a:srgbClr val="000000"/>
            </a:solidFill>
            <a:miter lim="800000"/>
            <a:headEnd type="none" w="sm" len="sm"/>
            <a:tailEnd type="none" w="sm" len="sm"/>
          </a:ln>
          <a:effectLst/>
        </p:spPr>
        <p:txBody>
          <a:bodyPr/>
          <a:lstStyle/>
          <a:p>
            <a:pPr marL="342900" indent="-342900" algn="ctr">
              <a:lnSpc>
                <a:spcPct val="100000"/>
              </a:lnSpc>
              <a:spcBef>
                <a:spcPct val="20000"/>
              </a:spcBef>
              <a:buClr>
                <a:schemeClr val="tx2"/>
              </a:buClr>
              <a:buFont typeface="Wingdings" charset="0"/>
              <a:buNone/>
              <a:defRPr/>
            </a:pPr>
            <a:r>
              <a:rPr lang="en-US" altLang="zh-CN" sz="2800" b="1">
                <a:solidFill>
                  <a:srgbClr val="FFFFFF"/>
                </a:solidFill>
                <a:effectLst>
                  <a:outerShdw blurRad="38100" dist="38100" dir="2700000" algn="tl">
                    <a:srgbClr val="000000"/>
                  </a:outerShdw>
                </a:effectLst>
                <a:latin typeface="Arial Black" charset="0"/>
                <a:ea typeface="宋体" charset="0"/>
                <a:cs typeface="宋体" charset="0"/>
              </a:rPr>
              <a:t>Masih spekulasi bahwa ini adalah orang-orang Yahudi yang secara spesifik menerima tulisan ini.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357</a:t>
            </a:r>
          </a:p>
        </p:txBody>
      </p:sp>
      <p:sp>
        <p:nvSpPr>
          <p:cNvPr id="123907" name="Rectangle 3"/>
          <p:cNvSpPr>
            <a:spLocks noGrp="1" noChangeArrowheads="1"/>
          </p:cNvSpPr>
          <p:nvPr>
            <p:ph type="title"/>
          </p:nvPr>
        </p:nvSpPr>
        <p:spPr>
          <a:xfrm>
            <a:off x="2438400" y="228600"/>
            <a:ext cx="4724400" cy="9144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Kejadian</a:t>
            </a:r>
            <a:endParaRPr lang="en-US">
              <a:solidFill>
                <a:srgbClr val="FFFFFF"/>
              </a:solidFill>
              <a:latin typeface="Arial Black" charset="0"/>
              <a:ea typeface="宋体" charset="0"/>
              <a:cs typeface="宋体" charset="0"/>
            </a:endParaRPr>
          </a:p>
        </p:txBody>
      </p:sp>
      <p:sp>
        <p:nvSpPr>
          <p:cNvPr id="28677" name="Rectangle 5"/>
          <p:cNvSpPr>
            <a:spLocks noChangeArrowheads="1"/>
          </p:cNvSpPr>
          <p:nvPr/>
        </p:nvSpPr>
        <p:spPr bwMode="auto">
          <a:xfrm>
            <a:off x="1447800" y="1752600"/>
            <a:ext cx="74676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42900" indent="-342900">
              <a:lnSpc>
                <a:spcPct val="90000"/>
              </a:lnSpc>
              <a:spcBef>
                <a:spcPct val="20000"/>
              </a:spcBef>
              <a:buClr>
                <a:schemeClr val="tx2"/>
              </a:buClr>
              <a:buFont typeface="Wingdings" charset="0"/>
              <a:buChar char="w"/>
            </a:pPr>
            <a:r>
              <a:rPr lang="en-US" altLang="zh-CN" sz="2800" b="1">
                <a:latin typeface="Arial" charset="0"/>
                <a:cs typeface="Arial" charset="0"/>
              </a:rPr>
              <a:t>Beberapa orang mengusulkan tanggal sewantu pembuangan atau pasca pembuangan untuk menyatakan bahwa kitab itu ditulis untuk menjelaskan mengapa Israel menjadi tawanan.</a:t>
            </a:r>
          </a:p>
          <a:p>
            <a:pPr marL="342900" indent="-342900">
              <a:lnSpc>
                <a:spcPct val="90000"/>
              </a:lnSpc>
              <a:spcBef>
                <a:spcPct val="20000"/>
              </a:spcBef>
              <a:buClr>
                <a:schemeClr val="tx2"/>
              </a:buClr>
              <a:buFont typeface="Wingdings" charset="0"/>
              <a:buChar char="w"/>
            </a:pPr>
            <a:r>
              <a:rPr lang="en-US" altLang="zh-CN" sz="2800" b="1">
                <a:latin typeface="Arial" charset="0"/>
                <a:cs typeface="Arial" charset="0"/>
              </a:rPr>
              <a:t>Tetapi hal ini tidak masuk akal karena fokus Ayub adalah penderitaan </a:t>
            </a:r>
            <a:r>
              <a:rPr lang="en-US" altLang="zh-CN" sz="2800" b="1" i="1">
                <a:solidFill>
                  <a:srgbClr val="FF0000"/>
                </a:solidFill>
                <a:latin typeface="Arial" charset="0"/>
                <a:cs typeface="Arial" charset="0"/>
              </a:rPr>
              <a:t>orang benar </a:t>
            </a:r>
            <a:r>
              <a:rPr lang="en-US" altLang="zh-CN" sz="2800" b="1">
                <a:latin typeface="Arial" charset="0"/>
                <a:cs typeface="Arial" charset="0"/>
              </a:rPr>
              <a:t>- bukan bangsa yang tidak bertobat dan menerima hukuman karena dosa-dosanya!</a:t>
            </a:r>
          </a:p>
          <a:p>
            <a:pPr marL="342900" indent="-342900">
              <a:lnSpc>
                <a:spcPct val="90000"/>
              </a:lnSpc>
              <a:spcBef>
                <a:spcPct val="20000"/>
              </a:spcBef>
              <a:buClr>
                <a:schemeClr val="tx2"/>
              </a:buClr>
              <a:buFont typeface="Wingdings" charset="0"/>
              <a:buChar char="w"/>
            </a:pPr>
            <a:r>
              <a:rPr lang="en-US" altLang="zh-CN" sz="2800" b="1">
                <a:latin typeface="Arial" charset="0"/>
                <a:cs typeface="Arial" charset="0"/>
              </a:rPr>
              <a:t>Tujuan utama karya agung ini ditulis masih merupakan misteri.</a:t>
            </a:r>
          </a:p>
        </p:txBody>
      </p:sp>
      <p:pic>
        <p:nvPicPr>
          <p:cNvPr id="123909" name="Picture 6"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 cy="183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10" name="Picture 7"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1219200" cy="183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11" name="Picture 8"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287713"/>
            <a:ext cx="1219200" cy="1839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12" name="Picture 9"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018088"/>
            <a:ext cx="1219200" cy="1839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 calcmode="lin" valueType="num">
                                      <p:cBhvr additive="base">
                                        <p:cTn id="7" dur="500" fill="hold"/>
                                        <p:tgtEl>
                                          <p:spTgt spid="2867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7">
                                            <p:txEl>
                                              <p:pRg st="1" end="1"/>
                                            </p:txEl>
                                          </p:spTgt>
                                        </p:tgtEl>
                                        <p:attrNameLst>
                                          <p:attrName>style.visibility</p:attrName>
                                        </p:attrNameLst>
                                      </p:cBhvr>
                                      <p:to>
                                        <p:strVal val="visible"/>
                                      </p:to>
                                    </p:set>
                                    <p:anim calcmode="lin" valueType="num">
                                      <p:cBhvr additive="base">
                                        <p:cTn id="13" dur="500" fill="hold"/>
                                        <p:tgtEl>
                                          <p:spTgt spid="2867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8677">
                                            <p:txEl>
                                              <p:pRg st="2" end="2"/>
                                            </p:txEl>
                                          </p:spTgt>
                                        </p:tgtEl>
                                        <p:attrNameLst>
                                          <p:attrName>style.visibility</p:attrName>
                                        </p:attrNameLst>
                                      </p:cBhvr>
                                      <p:to>
                                        <p:strVal val="visible"/>
                                      </p:to>
                                    </p:set>
                                    <p:anim calcmode="lin" valueType="num">
                                      <p:cBhvr additive="base">
                                        <p:cTn id="19" dur="500" fill="hold"/>
                                        <p:tgtEl>
                                          <p:spTgt spid="2867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867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a:effectLst>
                  <a:glow rad="101600">
                    <a:schemeClr val="tx1">
                      <a:alpha val="99000"/>
                    </a:schemeClr>
                  </a:glow>
                </a:effectLst>
              </a:rPr>
              <a:t>Tema</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lnSpc>
                <a:spcPct val="100000"/>
              </a:lnSpc>
            </a:pPr>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2136280"/>
            <a:ext cx="9144000" cy="3562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defRPr/>
            </a:pPr>
            <a:r>
              <a:rPr lang="en-US" sz="4800" b="1">
                <a:solidFill>
                  <a:srgbClr val="FFFFFF"/>
                </a:solidFill>
                <a:effectLst>
                  <a:glow rad="127000">
                    <a:srgbClr val="000000"/>
                  </a:glow>
                </a:effectLst>
                <a:latin typeface="Arial" charset="0"/>
                <a:ea typeface="ＭＳ Ｐゴシック" charset="0"/>
                <a:cs typeface="ＭＳ Ｐゴシック" charset="0"/>
              </a:rPr>
              <a:t>Penderitaan orang benar dijelaskan dengan sifat Allah yang tak dapat kita pahami</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lnSpc>
                <a:spcPct val="100000"/>
              </a:lnSpc>
            </a:pPr>
            <a:r>
              <a:rPr lang="en-US" b="1" dirty="0">
                <a:solidFill>
                  <a:srgbClr val="FFFFFF"/>
                </a:solidFill>
                <a:cs typeface="Arial" charset="0"/>
              </a:rPr>
              <a:t>356</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lnSpc>
                <a:spcPct val="100000"/>
              </a:lnSpc>
              <a:defRPr/>
            </a:pPr>
            <a:r>
              <a:rPr lang="en-US" sz="4800" b="1">
                <a:solidFill>
                  <a:srgbClr val="FFFFFF"/>
                </a:solidFill>
                <a:effectLst>
                  <a:glow rad="127000">
                    <a:srgbClr val="000000"/>
                  </a:glow>
                </a:effectLst>
                <a:latin typeface="Arial" charset="0"/>
                <a:ea typeface="ＭＳ Ｐゴシック" charset="0"/>
                <a:cs typeface="ＭＳ Ｐゴシック" charset="0"/>
              </a:rPr>
              <a:t>Ayub</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775917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5098"/>
          <a:stretch/>
        </p:blipFill>
        <p:spPr>
          <a:xfrm>
            <a:off x="17214" y="0"/>
            <a:ext cx="9126786"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00000"/>
              </a:lnSpc>
              <a:defRPr/>
            </a:pPr>
            <a:r>
              <a:rPr lang="en-US" sz="5400" b="1" i="1">
                <a:solidFill>
                  <a:srgbClr val="000000"/>
                </a:solidFill>
                <a:latin typeface="Arial" charset="0"/>
                <a:ea typeface="ＭＳ Ｐゴシック" charset="0"/>
                <a:cs typeface="ＭＳ Ｐゴシック" charset="0"/>
              </a:rPr>
              <a:t>Ayub</a:t>
            </a:r>
            <a:endParaRPr lang="en-US" sz="5400" b="1" i="1" dirty="0">
              <a:solidFill>
                <a:srgbClr val="000000"/>
              </a:solidFill>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extLst/>
        </p:spPr>
        <p:txBody>
          <a:bodyPr/>
          <a:lstStyle/>
          <a:p>
            <a:pPr>
              <a:defRPr/>
            </a:pPr>
            <a:r>
              <a:rPr lang="en-US" sz="8800" b="1">
                <a:solidFill>
                  <a:schemeClr val="tx1"/>
                </a:solidFill>
                <a:effectLst/>
                <a:latin typeface="Arial" charset="0"/>
                <a:ea typeface="ＭＳ Ｐゴシック" charset="0"/>
                <a:cs typeface="ＭＳ Ｐゴシック" charset="0"/>
              </a:rPr>
              <a:t>Tunduklah </a:t>
            </a:r>
            <a:endParaRPr lang="en-US" sz="8800" b="1" dirty="0">
              <a:solidFill>
                <a:schemeClr val="tx1"/>
              </a:solidFill>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lnSpc>
                <a:spcPct val="100000"/>
              </a:lnSpc>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eaLnBrk="0" fontAlgn="auto" hangingPunct="0">
              <a:lnSpc>
                <a:spcPct val="100000"/>
              </a:lnSpc>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49551911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a:xfrm>
            <a:off x="4643438" y="609600"/>
            <a:ext cx="4500562" cy="1235075"/>
          </a:xfrm>
        </p:spPr>
        <p:txBody>
          <a:bodyPr rtlCol="0">
            <a:normAutofit fontScale="90000"/>
          </a:bodyPr>
          <a:lstStyle/>
          <a:p>
            <a:pPr fontAlgn="auto">
              <a:spcAft>
                <a:spcPts val="0"/>
              </a:spcAft>
              <a:defRPr/>
            </a:pPr>
            <a:r>
              <a:rPr lang="en-US" b="1">
                <a:latin typeface="Arial" charset="0"/>
                <a:ea typeface="+mj-ea"/>
                <a:cs typeface="+mj-cs"/>
              </a:rPr>
              <a:t>Rabi </a:t>
            </a:r>
            <a:r>
              <a:rPr lang="en-US" b="1" dirty="0">
                <a:latin typeface="Arial" charset="0"/>
                <a:ea typeface="+mj-ea"/>
                <a:cs typeface="+mj-cs"/>
              </a:rPr>
              <a:t>Harold Kushner</a:t>
            </a:r>
          </a:p>
        </p:txBody>
      </p:sp>
      <p:pic>
        <p:nvPicPr>
          <p:cNvPr id="111618" name="Picture 2" descr="rabbiharoldkushner.gif"/>
          <p:cNvPicPr>
            <a:picLocks noChangeAspect="1"/>
          </p:cNvPicPr>
          <p:nvPr/>
        </p:nvPicPr>
        <p:blipFill>
          <a:blip r:embed="rId3" cstate="screen">
            <a:extLst>
              <a:ext uri="{28A0092B-C50C-407E-A947-70E740481C1C}">
                <a14:useLocalDpi xmlns:a14="http://schemas.microsoft.com/office/drawing/2010/main"/>
              </a:ext>
            </a:extLst>
          </a:blip>
          <a:srcRect r="1538"/>
          <a:stretch>
            <a:fillRect/>
          </a:stretch>
        </p:blipFill>
        <p:spPr bwMode="auto">
          <a:xfrm>
            <a:off x="0" y="-3175"/>
            <a:ext cx="45720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41182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Group Disas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464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bad-things-good-peo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951617">
            <a:off x="4137025" y="411163"/>
            <a:ext cx="46228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3" name="Title 1"/>
          <p:cNvSpPr>
            <a:spLocks noGrp="1"/>
          </p:cNvSpPr>
          <p:nvPr>
            <p:ph type="title"/>
          </p:nvPr>
        </p:nvSpPr>
        <p:spPr>
          <a:xfrm rot="20676113">
            <a:off x="4050629" y="952222"/>
            <a:ext cx="4492452" cy="4273583"/>
          </a:xfrm>
          <a:solidFill>
            <a:srgbClr val="FFFFFF"/>
          </a:solidFill>
        </p:spPr>
        <p:txBody>
          <a:bodyPr rtlCol="0">
            <a:noAutofit/>
          </a:bodyPr>
          <a:lstStyle/>
          <a:p>
            <a:pPr fontAlgn="auto">
              <a:spcAft>
                <a:spcPts val="0"/>
              </a:spcAft>
              <a:defRPr/>
            </a:pPr>
            <a:r>
              <a:rPr lang="en-US" dirty="0" err="1">
                <a:solidFill>
                  <a:srgbClr val="000000"/>
                </a:solidFill>
                <a:latin typeface="Times New Roman"/>
                <a:ea typeface="+mj-ea"/>
                <a:cs typeface="Times New Roman"/>
              </a:rPr>
              <a:t>Ketika</a:t>
            </a:r>
            <a:r>
              <a:rPr lang="en-US" dirty="0">
                <a:solidFill>
                  <a:srgbClr val="000000"/>
                </a:solidFill>
                <a:latin typeface="Times New Roman"/>
                <a:ea typeface="+mj-ea"/>
                <a:cs typeface="Times New Roman"/>
              </a:rPr>
              <a:t> Hal-Hal </a:t>
            </a:r>
            <a:r>
              <a:rPr lang="en-US" dirty="0" err="1">
                <a:solidFill>
                  <a:srgbClr val="000000"/>
                </a:solidFill>
                <a:latin typeface="Times New Roman"/>
                <a:ea typeface="+mj-ea"/>
                <a:cs typeface="Times New Roman"/>
              </a:rPr>
              <a:t>Buruk</a:t>
            </a:r>
            <a:r>
              <a:rPr lang="en-US" dirty="0">
                <a:solidFill>
                  <a:srgbClr val="000000"/>
                </a:solidFill>
                <a:latin typeface="Times New Roman"/>
                <a:ea typeface="+mj-ea"/>
                <a:cs typeface="Times New Roman"/>
              </a:rPr>
              <a:t> </a:t>
            </a:r>
            <a:r>
              <a:rPr lang="en-US" dirty="0" err="1">
                <a:solidFill>
                  <a:srgbClr val="000000"/>
                </a:solidFill>
                <a:latin typeface="Times New Roman"/>
                <a:ea typeface="+mj-ea"/>
                <a:cs typeface="Times New Roman"/>
              </a:rPr>
              <a:t>Terjadi</a:t>
            </a:r>
            <a:r>
              <a:rPr lang="en-US" dirty="0">
                <a:solidFill>
                  <a:srgbClr val="000000"/>
                </a:solidFill>
                <a:latin typeface="Times New Roman"/>
                <a:ea typeface="+mj-ea"/>
                <a:cs typeface="Times New Roman"/>
              </a:rPr>
              <a:t> </a:t>
            </a:r>
            <a:r>
              <a:rPr lang="en-US" dirty="0" err="1">
                <a:solidFill>
                  <a:srgbClr val="000000"/>
                </a:solidFill>
                <a:latin typeface="Times New Roman"/>
                <a:ea typeface="+mj-ea"/>
                <a:cs typeface="Times New Roman"/>
              </a:rPr>
              <a:t>pada</a:t>
            </a:r>
            <a:r>
              <a:rPr lang="en-US" dirty="0">
                <a:solidFill>
                  <a:srgbClr val="000000"/>
                </a:solidFill>
                <a:latin typeface="Times New Roman"/>
                <a:ea typeface="+mj-ea"/>
                <a:cs typeface="Times New Roman"/>
              </a:rPr>
              <a:t> Orang yang BAIK</a:t>
            </a:r>
            <a:endParaRPr lang="en-US" sz="5400" dirty="0">
              <a:solidFill>
                <a:srgbClr val="000000"/>
              </a:solidFill>
              <a:latin typeface="Times New Roman"/>
              <a:ea typeface="+mj-ea"/>
              <a:cs typeface="Times New Roman"/>
            </a:endParaRPr>
          </a:p>
        </p:txBody>
      </p:sp>
      <p:sp>
        <p:nvSpPr>
          <p:cNvPr id="5" name="Rectangle 8"/>
          <p:cNvSpPr txBox="1">
            <a:spLocks noChangeArrowheads="1"/>
          </p:cNvSpPr>
          <p:nvPr/>
        </p:nvSpPr>
        <p:spPr bwMode="auto">
          <a:xfrm>
            <a:off x="-36513" y="5373688"/>
            <a:ext cx="5075238" cy="14843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r>
              <a:rPr lang="en-US" sz="3600" b="1" i="1">
                <a:solidFill>
                  <a:srgbClr val="FFFFFF"/>
                </a:solidFill>
                <a:latin typeface="Arial" charset="0"/>
                <a:cs typeface="Arial" charset="0"/>
              </a:rPr>
              <a:t>Kelompok Kecil: Apakah Anda setuju dengan judul ini? </a:t>
            </a:r>
            <a:endParaRPr lang="en-US" sz="3600" b="1" i="1" dirty="0">
              <a:latin typeface="Arial" charset="0"/>
              <a:cs typeface="Arial" charset="0"/>
            </a:endParaRPr>
          </a:p>
        </p:txBody>
      </p:sp>
    </p:spTree>
    <p:extLst>
      <p:ext uri="{BB962C8B-B14F-4D97-AF65-F5344CB8AC3E}">
        <p14:creationId xmlns:p14="http://schemas.microsoft.com/office/powerpoint/2010/main" val="42239857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218113"/>
                                        </p:tgtEl>
                                        <p:attrNameLst>
                                          <p:attrName>style.visibility</p:attrName>
                                        </p:attrNameLst>
                                      </p:cBhvr>
                                      <p:to>
                                        <p:strVal val="visible"/>
                                      </p:to>
                                    </p:set>
                                    <p:animEffect transition="in" filter="fade">
                                      <p:cBhvr>
                                        <p:cTn id="12" dur="2000"/>
                                        <p:tgtEl>
                                          <p:spTgt spid="218113"/>
                                        </p:tgtEl>
                                      </p:cBhvr>
                                    </p:animEffect>
                                    <p:anim calcmode="lin" valueType="num">
                                      <p:cBhvr>
                                        <p:cTn id="13" dur="2000" fill="hold"/>
                                        <p:tgtEl>
                                          <p:spTgt spid="218113"/>
                                        </p:tgtEl>
                                        <p:attrNameLst>
                                          <p:attrName>ppt_w</p:attrName>
                                        </p:attrNameLst>
                                      </p:cBhvr>
                                      <p:tavLst>
                                        <p:tav tm="0" fmla="#ppt_w*sin(2.5*pi*$)">
                                          <p:val>
                                            <p:fltVal val="0"/>
                                          </p:val>
                                        </p:tav>
                                        <p:tav tm="100000">
                                          <p:val>
                                            <p:fltVal val="1"/>
                                          </p:val>
                                        </p:tav>
                                      </p:tavLst>
                                    </p:anim>
                                    <p:anim calcmode="lin" valueType="num">
                                      <p:cBhvr>
                                        <p:cTn id="14" dur="2000" fill="hold"/>
                                        <p:tgtEl>
                                          <p:spTgt spid="21811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3"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41778" y="8467"/>
            <a:ext cx="10378080" cy="6849533"/>
          </a:xfrm>
          <a:prstGeom prst="rect">
            <a:avLst/>
          </a:prstGeom>
        </p:spPr>
      </p:pic>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a:extLst/>
        </p:spPr>
        <p:txBody>
          <a:bodyPr anchor="t"/>
          <a:lstStyle/>
          <a:p>
            <a:pPr>
              <a:defRPr/>
            </a:pPr>
            <a:r>
              <a:rPr lang="en-US" sz="5400" b="1">
                <a:effectLst>
                  <a:glow rad="127000">
                    <a:schemeClr val="tx1"/>
                  </a:glow>
                </a:effectLst>
                <a:latin typeface="Arial" charset="0"/>
                <a:ea typeface="ＭＳ Ｐゴシック" charset="0"/>
                <a:cs typeface="ＭＳ Ｐゴシック" charset="0"/>
              </a:rPr>
              <a:t>Penderitaan orang benar seperti apa yang pernah Anda alami atau sedang Anda alami sekarang?</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5492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a:extLst/>
        </p:spPr>
        <p:txBody>
          <a:bodyPr anchor="t"/>
          <a:lstStyle/>
          <a:p>
            <a:pPr>
              <a:defRPr/>
            </a:pPr>
            <a:r>
              <a:rPr lang="en-US" sz="5400" b="1">
                <a:effectLst>
                  <a:glow rad="127000">
                    <a:schemeClr val="tx1"/>
                  </a:glow>
                </a:effectLst>
                <a:latin typeface="Arial" charset="0"/>
                <a:ea typeface="ＭＳ Ｐゴシック" charset="0"/>
                <a:cs typeface="ＭＳ Ｐゴシック" charset="0"/>
              </a:rPr>
              <a:t>Apa respon yang tepat terhadap </a:t>
            </a:r>
            <a:r>
              <a:rPr lang="en-US" sz="5400" b="1">
                <a:solidFill>
                  <a:srgbClr val="FFFF00"/>
                </a:solidFill>
                <a:effectLst>
                  <a:glow rad="127000">
                    <a:schemeClr val="tx1"/>
                  </a:glow>
                </a:effectLst>
                <a:latin typeface="Arial" charset="0"/>
                <a:ea typeface="ＭＳ Ｐゴシック" charset="0"/>
                <a:cs typeface="ＭＳ Ｐゴシック" charset="0"/>
              </a:rPr>
              <a:t>penderitaan </a:t>
            </a:r>
            <a:br>
              <a:rPr lang="en-US" sz="5400" b="1">
                <a:solidFill>
                  <a:srgbClr val="FFFF00"/>
                </a:solidFill>
                <a:effectLst>
                  <a:glow rad="127000">
                    <a:schemeClr val="tx1"/>
                  </a:glow>
                </a:effectLst>
                <a:latin typeface="Arial" charset="0"/>
                <a:ea typeface="ＭＳ Ｐゴシック" charset="0"/>
                <a:cs typeface="ＭＳ Ｐゴシック" charset="0"/>
              </a:rPr>
            </a:br>
            <a:r>
              <a:rPr lang="en-US" sz="5400" b="1">
                <a:effectLst>
                  <a:glow rad="127000">
                    <a:schemeClr val="tx1"/>
                  </a:glow>
                </a:effectLst>
                <a:latin typeface="Arial" charset="0"/>
                <a:ea typeface="ＭＳ Ｐゴシック" charset="0"/>
                <a:cs typeface="ＭＳ Ｐゴシック" charset="0"/>
              </a:rPr>
              <a:t>orang benar?</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16064799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a:extLst/>
        </p:spPr>
        <p:txBody>
          <a:bodyPr/>
          <a:lstStyle/>
          <a:p>
            <a:pPr>
              <a:defRPr/>
            </a:pPr>
            <a:r>
              <a:rPr lang="en-US" b="1" i="1">
                <a:effectLst>
                  <a:glow rad="876300">
                    <a:schemeClr val="tx1"/>
                  </a:glow>
                </a:effectLst>
                <a:latin typeface="Arial" charset="0"/>
                <a:ea typeface="ＭＳ Ｐゴシック" charset="0"/>
                <a:cs typeface="ＭＳ Ｐゴシック" charset="0"/>
              </a:rPr>
              <a:t>Kaidah Pada Zaman Ayub</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52536" y="404664"/>
            <a:ext cx="3082450" cy="2447850"/>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00000"/>
              </a:lnSpc>
              <a:defRPr/>
            </a:pPr>
            <a:r>
              <a:rPr lang="en-US" spc="-100">
                <a:solidFill>
                  <a:srgbClr val="FFFFFF"/>
                </a:solidFill>
                <a:latin typeface="Helvetica Neue Black Condensed"/>
                <a:ea typeface="ＭＳ Ｐゴシック" charset="0"/>
                <a:cs typeface="Helvetica Neue Black Condensed"/>
              </a:rPr>
              <a:t>DOSA</a:t>
            </a:r>
            <a:endParaRPr lang="en-US" spc="-100" dirty="0">
              <a:solidFill>
                <a:srgbClr val="FFFFFF"/>
              </a:solidFill>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109856" y="404664"/>
            <a:ext cx="3998647" cy="2447850"/>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00000"/>
              </a:lnSpc>
              <a:defRPr/>
            </a:pPr>
            <a:r>
              <a:rPr lang="en-US" spc="-100">
                <a:solidFill>
                  <a:srgbClr val="FFFFFF"/>
                </a:solidFill>
                <a:latin typeface="Helvetica Neue Black Condensed"/>
                <a:ea typeface="ＭＳ Ｐゴシック" charset="0"/>
                <a:cs typeface="Helvetica Neue Black Condensed"/>
              </a:rPr>
              <a:t>PENDERITAAN</a:t>
            </a:r>
            <a:endParaRPr lang="en-US" spc="-100" dirty="0">
              <a:solidFill>
                <a:srgbClr val="FFFFFF"/>
              </a:solidFill>
              <a:latin typeface="Helvetica Neue Black Condensed"/>
              <a:ea typeface="ＭＳ Ｐゴシック" charset="0"/>
              <a:cs typeface="Helvetica Neue Black Condensed"/>
            </a:endParaRPr>
          </a:p>
        </p:txBody>
      </p:sp>
      <p:sp>
        <p:nvSpPr>
          <p:cNvPr id="2" name="Notched Right Arrow 1"/>
          <p:cNvSpPr/>
          <p:nvPr/>
        </p:nvSpPr>
        <p:spPr bwMode="auto">
          <a:xfrm>
            <a:off x="2375523" y="1211444"/>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eaLnBrk="0" hangingPunct="0">
              <a:lnSpc>
                <a:spcPct val="100000"/>
              </a:lnSpc>
            </a:pPr>
            <a:endParaRPr lang="en-US" sz="2400">
              <a:latin typeface="Comic Sans MS" pitchFamily="-112" charset="0"/>
            </a:endParaRPr>
          </a:p>
        </p:txBody>
      </p:sp>
      <p:sp>
        <p:nvSpPr>
          <p:cNvPr id="6" name="Rectangle 2"/>
          <p:cNvSpPr txBox="1">
            <a:spLocks noChangeArrowheads="1"/>
          </p:cNvSpPr>
          <p:nvPr/>
        </p:nvSpPr>
        <p:spPr bwMode="auto">
          <a:xfrm>
            <a:off x="289726" y="2780928"/>
            <a:ext cx="3634201" cy="2447850"/>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lnSpc>
                <a:spcPct val="100000"/>
              </a:lnSpc>
              <a:defRPr/>
            </a:pPr>
            <a:r>
              <a:rPr lang="en-US" spc="-100">
                <a:solidFill>
                  <a:srgbClr val="FFFFFF"/>
                </a:solidFill>
                <a:latin typeface="Helvetica Neue Black Condensed"/>
                <a:ea typeface="ＭＳ Ｐゴシック" charset="0"/>
                <a:cs typeface="Helvetica Neue Black Condensed"/>
              </a:rPr>
              <a:t>KESALEHAN</a:t>
            </a:r>
            <a:endParaRPr lang="en-US" spc="-100" dirty="0">
              <a:solidFill>
                <a:srgbClr val="FFFFFF"/>
              </a:solidFill>
              <a:latin typeface="Helvetica Neue Black Condensed"/>
              <a:ea typeface="ＭＳ Ｐゴシック" charset="0"/>
              <a:cs typeface="Helvetica Neue Black Condensed"/>
            </a:endParaRPr>
          </a:p>
        </p:txBody>
      </p:sp>
      <p:sp>
        <p:nvSpPr>
          <p:cNvPr id="7" name="Rectangle 2"/>
          <p:cNvSpPr txBox="1">
            <a:spLocks noChangeArrowheads="1"/>
          </p:cNvSpPr>
          <p:nvPr/>
        </p:nvSpPr>
        <p:spPr bwMode="auto">
          <a:xfrm>
            <a:off x="5868144" y="2780928"/>
            <a:ext cx="3744416" cy="2447850"/>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00000"/>
              </a:lnSpc>
              <a:defRPr/>
            </a:pPr>
            <a:r>
              <a:rPr lang="en-US" spc="-100">
                <a:solidFill>
                  <a:srgbClr val="FFFFFF"/>
                </a:solidFill>
                <a:latin typeface="Helvetica Neue Black Condensed"/>
                <a:ea typeface="ＭＳ Ｐゴシック" charset="0"/>
                <a:cs typeface="Helvetica Neue Black Condensed"/>
              </a:rPr>
              <a:t>BERKAT</a:t>
            </a:r>
            <a:endParaRPr lang="en-US" spc="-100" dirty="0">
              <a:solidFill>
                <a:srgbClr val="FFFFFF"/>
              </a:solidFill>
              <a:latin typeface="Helvetica Neue Black Condensed"/>
              <a:ea typeface="ＭＳ Ｐゴシック" charset="0"/>
              <a:cs typeface="Helvetica Neue Black Condensed"/>
            </a:endParaRPr>
          </a:p>
        </p:txBody>
      </p:sp>
      <p:sp>
        <p:nvSpPr>
          <p:cNvPr id="8" name="Notched Right Arrow 7"/>
          <p:cNvSpPr/>
          <p:nvPr/>
        </p:nvSpPr>
        <p:spPr bwMode="auto">
          <a:xfrm>
            <a:off x="3795776" y="3587708"/>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eaLnBrk="0" hangingPunct="0">
              <a:lnSpc>
                <a:spcPct val="100000"/>
              </a:lnSpc>
            </a:pPr>
            <a:endParaRPr lang="en-US" sz="2400">
              <a:latin typeface="Comic Sans MS" pitchFamily="-112" charset="0"/>
            </a:endParaRPr>
          </a:p>
        </p:txBody>
      </p:sp>
    </p:spTree>
    <p:extLst>
      <p:ext uri="{BB962C8B-B14F-4D97-AF65-F5344CB8AC3E}">
        <p14:creationId xmlns:p14="http://schemas.microsoft.com/office/powerpoint/2010/main" val="2869795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6" grpId="0"/>
      <p:bldP spid="7" grpId="0"/>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29" name="Rectangle 3"/>
          <p:cNvSpPr>
            <a:spLocks noGrp="1" noChangeArrowheads="1"/>
          </p:cNvSpPr>
          <p:nvPr>
            <p:ph type="title"/>
          </p:nvPr>
        </p:nvSpPr>
        <p:spPr>
          <a:xfrm>
            <a:off x="1619250" y="228600"/>
            <a:ext cx="7056438" cy="914400"/>
          </a:xfrm>
          <a:solidFill>
            <a:srgbClr val="800000"/>
          </a:solidFill>
          <a:ln>
            <a:solidFill>
              <a:schemeClr val="tx1"/>
            </a:solidFill>
            <a:miter lim="800000"/>
            <a:headEnd/>
            <a:tailEnd/>
          </a:ln>
        </p:spPr>
        <p:txBody>
          <a:bodyPr/>
          <a:lstStyle/>
          <a:p>
            <a:pPr eaLnBrk="1" hangingPunct="1"/>
            <a:r>
              <a:rPr lang="en-US" altLang="zh-CN" sz="3200" b="1">
                <a:solidFill>
                  <a:srgbClr val="FFFFFF"/>
                </a:solidFill>
                <a:latin typeface="Arial" charset="0"/>
                <a:ea typeface="ＭＳ Ｐゴシック" charset="0"/>
                <a:cs typeface="Arial" charset="0"/>
              </a:rPr>
              <a:t>Teologi Yang Berlaku Tentang Penebusan</a:t>
            </a:r>
            <a:endParaRPr lang="en-US" sz="3200" b="1">
              <a:solidFill>
                <a:srgbClr val="FFFFFF"/>
              </a:solidFill>
              <a:latin typeface="Arial" charset="0"/>
              <a:ea typeface="ＭＳ Ｐゴシック" charset="0"/>
              <a:cs typeface="Arial" charset="0"/>
            </a:endParaRPr>
          </a:p>
        </p:txBody>
      </p:sp>
      <p:sp>
        <p:nvSpPr>
          <p:cNvPr id="28677" name="Rectangle 5"/>
          <p:cNvSpPr>
            <a:spLocks noChangeArrowheads="1"/>
          </p:cNvSpPr>
          <p:nvPr/>
        </p:nvSpPr>
        <p:spPr bwMode="auto">
          <a:xfrm>
            <a:off x="1331913" y="1628775"/>
            <a:ext cx="7632700" cy="316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a:lnSpc>
                <a:spcPct val="90000"/>
              </a:lnSpc>
              <a:spcBef>
                <a:spcPct val="20000"/>
              </a:spcBef>
              <a:buClr>
                <a:srgbClr val="3C2800"/>
              </a:buClr>
            </a:pPr>
            <a:r>
              <a:rPr lang="ru-RU" altLang="zh-CN" sz="2800" b="1">
                <a:latin typeface="Arial" charset="0"/>
                <a:cs typeface="Arial" charset="0"/>
              </a:rPr>
              <a:t>"</a:t>
            </a:r>
            <a:r>
              <a:rPr lang="en-US" altLang="zh-CN" sz="2800" b="1">
                <a:latin typeface="Arial" charset="0"/>
                <a:cs typeface="Arial" charset="0"/>
              </a:rPr>
              <a:t>Rumah orang fasik akan musnah, tetapi kemah orang jujur akan mekar.</a:t>
            </a:r>
            <a:r>
              <a:rPr lang="ru-RU" altLang="zh-CN" sz="2800" b="1">
                <a:latin typeface="Arial" charset="0"/>
                <a:cs typeface="Arial" charset="0"/>
              </a:rPr>
              <a:t>"</a:t>
            </a:r>
            <a:r>
              <a:rPr lang="en-US" altLang="zh-CN" sz="2800" b="1">
                <a:latin typeface="Arial" charset="0"/>
                <a:cs typeface="Arial" charset="0"/>
              </a:rPr>
              <a:t> </a:t>
            </a:r>
            <a:br>
              <a:rPr lang="en-US" altLang="zh-CN" sz="2800" b="1">
                <a:latin typeface="Arial" charset="0"/>
                <a:cs typeface="Arial" charset="0"/>
              </a:rPr>
            </a:br>
            <a:r>
              <a:rPr lang="en-US" altLang="zh-CN" sz="2800" b="1">
                <a:latin typeface="Arial" charset="0"/>
                <a:cs typeface="Arial" charset="0"/>
              </a:rPr>
              <a:t>(Amsal 14:11)</a:t>
            </a:r>
            <a:endParaRPr lang="en-US" altLang="zh-CN" sz="2800" b="1" dirty="0">
              <a:latin typeface="Arial" charset="0"/>
              <a:cs typeface="Arial" charset="0"/>
            </a:endParaRPr>
          </a:p>
          <a:p>
            <a:pPr algn="ctr">
              <a:lnSpc>
                <a:spcPct val="90000"/>
              </a:lnSpc>
              <a:spcBef>
                <a:spcPct val="20000"/>
              </a:spcBef>
              <a:buClr>
                <a:srgbClr val="3C2800"/>
              </a:buClr>
            </a:pPr>
            <a:endParaRPr lang="en-US" altLang="zh-CN" sz="2800" b="1" dirty="0">
              <a:latin typeface="Arial" charset="0"/>
              <a:cs typeface="Arial" charset="0"/>
            </a:endParaRPr>
          </a:p>
          <a:p>
            <a:pPr algn="ctr"/>
            <a:r>
              <a:rPr lang="ru-RU" sz="2800" b="1">
                <a:latin typeface="Arial" charset="0"/>
                <a:cs typeface="Arial" charset="0"/>
              </a:rPr>
              <a:t>"</a:t>
            </a:r>
            <a:r>
              <a:rPr lang="en-US" sz="2800" b="1">
                <a:latin typeface="Arial" charset="0"/>
                <a:cs typeface="Arial" charset="0"/>
              </a:rPr>
              <a:t>Dalam takut akan TUHAN ada ketenteraman yang besar, bahkan ada perlindungan bagi anak-anak-Nya.</a:t>
            </a:r>
            <a:r>
              <a:rPr lang="ru-RU" sz="2800" b="1">
                <a:latin typeface="Arial" charset="0"/>
                <a:cs typeface="Arial" charset="0"/>
              </a:rPr>
              <a:t>"</a:t>
            </a:r>
            <a:r>
              <a:rPr lang="en-US" altLang="zh-CN" sz="2800" b="1">
                <a:latin typeface="Arial" charset="0"/>
                <a:cs typeface="Arial" charset="0"/>
              </a:rPr>
              <a:t> </a:t>
            </a:r>
            <a:br>
              <a:rPr lang="en-US" altLang="zh-CN" sz="2800" b="1">
                <a:latin typeface="Arial" charset="0"/>
                <a:cs typeface="Arial" charset="0"/>
              </a:rPr>
            </a:br>
            <a:r>
              <a:rPr lang="en-US" altLang="zh-CN" sz="2800" b="1">
                <a:latin typeface="Arial" charset="0"/>
                <a:cs typeface="Arial" charset="0"/>
              </a:rPr>
              <a:t>(Amsal 14:26)</a:t>
            </a:r>
            <a:endParaRPr lang="en-US" altLang="zh-CN" sz="2800" b="1" dirty="0">
              <a:latin typeface="Arial" charset="0"/>
              <a:cs typeface="Arial" charset="0"/>
            </a:endParaRPr>
          </a:p>
          <a:p>
            <a:pPr algn="ctr"/>
            <a:endParaRPr lang="en-US" altLang="zh-CN" sz="2800" b="1" dirty="0">
              <a:latin typeface="Arial" charset="0"/>
              <a:cs typeface="Arial" charset="0"/>
            </a:endParaRPr>
          </a:p>
        </p:txBody>
      </p:sp>
      <p:pic>
        <p:nvPicPr>
          <p:cNvPr id="124931" name="Picture 6"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 cy="183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2" name="Picture 7"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1219200" cy="183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3" name="Picture 8"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287713"/>
            <a:ext cx="1219200" cy="1839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4" name="Picture 9"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018088"/>
            <a:ext cx="1219200" cy="1839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rot="20652499">
            <a:off x="1297949" y="5096344"/>
            <a:ext cx="4003887" cy="978729"/>
          </a:xfrm>
          <a:prstGeom prst="rect">
            <a:avLst/>
          </a:prstGeom>
          <a:noFill/>
        </p:spPr>
        <p:txBody>
          <a:bodyPr wrap="square">
            <a:spAutoFit/>
          </a:bodyPr>
          <a:lstStyle/>
          <a:p>
            <a:pPr algn="ctr">
              <a:defRPr/>
            </a:pPr>
            <a:r>
              <a:rPr lang="en-US" sz="7200" b="1">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rPr>
              <a:t>Sungguh?</a:t>
            </a:r>
            <a:endParaRPr lang="en-US" sz="7200" b="1"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endParaRPr>
          </a:p>
        </p:txBody>
      </p:sp>
      <p:sp>
        <p:nvSpPr>
          <p:cNvPr id="10" name="Rectangle 9"/>
          <p:cNvSpPr/>
          <p:nvPr/>
        </p:nvSpPr>
        <p:spPr>
          <a:xfrm rot="20652499">
            <a:off x="4932431" y="5114079"/>
            <a:ext cx="3528392" cy="1015663"/>
          </a:xfrm>
          <a:prstGeom prst="rect">
            <a:avLst/>
          </a:prstGeom>
          <a:noFill/>
        </p:spPr>
        <p:txBody>
          <a:bodyPr>
            <a:spAutoFit/>
          </a:bodyPr>
          <a:lstStyle/>
          <a:p>
            <a:pPr algn="ctr">
              <a:defRPr/>
            </a:pPr>
            <a:r>
              <a:rPr lang="en-US" sz="7200" b="1">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rPr>
              <a:t>Selalu?</a:t>
            </a:r>
            <a:endParaRPr lang="en-US" sz="7200" b="1"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472996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 calcmode="lin" valueType="num">
                                      <p:cBhvr additive="base">
                                        <p:cTn id="7" dur="500" fill="hold"/>
                                        <p:tgtEl>
                                          <p:spTgt spid="2867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7">
                                            <p:txEl>
                                              <p:pRg st="2" end="2"/>
                                            </p:txEl>
                                          </p:spTgt>
                                        </p:tgtEl>
                                        <p:attrNameLst>
                                          <p:attrName>style.visibility</p:attrName>
                                        </p:attrNameLst>
                                      </p:cBhvr>
                                      <p:to>
                                        <p:strVal val="visible"/>
                                      </p:to>
                                    </p:set>
                                    <p:anim calcmode="lin" valueType="num">
                                      <p:cBhvr additive="base">
                                        <p:cTn id="13" dur="500" fill="hold"/>
                                        <p:tgtEl>
                                          <p:spTgt spid="2867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2408"/>
            <a:ext cx="9144000" cy="1555750"/>
          </a:xfrm>
          <a:effectLst>
            <a:outerShdw blurRad="63500" dist="35921" dir="2700000" algn="ctr" rotWithShape="0">
              <a:schemeClr val="tx2">
                <a:alpha val="74998"/>
              </a:schemeClr>
            </a:outerShdw>
          </a:effectLst>
          <a:extLst/>
        </p:spPr>
        <p:txBody>
          <a:bodyPr/>
          <a:lstStyle/>
          <a:p>
            <a:pPr>
              <a:defRPr/>
            </a:pPr>
            <a:r>
              <a:rPr lang="en-US" b="1" i="1">
                <a:effectLst>
                  <a:glow rad="876300">
                    <a:schemeClr val="tx1"/>
                  </a:glow>
                </a:effectLst>
                <a:latin typeface="Arial Black"/>
                <a:ea typeface="ＭＳ Ｐゴシック" charset="0"/>
                <a:cs typeface="Arial Black"/>
              </a:rPr>
              <a:t>RINGKASAN AYUB</a:t>
            </a:r>
            <a:endParaRPr lang="en-US" b="1" i="1" dirty="0">
              <a:effectLst>
                <a:glow rad="876300">
                  <a:schemeClr val="tx1"/>
                </a:glow>
              </a:effectLst>
              <a:latin typeface="Arial Black"/>
              <a:ea typeface="ＭＳ Ｐゴシック" charset="0"/>
              <a:cs typeface="Arial Black"/>
            </a:endParaRPr>
          </a:p>
        </p:txBody>
      </p:sp>
      <p:sp>
        <p:nvSpPr>
          <p:cNvPr id="4" name="Rectangle 2"/>
          <p:cNvSpPr txBox="1">
            <a:spLocks noChangeArrowheads="1"/>
          </p:cNvSpPr>
          <p:nvPr/>
        </p:nvSpPr>
        <p:spPr bwMode="auto">
          <a:xfrm>
            <a:off x="107504" y="1773238"/>
            <a:ext cx="2805391"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00000"/>
              </a:lnSpc>
              <a:defRPr/>
            </a:pPr>
            <a:r>
              <a:rPr lang="en-US" sz="4000" spc="-100">
                <a:solidFill>
                  <a:srgbClr val="000000"/>
                </a:solidFill>
                <a:latin typeface="Helvetica Neue Black Condensed"/>
                <a:ea typeface="ＭＳ Ｐゴシック" charset="0"/>
                <a:cs typeface="Helvetica Neue Black Condensed"/>
              </a:rPr>
              <a:t>KONDISI</a:t>
            </a:r>
            <a:endParaRPr lang="en-US" sz="4000" spc="-100" dirty="0">
              <a:solidFill>
                <a:srgbClr val="000000"/>
              </a:solidFill>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287798" y="1773238"/>
            <a:ext cx="2642136"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00000"/>
              </a:lnSpc>
              <a:defRPr/>
            </a:pPr>
            <a:r>
              <a:rPr lang="en-US" sz="4000" spc="-100">
                <a:solidFill>
                  <a:srgbClr val="000000"/>
                </a:solidFill>
                <a:latin typeface="Helvetica Neue Black Condensed"/>
                <a:ea typeface="ＭＳ Ｐゴシック" charset="0"/>
                <a:cs typeface="Helvetica Neue Black Condensed"/>
              </a:rPr>
              <a:t>DEBAT</a:t>
            </a:r>
            <a:endParaRPr lang="en-US" sz="4000" spc="-100" dirty="0">
              <a:solidFill>
                <a:srgbClr val="000000"/>
              </a:solidFill>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6304838" y="1773238"/>
            <a:ext cx="2642136"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00000"/>
              </a:lnSpc>
              <a:defRPr/>
            </a:pPr>
            <a:r>
              <a:rPr lang="en-US" sz="3800" spc="-100">
                <a:solidFill>
                  <a:srgbClr val="000000"/>
                </a:solidFill>
                <a:latin typeface="Helvetica Neue Black Condensed"/>
                <a:ea typeface="ＭＳ Ｐゴシック" charset="0"/>
                <a:cs typeface="Helvetica Neue Black Condensed"/>
              </a:rPr>
              <a:t>RESOLUSI</a:t>
            </a:r>
            <a:endParaRPr lang="en-US" sz="3800" spc="-100" dirty="0">
              <a:solidFill>
                <a:srgbClr val="000000"/>
              </a:solidFill>
              <a:latin typeface="Helvetica Neue Black Condensed"/>
              <a:ea typeface="ＭＳ Ｐゴシック" charset="0"/>
              <a:cs typeface="Helvetica Neue Black Condensed"/>
            </a:endParaRPr>
          </a:p>
        </p:txBody>
      </p:sp>
      <p:sp>
        <p:nvSpPr>
          <p:cNvPr id="2" name="Notched Right Arrow 1"/>
          <p:cNvSpPr/>
          <p:nvPr/>
        </p:nvSpPr>
        <p:spPr bwMode="auto">
          <a:xfrm>
            <a:off x="2710174" y="2695855"/>
            <a:ext cx="778964"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lnSpc>
                <a:spcPct val="100000"/>
              </a:lnSpc>
            </a:pPr>
            <a:endParaRPr lang="en-US" sz="2400">
              <a:latin typeface="Comic Sans MS" pitchFamily="-112" charset="0"/>
              <a:ea typeface="+mn-ea"/>
              <a:cs typeface="+mn-cs"/>
            </a:endParaRPr>
          </a:p>
        </p:txBody>
      </p:sp>
      <p:sp>
        <p:nvSpPr>
          <p:cNvPr id="7" name="Notched Right Arrow 6"/>
          <p:cNvSpPr/>
          <p:nvPr/>
        </p:nvSpPr>
        <p:spPr bwMode="auto">
          <a:xfrm>
            <a:off x="5695970" y="2695855"/>
            <a:ext cx="778964"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lnSpc>
                <a:spcPct val="100000"/>
              </a:lnSpc>
            </a:pPr>
            <a:endParaRPr lang="en-US" sz="2400">
              <a:latin typeface="Comic Sans MS" pitchFamily="-112" charset="0"/>
              <a:ea typeface="+mn-ea"/>
              <a:cs typeface="+mn-cs"/>
            </a:endParaRPr>
          </a:p>
        </p:txBody>
      </p:sp>
    </p:spTree>
    <p:extLst>
      <p:ext uri="{BB962C8B-B14F-4D97-AF65-F5344CB8AC3E}">
        <p14:creationId xmlns:p14="http://schemas.microsoft.com/office/powerpoint/2010/main" val="3259823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a:ex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a:t>
            </a:r>
            <a:r>
              <a:rPr lang="en-US" b="1">
                <a:effectLst>
                  <a:glow rad="127000">
                    <a:schemeClr val="tx1"/>
                  </a:glow>
                </a:effectLst>
                <a:latin typeface="Arial" charset="0"/>
                <a:ea typeface="ＭＳ Ｐゴシック" charset="0"/>
                <a:cs typeface="ＭＳ Ｐゴシック" charset="0"/>
              </a:rPr>
              <a:t>. Kondisi: </a:t>
            </a:r>
            <a:r>
              <a:rPr lang="fi-FI" b="1">
                <a:effectLst>
                  <a:glow rad="127000">
                    <a:schemeClr val="tx1"/>
                  </a:glow>
                </a:effectLst>
                <a:latin typeface="Arial" charset="0"/>
                <a:ea typeface="ＭＳ Ｐゴシック" charset="0"/>
                <a:cs typeface="ＭＳ Ｐゴシック" charset="0"/>
              </a:rPr>
              <a:t>Penderitaan terkadang terjadi kita tidak melakukan </a:t>
            </a:r>
            <a:r>
              <a:rPr lang="en-US" b="1">
                <a:solidFill>
                  <a:srgbClr val="FFFF00"/>
                </a:solidFill>
                <a:effectLst>
                  <a:glow rad="127000">
                    <a:schemeClr val="tx1"/>
                  </a:glow>
                </a:effectLst>
                <a:latin typeface="Arial" charset="0"/>
                <a:ea typeface="ＭＳ Ｐゴシック" charset="0"/>
                <a:cs typeface="ＭＳ Ｐゴシック" charset="0"/>
              </a:rPr>
              <a:t>kesalahan </a:t>
            </a:r>
            <a:br>
              <a:rPr lang="en-US" b="1">
                <a:solidFill>
                  <a:srgbClr val="FFFF00"/>
                </a:solidFill>
                <a:effectLst>
                  <a:glow rad="127000">
                    <a:schemeClr val="tx1"/>
                  </a:glow>
                </a:effectLst>
                <a:latin typeface="Arial" charset="0"/>
                <a:ea typeface="ＭＳ Ｐゴシック" charset="0"/>
                <a:cs typeface="ＭＳ Ｐゴシック" charset="0"/>
              </a:rPr>
            </a:br>
            <a:r>
              <a:rPr lang="en-US" b="1">
                <a:effectLst>
                  <a:glow rad="127000">
                    <a:schemeClr val="tx1"/>
                  </a:glow>
                </a:effectLst>
                <a:latin typeface="Arial" charset="0"/>
                <a:ea typeface="ＭＳ Ｐゴシック" charset="0"/>
                <a:cs typeface="ＭＳ Ｐゴシック" charset="0"/>
              </a:rPr>
              <a:t>(Ayub 1–2</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9350472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solidFill>
                  <a:schemeClr val="bg1"/>
                </a:solidFill>
                <a:latin typeface="Arial" charset="0"/>
                <a:ea typeface="Osaka" charset="0"/>
                <a:cs typeface="Arial" charset="0"/>
              </a:rPr>
              <a:t>Ayub 1</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590817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a:effectLst>
                  <a:glow rad="127000">
                    <a:schemeClr val="tx1"/>
                  </a:glow>
                </a:effectLst>
                <a:latin typeface="Arial" charset="0"/>
                <a:ea typeface="ＭＳ Ｐゴシック" charset="0"/>
                <a:cs typeface="ＭＳ Ｐゴシック" charset="0"/>
              </a:rPr>
              <a:t>Ayat Kunci</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7"/>
            <a:ext cx="9144000" cy="365278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defRPr/>
            </a:pPr>
            <a:r>
              <a:rPr lang="en-US" sz="3200" b="1"/>
              <a:t>(Elihu berkata) “Yang Mahakuasa, </a:t>
            </a:r>
          </a:p>
          <a:p>
            <a:pPr defTabSz="457200">
              <a:lnSpc>
                <a:spcPct val="100000"/>
              </a:lnSpc>
              <a:defRPr/>
            </a:pPr>
            <a:r>
              <a:rPr lang="en-US" sz="3200" b="1"/>
              <a:t>yang tidak dapat kita pahami, </a:t>
            </a:r>
          </a:p>
          <a:p>
            <a:pPr defTabSz="457200">
              <a:lnSpc>
                <a:spcPct val="100000"/>
              </a:lnSpc>
              <a:defRPr/>
            </a:pPr>
            <a:r>
              <a:rPr lang="en-US" sz="3200" b="1"/>
              <a:t>besar kekuasaan dan keadilan-Nya; </a:t>
            </a:r>
          </a:p>
          <a:p>
            <a:pPr defTabSz="457200">
              <a:lnSpc>
                <a:spcPct val="100000"/>
              </a:lnSpc>
              <a:defRPr/>
            </a:pPr>
            <a:r>
              <a:rPr lang="en-US" sz="3200" b="1"/>
              <a:t>walaupun kaya akan kebenaran </a:t>
            </a:r>
          </a:p>
          <a:p>
            <a:pPr defTabSz="457200">
              <a:lnSpc>
                <a:spcPct val="100000"/>
              </a:lnSpc>
              <a:defRPr/>
            </a:pPr>
            <a:r>
              <a:rPr lang="en-US" sz="3200" b="1"/>
              <a:t>Ia tidak menindasnya. Itulah sebabnya </a:t>
            </a:r>
          </a:p>
          <a:p>
            <a:pPr defTabSz="457200">
              <a:lnSpc>
                <a:spcPct val="100000"/>
              </a:lnSpc>
              <a:defRPr/>
            </a:pPr>
            <a:r>
              <a:rPr lang="en-US" sz="3200" b="1"/>
              <a:t>Ia ditakuti orang; setiap orang yang menganggap dirinya mempunyai hikmat, </a:t>
            </a:r>
          </a:p>
          <a:p>
            <a:pPr defTabSz="457200">
              <a:lnSpc>
                <a:spcPct val="100000"/>
              </a:lnSpc>
              <a:defRPr/>
            </a:pPr>
            <a:r>
              <a:rPr lang="en-US" sz="3200" b="1"/>
              <a:t>tidak dihiraukan-Nya."</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lnSpc>
                <a:spcPct val="100000"/>
              </a:lnSpc>
              <a:defRPr/>
            </a:pPr>
            <a:r>
              <a:rPr lang="en-US" sz="4800" b="1">
                <a:solidFill>
                  <a:srgbClr val="FFFFFF"/>
                </a:solidFill>
                <a:effectLst>
                  <a:glow rad="127000">
                    <a:srgbClr val="000000"/>
                  </a:glow>
                </a:effectLst>
                <a:latin typeface="Arial" charset="0"/>
                <a:ea typeface="ＭＳ Ｐゴシック" charset="0"/>
                <a:cs typeface="ＭＳ Ｐゴシック" charset="0"/>
              </a:rPr>
              <a:t>Ayub</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lnSpc>
                <a:spcPct val="100000"/>
              </a:lnSpc>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356</a:t>
            </a:r>
          </a:p>
        </p:txBody>
      </p:sp>
    </p:spTree>
    <p:extLst>
      <p:ext uri="{BB962C8B-B14F-4D97-AF65-F5344CB8AC3E}">
        <p14:creationId xmlns:p14="http://schemas.microsoft.com/office/powerpoint/2010/main" val="2245198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17089" name="Title 1"/>
          <p:cNvSpPr>
            <a:spLocks noGrp="1"/>
          </p:cNvSpPr>
          <p:nvPr>
            <p:ph type="title"/>
          </p:nvPr>
        </p:nvSpPr>
        <p:spPr>
          <a:xfrm>
            <a:off x="-71438" y="626416"/>
            <a:ext cx="9157829" cy="767180"/>
          </a:xfrm>
        </p:spPr>
        <p:txBody>
          <a:bodyPr rtlCol="0">
            <a:noAutofit/>
          </a:bodyPr>
          <a:lstStyle/>
          <a:p>
            <a:pPr fontAlgn="auto">
              <a:spcAft>
                <a:spcPts val="0"/>
              </a:spcAft>
              <a:defRPr/>
            </a:pPr>
            <a:r>
              <a:rPr lang="en-US" sz="4000" b="1">
                <a:effectLst>
                  <a:glow rad="228600">
                    <a:schemeClr val="tx1"/>
                  </a:glow>
                </a:effectLst>
                <a:latin typeface="Arial" charset="0"/>
                <a:ea typeface="+mj-ea"/>
                <a:cs typeface="+mj-cs"/>
              </a:rPr>
              <a:t>Gambaran Tentang Ayub (</a:t>
            </a:r>
            <a:r>
              <a:rPr lang="en-US" sz="4000" b="1" dirty="0">
                <a:effectLst>
                  <a:glow rad="228600">
                    <a:schemeClr val="tx1"/>
                  </a:glow>
                </a:effectLst>
                <a:latin typeface="Arial" charset="0"/>
                <a:ea typeface="+mj-ea"/>
                <a:cs typeface="+mj-cs"/>
              </a:rPr>
              <a:t>1:1-5)</a:t>
            </a:r>
          </a:p>
        </p:txBody>
      </p:sp>
      <p:sp>
        <p:nvSpPr>
          <p:cNvPr id="4" name="Rectangle 3"/>
          <p:cNvSpPr txBox="1">
            <a:spLocks noChangeArrowheads="1"/>
          </p:cNvSpPr>
          <p:nvPr/>
        </p:nvSpPr>
        <p:spPr bwMode="auto">
          <a:xfrm>
            <a:off x="-71438" y="0"/>
            <a:ext cx="3097213" cy="609600"/>
          </a:xfrm>
          <a:prstGeom prst="rect">
            <a:avLst/>
          </a:prstGeom>
          <a:solidFill>
            <a:srgbClr val="800000"/>
          </a:solidFill>
          <a:ln>
            <a:solidFill>
              <a:schemeClr val="tx1"/>
            </a:solidFill>
            <a:miter lim="800000"/>
            <a:headEnd/>
            <a:tailEnd/>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defTabSz="457200" eaLnBrk="1" hangingPunct="1">
              <a:lnSpc>
                <a:spcPct val="100000"/>
              </a:lnSpc>
            </a:pPr>
            <a:r>
              <a:rPr lang="en-US" altLang="zh-CN" b="1">
                <a:solidFill>
                  <a:srgbClr val="FFFFFF"/>
                </a:solidFill>
                <a:latin typeface="Arial Black" charset="0"/>
                <a:ea typeface="宋体" charset="0"/>
                <a:cs typeface="宋体" charset="0"/>
              </a:rPr>
              <a:t>Adegan 1</a:t>
            </a:r>
            <a:endParaRPr lang="en-US">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308671574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33" descr="good_vs_evi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0"/>
            <a:ext cx="9251951" cy="688498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32098" name="Rectangle 3"/>
          <p:cNvSpPr>
            <a:spLocks noGrp="1" noChangeArrowheads="1"/>
          </p:cNvSpPr>
          <p:nvPr>
            <p:ph type="title"/>
          </p:nvPr>
        </p:nvSpPr>
        <p:spPr>
          <a:xfrm>
            <a:off x="2959453" y="0"/>
            <a:ext cx="3097213" cy="609600"/>
          </a:xfrm>
          <a:solidFill>
            <a:srgbClr val="800000"/>
          </a:solidFill>
          <a:ln>
            <a:noFill/>
            <a:miter lim="800000"/>
            <a:headEnd/>
            <a:tailEnd/>
          </a:ln>
        </p:spPr>
        <p:txBody>
          <a:bodyPr/>
          <a:lstStyle/>
          <a:p>
            <a:pPr eaLnBrk="1" hangingPunct="1"/>
            <a:r>
              <a:rPr lang="en-US" altLang="zh-CN" b="1">
                <a:solidFill>
                  <a:srgbClr val="FFFFFF"/>
                </a:solidFill>
                <a:latin typeface="Arial Black" charset="0"/>
                <a:ea typeface="宋体" charset="0"/>
                <a:cs typeface="宋体" charset="0"/>
              </a:rPr>
              <a:t>Catur</a:t>
            </a:r>
            <a:endParaRPr lang="en-US">
              <a:solidFill>
                <a:srgbClr val="FFFFFF"/>
              </a:solidFill>
              <a:latin typeface="Arial Black" charset="0"/>
              <a:ea typeface="宋体" charset="0"/>
              <a:cs typeface="宋体" charset="0"/>
            </a:endParaRPr>
          </a:p>
        </p:txBody>
      </p:sp>
      <p:sp>
        <p:nvSpPr>
          <p:cNvPr id="4" name="Rectangle 3"/>
          <p:cNvSpPr txBox="1">
            <a:spLocks noChangeArrowheads="1"/>
          </p:cNvSpPr>
          <p:nvPr/>
        </p:nvSpPr>
        <p:spPr bwMode="auto">
          <a:xfrm>
            <a:off x="-71438" y="0"/>
            <a:ext cx="3097213" cy="609600"/>
          </a:xfrm>
          <a:prstGeom prst="rect">
            <a:avLst/>
          </a:prstGeom>
          <a:solidFill>
            <a:srgbClr val="800000"/>
          </a:solidFill>
          <a:ln>
            <a:noFill/>
            <a:miter lim="800000"/>
            <a:headEnd/>
            <a:tailEnd/>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defTabSz="457200" eaLnBrk="1" hangingPunct="1">
              <a:lnSpc>
                <a:spcPct val="100000"/>
              </a:lnSpc>
            </a:pPr>
            <a:r>
              <a:rPr lang="en-US" altLang="zh-CN" b="1">
                <a:solidFill>
                  <a:srgbClr val="FFFFFF"/>
                </a:solidFill>
                <a:latin typeface="Arial Black" charset="0"/>
                <a:ea typeface="宋体" charset="0"/>
                <a:cs typeface="宋体" charset="0"/>
              </a:rPr>
              <a:t>Adegan 2</a:t>
            </a:r>
            <a:endParaRPr lang="en-US">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31636317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55576" y="24754"/>
            <a:ext cx="7688064" cy="6823157"/>
          </a:xfrm>
          <a:prstGeom prst="rect">
            <a:avLst/>
          </a:prstGeom>
        </p:spPr>
      </p:pic>
      <p:sp>
        <p:nvSpPr>
          <p:cNvPr id="217089" name="Title 1"/>
          <p:cNvSpPr>
            <a:spLocks noGrp="1"/>
          </p:cNvSpPr>
          <p:nvPr>
            <p:ph type="title"/>
          </p:nvPr>
        </p:nvSpPr>
        <p:spPr>
          <a:xfrm>
            <a:off x="-13830" y="564558"/>
            <a:ext cx="9157829" cy="767180"/>
          </a:xfrm>
        </p:spPr>
        <p:txBody>
          <a:bodyPr rtlCol="0">
            <a:noAutofit/>
          </a:bodyPr>
          <a:lstStyle/>
          <a:p>
            <a:pPr fontAlgn="auto">
              <a:spcAft>
                <a:spcPts val="0"/>
              </a:spcAft>
              <a:defRPr/>
            </a:pPr>
            <a:r>
              <a:rPr lang="en-US" sz="4000" b="1">
                <a:effectLst>
                  <a:glow rad="228600">
                    <a:schemeClr val="tx1"/>
                  </a:glow>
                </a:effectLst>
                <a:latin typeface="Arial" charset="0"/>
                <a:ea typeface="+mj-ea"/>
                <a:cs typeface="+mj-cs"/>
              </a:rPr>
              <a:t>Gambaran Tentang Iblis (</a:t>
            </a:r>
            <a:r>
              <a:rPr lang="en-US" sz="4000" b="1" dirty="0">
                <a:effectLst>
                  <a:glow rad="228600">
                    <a:schemeClr val="tx1"/>
                  </a:glow>
                </a:effectLst>
                <a:latin typeface="Arial" charset="0"/>
                <a:ea typeface="+mj-ea"/>
                <a:cs typeface="+mj-cs"/>
              </a:rPr>
              <a:t>1:6-12)</a:t>
            </a:r>
          </a:p>
        </p:txBody>
      </p:sp>
      <p:sp>
        <p:nvSpPr>
          <p:cNvPr id="4" name="Rectangle 3"/>
          <p:cNvSpPr txBox="1">
            <a:spLocks noChangeArrowheads="1"/>
          </p:cNvSpPr>
          <p:nvPr/>
        </p:nvSpPr>
        <p:spPr bwMode="auto">
          <a:xfrm>
            <a:off x="-71438" y="0"/>
            <a:ext cx="3097213" cy="609600"/>
          </a:xfrm>
          <a:prstGeom prst="rect">
            <a:avLst/>
          </a:prstGeom>
          <a:solidFill>
            <a:srgbClr val="800000"/>
          </a:solidFill>
          <a:ln>
            <a:solidFill>
              <a:schemeClr val="tx1"/>
            </a:solidFill>
            <a:miter lim="800000"/>
            <a:headEnd/>
            <a:tailEnd/>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defTabSz="457200" eaLnBrk="1" hangingPunct="1">
              <a:lnSpc>
                <a:spcPct val="100000"/>
              </a:lnSpc>
            </a:pPr>
            <a:r>
              <a:rPr lang="en-US" altLang="zh-CN" b="1">
                <a:solidFill>
                  <a:srgbClr val="FFFFFF"/>
                </a:solidFill>
                <a:latin typeface="Arial Black" charset="0"/>
                <a:ea typeface="宋体" charset="0"/>
                <a:cs typeface="宋体" charset="0"/>
              </a:rPr>
              <a:t>Adegan 3</a:t>
            </a:r>
            <a:endParaRPr lang="en-US">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326040767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762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Serangan Iblis dalam Ayub 1</a:t>
            </a:r>
          </a:p>
        </p:txBody>
      </p:sp>
      <p:graphicFrame>
        <p:nvGraphicFramePr>
          <p:cNvPr id="72825" name="Group 121"/>
          <p:cNvGraphicFramePr>
            <a:graphicFrameLocks noGrp="1"/>
          </p:cNvGraphicFramePr>
          <p:nvPr>
            <p:extLst>
              <p:ext uri="{D42A27DB-BD31-4B8C-83A1-F6EECF244321}">
                <p14:modId xmlns:p14="http://schemas.microsoft.com/office/powerpoint/2010/main" val="711851797"/>
              </p:ext>
            </p:extLst>
          </p:nvPr>
        </p:nvGraphicFramePr>
        <p:xfrm>
          <a:off x="0" y="685800"/>
          <a:ext cx="9143999" cy="5050761"/>
        </p:xfrm>
        <a:graphic>
          <a:graphicData uri="http://schemas.openxmlformats.org/drawingml/2006/table">
            <a:tbl>
              <a:tblPr/>
              <a:tblGrid>
                <a:gridCol w="1779207">
                  <a:extLst>
                    <a:ext uri="{9D8B030D-6E8A-4147-A177-3AD203B41FA5}">
                      <a16:colId xmlns:a16="http://schemas.microsoft.com/office/drawing/2014/main" val="20000"/>
                    </a:ext>
                  </a:extLst>
                </a:gridCol>
                <a:gridCol w="1717855">
                  <a:extLst>
                    <a:ext uri="{9D8B030D-6E8A-4147-A177-3AD203B41FA5}">
                      <a16:colId xmlns:a16="http://schemas.microsoft.com/office/drawing/2014/main" val="20001"/>
                    </a:ext>
                  </a:extLst>
                </a:gridCol>
                <a:gridCol w="1781763">
                  <a:extLst>
                    <a:ext uri="{9D8B030D-6E8A-4147-A177-3AD203B41FA5}">
                      <a16:colId xmlns:a16="http://schemas.microsoft.com/office/drawing/2014/main" val="20002"/>
                    </a:ext>
                  </a:extLst>
                </a:gridCol>
                <a:gridCol w="1781763">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5098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1</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2</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3</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4</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17659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Penyerang</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Syeba</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(1:14-15)</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Api dari langit</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(1:16)</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Kasdim</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(1:17)</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Angin ribut</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(1:18-19)</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Hewan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Yang Mati</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1000 lembu</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a:ln>
                            <a:noFill/>
                          </a:ln>
                          <a:solidFill>
                            <a:srgbClr val="FFFFFF"/>
                          </a:solidFill>
                          <a:effectLst/>
                          <a:latin typeface="Arial Narrow" charset="0"/>
                          <a:ea typeface="SimSun" charset="0"/>
                          <a:cs typeface="SimSun" charset="0"/>
                        </a:rPr>
                        <a:t>500 keledai</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7000 domba</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3000 unta</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Orang Yang Terbunuh</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Banyak budak</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Banyak budak</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Banyak budak</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7 anak laki</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a:ln>
                            <a:noFill/>
                          </a:ln>
                          <a:solidFill>
                            <a:srgbClr val="FFFFFF"/>
                          </a:solidFill>
                          <a:effectLst/>
                          <a:latin typeface="Arial Narrow" charset="0"/>
                          <a:ea typeface="SimSun" charset="0"/>
                          <a:cs typeface="SimSun" charset="0"/>
                        </a:rPr>
                        <a:t>3 anak perempuan</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Persimpangan</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Manusia   </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Allah</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Manusia</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Allah</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hangingPunct="0">
              <a:lnSpc>
                <a:spcPct val="100000"/>
              </a:lnSpc>
            </a:pPr>
            <a:endParaRPr lang="en-US" sz="2400">
              <a:latin typeface="Times New Roman" charset="0"/>
            </a:endParaRPr>
          </a:p>
        </p:txBody>
      </p:sp>
      <p:sp>
        <p:nvSpPr>
          <p:cNvPr id="939042" name="Text Box 123"/>
          <p:cNvSpPr txBox="1">
            <a:spLocks noChangeArrowheads="1"/>
          </p:cNvSpPr>
          <p:nvPr/>
        </p:nvSpPr>
        <p:spPr bwMode="auto">
          <a:xfrm>
            <a:off x="8382000" y="-603448"/>
            <a:ext cx="7493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00000"/>
              </a:lnSpc>
            </a:pPr>
            <a:r>
              <a:rPr lang="en-US" b="1">
                <a:solidFill>
                  <a:srgbClr val="FFFFFF"/>
                </a:solidFill>
                <a:cs typeface="Arial" charset="0"/>
              </a:rPr>
              <a:t>???</a:t>
            </a:r>
            <a:endParaRPr lang="en-US">
              <a:solidFill>
                <a:srgbClr val="FFFFFF"/>
              </a:solidFill>
              <a:cs typeface="Arial" charset="0"/>
            </a:endParaRPr>
          </a:p>
        </p:txBody>
      </p:sp>
      <p:sp>
        <p:nvSpPr>
          <p:cNvPr id="6" name="Rectangle 2"/>
          <p:cNvSpPr txBox="1">
            <a:spLocks noChangeArrowheads="1"/>
          </p:cNvSpPr>
          <p:nvPr/>
        </p:nvSpPr>
        <p:spPr bwMode="auto">
          <a:xfrm>
            <a:off x="0" y="5805264"/>
            <a:ext cx="9144000" cy="980728"/>
          </a:xfrm>
          <a:prstGeom prst="rect">
            <a:avLst/>
          </a:prstGeom>
          <a:solidFill>
            <a:srgbClr val="000000"/>
          </a:solidFill>
          <a:ln w="9525">
            <a:noFill/>
            <a:miter lim="800000"/>
            <a:headEnd/>
            <a:tailEnd/>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400">
                <a:solidFill>
                  <a:srgbClr val="EAEAEA"/>
                </a:solidFill>
                <a:effectLst/>
                <a:latin typeface="Arial" charset="0"/>
                <a:ea typeface="ＭＳ Ｐゴシック" charset="0"/>
              </a:rPr>
              <a:t>Iblis menunggu sampai saat perayaan (1:13)</a:t>
            </a:r>
          </a:p>
          <a:p>
            <a:r>
              <a:rPr lang="en-US" sz="2400">
                <a:solidFill>
                  <a:srgbClr val="EAEAEA"/>
                </a:solidFill>
                <a:effectLst/>
                <a:latin typeface="Arial" charset="0"/>
                <a:ea typeface="ＭＳ Ｐゴシック" charset="0"/>
              </a:rPr>
              <a:t>Iblis tidak mencobai atasan-batasanAllah.</a:t>
            </a:r>
          </a:p>
        </p:txBody>
      </p:sp>
      <p:cxnSp>
        <p:nvCxnSpPr>
          <p:cNvPr id="3" name="Straight Connector 2"/>
          <p:cNvCxnSpPr/>
          <p:nvPr/>
        </p:nvCxnSpPr>
        <p:spPr bwMode="auto">
          <a:xfrm flipV="1">
            <a:off x="2627784" y="4797152"/>
            <a:ext cx="1800200" cy="864096"/>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0" name="Straight Connector 9"/>
          <p:cNvCxnSpPr/>
          <p:nvPr/>
        </p:nvCxnSpPr>
        <p:spPr bwMode="auto">
          <a:xfrm>
            <a:off x="4427984" y="4797152"/>
            <a:ext cx="1800200" cy="864096"/>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flipV="1">
            <a:off x="6228184" y="4797152"/>
            <a:ext cx="1800200" cy="864096"/>
          </a:xfrm>
          <a:prstGeom prst="line">
            <a:avLst/>
          </a:prstGeom>
          <a:solidFill>
            <a:schemeClr val="accent1"/>
          </a:solidFill>
          <a:ln w="9525"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174548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Rectangle 3"/>
          <p:cNvSpPr>
            <a:spLocks noGrp="1" noChangeArrowheads="1"/>
          </p:cNvSpPr>
          <p:nvPr>
            <p:ph type="title"/>
          </p:nvPr>
        </p:nvSpPr>
        <p:spPr>
          <a:xfrm>
            <a:off x="0" y="5148073"/>
            <a:ext cx="9144000" cy="1709928"/>
          </a:xfrm>
          <a:noFill/>
          <a:ln>
            <a:solidFill>
              <a:schemeClr val="tx1"/>
            </a:solidFill>
            <a:miter lim="800000"/>
            <a:headEnd/>
            <a:tailEnd/>
          </a:ln>
        </p:spPr>
        <p:txBody>
          <a:bodyPr/>
          <a:lstStyle/>
          <a:p>
            <a:pPr eaLnBrk="1" hangingPunct="1"/>
            <a:r>
              <a:rPr lang="en-US" altLang="zh-CN" sz="3600" b="1">
                <a:solidFill>
                  <a:srgbClr val="FFFFFF"/>
                </a:solidFill>
                <a:ea typeface="宋体" charset="0"/>
              </a:rPr>
              <a:t>"TUHAN yang memberi, TUHAN yang mengambil, terpujilah nama TUHAN" (1:21b). </a:t>
            </a:r>
            <a:endParaRPr lang="en-US" sz="3600">
              <a:solidFill>
                <a:srgbClr val="FFFFFF"/>
              </a:solidFill>
              <a:ea typeface="宋体" charset="0"/>
            </a:endParaRPr>
          </a:p>
        </p:txBody>
      </p:sp>
      <p:pic>
        <p:nvPicPr>
          <p:cNvPr id="3" name="Picture 2"/>
          <p:cNvPicPr>
            <a:picLocks noChangeAspect="1"/>
          </p:cNvPicPr>
          <p:nvPr/>
        </p:nvPicPr>
        <p:blipFill>
          <a:blip r:embed="rId3"/>
          <a:stretch>
            <a:fillRect/>
          </a:stretch>
        </p:blipFill>
        <p:spPr>
          <a:xfrm>
            <a:off x="0" y="-1"/>
            <a:ext cx="9152130" cy="5148073"/>
          </a:xfrm>
          <a:prstGeom prst="rect">
            <a:avLst/>
          </a:prstGeom>
        </p:spPr>
      </p:pic>
    </p:spTree>
    <p:extLst>
      <p:ext uri="{BB962C8B-B14F-4D97-AF65-F5344CB8AC3E}">
        <p14:creationId xmlns:p14="http://schemas.microsoft.com/office/powerpoint/2010/main" val="604191862"/>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2"/>
        </a:solidFill>
        <a:effectLst/>
      </p:bgPr>
    </p:bg>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7737475" y="1905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defRPr/>
            </a:pPr>
            <a:r>
              <a:rPr lang="en-US" sz="2400" b="1">
                <a:solidFill>
                  <a:srgbClr val="FFFFFF"/>
                </a:solidFill>
                <a:effectLst>
                  <a:outerShdw blurRad="38100" dist="38100" dir="2700000" algn="tl">
                    <a:srgbClr val="000000">
                      <a:alpha val="43137"/>
                    </a:srgbClr>
                  </a:outerShdw>
                </a:effectLst>
                <a:latin typeface="Arial"/>
                <a:cs typeface="Arial"/>
              </a:rPr>
              <a:t>357-358</a:t>
            </a:r>
          </a:p>
        </p:txBody>
      </p:sp>
      <p:sp>
        <p:nvSpPr>
          <p:cNvPr id="125955" name="Rectangle 3"/>
          <p:cNvSpPr>
            <a:spLocks noGrp="1" noChangeArrowheads="1"/>
          </p:cNvSpPr>
          <p:nvPr>
            <p:ph type="title"/>
          </p:nvPr>
        </p:nvSpPr>
        <p:spPr>
          <a:xfrm>
            <a:off x="1371600" y="152400"/>
            <a:ext cx="5562600" cy="11430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Karakteristik</a:t>
            </a:r>
            <a:endParaRPr lang="en-US">
              <a:solidFill>
                <a:srgbClr val="FFFFFF"/>
              </a:solidFill>
              <a:latin typeface="Arial Black" charset="0"/>
              <a:ea typeface="宋体" charset="0"/>
              <a:cs typeface="宋体" charset="0"/>
            </a:endParaRPr>
          </a:p>
        </p:txBody>
      </p:sp>
      <p:sp>
        <p:nvSpPr>
          <p:cNvPr id="29703" name="Rectangle 7"/>
          <p:cNvSpPr>
            <a:spLocks noChangeArrowheads="1"/>
          </p:cNvSpPr>
          <p:nvPr/>
        </p:nvSpPr>
        <p:spPr bwMode="auto">
          <a:xfrm>
            <a:off x="304800" y="2667000"/>
            <a:ext cx="8610600" cy="411480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42900" indent="-342900" algn="ctr">
              <a:lnSpc>
                <a:spcPct val="100000"/>
              </a:lnSpc>
              <a:spcBef>
                <a:spcPct val="20000"/>
              </a:spcBef>
              <a:buClr>
                <a:schemeClr val="tx2"/>
              </a:buClr>
              <a:buFont typeface="Wingdings" charset="0"/>
              <a:buNone/>
            </a:pPr>
            <a:r>
              <a:rPr lang="en-US" sz="2400" u="sng">
                <a:solidFill>
                  <a:srgbClr val="FFFFFF"/>
                </a:solidFill>
                <a:latin typeface="Arial Black" charset="0"/>
              </a:rPr>
              <a:t>Struktur Kitab Ayub adalah Paralel</a:t>
            </a:r>
            <a:endParaRPr lang="en-US" sz="2400" b="1" u="sng" dirty="0">
              <a:solidFill>
                <a:srgbClr val="FFFFFF"/>
              </a:solidFill>
              <a:latin typeface="Arial Black" charset="0"/>
            </a:endParaRPr>
          </a:p>
          <a:p>
            <a:pPr marL="342900" indent="-342900" algn="just">
              <a:lnSpc>
                <a:spcPct val="100000"/>
              </a:lnSpc>
              <a:spcBef>
                <a:spcPct val="20000"/>
              </a:spcBef>
              <a:buClr>
                <a:schemeClr val="tx2"/>
              </a:buClr>
              <a:buFont typeface="Wingdings" charset="0"/>
              <a:buNone/>
            </a:pPr>
            <a:r>
              <a:rPr lang="en-US" sz="2400" b="1" dirty="0">
                <a:solidFill>
                  <a:srgbClr val="FFFFFF"/>
                </a:solidFill>
                <a:latin typeface="Arial" charset="0"/>
              </a:rPr>
              <a:t>a</a:t>
            </a:r>
            <a:r>
              <a:rPr lang="en-US" sz="2400" b="1">
                <a:solidFill>
                  <a:srgbClr val="FFFFFF"/>
                </a:solidFill>
                <a:latin typeface="Arial" charset="0"/>
              </a:rPr>
              <a:t>. </a:t>
            </a:r>
            <a:r>
              <a:rPr lang="en-US" sz="2400" b="1">
                <a:solidFill>
                  <a:srgbClr val="FFF511"/>
                </a:solidFill>
                <a:latin typeface="Arial" charset="0"/>
              </a:rPr>
              <a:t>Narasi </a:t>
            </a:r>
            <a:r>
              <a:rPr lang="en-US" sz="2400" b="1">
                <a:solidFill>
                  <a:srgbClr val="FFFFFF"/>
                </a:solidFill>
                <a:latin typeface="Arial" charset="0"/>
              </a:rPr>
              <a:t>Pembukaan (pasal 1–2</a:t>
            </a:r>
            <a:r>
              <a:rPr lang="en-US" sz="2400" b="1" dirty="0">
                <a:solidFill>
                  <a:srgbClr val="FFFFFF"/>
                </a:solidFill>
                <a:latin typeface="Arial" charset="0"/>
              </a:rPr>
              <a:t>)</a:t>
            </a:r>
          </a:p>
          <a:p>
            <a:pPr marL="342900" indent="-342900" algn="just">
              <a:lnSpc>
                <a:spcPct val="100000"/>
              </a:lnSpc>
              <a:spcBef>
                <a:spcPct val="20000"/>
              </a:spcBef>
              <a:buClr>
                <a:schemeClr val="tx2"/>
              </a:buClr>
              <a:buFont typeface="Wingdings" charset="0"/>
              <a:buNone/>
            </a:pPr>
            <a:r>
              <a:rPr lang="en-US" sz="2400" b="1" dirty="0">
                <a:solidFill>
                  <a:srgbClr val="FFFFFF"/>
                </a:solidFill>
                <a:latin typeface="Arial" charset="0"/>
              </a:rPr>
              <a:t>	b</a:t>
            </a:r>
            <a:r>
              <a:rPr lang="en-US" sz="2400" b="1">
                <a:solidFill>
                  <a:srgbClr val="FFFFFF"/>
                </a:solidFill>
                <a:latin typeface="Arial" charset="0"/>
              </a:rPr>
              <a:t>. Pembukaan </a:t>
            </a:r>
            <a:r>
              <a:rPr lang="en-US" sz="2400" b="1">
                <a:solidFill>
                  <a:srgbClr val="CCFFCC"/>
                </a:solidFill>
                <a:latin typeface="Arial" charset="0"/>
              </a:rPr>
              <a:t>percakapan pribadi </a:t>
            </a:r>
            <a:r>
              <a:rPr lang="en-US" sz="2400" b="1">
                <a:solidFill>
                  <a:srgbClr val="FFFFFF"/>
                </a:solidFill>
                <a:latin typeface="Arial" charset="0"/>
              </a:rPr>
              <a:t>Ayub (pasal 3</a:t>
            </a:r>
            <a:r>
              <a:rPr lang="en-US" sz="2400" b="1" dirty="0">
                <a:solidFill>
                  <a:srgbClr val="FFFFFF"/>
                </a:solidFill>
                <a:latin typeface="Arial" charset="0"/>
              </a:rPr>
              <a:t>)</a:t>
            </a:r>
          </a:p>
          <a:p>
            <a:pPr marL="342900" indent="-342900" algn="just">
              <a:lnSpc>
                <a:spcPct val="100000"/>
              </a:lnSpc>
              <a:spcBef>
                <a:spcPct val="20000"/>
              </a:spcBef>
              <a:buClr>
                <a:schemeClr val="tx2"/>
              </a:buClr>
              <a:buFont typeface="Wingdings" charset="0"/>
              <a:buNone/>
            </a:pPr>
            <a:r>
              <a:rPr lang="en-US" sz="2400" b="1" dirty="0">
                <a:solidFill>
                  <a:srgbClr val="FFFFFF"/>
                </a:solidFill>
                <a:latin typeface="Arial" charset="0"/>
              </a:rPr>
              <a:t>		c</a:t>
            </a:r>
            <a:r>
              <a:rPr lang="en-US" sz="2400" b="1">
                <a:solidFill>
                  <a:srgbClr val="FFFFFF"/>
                </a:solidFill>
                <a:latin typeface="Arial" charset="0"/>
              </a:rPr>
              <a:t>. </a:t>
            </a:r>
            <a:r>
              <a:rPr lang="en-US" sz="2400" b="1">
                <a:solidFill>
                  <a:srgbClr val="C7CBF3"/>
                </a:solidFill>
                <a:latin typeface="Arial" charset="0"/>
              </a:rPr>
              <a:t>Bantahan </a:t>
            </a:r>
            <a:r>
              <a:rPr lang="en-US" sz="2400" b="1">
                <a:solidFill>
                  <a:srgbClr val="FFFFFF"/>
                </a:solidFill>
                <a:latin typeface="Arial" charset="0"/>
              </a:rPr>
              <a:t>teman-temannya dengan Ayub </a:t>
            </a:r>
          </a:p>
          <a:p>
            <a:pPr marL="342900" indent="-342900" algn="just">
              <a:lnSpc>
                <a:spcPct val="100000"/>
              </a:lnSpc>
              <a:spcBef>
                <a:spcPct val="20000"/>
              </a:spcBef>
              <a:buClr>
                <a:schemeClr val="tx2"/>
              </a:buClr>
              <a:buFont typeface="Wingdings" charset="0"/>
              <a:buNone/>
            </a:pPr>
            <a:r>
              <a:rPr lang="en-US" sz="2400" b="1">
                <a:solidFill>
                  <a:srgbClr val="FFFFFF"/>
                </a:solidFill>
                <a:latin typeface="Arial" charset="0"/>
              </a:rPr>
              <a:t>               (pasal 4–28</a:t>
            </a:r>
            <a:r>
              <a:rPr lang="en-US" sz="2400" b="1" dirty="0">
                <a:solidFill>
                  <a:srgbClr val="FFFFFF"/>
                </a:solidFill>
                <a:latin typeface="Arial" charset="0"/>
              </a:rPr>
              <a:t>)</a:t>
            </a:r>
          </a:p>
          <a:p>
            <a:pPr marL="342900" indent="-342900" algn="just">
              <a:lnSpc>
                <a:spcPct val="100000"/>
              </a:lnSpc>
              <a:spcBef>
                <a:spcPct val="20000"/>
              </a:spcBef>
              <a:buClr>
                <a:schemeClr val="tx2"/>
              </a:buClr>
              <a:buFont typeface="Wingdings" charset="0"/>
              <a:buNone/>
            </a:pPr>
            <a:r>
              <a:rPr lang="en-US" sz="2400" b="1" dirty="0">
                <a:solidFill>
                  <a:srgbClr val="FFFFFF"/>
                </a:solidFill>
                <a:latin typeface="Arial" charset="0"/>
              </a:rPr>
              <a:t>	b</a:t>
            </a:r>
            <a:r>
              <a:rPr lang="en-US" sz="2400" b="1" baseline="30000" dirty="0">
                <a:solidFill>
                  <a:srgbClr val="FFFFFF"/>
                </a:solidFill>
                <a:latin typeface="Arial" charset="0"/>
              </a:rPr>
              <a:t>1</a:t>
            </a:r>
            <a:r>
              <a:rPr lang="en-US" sz="2400" b="1">
                <a:solidFill>
                  <a:srgbClr val="FFFFFF"/>
                </a:solidFill>
                <a:latin typeface="Arial" charset="0"/>
              </a:rPr>
              <a:t>. Penutup </a:t>
            </a:r>
            <a:r>
              <a:rPr lang="en-US" sz="2400" b="1">
                <a:solidFill>
                  <a:srgbClr val="CCFFCC"/>
                </a:solidFill>
                <a:latin typeface="Arial" charset="0"/>
              </a:rPr>
              <a:t>percakapan pribadi </a:t>
            </a:r>
            <a:r>
              <a:rPr lang="en-US" sz="2400" b="1">
                <a:solidFill>
                  <a:srgbClr val="FFFFFF"/>
                </a:solidFill>
                <a:latin typeface="Arial" charset="0"/>
              </a:rPr>
              <a:t>Ayub</a:t>
            </a:r>
            <a:r>
              <a:rPr lang="en-US" sz="2400" b="1">
                <a:solidFill>
                  <a:srgbClr val="CCFFCC"/>
                </a:solidFill>
                <a:latin typeface="Arial" charset="0"/>
              </a:rPr>
              <a:t> </a:t>
            </a:r>
            <a:r>
              <a:rPr lang="en-US" sz="2400" b="1">
                <a:solidFill>
                  <a:srgbClr val="FFFFFF"/>
                </a:solidFill>
                <a:latin typeface="Arial" charset="0"/>
              </a:rPr>
              <a:t>(pasal 29–31</a:t>
            </a:r>
            <a:r>
              <a:rPr lang="en-US" sz="2400" b="1" dirty="0">
                <a:solidFill>
                  <a:srgbClr val="FFFFFF"/>
                </a:solidFill>
                <a:latin typeface="Arial" charset="0"/>
              </a:rPr>
              <a:t>)</a:t>
            </a:r>
          </a:p>
          <a:p>
            <a:pPr marL="342900" indent="-342900" algn="just">
              <a:lnSpc>
                <a:spcPct val="100000"/>
              </a:lnSpc>
              <a:spcBef>
                <a:spcPct val="20000"/>
              </a:spcBef>
              <a:buClr>
                <a:schemeClr val="tx2"/>
              </a:buClr>
              <a:buFont typeface="Wingdings" charset="0"/>
              <a:buNone/>
            </a:pPr>
            <a:r>
              <a:rPr lang="en-US" sz="2400" b="1" dirty="0">
                <a:solidFill>
                  <a:srgbClr val="FFFFFF"/>
                </a:solidFill>
                <a:latin typeface="Arial" charset="0"/>
              </a:rPr>
              <a:t>		c</a:t>
            </a:r>
            <a:r>
              <a:rPr lang="en-US" sz="2400" b="1" baseline="30000" dirty="0">
                <a:solidFill>
                  <a:srgbClr val="FFFFFF"/>
                </a:solidFill>
                <a:latin typeface="Arial" charset="0"/>
              </a:rPr>
              <a:t>1</a:t>
            </a:r>
            <a:r>
              <a:rPr lang="en-US" sz="2400" b="1">
                <a:solidFill>
                  <a:srgbClr val="FFFFFF"/>
                </a:solidFill>
                <a:latin typeface="Arial" charset="0"/>
              </a:rPr>
              <a:t>. </a:t>
            </a:r>
            <a:r>
              <a:rPr lang="en-US" sz="2400" b="1">
                <a:solidFill>
                  <a:srgbClr val="C7CBF3"/>
                </a:solidFill>
                <a:latin typeface="Arial" charset="0"/>
              </a:rPr>
              <a:t>Bantahan </a:t>
            </a:r>
            <a:r>
              <a:rPr lang="en-US" sz="2400" b="1">
                <a:solidFill>
                  <a:srgbClr val="FFFFFF"/>
                </a:solidFill>
                <a:latin typeface="Arial" charset="0"/>
              </a:rPr>
              <a:t>Elihu dengan Ayub (pasal 32–37</a:t>
            </a:r>
            <a:r>
              <a:rPr lang="en-US" sz="2400" b="1" dirty="0">
                <a:solidFill>
                  <a:srgbClr val="FFFFFF"/>
                </a:solidFill>
                <a:latin typeface="Arial" charset="0"/>
              </a:rPr>
              <a:t>)</a:t>
            </a:r>
          </a:p>
          <a:p>
            <a:pPr marL="342900" indent="-342900" algn="just">
              <a:lnSpc>
                <a:spcPct val="100000"/>
              </a:lnSpc>
              <a:spcBef>
                <a:spcPct val="20000"/>
              </a:spcBef>
              <a:buClr>
                <a:schemeClr val="tx2"/>
              </a:buClr>
              <a:buFont typeface="Wingdings" charset="0"/>
              <a:buNone/>
            </a:pPr>
            <a:r>
              <a:rPr lang="en-US" sz="2400" b="1" dirty="0">
                <a:solidFill>
                  <a:srgbClr val="FFFFFF"/>
                </a:solidFill>
                <a:latin typeface="Arial" charset="0"/>
              </a:rPr>
              <a:t>		c</a:t>
            </a:r>
            <a:r>
              <a:rPr lang="en-US" sz="2400" b="1" baseline="30000" dirty="0">
                <a:solidFill>
                  <a:srgbClr val="FFFFFF"/>
                </a:solidFill>
                <a:latin typeface="Arial" charset="0"/>
              </a:rPr>
              <a:t>2</a:t>
            </a:r>
            <a:r>
              <a:rPr lang="en-US" sz="2400" b="1">
                <a:solidFill>
                  <a:srgbClr val="FFFFFF"/>
                </a:solidFill>
                <a:latin typeface="Arial" charset="0"/>
              </a:rPr>
              <a:t>. </a:t>
            </a:r>
            <a:r>
              <a:rPr lang="en-US" sz="2400" b="1">
                <a:solidFill>
                  <a:srgbClr val="C7CBF3"/>
                </a:solidFill>
                <a:latin typeface="Arial" charset="0"/>
              </a:rPr>
              <a:t>Bantahan </a:t>
            </a:r>
            <a:r>
              <a:rPr lang="en-US" sz="2400" b="1">
                <a:solidFill>
                  <a:srgbClr val="FFFFFF"/>
                </a:solidFill>
                <a:latin typeface="Arial" charset="0"/>
              </a:rPr>
              <a:t>Allah dengan Ayub (</a:t>
            </a:r>
            <a:r>
              <a:rPr lang="en-US" sz="2400" b="1" dirty="0">
                <a:solidFill>
                  <a:srgbClr val="FFFFFF"/>
                </a:solidFill>
                <a:latin typeface="Arial" charset="0"/>
              </a:rPr>
              <a:t>38:1–42:6)</a:t>
            </a:r>
          </a:p>
          <a:p>
            <a:pPr marL="342900" indent="-342900" algn="just">
              <a:lnSpc>
                <a:spcPct val="100000"/>
              </a:lnSpc>
              <a:spcBef>
                <a:spcPct val="20000"/>
              </a:spcBef>
              <a:buClr>
                <a:schemeClr val="tx2"/>
              </a:buClr>
              <a:buFont typeface="Wingdings" charset="0"/>
              <a:buNone/>
            </a:pPr>
            <a:r>
              <a:rPr lang="en-US" sz="2400" b="1" dirty="0">
                <a:solidFill>
                  <a:srgbClr val="FFFFFF"/>
                </a:solidFill>
                <a:latin typeface="Arial" charset="0"/>
              </a:rPr>
              <a:t>a</a:t>
            </a:r>
            <a:r>
              <a:rPr lang="en-US" sz="2400" b="1" baseline="30000" dirty="0">
                <a:solidFill>
                  <a:srgbClr val="FFFFFF"/>
                </a:solidFill>
                <a:latin typeface="Arial" charset="0"/>
              </a:rPr>
              <a:t>1</a:t>
            </a:r>
            <a:r>
              <a:rPr lang="en-US" sz="2400" b="1">
                <a:solidFill>
                  <a:srgbClr val="FFFFFF"/>
                </a:solidFill>
                <a:latin typeface="Arial" charset="0"/>
              </a:rPr>
              <a:t>. </a:t>
            </a:r>
            <a:r>
              <a:rPr lang="en-US" sz="2400" b="1">
                <a:solidFill>
                  <a:srgbClr val="FFF511"/>
                </a:solidFill>
                <a:latin typeface="Arial" charset="0"/>
              </a:rPr>
              <a:t>Narasi </a:t>
            </a:r>
            <a:r>
              <a:rPr lang="en-US" sz="2400" b="1">
                <a:solidFill>
                  <a:srgbClr val="FFFFFF"/>
                </a:solidFill>
                <a:latin typeface="Arial" charset="0"/>
              </a:rPr>
              <a:t>Penutup (42:7-17)     </a:t>
            </a:r>
            <a:r>
              <a:rPr lang="en-US" sz="1800" b="1">
                <a:solidFill>
                  <a:srgbClr val="FFFFFF"/>
                </a:solidFill>
                <a:latin typeface="Arial" charset="0"/>
              </a:rPr>
              <a:t>Zuck, </a:t>
            </a:r>
            <a:r>
              <a:rPr lang="en-US" sz="1800" b="1" i="1">
                <a:solidFill>
                  <a:srgbClr val="FFFFFF"/>
                </a:solidFill>
                <a:latin typeface="Arial" charset="0"/>
              </a:rPr>
              <a:t>Bible Knowledge Commentary</a:t>
            </a:r>
            <a:endParaRPr lang="en-US" dirty="0">
              <a:solidFill>
                <a:srgbClr val="FFFFFF"/>
              </a:solidFill>
              <a:latin typeface="Arial" charset="0"/>
            </a:endParaRPr>
          </a:p>
        </p:txBody>
      </p:sp>
      <p:sp>
        <p:nvSpPr>
          <p:cNvPr id="29705" name="Rectangle 9"/>
          <p:cNvSpPr>
            <a:spLocks noChangeArrowheads="1"/>
          </p:cNvSpPr>
          <p:nvPr/>
        </p:nvSpPr>
        <p:spPr bwMode="auto">
          <a:xfrm>
            <a:off x="304800" y="1524000"/>
            <a:ext cx="8610600" cy="914400"/>
          </a:xfrm>
          <a:prstGeom prst="rect">
            <a:avLst/>
          </a:prstGeom>
          <a:solidFill>
            <a:schemeClr val="hlink"/>
          </a:solidFill>
          <a:ln w="12700" cap="sq">
            <a:solidFill>
              <a:srgbClr val="000000"/>
            </a:solidFill>
            <a:miter lim="800000"/>
            <a:headEnd type="none" w="sm" len="sm"/>
            <a:tailEnd type="none" w="sm" len="sm"/>
          </a:ln>
          <a:effectLst/>
        </p:spPr>
        <p:txBody>
          <a:bodyPr/>
          <a:lstStyle/>
          <a:p>
            <a:pPr marL="342900" indent="-342900" algn="ctr">
              <a:lnSpc>
                <a:spcPct val="100000"/>
              </a:lnSpc>
              <a:spcBef>
                <a:spcPct val="20000"/>
              </a:spcBef>
              <a:buClr>
                <a:schemeClr val="tx2"/>
              </a:buClr>
              <a:defRPr/>
            </a:pPr>
            <a:r>
              <a:rPr lang="en-US" altLang="zh-CN" sz="2400" b="1">
                <a:solidFill>
                  <a:srgbClr val="FFFFFF"/>
                </a:solidFill>
                <a:effectLst>
                  <a:outerShdw blurRad="38100" dist="38100" dir="2700000" algn="tl">
                    <a:srgbClr val="000000"/>
                  </a:outerShdw>
                </a:effectLst>
                <a:latin typeface="Arial" charset="0"/>
                <a:ea typeface="宋体" charset="0"/>
                <a:cs typeface="宋体" charset="0"/>
              </a:rPr>
              <a:t>	A. Buku ini beralih dari narasi (bab 1–2) ke puisi (3: 1–42: 6) &amp; kemudian beralih kembali ke narasi (42:7-17). </a:t>
            </a:r>
          </a:p>
          <a:p>
            <a:pPr marL="342900" indent="-342900" algn="ctr">
              <a:lnSpc>
                <a:spcPct val="100000"/>
              </a:lnSpc>
              <a:spcBef>
                <a:spcPct val="20000"/>
              </a:spcBef>
              <a:buClr>
                <a:schemeClr val="tx2"/>
              </a:buClr>
              <a:buFont typeface="Wingdings" charset="0"/>
              <a:buNone/>
              <a:defRPr/>
            </a:pPr>
            <a:endParaRPr lang="en-US" altLang="zh-CN" sz="2400" b="1">
              <a:solidFill>
                <a:srgbClr val="FFFFFF"/>
              </a:solidFill>
              <a:effectLst>
                <a:outerShdw blurRad="38100" dist="38100" dir="2700000" algn="tl">
                  <a:srgbClr val="000000"/>
                </a:outerShdw>
              </a:effectLst>
              <a:latin typeface="Arial" charset="0"/>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9703">
                                            <p:txEl>
                                              <p:pRg st="0" end="0"/>
                                            </p:txEl>
                                          </p:spTgt>
                                        </p:tgtEl>
                                        <p:attrNameLst>
                                          <p:attrName>style.visibility</p:attrName>
                                        </p:attrNameLst>
                                      </p:cBhvr>
                                      <p:to>
                                        <p:strVal val="visible"/>
                                      </p:to>
                                    </p:set>
                                    <p:animEffect transition="in" filter="box(in)">
                                      <p:cBhvr>
                                        <p:cTn id="7" dur="500"/>
                                        <p:tgtEl>
                                          <p:spTgt spid="297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9703">
                                            <p:txEl>
                                              <p:pRg st="1" end="1"/>
                                            </p:txEl>
                                          </p:spTgt>
                                        </p:tgtEl>
                                        <p:attrNameLst>
                                          <p:attrName>style.visibility</p:attrName>
                                        </p:attrNameLst>
                                      </p:cBhvr>
                                      <p:to>
                                        <p:strVal val="visible"/>
                                      </p:to>
                                    </p:set>
                                    <p:animEffect transition="in" filter="box(in)">
                                      <p:cBhvr>
                                        <p:cTn id="12" dur="500"/>
                                        <p:tgtEl>
                                          <p:spTgt spid="297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9703">
                                            <p:txEl>
                                              <p:pRg st="2" end="2"/>
                                            </p:txEl>
                                          </p:spTgt>
                                        </p:tgtEl>
                                        <p:attrNameLst>
                                          <p:attrName>style.visibility</p:attrName>
                                        </p:attrNameLst>
                                      </p:cBhvr>
                                      <p:to>
                                        <p:strVal val="visible"/>
                                      </p:to>
                                    </p:set>
                                    <p:animEffect transition="in" filter="box(in)">
                                      <p:cBhvr>
                                        <p:cTn id="17" dur="500"/>
                                        <p:tgtEl>
                                          <p:spTgt spid="297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9703">
                                            <p:txEl>
                                              <p:pRg st="3" end="3"/>
                                            </p:txEl>
                                          </p:spTgt>
                                        </p:tgtEl>
                                        <p:attrNameLst>
                                          <p:attrName>style.visibility</p:attrName>
                                        </p:attrNameLst>
                                      </p:cBhvr>
                                      <p:to>
                                        <p:strVal val="visible"/>
                                      </p:to>
                                    </p:set>
                                    <p:animEffect transition="in" filter="box(in)">
                                      <p:cBhvr>
                                        <p:cTn id="22" dur="500"/>
                                        <p:tgtEl>
                                          <p:spTgt spid="297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9703">
                                            <p:txEl>
                                              <p:pRg st="4" end="4"/>
                                            </p:txEl>
                                          </p:spTgt>
                                        </p:tgtEl>
                                        <p:attrNameLst>
                                          <p:attrName>style.visibility</p:attrName>
                                        </p:attrNameLst>
                                      </p:cBhvr>
                                      <p:to>
                                        <p:strVal val="visible"/>
                                      </p:to>
                                    </p:set>
                                    <p:animEffect transition="in" filter="box(in)">
                                      <p:cBhvr>
                                        <p:cTn id="27" dur="500"/>
                                        <p:tgtEl>
                                          <p:spTgt spid="2970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9703">
                                            <p:txEl>
                                              <p:pRg st="5" end="5"/>
                                            </p:txEl>
                                          </p:spTgt>
                                        </p:tgtEl>
                                        <p:attrNameLst>
                                          <p:attrName>style.visibility</p:attrName>
                                        </p:attrNameLst>
                                      </p:cBhvr>
                                      <p:to>
                                        <p:strVal val="visible"/>
                                      </p:to>
                                    </p:set>
                                    <p:animEffect transition="in" filter="box(in)">
                                      <p:cBhvr>
                                        <p:cTn id="32" dur="500"/>
                                        <p:tgtEl>
                                          <p:spTgt spid="2970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9703">
                                            <p:txEl>
                                              <p:pRg st="6" end="6"/>
                                            </p:txEl>
                                          </p:spTgt>
                                        </p:tgtEl>
                                        <p:attrNameLst>
                                          <p:attrName>style.visibility</p:attrName>
                                        </p:attrNameLst>
                                      </p:cBhvr>
                                      <p:to>
                                        <p:strVal val="visible"/>
                                      </p:to>
                                    </p:set>
                                    <p:animEffect transition="in" filter="box(in)">
                                      <p:cBhvr>
                                        <p:cTn id="37" dur="500"/>
                                        <p:tgtEl>
                                          <p:spTgt spid="2970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9703">
                                            <p:txEl>
                                              <p:pRg st="7" end="7"/>
                                            </p:txEl>
                                          </p:spTgt>
                                        </p:tgtEl>
                                        <p:attrNameLst>
                                          <p:attrName>style.visibility</p:attrName>
                                        </p:attrNameLst>
                                      </p:cBhvr>
                                      <p:to>
                                        <p:strVal val="visible"/>
                                      </p:to>
                                    </p:set>
                                    <p:animEffect transition="in" filter="box(in)">
                                      <p:cBhvr>
                                        <p:cTn id="42" dur="500"/>
                                        <p:tgtEl>
                                          <p:spTgt spid="2970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9703">
                                            <p:txEl>
                                              <p:pRg st="8" end="8"/>
                                            </p:txEl>
                                          </p:spTgt>
                                        </p:tgtEl>
                                        <p:attrNameLst>
                                          <p:attrName>style.visibility</p:attrName>
                                        </p:attrNameLst>
                                      </p:cBhvr>
                                      <p:to>
                                        <p:strVal val="visible"/>
                                      </p:to>
                                    </p:set>
                                    <p:animEffect transition="in" filter="box(in)">
                                      <p:cBhvr>
                                        <p:cTn id="47" dur="500"/>
                                        <p:tgtEl>
                                          <p:spTgt spid="2970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26978" name="Text Box 2"/>
          <p:cNvSpPr txBox="1">
            <a:spLocks noChangeArrowheads="1"/>
          </p:cNvSpPr>
          <p:nvPr/>
        </p:nvSpPr>
        <p:spPr bwMode="auto">
          <a:xfrm>
            <a:off x="7808913" y="4445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357-358</a:t>
            </a:r>
          </a:p>
        </p:txBody>
      </p:sp>
      <p:sp>
        <p:nvSpPr>
          <p:cNvPr id="126979" name="Rectangle 3"/>
          <p:cNvSpPr>
            <a:spLocks noGrp="1" noChangeArrowheads="1"/>
          </p:cNvSpPr>
          <p:nvPr>
            <p:ph type="title"/>
          </p:nvPr>
        </p:nvSpPr>
        <p:spPr>
          <a:xfrm>
            <a:off x="1828800" y="152400"/>
            <a:ext cx="5562600" cy="11430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Karakteristik</a:t>
            </a:r>
            <a:endParaRPr lang="en-US">
              <a:solidFill>
                <a:srgbClr val="FFFFFF"/>
              </a:solidFill>
              <a:latin typeface="Arial Black" charset="0"/>
              <a:ea typeface="宋体" charset="0"/>
              <a:cs typeface="宋体" charset="0"/>
            </a:endParaRPr>
          </a:p>
        </p:txBody>
      </p:sp>
      <p:sp>
        <p:nvSpPr>
          <p:cNvPr id="31751" name="Rectangle 7"/>
          <p:cNvSpPr>
            <a:spLocks noChangeArrowheads="1"/>
          </p:cNvSpPr>
          <p:nvPr/>
        </p:nvSpPr>
        <p:spPr bwMode="auto">
          <a:xfrm>
            <a:off x="1447800" y="2057400"/>
            <a:ext cx="7467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514350" indent="-514350">
              <a:lnSpc>
                <a:spcPct val="100000"/>
              </a:lnSpc>
              <a:spcBef>
                <a:spcPct val="20000"/>
              </a:spcBef>
              <a:buClr>
                <a:schemeClr val="tx2"/>
              </a:buClr>
              <a:buFont typeface="Wingdings" charset="0"/>
              <a:buAutoNum type="alphaUcPeriod" startAt="2"/>
            </a:pPr>
            <a:r>
              <a:rPr lang="en-US" altLang="zh-CN" sz="2800" b="1">
                <a:solidFill>
                  <a:schemeClr val="tx1"/>
                </a:solidFill>
                <a:latin typeface="Arial" charset="0"/>
                <a:cs typeface="Arial" charset="0"/>
              </a:rPr>
              <a:t>Sebagian besar kitab Ayub berisikan dialog dalam bentuk puisi. Hal ini mungkin terasa aneh saat ini, tetapi diskusi puitis bukanlah hal yang aneh bahkan di beberapa adat budaya dewasa ini.</a:t>
            </a:r>
          </a:p>
          <a:p>
            <a:pPr marL="514350" indent="-514350">
              <a:lnSpc>
                <a:spcPct val="100000"/>
              </a:lnSpc>
              <a:spcBef>
                <a:spcPct val="20000"/>
              </a:spcBef>
              <a:buClr>
                <a:schemeClr val="tx2"/>
              </a:buClr>
              <a:buFont typeface="Wingdings" charset="0"/>
              <a:buAutoNum type="alphaUcPeriod" startAt="3"/>
            </a:pPr>
            <a:r>
              <a:rPr lang="en-US" altLang="zh-CN" sz="2800" b="1">
                <a:solidFill>
                  <a:schemeClr val="tx1"/>
                </a:solidFill>
                <a:latin typeface="Arial" charset="0"/>
                <a:cs typeface="Arial" charset="0"/>
              </a:rPr>
              <a:t>Pertanyaan utama dalam kitab ini, "Mengapa orang benar menderita?" tidak pernah dijawab secara spesifik (kecuali karena Tuhan adalah Tuhan)!</a:t>
            </a:r>
            <a:endParaRPr lang="en-US" altLang="zh-CN" sz="2800" b="1" dirty="0">
              <a:solidFill>
                <a:schemeClr val="tx1"/>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1">
                                            <p:txEl>
                                              <p:pRg st="0" end="0"/>
                                            </p:txEl>
                                          </p:spTgt>
                                        </p:tgtEl>
                                        <p:attrNameLst>
                                          <p:attrName>style.visibility</p:attrName>
                                        </p:attrNameLst>
                                      </p:cBhvr>
                                      <p:to>
                                        <p:strVal val="visible"/>
                                      </p:to>
                                    </p:set>
                                    <p:anim calcmode="lin" valueType="num">
                                      <p:cBhvr additive="base">
                                        <p:cTn id="7" dur="500" fill="hold"/>
                                        <p:tgtEl>
                                          <p:spTgt spid="317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7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51">
                                            <p:txEl>
                                              <p:pRg st="1" end="1"/>
                                            </p:txEl>
                                          </p:spTgt>
                                        </p:tgtEl>
                                        <p:attrNameLst>
                                          <p:attrName>style.visibility</p:attrName>
                                        </p:attrNameLst>
                                      </p:cBhvr>
                                      <p:to>
                                        <p:strVal val="visible"/>
                                      </p:to>
                                    </p:set>
                                    <p:anim calcmode="lin" valueType="num">
                                      <p:cBhvr additive="base">
                                        <p:cTn id="13" dur="500" fill="hold"/>
                                        <p:tgtEl>
                                          <p:spTgt spid="317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5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1"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descr="Job by Bonnat from Wikipedi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054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89" name="Title 1"/>
          <p:cNvSpPr>
            <a:spLocks noGrp="1"/>
          </p:cNvSpPr>
          <p:nvPr>
            <p:ph type="title"/>
          </p:nvPr>
        </p:nvSpPr>
        <p:spPr>
          <a:xfrm>
            <a:off x="3707904" y="609600"/>
            <a:ext cx="5436096" cy="1235075"/>
          </a:xfrm>
        </p:spPr>
        <p:txBody>
          <a:bodyPr rtlCol="0">
            <a:noAutofit/>
          </a:bodyPr>
          <a:lstStyle/>
          <a:p>
            <a:pPr fontAlgn="auto">
              <a:spcAft>
                <a:spcPts val="0"/>
              </a:spcAft>
              <a:defRPr/>
            </a:pPr>
            <a:r>
              <a:rPr lang="en-US" sz="4800" b="1">
                <a:latin typeface="Arial" charset="0"/>
                <a:ea typeface="+mj-ea"/>
                <a:cs typeface="+mj-cs"/>
              </a:rPr>
              <a:t>Apakah Allah menjawab Ayub?</a:t>
            </a:r>
            <a:endParaRPr lang="en-US" sz="4800" b="1" dirty="0">
              <a:latin typeface="Arial" charset="0"/>
              <a:ea typeface="+mj-ea"/>
              <a:cs typeface="+mj-cs"/>
            </a:endParaRPr>
          </a:p>
        </p:txBody>
      </p:sp>
      <p:sp>
        <p:nvSpPr>
          <p:cNvPr id="5" name="Title 1"/>
          <p:cNvSpPr txBox="1">
            <a:spLocks/>
          </p:cNvSpPr>
          <p:nvPr/>
        </p:nvSpPr>
        <p:spPr bwMode="auto">
          <a:xfrm>
            <a:off x="4643438" y="2708275"/>
            <a:ext cx="4500562" cy="123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fontAlgn="auto">
              <a:spcAft>
                <a:spcPts val="0"/>
              </a:spcAft>
              <a:defRPr/>
            </a:pPr>
            <a:r>
              <a:rPr lang="en-US" sz="4800" b="1">
                <a:latin typeface="Arial" charset="0"/>
                <a:ea typeface="+mj-ea"/>
                <a:cs typeface="+mj-cs"/>
              </a:rPr>
              <a:t>Bagaimana?</a:t>
            </a:r>
            <a:endParaRPr lang="en-US" sz="4800" b="1" dirty="0">
              <a:latin typeface="Arial" charset="0"/>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Rectangle 25"/>
          <p:cNvSpPr>
            <a:spLocks noGrp="1" noChangeArrowheads="1"/>
          </p:cNvSpPr>
          <p:nvPr>
            <p:ph type="title" idx="4294967295"/>
          </p:nvPr>
        </p:nvSpPr>
        <p:spPr>
          <a:xfrm>
            <a:off x="0" y="0"/>
            <a:ext cx="2590800" cy="304800"/>
          </a:xfrm>
        </p:spPr>
        <p:txBody>
          <a:bodyPr/>
          <a:lstStyle/>
          <a:p>
            <a:pPr eaLnBrk="1" hangingPunct="1">
              <a:defRPr/>
            </a:pPr>
            <a:r>
              <a:rPr lang="en-US" sz="2000">
                <a:latin typeface="Arial" charset="0"/>
                <a:ea typeface="ＭＳ Ｐゴシック" charset="0"/>
                <a:cs typeface="Arial" charset="0"/>
              </a:rPr>
              <a:t>Book Chart</a:t>
            </a:r>
          </a:p>
        </p:txBody>
      </p:sp>
      <p:graphicFrame>
        <p:nvGraphicFramePr>
          <p:cNvPr id="25" name="Table 24"/>
          <p:cNvGraphicFramePr>
            <a:graphicFrameLocks noGrp="1"/>
          </p:cNvGraphicFramePr>
          <p:nvPr>
            <p:extLst/>
          </p:nvPr>
        </p:nvGraphicFramePr>
        <p:xfrm>
          <a:off x="-72009" y="-27384"/>
          <a:ext cx="9252521" cy="6922933"/>
        </p:xfrm>
        <a:graphic>
          <a:graphicData uri="http://schemas.openxmlformats.org/drawingml/2006/table">
            <a:tbl>
              <a:tblPr/>
              <a:tblGrid>
                <a:gridCol w="1128856">
                  <a:extLst>
                    <a:ext uri="{9D8B030D-6E8A-4147-A177-3AD203B41FA5}">
                      <a16:colId xmlns:a16="http://schemas.microsoft.com/office/drawing/2014/main" val="20000"/>
                    </a:ext>
                  </a:extLst>
                </a:gridCol>
                <a:gridCol w="964893">
                  <a:extLst>
                    <a:ext uri="{9D8B030D-6E8A-4147-A177-3AD203B41FA5}">
                      <a16:colId xmlns:a16="http://schemas.microsoft.com/office/drawing/2014/main" val="20001"/>
                    </a:ext>
                  </a:extLst>
                </a:gridCol>
                <a:gridCol w="929534">
                  <a:extLst>
                    <a:ext uri="{9D8B030D-6E8A-4147-A177-3AD203B41FA5}">
                      <a16:colId xmlns:a16="http://schemas.microsoft.com/office/drawing/2014/main" val="20002"/>
                    </a:ext>
                  </a:extLst>
                </a:gridCol>
                <a:gridCol w="874351">
                  <a:extLst>
                    <a:ext uri="{9D8B030D-6E8A-4147-A177-3AD203B41FA5}">
                      <a16:colId xmlns:a16="http://schemas.microsoft.com/office/drawing/2014/main" val="20003"/>
                    </a:ext>
                  </a:extLst>
                </a:gridCol>
                <a:gridCol w="874351">
                  <a:extLst>
                    <a:ext uri="{9D8B030D-6E8A-4147-A177-3AD203B41FA5}">
                      <a16:colId xmlns:a16="http://schemas.microsoft.com/office/drawing/2014/main" val="20004"/>
                    </a:ext>
                  </a:extLst>
                </a:gridCol>
                <a:gridCol w="1092939">
                  <a:extLst>
                    <a:ext uri="{9D8B030D-6E8A-4147-A177-3AD203B41FA5}">
                      <a16:colId xmlns:a16="http://schemas.microsoft.com/office/drawing/2014/main" val="20005"/>
                    </a:ext>
                  </a:extLst>
                </a:gridCol>
                <a:gridCol w="874351">
                  <a:extLst>
                    <a:ext uri="{9D8B030D-6E8A-4147-A177-3AD203B41FA5}">
                      <a16:colId xmlns:a16="http://schemas.microsoft.com/office/drawing/2014/main" val="20006"/>
                    </a:ext>
                  </a:extLst>
                </a:gridCol>
                <a:gridCol w="1311526">
                  <a:extLst>
                    <a:ext uri="{9D8B030D-6E8A-4147-A177-3AD203B41FA5}">
                      <a16:colId xmlns:a16="http://schemas.microsoft.com/office/drawing/2014/main" val="20007"/>
                    </a:ext>
                  </a:extLst>
                </a:gridCol>
                <a:gridCol w="1201720">
                  <a:extLst>
                    <a:ext uri="{9D8B030D-6E8A-4147-A177-3AD203B41FA5}">
                      <a16:colId xmlns:a16="http://schemas.microsoft.com/office/drawing/2014/main" val="20008"/>
                    </a:ext>
                  </a:extLst>
                </a:gridCol>
              </a:tblGrid>
              <a:tr h="6206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000" b="1" i="0" u="none" strike="noStrike" cap="none" normalizeH="0" baseline="0" dirty="0" err="1">
                          <a:ln>
                            <a:noFill/>
                          </a:ln>
                          <a:solidFill>
                            <a:srgbClr val="FFFFFF"/>
                          </a:solidFill>
                          <a:effectLst/>
                          <a:latin typeface="Arial" charset="0"/>
                          <a:ea typeface="ＭＳ Ｐゴシック" charset="0"/>
                          <a:cs typeface="Arial" charset="0"/>
                        </a:rPr>
                        <a:t>Ayub</a:t>
                      </a:r>
                      <a:r>
                        <a:rPr kumimoji="1" lang="en-US" altLang="ja-JP" sz="2000" b="1" i="0" u="none" strike="noStrike" cap="none" normalizeH="0" baseline="0" dirty="0">
                          <a:ln>
                            <a:noFill/>
                          </a:ln>
                          <a:solidFill>
                            <a:srgbClr val="FFFFFF"/>
                          </a:solidFill>
                          <a:effectLst/>
                          <a:latin typeface="Arial" charset="0"/>
                          <a:ea typeface="ＭＳ Ｐゴシック" charset="0"/>
                          <a:cs typeface="Arial" charset="0"/>
                        </a:rPr>
                        <a:t>: Hal Yang </a:t>
                      </a:r>
                      <a:r>
                        <a:rPr kumimoji="1" lang="en-US" altLang="ja-JP" sz="2000" b="1" i="0" u="none" strike="noStrike" cap="none" normalizeH="0" baseline="0" dirty="0" err="1">
                          <a:ln>
                            <a:noFill/>
                          </a:ln>
                          <a:solidFill>
                            <a:srgbClr val="FFFFFF"/>
                          </a:solidFill>
                          <a:effectLst/>
                          <a:latin typeface="Arial" charset="0"/>
                          <a:ea typeface="ＭＳ Ｐゴシック" charset="0"/>
                          <a:cs typeface="Arial" charset="0"/>
                        </a:rPr>
                        <a:t>Tak</a:t>
                      </a:r>
                      <a:r>
                        <a:rPr kumimoji="1" lang="en-US" altLang="ja-JP" sz="2000" b="1" i="0" u="none" strike="noStrike" cap="none" normalizeH="0" baseline="0" dirty="0">
                          <a:ln>
                            <a:noFill/>
                          </a:ln>
                          <a:solidFill>
                            <a:srgbClr val="FFFFFF"/>
                          </a:solidFill>
                          <a:effectLst/>
                          <a:latin typeface="Arial" charset="0"/>
                          <a:ea typeface="ＭＳ Ｐゴシック" charset="0"/>
                          <a:cs typeface="Arial" charset="0"/>
                        </a:rPr>
                        <a:t> </a:t>
                      </a:r>
                      <a:r>
                        <a:rPr kumimoji="1" lang="en-US" altLang="ja-JP" sz="2000" b="1" i="0" u="none" strike="noStrike" cap="none" normalizeH="0" baseline="0" dirty="0" err="1">
                          <a:ln>
                            <a:noFill/>
                          </a:ln>
                          <a:solidFill>
                            <a:srgbClr val="FFFFFF"/>
                          </a:solidFill>
                          <a:effectLst/>
                          <a:latin typeface="Arial" charset="0"/>
                          <a:ea typeface="ＭＳ Ｐゴシック" charset="0"/>
                          <a:cs typeface="Arial" charset="0"/>
                        </a:rPr>
                        <a:t>Dapat</a:t>
                      </a:r>
                      <a:r>
                        <a:rPr kumimoji="1" lang="en-US" altLang="ja-JP" sz="2000" b="1" i="0" u="none" strike="noStrike" cap="none" normalizeH="0" baseline="0" dirty="0">
                          <a:ln>
                            <a:noFill/>
                          </a:ln>
                          <a:solidFill>
                            <a:srgbClr val="FFFFFF"/>
                          </a:solidFill>
                          <a:effectLst/>
                          <a:latin typeface="Arial" charset="0"/>
                          <a:ea typeface="ＭＳ Ｐゴシック" charset="0"/>
                          <a:cs typeface="Arial" charset="0"/>
                        </a:rPr>
                        <a:t> </a:t>
                      </a:r>
                      <a:r>
                        <a:rPr kumimoji="1" lang="en-US" altLang="ja-JP" sz="2000" b="1" i="0" u="none" strike="noStrike" cap="none" normalizeH="0" baseline="0" dirty="0" err="1">
                          <a:ln>
                            <a:noFill/>
                          </a:ln>
                          <a:solidFill>
                            <a:srgbClr val="FFFFFF"/>
                          </a:solidFill>
                          <a:effectLst/>
                          <a:latin typeface="Arial" charset="0"/>
                          <a:ea typeface="ＭＳ Ｐゴシック" charset="0"/>
                          <a:cs typeface="Arial" charset="0"/>
                        </a:rPr>
                        <a:t>Dipahami</a:t>
                      </a:r>
                      <a:r>
                        <a:rPr kumimoji="1" lang="en-US" altLang="ja-JP" sz="2000" b="1" i="0" u="none" strike="noStrike" cap="none" normalizeH="0" baseline="0" dirty="0">
                          <a:ln>
                            <a:noFill/>
                          </a:ln>
                          <a:solidFill>
                            <a:srgbClr val="FFFFFF"/>
                          </a:solidFill>
                          <a:effectLst/>
                          <a:latin typeface="Arial" charset="0"/>
                          <a:ea typeface="ＭＳ Ｐゴシック" charset="0"/>
                          <a:cs typeface="Arial" charset="0"/>
                        </a:rPr>
                        <a:t> </a:t>
                      </a:r>
                      <a:r>
                        <a:rPr kumimoji="1" lang="en-US" altLang="ja-JP" sz="2000" b="1" i="0" u="none" strike="noStrike" cap="none" normalizeH="0" baseline="0" dirty="0" err="1">
                          <a:ln>
                            <a:noFill/>
                          </a:ln>
                          <a:solidFill>
                            <a:srgbClr val="FFFFFF"/>
                          </a:solidFill>
                          <a:effectLst/>
                          <a:latin typeface="Arial" charset="0"/>
                          <a:ea typeface="ＭＳ Ｐゴシック" charset="0"/>
                          <a:cs typeface="Arial" charset="0"/>
                        </a:rPr>
                        <a:t>Menggambarkan</a:t>
                      </a:r>
                      <a:r>
                        <a:rPr kumimoji="1" lang="en-US" altLang="ja-JP" sz="2000" b="1" i="0" u="none" strike="noStrike" cap="none" normalizeH="0" baseline="0" dirty="0">
                          <a:ln>
                            <a:noFill/>
                          </a:ln>
                          <a:solidFill>
                            <a:srgbClr val="FFFFFF"/>
                          </a:solidFill>
                          <a:effectLst/>
                          <a:latin typeface="Arial" charset="0"/>
                          <a:ea typeface="ＭＳ Ｐゴシック" charset="0"/>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000" b="1" i="0" u="none" strike="noStrike" cap="none" normalizeH="0" baseline="0" dirty="0" err="1">
                          <a:ln>
                            <a:noFill/>
                          </a:ln>
                          <a:solidFill>
                            <a:srgbClr val="FFFFFF"/>
                          </a:solidFill>
                          <a:effectLst/>
                          <a:latin typeface="Arial" charset="0"/>
                          <a:ea typeface="ＭＳ Ｐゴシック" charset="0"/>
                          <a:cs typeface="Arial" charset="0"/>
                        </a:rPr>
                        <a:t>Penderitaan</a:t>
                      </a:r>
                      <a:r>
                        <a:rPr kumimoji="1" lang="en-US" altLang="ja-JP" sz="2000" b="1" i="0" u="none" strike="noStrike" cap="none" normalizeH="0" baseline="0" dirty="0">
                          <a:ln>
                            <a:noFill/>
                          </a:ln>
                          <a:solidFill>
                            <a:srgbClr val="FFFFFF"/>
                          </a:solidFill>
                          <a:effectLst/>
                          <a:latin typeface="Arial" charset="0"/>
                          <a:ea typeface="ＭＳ Ｐゴシック" charset="0"/>
                          <a:cs typeface="Arial" charset="0"/>
                        </a:rPr>
                        <a:t> Orang </a:t>
                      </a:r>
                      <a:r>
                        <a:rPr kumimoji="1" lang="en-US" altLang="ja-JP" sz="2000" b="1" i="0" u="none" strike="noStrike" cap="none" normalizeH="0" baseline="0" dirty="0" err="1">
                          <a:ln>
                            <a:noFill/>
                          </a:ln>
                          <a:solidFill>
                            <a:srgbClr val="FFFFFF"/>
                          </a:solidFill>
                          <a:effectLst/>
                          <a:latin typeface="Arial" charset="0"/>
                          <a:ea typeface="ＭＳ Ｐゴシック" charset="0"/>
                          <a:cs typeface="Arial" charset="0"/>
                        </a:rPr>
                        <a:t>Benar</a:t>
                      </a:r>
                      <a:endParaRPr kumimoji="0" lang="en-US" sz="20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5412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kern="1200" cap="none" normalizeH="0" baseline="0" dirty="0" err="1">
                          <a:ln>
                            <a:noFill/>
                          </a:ln>
                          <a:solidFill>
                            <a:srgbClr val="000090"/>
                          </a:solidFill>
                          <a:effectLst/>
                          <a:latin typeface="Arial" charset="0"/>
                          <a:ea typeface="ＭＳ Ｐゴシック" charset="0"/>
                          <a:cs typeface="Arial" charset="0"/>
                        </a:rPr>
                        <a:t>Penderitaan</a:t>
                      </a:r>
                      <a:r>
                        <a:rPr kumimoji="1" lang="en-US" sz="1800" b="1" i="0" u="none" strike="noStrike" kern="1200" cap="none" normalizeH="0" baseline="0" dirty="0">
                          <a:ln>
                            <a:noFill/>
                          </a:ln>
                          <a:solidFill>
                            <a:srgbClr val="000090"/>
                          </a:solidFill>
                          <a:effectLst/>
                          <a:latin typeface="Arial" charset="0"/>
                          <a:ea typeface="ＭＳ Ｐゴシック" charset="0"/>
                          <a:cs typeface="Arial" charset="0"/>
                        </a:rPr>
                        <a:t> Orang </a:t>
                      </a:r>
                      <a:r>
                        <a:rPr kumimoji="1" lang="en-US" sz="1800" b="1" i="0" u="none" strike="noStrike" kern="1200" cap="none" normalizeH="0" baseline="0" dirty="0" err="1">
                          <a:ln>
                            <a:noFill/>
                          </a:ln>
                          <a:solidFill>
                            <a:srgbClr val="000090"/>
                          </a:solidFill>
                          <a:effectLst/>
                          <a:latin typeface="Arial" charset="0"/>
                          <a:ea typeface="ＭＳ Ｐゴシック" charset="0"/>
                          <a:cs typeface="Arial" charset="0"/>
                        </a:rPr>
                        <a:t>Benar</a:t>
                      </a:r>
                      <a:endParaRPr kumimoji="1" lang="en-US" sz="1800" b="1" i="0" u="none" strike="noStrike" kern="1200" cap="none" normalizeH="0" baseline="0" dirty="0">
                        <a:ln>
                          <a:noFill/>
                        </a:ln>
                        <a:solidFill>
                          <a:srgbClr val="00009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kern="1200" cap="none" normalizeH="0" baseline="0" dirty="0">
                          <a:ln>
                            <a:noFill/>
                          </a:ln>
                          <a:solidFill>
                            <a:srgbClr val="000090"/>
                          </a:solidFill>
                          <a:effectLst/>
                          <a:latin typeface="Arial" charset="0"/>
                          <a:ea typeface="ＭＳ Ｐゴシック" charset="0"/>
                          <a:cs typeface="Arial" charset="0"/>
                        </a:rPr>
                        <a:t>Dialog Yang </a:t>
                      </a:r>
                      <a:r>
                        <a:rPr kumimoji="1" lang="en-GB" sz="1800" b="1" i="0" u="none" strike="noStrike" kern="1200" cap="none" normalizeH="0" baseline="0" dirty="0" err="1">
                          <a:ln>
                            <a:noFill/>
                          </a:ln>
                          <a:solidFill>
                            <a:srgbClr val="000090"/>
                          </a:solidFill>
                          <a:effectLst/>
                          <a:latin typeface="Arial" charset="0"/>
                          <a:ea typeface="ＭＳ Ｐゴシック" charset="0"/>
                          <a:cs typeface="Arial" charset="0"/>
                        </a:rPr>
                        <a:t>Tidak</a:t>
                      </a:r>
                      <a:r>
                        <a:rPr kumimoji="1" lang="en-GB" sz="1800" b="1" i="0" u="none" strike="noStrike" kern="1200" cap="none" normalizeH="0" baseline="0" dirty="0">
                          <a:ln>
                            <a:noFill/>
                          </a:ln>
                          <a:solidFill>
                            <a:srgbClr val="000090"/>
                          </a:solidFill>
                          <a:effectLst/>
                          <a:latin typeface="Arial" charset="0"/>
                          <a:ea typeface="ＭＳ Ｐゴシック" charset="0"/>
                          <a:cs typeface="Arial" charset="0"/>
                        </a:rPr>
                        <a:t> </a:t>
                      </a:r>
                      <a:r>
                        <a:rPr kumimoji="1" lang="en-GB" sz="1800" b="1" i="0" u="none" strike="noStrike" kern="1200" cap="none" normalizeH="0" baseline="0" dirty="0" err="1">
                          <a:ln>
                            <a:noFill/>
                          </a:ln>
                          <a:solidFill>
                            <a:srgbClr val="000090"/>
                          </a:solidFill>
                          <a:effectLst/>
                          <a:latin typeface="Arial" charset="0"/>
                          <a:ea typeface="ＭＳ Ｐゴシック" charset="0"/>
                          <a:cs typeface="Arial" charset="0"/>
                        </a:rPr>
                        <a:t>Berhasil</a:t>
                      </a:r>
                      <a:r>
                        <a:rPr kumimoji="1" lang="en-GB" sz="1800" b="1" i="0" u="none" strike="noStrike" kern="1200" cap="none" normalizeH="0" baseline="0" dirty="0">
                          <a:ln>
                            <a:noFill/>
                          </a:ln>
                          <a:solidFill>
                            <a:srgbClr val="000090"/>
                          </a:solidFill>
                          <a:effectLst/>
                          <a:latin typeface="Arial" charset="0"/>
                          <a:ea typeface="ＭＳ Ｐゴシック" charset="0"/>
                          <a:cs typeface="Arial" charset="0"/>
                        </a:rPr>
                        <a:t> </a:t>
                      </a:r>
                      <a:r>
                        <a:rPr kumimoji="1" lang="en-GB" sz="1800" b="1" i="0" u="none" strike="noStrike" kern="1200" cap="none" normalizeH="0" baseline="0" dirty="0" err="1">
                          <a:ln>
                            <a:noFill/>
                          </a:ln>
                          <a:solidFill>
                            <a:srgbClr val="000090"/>
                          </a:solidFill>
                          <a:effectLst/>
                          <a:latin typeface="Arial" charset="0"/>
                          <a:ea typeface="ＭＳ Ｐゴシック" charset="0"/>
                          <a:cs typeface="Arial" charset="0"/>
                        </a:rPr>
                        <a:t>Dengan</a:t>
                      </a:r>
                      <a:r>
                        <a:rPr kumimoji="1" lang="en-GB" sz="1800" b="1" i="0" u="none" strike="noStrike" kern="1200" cap="none" normalizeH="0" baseline="0" dirty="0">
                          <a:ln>
                            <a:noFill/>
                          </a:ln>
                          <a:solidFill>
                            <a:srgbClr val="000090"/>
                          </a:solidFill>
                          <a:effectLst/>
                          <a:latin typeface="Arial" charset="0"/>
                          <a:ea typeface="ＭＳ Ｐゴシック" charset="0"/>
                          <a:cs typeface="Arial" charset="0"/>
                        </a:rPr>
                        <a:t> </a:t>
                      </a:r>
                      <a:r>
                        <a:rPr kumimoji="1" lang="en-GB" sz="1800" b="1" i="0" u="none" strike="noStrike" kern="1200" cap="none" normalizeH="0" baseline="0" dirty="0" err="1">
                          <a:ln>
                            <a:noFill/>
                          </a:ln>
                          <a:solidFill>
                            <a:srgbClr val="000090"/>
                          </a:solidFill>
                          <a:effectLst/>
                          <a:latin typeface="Arial" charset="0"/>
                          <a:ea typeface="ＭＳ Ｐゴシック" charset="0"/>
                          <a:cs typeface="Arial" charset="0"/>
                        </a:rPr>
                        <a:t>Baik</a:t>
                      </a:r>
                      <a:endParaRPr kumimoji="1" lang="en-US" sz="1800" b="1" i="0" u="none" strike="noStrike" kern="1200" cap="none" normalizeH="0" baseline="0" dirty="0">
                        <a:ln>
                          <a:noFill/>
                        </a:ln>
                        <a:solidFill>
                          <a:srgbClr val="00009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kern="1200" cap="none" normalizeH="0" baseline="0" dirty="0" err="1">
                          <a:ln>
                            <a:noFill/>
                          </a:ln>
                          <a:solidFill>
                            <a:srgbClr val="000090"/>
                          </a:solidFill>
                          <a:effectLst/>
                          <a:latin typeface="Arial" charset="0"/>
                          <a:ea typeface="ＭＳ Ｐゴシック" charset="0"/>
                          <a:cs typeface="Arial" charset="0"/>
                        </a:rPr>
                        <a:t>Pemulihan</a:t>
                      </a:r>
                      <a:endParaRPr kumimoji="1" lang="en-US" sz="1800" b="1" i="0" u="none" strike="noStrike" kern="1200" cap="none" normalizeH="0" baseline="0" dirty="0">
                        <a:ln>
                          <a:noFill/>
                        </a:ln>
                        <a:solidFill>
                          <a:srgbClr val="00009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extLst>
                  <a:ext uri="{0D108BD9-81ED-4DB2-BD59-A6C34878D82A}">
                    <a16:rowId xmlns:a16="http://schemas.microsoft.com/office/drawing/2014/main" val="10001"/>
                  </a:ext>
                </a:extLst>
              </a:tr>
              <a:tr h="69653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err="1">
                          <a:ln>
                            <a:noFill/>
                          </a:ln>
                          <a:solidFill>
                            <a:srgbClr val="000090"/>
                          </a:solidFill>
                          <a:effectLst/>
                          <a:latin typeface="Arial" charset="0"/>
                          <a:ea typeface="ＭＳ Ｐゴシック" charset="0"/>
                          <a:cs typeface="Arial" charset="0"/>
                        </a:rPr>
                        <a:t>Pasal</a:t>
                      </a:r>
                      <a:r>
                        <a:rPr kumimoji="1" lang="en-GB" sz="1800" b="1" i="0" u="none" strike="noStrike" cap="none" normalizeH="0" baseline="0" dirty="0">
                          <a:ln>
                            <a:noFill/>
                          </a:ln>
                          <a:solidFill>
                            <a:srgbClr val="000090"/>
                          </a:solidFill>
                          <a:effectLst/>
                          <a:latin typeface="Arial" charset="0"/>
                          <a:ea typeface="ＭＳ Ｐゴシック" charset="0"/>
                          <a:cs typeface="Arial" charset="0"/>
                        </a:rPr>
                        <a:t> 1–2</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rgbClr val="000090"/>
                          </a:solidFill>
                          <a:effectLst/>
                          <a:latin typeface="Tahoma" charset="0"/>
                          <a:ea typeface="ＭＳ Ｐゴシック" charset="0"/>
                          <a:cs typeface="ＭＳ Ｐゴシック" charset="0"/>
                        </a:rPr>
                        <a:t>Pasal</a:t>
                      </a:r>
                      <a:r>
                        <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rPr>
                        <a:t> 3–41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err="1">
                          <a:ln>
                            <a:noFill/>
                          </a:ln>
                          <a:solidFill>
                            <a:srgbClr val="000090"/>
                          </a:solidFill>
                          <a:effectLst/>
                          <a:latin typeface="Arial" charset="0"/>
                          <a:ea typeface="ＭＳ Ｐゴシック" charset="0"/>
                          <a:cs typeface="Arial" charset="0"/>
                        </a:rPr>
                        <a:t>Pasal</a:t>
                      </a:r>
                      <a:r>
                        <a:rPr kumimoji="1" lang="en-GB" sz="1800" b="1" i="0" u="none" strike="noStrike" cap="none" normalizeH="0" baseline="0" dirty="0">
                          <a:ln>
                            <a:noFill/>
                          </a:ln>
                          <a:solidFill>
                            <a:srgbClr val="000090"/>
                          </a:solidFill>
                          <a:effectLst/>
                          <a:latin typeface="Arial" charset="0"/>
                          <a:ea typeface="ＭＳ Ｐゴシック" charset="0"/>
                          <a:cs typeface="Arial" charset="0"/>
                        </a:rPr>
                        <a:t> 42</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2"/>
                  </a:ext>
                </a:extLst>
              </a:tr>
              <a:tr h="69224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err="1">
                          <a:ln>
                            <a:noFill/>
                          </a:ln>
                          <a:solidFill>
                            <a:srgbClr val="000090"/>
                          </a:solidFill>
                          <a:effectLst/>
                          <a:latin typeface="Arial" charset="0"/>
                          <a:ea typeface="ＭＳ Ｐゴシック" charset="0"/>
                          <a:cs typeface="Arial" charset="0"/>
                        </a:rPr>
                        <a:t>Dilema</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Tahoma" charset="0"/>
                          <a:ea typeface="ＭＳ Ｐゴシック" charset="0"/>
                          <a:cs typeface="ＭＳ Ｐゴシック" charset="0"/>
                        </a:rPr>
                        <a:t>Debat</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Pelepasan</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extLst>
                  <a:ext uri="{0D108BD9-81ED-4DB2-BD59-A6C34878D82A}">
                    <a16:rowId xmlns:a16="http://schemas.microsoft.com/office/drawing/2014/main" val="10003"/>
                  </a:ext>
                </a:extLst>
              </a:tr>
              <a:tr h="64807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err="1">
                          <a:ln>
                            <a:noFill/>
                          </a:ln>
                          <a:solidFill>
                            <a:srgbClr val="000090"/>
                          </a:solidFill>
                          <a:effectLst/>
                          <a:latin typeface="Arial" charset="0"/>
                          <a:ea typeface="ＭＳ Ｐゴシック" charset="0"/>
                          <a:cs typeface="Arial" charset="0"/>
                        </a:rPr>
                        <a:t>Kehancuran</a:t>
                      </a:r>
                      <a:endParaRPr kumimoji="1" lang="en-GB" sz="1800" b="1" i="0" u="none" strike="noStrike" cap="none" normalizeH="0" baseline="0" dirty="0">
                        <a:ln>
                          <a:noFill/>
                        </a:ln>
                        <a:solidFill>
                          <a:srgbClr val="00009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rgbClr val="000090"/>
                          </a:solidFill>
                          <a:effectLst/>
                          <a:latin typeface="Tahoma" charset="0"/>
                          <a:ea typeface="ＭＳ Ｐゴシック" charset="0"/>
                          <a:cs typeface="ＭＳ Ｐゴシック" charset="0"/>
                        </a:rPr>
                        <a:t>Alasan-alasan</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err="1">
                          <a:ln>
                            <a:noFill/>
                          </a:ln>
                          <a:solidFill>
                            <a:srgbClr val="000090"/>
                          </a:solidFill>
                          <a:effectLst/>
                          <a:latin typeface="Arial" charset="0"/>
                          <a:ea typeface="ＭＳ Ｐゴシック" charset="0"/>
                          <a:cs typeface="Arial" charset="0"/>
                        </a:rPr>
                        <a:t>Pertobatan</a:t>
                      </a:r>
                      <a:endParaRPr kumimoji="1" lang="en-GB" sz="1800" b="1" i="0" u="none" strike="noStrike" cap="none" normalizeH="0" baseline="0" dirty="0">
                        <a:ln>
                          <a:noFill/>
                        </a:ln>
                        <a:solidFill>
                          <a:srgbClr val="00009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4"/>
                  </a:ext>
                </a:extLst>
              </a:tr>
              <a:tr h="61011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Prosa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Puisi</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Prosa</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extLst>
                  <a:ext uri="{0D108BD9-81ED-4DB2-BD59-A6C34878D82A}">
                    <a16:rowId xmlns:a16="http://schemas.microsoft.com/office/drawing/2014/main" val="10005"/>
                  </a:ext>
                </a:extLst>
              </a:tr>
              <a:tr h="75412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Langit dan bumi</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Tanah Us</a:t>
                      </a:r>
                      <a:br>
                        <a:rPr kumimoji="1" lang="en-GB" sz="1800" b="1" i="0" u="none" strike="noStrike" cap="none" normalizeH="0" baseline="0">
                          <a:ln>
                            <a:noFill/>
                          </a:ln>
                          <a:solidFill>
                            <a:srgbClr val="000090"/>
                          </a:solidFill>
                          <a:effectLst/>
                          <a:latin typeface="Arial" charset="0"/>
                          <a:ea typeface="ＭＳ Ｐゴシック" charset="0"/>
                          <a:cs typeface="Arial" charset="0"/>
                        </a:rPr>
                      </a:br>
                      <a:r>
                        <a:rPr kumimoji="1" lang="en-GB" sz="1800" b="1" i="0" u="none" strike="noStrike" cap="none" normalizeH="0" baseline="0">
                          <a:ln>
                            <a:noFill/>
                          </a:ln>
                          <a:solidFill>
                            <a:srgbClr val="000090"/>
                          </a:solidFill>
                          <a:effectLst/>
                          <a:latin typeface="Arial" charset="0"/>
                          <a:ea typeface="ＭＳ Ｐゴシック" charset="0"/>
                          <a:cs typeface="Arial" charset="0"/>
                        </a:rPr>
                        <a:t>(Arab Utara)</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Langit dan bumi</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6"/>
                  </a:ext>
                </a:extLst>
              </a:tr>
              <a:tr h="11117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Karakter Ayub</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Serang-an Iblis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Sahabat-sahabat Ayub</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Siklus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Ayub</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Elihu</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Allah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Ketaatan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Berkat</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7"/>
                  </a:ext>
                </a:extLst>
              </a:tr>
              <a:tr h="52468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1:1-5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1:6–2:10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2:11-13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3–26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27–31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32–37</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38–41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42:1-9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42:10-17</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430207">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Arial" charset="0"/>
                          <a:ea typeface="ＭＳ Ｐゴシック" charset="0"/>
                          <a:cs typeface="Arial" charset="0"/>
                        </a:rPr>
                        <a:t>Zaman </a:t>
                      </a:r>
                      <a:r>
                        <a:rPr kumimoji="0" lang="en-US" sz="1800" b="1" i="0" u="none" strike="noStrike" cap="none" normalizeH="0" baseline="0" dirty="0" err="1">
                          <a:ln>
                            <a:noFill/>
                          </a:ln>
                          <a:solidFill>
                            <a:srgbClr val="000090"/>
                          </a:solidFill>
                          <a:effectLst/>
                          <a:latin typeface="Arial" charset="0"/>
                          <a:ea typeface="ＭＳ Ｐゴシック" charset="0"/>
                          <a:cs typeface="Arial" charset="0"/>
                        </a:rPr>
                        <a:t>Patriarkhal</a:t>
                      </a:r>
                      <a:r>
                        <a:rPr kumimoji="0" lang="en-US" sz="1800" b="1" i="0" u="none" strike="noStrike" cap="none" normalizeH="0" baseline="0" dirty="0">
                          <a:ln>
                            <a:noFill/>
                          </a:ln>
                          <a:solidFill>
                            <a:srgbClr val="000090"/>
                          </a:solidFill>
                          <a:effectLst/>
                          <a:latin typeface="Arial" charset="0"/>
                          <a:ea typeface="ＭＳ Ｐゴシック" charset="0"/>
                          <a:cs typeface="Arial" charset="0"/>
                        </a:rPr>
                        <a:t> (2000 SM)</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946237" name="Text Box 24"/>
          <p:cNvSpPr txBox="1">
            <a:spLocks noChangeArrowheads="1"/>
          </p:cNvSpPr>
          <p:nvPr/>
        </p:nvSpPr>
        <p:spPr bwMode="auto">
          <a:xfrm>
            <a:off x="8244408" y="15007"/>
            <a:ext cx="866095" cy="461665"/>
          </a:xfrm>
          <a:prstGeom prst="rect">
            <a:avLst/>
          </a:prstGeom>
          <a:solidFill>
            <a:srgbClr val="000000"/>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356</a:t>
            </a:r>
          </a:p>
        </p:txBody>
      </p:sp>
    </p:spTree>
    <p:extLst>
      <p:ext uri="{BB962C8B-B14F-4D97-AF65-F5344CB8AC3E}">
        <p14:creationId xmlns:p14="http://schemas.microsoft.com/office/powerpoint/2010/main" val="37012642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14"/>
          <p:cNvSpPr>
            <a:spLocks noChangeArrowheads="1"/>
          </p:cNvSpPr>
          <p:nvPr/>
        </p:nvSpPr>
        <p:spPr bwMode="auto">
          <a:xfrm>
            <a:off x="0" y="0"/>
            <a:ext cx="9144000" cy="6858000"/>
          </a:xfrm>
          <a:prstGeom prst="rect">
            <a:avLst/>
          </a:prstGeom>
          <a:solidFill>
            <a:schemeClr val="tx1"/>
          </a:solidFill>
          <a:ln w="12700" cap="sq">
            <a:solidFill>
              <a:schemeClr val="tx1"/>
            </a:solidFill>
            <a:round/>
            <a:headEnd/>
            <a:tailEnd/>
          </a:ln>
        </p:spPr>
        <p:txBody>
          <a:bodyPr>
            <a:spAutoFit/>
          </a:bodyPr>
          <a:lstStyle/>
          <a:p>
            <a:endParaRPr lang="en-US"/>
          </a:p>
        </p:txBody>
      </p:sp>
      <p:sp>
        <p:nvSpPr>
          <p:cNvPr id="131074" name="Text Box 2"/>
          <p:cNvSpPr txBox="1">
            <a:spLocks noChangeArrowheads="1"/>
          </p:cNvSpPr>
          <p:nvPr/>
        </p:nvSpPr>
        <p:spPr bwMode="auto">
          <a:xfrm>
            <a:off x="8305800" y="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FFFFFF"/>
                </a:solidFill>
                <a:latin typeface="Arial" charset="0"/>
                <a:cs typeface="Arial" charset="0"/>
              </a:rPr>
              <a:t>371</a:t>
            </a:r>
          </a:p>
        </p:txBody>
      </p:sp>
      <p:sp>
        <p:nvSpPr>
          <p:cNvPr id="131075" name="Text Box 7"/>
          <p:cNvSpPr txBox="1">
            <a:spLocks noChangeArrowheads="1"/>
          </p:cNvSpPr>
          <p:nvPr/>
        </p:nvSpPr>
        <p:spPr bwMode="auto">
          <a:xfrm>
            <a:off x="3657600" y="6400800"/>
            <a:ext cx="5481638" cy="34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altLang="zh-CN" b="1">
                <a:solidFill>
                  <a:srgbClr val="FFFFFF"/>
                </a:solidFill>
                <a:latin typeface="Arial" charset="0"/>
                <a:cs typeface="Arial" charset="0"/>
              </a:rPr>
              <a:t>Irving L. Jensen, </a:t>
            </a:r>
            <a:r>
              <a:rPr lang="en-US" altLang="zh-CN" b="1" i="1">
                <a:solidFill>
                  <a:srgbClr val="FFFFFF"/>
                </a:solidFill>
                <a:latin typeface="Arial" charset="0"/>
                <a:cs typeface="Arial" charset="0"/>
              </a:rPr>
              <a:t>Job: A Self-Study Guide</a:t>
            </a:r>
            <a:r>
              <a:rPr lang="en-US" altLang="zh-CN" b="1">
                <a:solidFill>
                  <a:srgbClr val="FFFFFF"/>
                </a:solidFill>
                <a:latin typeface="Arial" charset="0"/>
                <a:cs typeface="Arial" charset="0"/>
              </a:rPr>
              <a:t>, 4</a:t>
            </a:r>
            <a:endParaRPr lang="en-US" b="1">
              <a:solidFill>
                <a:srgbClr val="FFFFFF"/>
              </a:solidFill>
              <a:latin typeface="Arial" charset="0"/>
              <a:cs typeface="Arial" charset="0"/>
            </a:endParaRPr>
          </a:p>
        </p:txBody>
      </p:sp>
      <p:pic>
        <p:nvPicPr>
          <p:cNvPr id="13107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66800"/>
            <a:ext cx="9144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8"/>
          <p:cNvGrpSpPr>
            <a:grpSpLocks/>
          </p:cNvGrpSpPr>
          <p:nvPr/>
        </p:nvGrpSpPr>
        <p:grpSpPr bwMode="auto">
          <a:xfrm>
            <a:off x="3505200" y="3048000"/>
            <a:ext cx="1600200" cy="1219200"/>
            <a:chOff x="3505200" y="3048000"/>
            <a:chExt cx="1600200" cy="1219200"/>
          </a:xfrm>
        </p:grpSpPr>
        <p:sp>
          <p:nvSpPr>
            <p:cNvPr id="7" name="Heart 6"/>
            <p:cNvSpPr/>
            <p:nvPr/>
          </p:nvSpPr>
          <p:spPr bwMode="auto">
            <a:xfrm>
              <a:off x="3505200" y="3048000"/>
              <a:ext cx="1600200" cy="1219200"/>
            </a:xfrm>
            <a:prstGeom prst="heart">
              <a:avLst/>
            </a:prstGeom>
            <a:noFill/>
            <a:ln w="38100" cap="sq" cmpd="sng" algn="ctr">
              <a:solidFill>
                <a:srgbClr val="800000"/>
              </a:solidFill>
              <a:prstDash val="solid"/>
              <a:round/>
              <a:headEnd type="none" w="med" len="med"/>
              <a:tailEnd type="none" w="med" len="med"/>
            </a:ln>
            <a:effectLst/>
          </p:spPr>
          <p:txBody>
            <a:bodyPr>
              <a:spAutoFit/>
            </a:bodyPr>
            <a:lstStyle/>
            <a:p>
              <a:pPr>
                <a:defRPr/>
              </a:pPr>
              <a:endParaRPr lang="en-US">
                <a:latin typeface="Arial Narrow" pitchFamily="-105" charset="0"/>
                <a:ea typeface="Times New Roman" pitchFamily="-105" charset="0"/>
                <a:cs typeface="Times New Roman" pitchFamily="-105" charset="0"/>
              </a:endParaRPr>
            </a:p>
          </p:txBody>
        </p:sp>
        <p:sp>
          <p:nvSpPr>
            <p:cNvPr id="131083" name="TextBox 7"/>
            <p:cNvSpPr txBox="1">
              <a:spLocks noChangeArrowheads="1"/>
            </p:cNvSpPr>
            <p:nvPr/>
          </p:nvSpPr>
          <p:spPr bwMode="auto">
            <a:xfrm>
              <a:off x="3962400" y="3505200"/>
              <a:ext cx="756938" cy="451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sz="2800" b="1">
                  <a:solidFill>
                    <a:srgbClr val="800000"/>
                  </a:solidFill>
                </a:rPr>
                <a:t>UZ?</a:t>
              </a:r>
            </a:p>
          </p:txBody>
        </p:sp>
      </p:grpSp>
      <p:grpSp>
        <p:nvGrpSpPr>
          <p:cNvPr id="3" name="Group 11"/>
          <p:cNvGrpSpPr>
            <a:grpSpLocks/>
          </p:cNvGrpSpPr>
          <p:nvPr/>
        </p:nvGrpSpPr>
        <p:grpSpPr bwMode="auto">
          <a:xfrm>
            <a:off x="2895600" y="4572000"/>
            <a:ext cx="1600200" cy="1219200"/>
            <a:chOff x="3505200" y="3048000"/>
            <a:chExt cx="1600200" cy="1219200"/>
          </a:xfrm>
        </p:grpSpPr>
        <p:sp>
          <p:nvSpPr>
            <p:cNvPr id="13" name="Heart 12"/>
            <p:cNvSpPr/>
            <p:nvPr/>
          </p:nvSpPr>
          <p:spPr bwMode="auto">
            <a:xfrm>
              <a:off x="3505200" y="3048000"/>
              <a:ext cx="1600200" cy="1219200"/>
            </a:xfrm>
            <a:prstGeom prst="heart">
              <a:avLst/>
            </a:prstGeom>
            <a:noFill/>
            <a:ln w="38100" cap="sq" cmpd="sng" algn="ctr">
              <a:solidFill>
                <a:srgbClr val="800000"/>
              </a:solidFill>
              <a:prstDash val="solid"/>
              <a:round/>
              <a:headEnd type="none" w="med" len="med"/>
              <a:tailEnd type="none" w="med" len="med"/>
            </a:ln>
            <a:effectLst/>
          </p:spPr>
          <p:txBody>
            <a:bodyPr>
              <a:spAutoFit/>
            </a:bodyPr>
            <a:lstStyle/>
            <a:p>
              <a:pPr>
                <a:defRPr/>
              </a:pPr>
              <a:endParaRPr lang="en-US">
                <a:latin typeface="Arial Narrow" pitchFamily="-105" charset="0"/>
                <a:ea typeface="Times New Roman" pitchFamily="-105" charset="0"/>
                <a:cs typeface="Times New Roman" pitchFamily="-105" charset="0"/>
              </a:endParaRPr>
            </a:p>
          </p:txBody>
        </p:sp>
        <p:sp>
          <p:nvSpPr>
            <p:cNvPr id="131081" name="TextBox 13"/>
            <p:cNvSpPr txBox="1">
              <a:spLocks noChangeArrowheads="1"/>
            </p:cNvSpPr>
            <p:nvPr/>
          </p:nvSpPr>
          <p:spPr bwMode="auto">
            <a:xfrm>
              <a:off x="3962400" y="3505200"/>
              <a:ext cx="756938" cy="451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sz="2800" b="1">
                  <a:solidFill>
                    <a:srgbClr val="800000"/>
                  </a:solidFill>
                </a:rPr>
                <a:t>UZ?</a:t>
              </a:r>
            </a:p>
          </p:txBody>
        </p:sp>
      </p:grpSp>
      <p:sp>
        <p:nvSpPr>
          <p:cNvPr id="131079" name="Rectangle 3"/>
          <p:cNvSpPr>
            <a:spLocks noGrp="1" noChangeArrowheads="1"/>
          </p:cNvSpPr>
          <p:nvPr>
            <p:ph type="title"/>
          </p:nvPr>
        </p:nvSpPr>
        <p:spPr>
          <a:xfrm>
            <a:off x="741648" y="463550"/>
            <a:ext cx="7127304" cy="990600"/>
          </a:xfrm>
          <a:solidFill>
            <a:srgbClr val="800000"/>
          </a:solidFill>
        </p:spPr>
        <p:txBody>
          <a:bodyPr/>
          <a:lstStyle/>
          <a:p>
            <a:pPr eaLnBrk="1" hangingPunct="1"/>
            <a:r>
              <a:rPr lang="en-US" altLang="zh-CN" b="1">
                <a:solidFill>
                  <a:srgbClr val="FFFFFF"/>
                </a:solidFill>
                <a:latin typeface="Arial Black" charset="0"/>
                <a:ea typeface="宋体" charset="0"/>
                <a:cs typeface="宋体" charset="0"/>
              </a:rPr>
              <a:t>Di manakah Tanah Us?</a:t>
            </a:r>
            <a:endParaRPr lang="en-US" sz="2000" b="1">
              <a:solidFill>
                <a:srgbClr val="FFFFFF"/>
              </a:solidFill>
              <a:latin typeface="Times" charset="0"/>
              <a:ea typeface="宋体" charset="0"/>
              <a:cs typeface="宋体" charset="0"/>
            </a:endParaRPr>
          </a:p>
        </p:txBody>
      </p:sp>
      <p:sp>
        <p:nvSpPr>
          <p:cNvPr id="4" name="TextBox 3"/>
          <p:cNvSpPr txBox="1"/>
          <p:nvPr/>
        </p:nvSpPr>
        <p:spPr>
          <a:xfrm>
            <a:off x="4139952" y="4509120"/>
            <a:ext cx="707420" cy="784830"/>
          </a:xfrm>
          <a:prstGeom prst="rect">
            <a:avLst/>
          </a:prstGeom>
          <a:noFill/>
        </p:spPr>
        <p:txBody>
          <a:bodyPr wrap="none" rtlCol="0">
            <a:spAutoFit/>
          </a:bodyPr>
          <a:lstStyle/>
          <a:p>
            <a:r>
              <a:rPr lang="en-US" sz="5400" dirty="0">
                <a:latin typeface="Zapf Dingbats"/>
                <a:ea typeface="Zapf Dingbats"/>
                <a:cs typeface="Zapf Dingbats"/>
                <a:sym typeface="Zapf Dingbats"/>
              </a:rPr>
              <a:t>✓</a:t>
            </a:r>
            <a:endParaRPr lang="en-US" sz="5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80">
                                          <p:stCondLst>
                                            <p:cond delay="0"/>
                                          </p:stCondLst>
                                        </p:cTn>
                                        <p:tgtEl>
                                          <p:spTgt spid="4"/>
                                        </p:tgtEl>
                                      </p:cBhvr>
                                    </p:animEffect>
                                    <p:anim calcmode="lin" valueType="num">
                                      <p:cBhvr>
                                        <p:cTn id="2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5" dur="26">
                                          <p:stCondLst>
                                            <p:cond delay="650"/>
                                          </p:stCondLst>
                                        </p:cTn>
                                        <p:tgtEl>
                                          <p:spTgt spid="4"/>
                                        </p:tgtEl>
                                      </p:cBhvr>
                                      <p:to x="100000" y="60000"/>
                                    </p:animScale>
                                    <p:animScale>
                                      <p:cBhvr>
                                        <p:cTn id="26" dur="166" decel="50000">
                                          <p:stCondLst>
                                            <p:cond delay="676"/>
                                          </p:stCondLst>
                                        </p:cTn>
                                        <p:tgtEl>
                                          <p:spTgt spid="4"/>
                                        </p:tgtEl>
                                      </p:cBhvr>
                                      <p:to x="100000" y="100000"/>
                                    </p:animScale>
                                    <p:animScale>
                                      <p:cBhvr>
                                        <p:cTn id="27" dur="26">
                                          <p:stCondLst>
                                            <p:cond delay="1312"/>
                                          </p:stCondLst>
                                        </p:cTn>
                                        <p:tgtEl>
                                          <p:spTgt spid="4"/>
                                        </p:tgtEl>
                                      </p:cBhvr>
                                      <p:to x="100000" y="80000"/>
                                    </p:animScale>
                                    <p:animScale>
                                      <p:cBhvr>
                                        <p:cTn id="28" dur="166" decel="50000">
                                          <p:stCondLst>
                                            <p:cond delay="1338"/>
                                          </p:stCondLst>
                                        </p:cTn>
                                        <p:tgtEl>
                                          <p:spTgt spid="4"/>
                                        </p:tgtEl>
                                      </p:cBhvr>
                                      <p:to x="100000" y="100000"/>
                                    </p:animScale>
                                    <p:animScale>
                                      <p:cBhvr>
                                        <p:cTn id="29" dur="26">
                                          <p:stCondLst>
                                            <p:cond delay="1642"/>
                                          </p:stCondLst>
                                        </p:cTn>
                                        <p:tgtEl>
                                          <p:spTgt spid="4"/>
                                        </p:tgtEl>
                                      </p:cBhvr>
                                      <p:to x="100000" y="90000"/>
                                    </p:animScale>
                                    <p:animScale>
                                      <p:cBhvr>
                                        <p:cTn id="30" dur="166" decel="50000">
                                          <p:stCondLst>
                                            <p:cond delay="1668"/>
                                          </p:stCondLst>
                                        </p:cTn>
                                        <p:tgtEl>
                                          <p:spTgt spid="4"/>
                                        </p:tgtEl>
                                      </p:cBhvr>
                                      <p:to x="100000" y="100000"/>
                                    </p:animScale>
                                    <p:animScale>
                                      <p:cBhvr>
                                        <p:cTn id="31" dur="26">
                                          <p:stCondLst>
                                            <p:cond delay="1808"/>
                                          </p:stCondLst>
                                        </p:cTn>
                                        <p:tgtEl>
                                          <p:spTgt spid="4"/>
                                        </p:tgtEl>
                                      </p:cBhvr>
                                      <p:to x="100000" y="95000"/>
                                    </p:animScale>
                                    <p:animScale>
                                      <p:cBhvr>
                                        <p:cTn id="3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a:solidFill>
                  <a:schemeClr val="bg1"/>
                </a:solidFill>
                <a:effectLst>
                  <a:glow rad="101600">
                    <a:schemeClr val="tx1">
                      <a:alpha val="99000"/>
                    </a:schemeClr>
                  </a:glow>
                </a:effectLst>
                <a:latin typeface="Arial"/>
                <a:cs typeface="Arial"/>
              </a:rPr>
              <a:t>Pernyataan Kerajaan Allah</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lnSpc>
                <a:spcPct val="100000"/>
              </a:lnSpc>
            </a:pPr>
            <a:r>
              <a:rPr lang="en-US" sz="4000" b="1">
                <a:solidFill>
                  <a:prstClr val="white"/>
                </a:solidFill>
                <a:effectLst>
                  <a:glow rad="101600">
                    <a:prstClr val="black">
                      <a:alpha val="99000"/>
                    </a:prstClr>
                  </a:glow>
                </a:effectLst>
              </a:rPr>
              <a:t>Pastilah Allah memerintah dan berdaulat atas manusia karena Ia </a:t>
            </a:r>
            <a:r>
              <a:rPr lang="en-US" sz="4000" b="1">
                <a:solidFill>
                  <a:srgbClr val="FFFF00"/>
                </a:solidFill>
                <a:effectLst>
                  <a:glow rad="101600">
                    <a:prstClr val="black">
                      <a:alpha val="99000"/>
                    </a:prstClr>
                  </a:glow>
                </a:effectLst>
              </a:rPr>
              <a:t>tidak dapat dipahami </a:t>
            </a:r>
            <a:r>
              <a:rPr lang="en-US" sz="4000" b="1">
                <a:solidFill>
                  <a:prstClr val="white"/>
                </a:solidFill>
                <a:effectLst>
                  <a:glow rad="101600">
                    <a:prstClr val="black">
                      <a:alpha val="99000"/>
                    </a:prstClr>
                  </a:glow>
                </a:effectLst>
              </a:rPr>
              <a:t>oleh manusia dalam hal yang menyebabkan penderitaan dan aspek-aspek lain dari penciptaan (38–42). </a:t>
            </a:r>
          </a:p>
          <a:p>
            <a:pPr defTabSz="457200">
              <a:lnSpc>
                <a:spcPct val="100000"/>
              </a:lnSpc>
            </a:pPr>
            <a:endParaRPr lang="en-US" sz="4000" b="1" dirty="0">
              <a:solidFill>
                <a:prstClr val="white"/>
              </a:solidFill>
              <a:effectLst>
                <a:glow rad="101600">
                  <a:prstClr val="black">
                    <a:alpha val="99000"/>
                  </a:prstClr>
                </a:glow>
              </a:effectLst>
              <a:latin typeface="Calibri"/>
            </a:endParaRP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lnSpc>
                <a:spcPct val="100000"/>
              </a:lnSpc>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
        <p:nvSpPr>
          <p:cNvPr id="6" name="Rectangle 2"/>
          <p:cNvSpPr txBox="1">
            <a:spLocks noChangeArrowheads="1"/>
          </p:cNvSpPr>
          <p:nvPr/>
        </p:nvSpPr>
        <p:spPr bwMode="auto">
          <a:xfrm>
            <a:off x="0" y="61196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lnSpc>
                <a:spcPct val="100000"/>
              </a:lnSpc>
              <a:defRPr/>
            </a:pPr>
            <a:r>
              <a:rPr lang="en-US" sz="4800" b="1" dirty="0">
                <a:solidFill>
                  <a:srgbClr val="FFFFFF"/>
                </a:solidFill>
                <a:effectLst>
                  <a:glow rad="127000">
                    <a:srgbClr val="000000"/>
                  </a:glow>
                </a:effectLst>
                <a:latin typeface="Arial" charset="0"/>
                <a:ea typeface="ＭＳ Ｐゴシック" charset="0"/>
                <a:cs typeface="ＭＳ Ｐゴシック" charset="0"/>
              </a:rPr>
              <a:t>Job</a:t>
            </a:r>
          </a:p>
        </p:txBody>
      </p:sp>
    </p:spTree>
    <p:extLst>
      <p:ext uri="{BB962C8B-B14F-4D97-AF65-F5344CB8AC3E}">
        <p14:creationId xmlns:p14="http://schemas.microsoft.com/office/powerpoint/2010/main" val="324687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a:t>
            </a:r>
            <a:r>
              <a:rPr lang="en-US" sz="8800" dirty="0">
                <a:solidFill>
                  <a:schemeClr val="bg1"/>
                </a:solidFill>
                <a:latin typeface="Arial" charset="0"/>
                <a:ea typeface="Osaka" charset="0"/>
                <a:cs typeface="Arial" charset="0"/>
              </a:rPr>
              <a:t>2</a:t>
            </a:r>
          </a:p>
        </p:txBody>
      </p:sp>
    </p:spTree>
    <p:extLst>
      <p:ext uri="{BB962C8B-B14F-4D97-AF65-F5344CB8AC3E}">
        <p14:creationId xmlns:p14="http://schemas.microsoft.com/office/powerpoint/2010/main" val="3132152837"/>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33"/>
          <p:cNvSpPr>
            <a:spLocks noChangeArrowheads="1"/>
          </p:cNvSpPr>
          <p:nvPr/>
        </p:nvSpPr>
        <p:spPr bwMode="auto">
          <a:xfrm>
            <a:off x="0" y="0"/>
            <a:ext cx="9144000" cy="6858000"/>
          </a:xfrm>
          <a:prstGeom prst="rect">
            <a:avLst/>
          </a:prstGeom>
          <a:solidFill>
            <a:schemeClr val="bg1"/>
          </a:solidFill>
          <a:ln w="12700" cap="sq">
            <a:solidFill>
              <a:schemeClr val="tx1"/>
            </a:solidFill>
            <a:round/>
            <a:headEnd/>
            <a:tailEnd/>
          </a:ln>
        </p:spPr>
        <p:txBody>
          <a:bodyPr>
            <a:spAutoFit/>
          </a:bodyPr>
          <a:lstStyle/>
          <a:p>
            <a:endParaRPr lang="en-US"/>
          </a:p>
        </p:txBody>
      </p:sp>
      <p:pic>
        <p:nvPicPr>
          <p:cNvPr id="133122" name="Picture 33" descr="good_vs_evi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0"/>
            <a:ext cx="4267200" cy="3435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3" name="Text Box 2"/>
          <p:cNvSpPr txBox="1">
            <a:spLocks noChangeArrowheads="1"/>
          </p:cNvSpPr>
          <p:nvPr/>
        </p:nvSpPr>
        <p:spPr bwMode="auto">
          <a:xfrm>
            <a:off x="8305800" y="0"/>
            <a:ext cx="838200" cy="838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FFFFFF"/>
                </a:solidFill>
                <a:latin typeface="Arial" charset="0"/>
                <a:cs typeface="Arial" charset="0"/>
              </a:rPr>
              <a:t>359-370</a:t>
            </a:r>
          </a:p>
        </p:txBody>
      </p:sp>
      <p:sp>
        <p:nvSpPr>
          <p:cNvPr id="38916" name="Text Box 4"/>
          <p:cNvSpPr txBox="1">
            <a:spLocks noChangeArrowheads="1"/>
          </p:cNvSpPr>
          <p:nvPr/>
        </p:nvSpPr>
        <p:spPr bwMode="auto">
          <a:xfrm>
            <a:off x="0" y="587375"/>
            <a:ext cx="4572000" cy="2308324"/>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buAutoNum type="romanUcPeriod"/>
            </a:pPr>
            <a:r>
              <a:rPr lang="en-US" altLang="zh-CN" sz="2400" b="1">
                <a:ea typeface="宋体" charset="0"/>
                <a:cs typeface="宋体" charset="0"/>
              </a:rPr>
              <a:t>(</a:t>
            </a:r>
            <a:r>
              <a:rPr lang="en-US" altLang="zh-CN" sz="2400" b="1" dirty="0" err="1">
                <a:ea typeface="宋体" charset="0"/>
                <a:cs typeface="宋体" charset="0"/>
              </a:rPr>
              <a:t>Chs</a:t>
            </a:r>
            <a:r>
              <a:rPr lang="en-US" altLang="zh-CN" sz="2400" b="1" dirty="0">
                <a:ea typeface="宋体" charset="0"/>
                <a:cs typeface="宋体" charset="0"/>
              </a:rPr>
              <a:t>. </a:t>
            </a:r>
            <a:r>
              <a:rPr lang="en-US" altLang="zh-CN" sz="2400" b="1">
                <a:ea typeface="宋体" charset="0"/>
                <a:cs typeface="宋体" charset="0"/>
              </a:rPr>
              <a:t>1–2) Ayub, yang tidak sadar akan intervensi Iblis, menderita kehilangan harta, anak-anak, dan kesehatannya, menjadi kondisi dari dialog panjang tentang kedaulatan Allah atas penderitaan orang benar.</a:t>
            </a:r>
            <a:endParaRPr lang="en-US" altLang="zh-CN" sz="2400" b="1" dirty="0">
              <a:ea typeface="宋体" charset="0"/>
              <a:cs typeface="宋体" charset="0"/>
            </a:endParaRPr>
          </a:p>
        </p:txBody>
      </p:sp>
      <p:grpSp>
        <p:nvGrpSpPr>
          <p:cNvPr id="133125" name="Group 42"/>
          <p:cNvGrpSpPr>
            <a:grpSpLocks/>
          </p:cNvGrpSpPr>
          <p:nvPr/>
        </p:nvGrpSpPr>
        <p:grpSpPr bwMode="auto">
          <a:xfrm>
            <a:off x="0" y="2921000"/>
            <a:ext cx="9177341" cy="3898900"/>
            <a:chOff x="0" y="1680"/>
            <a:chExt cx="5781" cy="2456"/>
          </a:xfrm>
        </p:grpSpPr>
        <p:grpSp>
          <p:nvGrpSpPr>
            <p:cNvPr id="133127" name="Group 39"/>
            <p:cNvGrpSpPr>
              <a:grpSpLocks/>
            </p:cNvGrpSpPr>
            <p:nvPr/>
          </p:nvGrpSpPr>
          <p:grpSpPr bwMode="auto">
            <a:xfrm>
              <a:off x="0" y="1680"/>
              <a:ext cx="5581" cy="2304"/>
              <a:chOff x="0" y="1680"/>
              <a:chExt cx="5581" cy="2039"/>
            </a:xfrm>
          </p:grpSpPr>
          <p:grpSp>
            <p:nvGrpSpPr>
              <p:cNvPr id="133129" name="Group 22"/>
              <p:cNvGrpSpPr>
                <a:grpSpLocks/>
              </p:cNvGrpSpPr>
              <p:nvPr/>
            </p:nvGrpSpPr>
            <p:grpSpPr bwMode="auto">
              <a:xfrm>
                <a:off x="192" y="1970"/>
                <a:ext cx="2695" cy="332"/>
                <a:chOff x="0" y="403"/>
                <a:chExt cx="3592" cy="461"/>
              </a:xfrm>
            </p:grpSpPr>
            <p:sp>
              <p:nvSpPr>
                <p:cNvPr id="133152" name="Rectangle 9"/>
                <p:cNvSpPr>
                  <a:spLocks noChangeArrowheads="1"/>
                </p:cNvSpPr>
                <p:nvPr/>
              </p:nvSpPr>
              <p:spPr bwMode="auto">
                <a:xfrm>
                  <a:off x="0" y="403"/>
                  <a:ext cx="3592" cy="461"/>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en-US" sz="2400" b="1"/>
                    <a:t>Pasal 1</a:t>
                  </a:r>
                </a:p>
              </p:txBody>
            </p:sp>
            <p:sp>
              <p:nvSpPr>
                <p:cNvPr id="133153" name="Rectangle 21"/>
                <p:cNvSpPr>
                  <a:spLocks noChangeArrowheads="1"/>
                </p:cNvSpPr>
                <p:nvPr/>
              </p:nvSpPr>
              <p:spPr bwMode="auto">
                <a:xfrm>
                  <a:off x="0" y="403"/>
                  <a:ext cx="3592" cy="461"/>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33130" name="Group 24"/>
              <p:cNvGrpSpPr>
                <a:grpSpLocks/>
              </p:cNvGrpSpPr>
              <p:nvPr/>
            </p:nvGrpSpPr>
            <p:grpSpPr bwMode="auto">
              <a:xfrm>
                <a:off x="2886" y="1970"/>
                <a:ext cx="2695" cy="332"/>
                <a:chOff x="3592" y="403"/>
                <a:chExt cx="1796" cy="461"/>
              </a:xfrm>
            </p:grpSpPr>
            <p:sp>
              <p:nvSpPr>
                <p:cNvPr id="133150" name="Rectangle 10"/>
                <p:cNvSpPr>
                  <a:spLocks noChangeArrowheads="1"/>
                </p:cNvSpPr>
                <p:nvPr/>
              </p:nvSpPr>
              <p:spPr bwMode="auto">
                <a:xfrm>
                  <a:off x="3592" y="403"/>
                  <a:ext cx="1796" cy="461"/>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lnSpc>
                      <a:spcPct val="100000"/>
                    </a:lnSpc>
                  </a:pPr>
                  <a:r>
                    <a:rPr lang="en-US" sz="2400" b="1"/>
                    <a:t>Pasal 2</a:t>
                  </a:r>
                </a:p>
              </p:txBody>
            </p:sp>
            <p:sp>
              <p:nvSpPr>
                <p:cNvPr id="133151" name="Rectangle 23"/>
                <p:cNvSpPr>
                  <a:spLocks noChangeArrowheads="1"/>
                </p:cNvSpPr>
                <p:nvPr/>
              </p:nvSpPr>
              <p:spPr bwMode="auto">
                <a:xfrm>
                  <a:off x="3592" y="403"/>
                  <a:ext cx="1796" cy="461"/>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33131" name="Group 26"/>
              <p:cNvGrpSpPr>
                <a:grpSpLocks/>
              </p:cNvGrpSpPr>
              <p:nvPr/>
            </p:nvGrpSpPr>
            <p:grpSpPr bwMode="auto">
              <a:xfrm>
                <a:off x="192" y="2302"/>
                <a:ext cx="2695" cy="332"/>
                <a:chOff x="0" y="864"/>
                <a:chExt cx="3592" cy="461"/>
              </a:xfrm>
            </p:grpSpPr>
            <p:sp>
              <p:nvSpPr>
                <p:cNvPr id="133148" name="Rectangle 11"/>
                <p:cNvSpPr>
                  <a:spLocks noChangeArrowheads="1"/>
                </p:cNvSpPr>
                <p:nvPr/>
              </p:nvSpPr>
              <p:spPr bwMode="auto">
                <a:xfrm>
                  <a:off x="0" y="864"/>
                  <a:ext cx="3592" cy="461"/>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en-US" sz="2400" b="1"/>
                    <a:t>PENCOBAAN PERTAMA</a:t>
                  </a:r>
                </a:p>
              </p:txBody>
            </p:sp>
            <p:sp>
              <p:nvSpPr>
                <p:cNvPr id="133149" name="Rectangle 25"/>
                <p:cNvSpPr>
                  <a:spLocks noChangeArrowheads="1"/>
                </p:cNvSpPr>
                <p:nvPr/>
              </p:nvSpPr>
              <p:spPr bwMode="auto">
                <a:xfrm>
                  <a:off x="0" y="864"/>
                  <a:ext cx="3592" cy="461"/>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33132" name="Group 28"/>
              <p:cNvGrpSpPr>
                <a:grpSpLocks/>
              </p:cNvGrpSpPr>
              <p:nvPr/>
            </p:nvGrpSpPr>
            <p:grpSpPr bwMode="auto">
              <a:xfrm>
                <a:off x="2886" y="2302"/>
                <a:ext cx="2695" cy="332"/>
                <a:chOff x="3592" y="864"/>
                <a:chExt cx="1796" cy="461"/>
              </a:xfrm>
            </p:grpSpPr>
            <p:sp>
              <p:nvSpPr>
                <p:cNvPr id="133146" name="Rectangle 12"/>
                <p:cNvSpPr>
                  <a:spLocks noChangeArrowheads="1"/>
                </p:cNvSpPr>
                <p:nvPr/>
              </p:nvSpPr>
              <p:spPr bwMode="auto">
                <a:xfrm>
                  <a:off x="3592" y="864"/>
                  <a:ext cx="1796" cy="461"/>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tabLst>
                      <a:tab pos="2851150" algn="l"/>
                    </a:tabLst>
                  </a:pPr>
                  <a:r>
                    <a:rPr lang="en-US" sz="2400" b="1"/>
                    <a:t>PENCOBAAN SELANJUTNA</a:t>
                  </a:r>
                </a:p>
              </p:txBody>
            </p:sp>
            <p:sp>
              <p:nvSpPr>
                <p:cNvPr id="133147" name="Rectangle 27"/>
                <p:cNvSpPr>
                  <a:spLocks noChangeArrowheads="1"/>
                </p:cNvSpPr>
                <p:nvPr/>
              </p:nvSpPr>
              <p:spPr bwMode="auto">
                <a:xfrm>
                  <a:off x="3592" y="864"/>
                  <a:ext cx="1796" cy="461"/>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33133" name="Group 30"/>
              <p:cNvGrpSpPr>
                <a:grpSpLocks/>
              </p:cNvGrpSpPr>
              <p:nvPr/>
            </p:nvGrpSpPr>
            <p:grpSpPr bwMode="auto">
              <a:xfrm>
                <a:off x="192" y="2634"/>
                <a:ext cx="2695" cy="455"/>
                <a:chOff x="0" y="1325"/>
                <a:chExt cx="3592" cy="634"/>
              </a:xfrm>
            </p:grpSpPr>
            <p:sp>
              <p:nvSpPr>
                <p:cNvPr id="133144" name="Rectangle 13"/>
                <p:cNvSpPr>
                  <a:spLocks noChangeArrowheads="1"/>
                </p:cNvSpPr>
                <p:nvPr/>
              </p:nvSpPr>
              <p:spPr bwMode="auto">
                <a:xfrm>
                  <a:off x="0" y="1325"/>
                  <a:ext cx="3592" cy="634"/>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en-US" sz="2400" b="1"/>
                    <a:t>KEBANGKRUTAN &amp; KEHILANGAN </a:t>
                  </a:r>
                </a:p>
              </p:txBody>
            </p:sp>
            <p:sp>
              <p:nvSpPr>
                <p:cNvPr id="133145" name="Rectangle 29"/>
                <p:cNvSpPr>
                  <a:spLocks noChangeArrowheads="1"/>
                </p:cNvSpPr>
                <p:nvPr/>
              </p:nvSpPr>
              <p:spPr bwMode="auto">
                <a:xfrm>
                  <a:off x="0" y="1325"/>
                  <a:ext cx="3592" cy="634"/>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33134" name="Group 32"/>
              <p:cNvGrpSpPr>
                <a:grpSpLocks/>
              </p:cNvGrpSpPr>
              <p:nvPr/>
            </p:nvGrpSpPr>
            <p:grpSpPr bwMode="auto">
              <a:xfrm>
                <a:off x="2886" y="2634"/>
                <a:ext cx="2695" cy="455"/>
                <a:chOff x="3592" y="1325"/>
                <a:chExt cx="1796" cy="634"/>
              </a:xfrm>
            </p:grpSpPr>
            <p:sp>
              <p:nvSpPr>
                <p:cNvPr id="133142" name="Rectangle 14"/>
                <p:cNvSpPr>
                  <a:spLocks noChangeArrowheads="1"/>
                </p:cNvSpPr>
                <p:nvPr/>
              </p:nvSpPr>
              <p:spPr bwMode="auto">
                <a:xfrm>
                  <a:off x="3592" y="1325"/>
                  <a:ext cx="1796" cy="634"/>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tabLst>
                      <a:tab pos="2851150" algn="l"/>
                    </a:tabLst>
                  </a:pPr>
                  <a:r>
                    <a:rPr lang="en-US" sz="2400" b="1"/>
                    <a:t>PENDERITAAN FISIK</a:t>
                  </a:r>
                </a:p>
              </p:txBody>
            </p:sp>
            <p:sp>
              <p:nvSpPr>
                <p:cNvPr id="133143" name="Rectangle 31"/>
                <p:cNvSpPr>
                  <a:spLocks noChangeArrowheads="1"/>
                </p:cNvSpPr>
                <p:nvPr/>
              </p:nvSpPr>
              <p:spPr bwMode="auto">
                <a:xfrm>
                  <a:off x="3592" y="1325"/>
                  <a:ext cx="1796" cy="634"/>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33135" name="Group 34"/>
              <p:cNvGrpSpPr>
                <a:grpSpLocks/>
              </p:cNvGrpSpPr>
              <p:nvPr/>
            </p:nvGrpSpPr>
            <p:grpSpPr bwMode="auto">
              <a:xfrm>
                <a:off x="192" y="3088"/>
                <a:ext cx="2695" cy="631"/>
                <a:chOff x="0" y="1959"/>
                <a:chExt cx="3592" cy="878"/>
              </a:xfrm>
            </p:grpSpPr>
            <p:sp>
              <p:nvSpPr>
                <p:cNvPr id="133140" name="Rectangle 15"/>
                <p:cNvSpPr>
                  <a:spLocks noChangeArrowheads="1"/>
                </p:cNvSpPr>
                <p:nvPr/>
              </p:nvSpPr>
              <p:spPr bwMode="auto">
                <a:xfrm>
                  <a:off x="0" y="1960"/>
                  <a:ext cx="3592" cy="877"/>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pPr>
                  <a:r>
                    <a:rPr lang="en-US" sz="2400" b="1"/>
                    <a:t>MENGULURKAN TANGAN ATAS...</a:t>
                  </a:r>
                  <a:endParaRPr lang="en-US" sz="2400" b="1" dirty="0"/>
                </a:p>
                <a:p>
                  <a:pPr algn="ctr" eaLnBrk="0" hangingPunct="0">
                    <a:lnSpc>
                      <a:spcPct val="100000"/>
                    </a:lnSpc>
                  </a:pPr>
                  <a:r>
                    <a:rPr lang="ru-RU" altLang="ja-JP" sz="2400" b="1"/>
                    <a:t>“</a:t>
                  </a:r>
                  <a:r>
                    <a:rPr lang="en-US" altLang="ja-JP" sz="2400" b="1"/>
                    <a:t>segala yang dipunyainya</a:t>
                  </a:r>
                  <a:r>
                    <a:rPr lang="ru-RU" altLang="ja-JP" sz="2400" b="1"/>
                    <a:t>"</a:t>
                  </a:r>
                  <a:r>
                    <a:rPr lang="en-US" altLang="ja-JP" sz="2400" b="1"/>
                    <a:t> </a:t>
                  </a:r>
                  <a:r>
                    <a:rPr lang="en-US" altLang="ja-JP" sz="2400" b="1" dirty="0"/>
                    <a:t>(1:12)</a:t>
                  </a:r>
                </a:p>
                <a:p>
                  <a:pPr algn="ctr" eaLnBrk="0" hangingPunct="0">
                    <a:lnSpc>
                      <a:spcPct val="100000"/>
                    </a:lnSpc>
                  </a:pPr>
                  <a:r>
                    <a:rPr lang="en-US" sz="2400" b="1"/>
                    <a:t>HARTA BENDA AYUB</a:t>
                  </a:r>
                  <a:endParaRPr lang="en-US" sz="2400" b="1" dirty="0"/>
                </a:p>
              </p:txBody>
            </p:sp>
            <p:sp>
              <p:nvSpPr>
                <p:cNvPr id="133141" name="Rectangle 33"/>
                <p:cNvSpPr>
                  <a:spLocks noChangeArrowheads="1"/>
                </p:cNvSpPr>
                <p:nvPr/>
              </p:nvSpPr>
              <p:spPr bwMode="auto">
                <a:xfrm>
                  <a:off x="0" y="1959"/>
                  <a:ext cx="3592" cy="876"/>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33136" name="Group 36"/>
              <p:cNvGrpSpPr>
                <a:grpSpLocks/>
              </p:cNvGrpSpPr>
              <p:nvPr/>
            </p:nvGrpSpPr>
            <p:grpSpPr bwMode="auto">
              <a:xfrm>
                <a:off x="2886" y="3089"/>
                <a:ext cx="2695" cy="630"/>
                <a:chOff x="3592" y="1959"/>
                <a:chExt cx="1796" cy="876"/>
              </a:xfrm>
            </p:grpSpPr>
            <p:sp>
              <p:nvSpPr>
                <p:cNvPr id="133138" name="Rectangle 16"/>
                <p:cNvSpPr>
                  <a:spLocks noChangeArrowheads="1"/>
                </p:cNvSpPr>
                <p:nvPr/>
              </p:nvSpPr>
              <p:spPr bwMode="auto">
                <a:xfrm>
                  <a:off x="3592" y="1959"/>
                  <a:ext cx="1796" cy="876"/>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100000"/>
                    </a:lnSpc>
                    <a:tabLst>
                      <a:tab pos="2851150" algn="l"/>
                    </a:tabLst>
                  </a:pPr>
                  <a:r>
                    <a:rPr lang="en-US" sz="2400" b="1"/>
                    <a:t>MENGULURKAN TANGAN ATAS …</a:t>
                  </a:r>
                  <a:endParaRPr lang="en-US" sz="2400" b="1" dirty="0"/>
                </a:p>
                <a:p>
                  <a:pPr algn="ctr" eaLnBrk="0" hangingPunct="0">
                    <a:lnSpc>
                      <a:spcPct val="100000"/>
                    </a:lnSpc>
                    <a:tabLst>
                      <a:tab pos="2851150" algn="l"/>
                    </a:tabLst>
                  </a:pPr>
                  <a:r>
                    <a:rPr lang="ru-RU" altLang="ja-JP" sz="2400" b="1"/>
                    <a:t>“</a:t>
                  </a:r>
                  <a:r>
                    <a:rPr lang="en-US" altLang="ja-JP" sz="2400" b="1"/>
                    <a:t>tulang dan dagingnya</a:t>
                  </a:r>
                  <a:r>
                    <a:rPr lang="ru-RU" altLang="ja-JP" sz="2400" b="1"/>
                    <a:t>"</a:t>
                  </a:r>
                  <a:r>
                    <a:rPr lang="en-US" altLang="ja-JP" sz="2400" b="1"/>
                    <a:t> </a:t>
                  </a:r>
                  <a:r>
                    <a:rPr lang="en-US" altLang="ja-JP" sz="2400" b="1" dirty="0"/>
                    <a:t>(2:5)</a:t>
                  </a:r>
                </a:p>
                <a:p>
                  <a:pPr algn="ctr" eaLnBrk="0" hangingPunct="0">
                    <a:lnSpc>
                      <a:spcPct val="100000"/>
                    </a:lnSpc>
                    <a:tabLst>
                      <a:tab pos="2851150" algn="l"/>
                    </a:tabLst>
                  </a:pPr>
                  <a:r>
                    <a:rPr lang="en-US" sz="2400" b="1"/>
                    <a:t>DIRI AYUB</a:t>
                  </a:r>
                  <a:endParaRPr lang="en-US" sz="2400" b="1" dirty="0"/>
                </a:p>
              </p:txBody>
            </p:sp>
            <p:sp>
              <p:nvSpPr>
                <p:cNvPr id="133139" name="Rectangle 35"/>
                <p:cNvSpPr>
                  <a:spLocks noChangeArrowheads="1"/>
                </p:cNvSpPr>
                <p:nvPr/>
              </p:nvSpPr>
              <p:spPr bwMode="auto">
                <a:xfrm>
                  <a:off x="3592" y="1959"/>
                  <a:ext cx="1796" cy="876"/>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sp>
            <p:nvSpPr>
              <p:cNvPr id="133137" name="Rectangle 7"/>
              <p:cNvSpPr>
                <a:spLocks noChangeArrowheads="1"/>
              </p:cNvSpPr>
              <p:nvPr/>
            </p:nvSpPr>
            <p:spPr bwMode="auto">
              <a:xfrm>
                <a:off x="0" y="1680"/>
                <a:ext cx="2832" cy="2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nSpc>
                    <a:spcPct val="100000"/>
                  </a:lnSpc>
                </a:pPr>
                <a:r>
                  <a:rPr lang="en-US" sz="2200" b="1"/>
                  <a:t>PERBANDINGAN 2 PENCOBAAN AYUB</a:t>
                </a:r>
                <a:endParaRPr lang="en-US" sz="2200" b="1" dirty="0"/>
              </a:p>
            </p:txBody>
          </p:sp>
        </p:grpSp>
        <p:sp>
          <p:nvSpPr>
            <p:cNvPr id="133128" name="Text Box 40"/>
            <p:cNvSpPr txBox="1">
              <a:spLocks noChangeArrowheads="1"/>
            </p:cNvSpPr>
            <p:nvPr/>
          </p:nvSpPr>
          <p:spPr bwMode="auto">
            <a:xfrm>
              <a:off x="2928" y="4000"/>
              <a:ext cx="2853"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0" tIns="0" rIns="0" bIns="0" anchor="ctr" anchorCtr="1">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r>
                <a:rPr lang="en-US" sz="1400" b="1"/>
                <a:t>Diadaptasi dari Irving L. Jensen, Job: A </a:t>
              </a:r>
              <a:r>
                <a:rPr lang="en-US" sz="1400" b="1" i="1"/>
                <a:t>Self-Study Guide, 28</a:t>
              </a:r>
              <a:endParaRPr lang="en-US" sz="1400">
                <a:latin typeface="Times New Roman" charset="0"/>
              </a:endParaRPr>
            </a:p>
          </p:txBody>
        </p:sp>
      </p:grpSp>
      <p:sp>
        <p:nvSpPr>
          <p:cNvPr id="133126" name="Rectangle 3"/>
          <p:cNvSpPr>
            <a:spLocks noGrp="1" noChangeArrowheads="1"/>
          </p:cNvSpPr>
          <p:nvPr>
            <p:ph type="title"/>
          </p:nvPr>
        </p:nvSpPr>
        <p:spPr>
          <a:xfrm>
            <a:off x="0" y="0"/>
            <a:ext cx="4648200" cy="609600"/>
          </a:xfrm>
          <a:solidFill>
            <a:srgbClr val="800000"/>
          </a:solidFill>
          <a:ln>
            <a:solidFill>
              <a:schemeClr val="tx1"/>
            </a:solidFill>
            <a:miter lim="800000"/>
            <a:headEnd/>
            <a:tailEnd/>
          </a:ln>
        </p:spPr>
        <p:txBody>
          <a:bodyPr/>
          <a:lstStyle/>
          <a:p>
            <a:pPr algn="l" eaLnBrk="1" hangingPunct="1"/>
            <a:r>
              <a:rPr lang="en-US" altLang="zh-CN" b="1">
                <a:solidFill>
                  <a:srgbClr val="FFFFFF"/>
                </a:solidFill>
                <a:latin typeface="Arial Black" charset="0"/>
                <a:ea typeface="宋体" charset="0"/>
                <a:cs typeface="宋体" charset="0"/>
              </a:rPr>
              <a:t>Adegan 4</a:t>
            </a:r>
            <a:endParaRPr lang="en-US">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3367881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additive="base">
                                        <p:cTn id="7" dur="500" fill="hold"/>
                                        <p:tgtEl>
                                          <p:spTgt spid="38916"/>
                                        </p:tgtEl>
                                        <p:attrNameLst>
                                          <p:attrName>ppt_x</p:attrName>
                                        </p:attrNameLst>
                                      </p:cBhvr>
                                      <p:tavLst>
                                        <p:tav tm="0">
                                          <p:val>
                                            <p:strVal val="1+#ppt_w/2"/>
                                          </p:val>
                                        </p:tav>
                                        <p:tav tm="100000">
                                          <p:val>
                                            <p:strVal val="#ppt_x"/>
                                          </p:val>
                                        </p:tav>
                                      </p:tavLst>
                                    </p:anim>
                                    <p:anim calcmode="lin" valueType="num">
                                      <p:cBhvr additive="base">
                                        <p:cTn id="8" dur="500" fill="hold"/>
                                        <p:tgtEl>
                                          <p:spTgt spid="389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083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70" name="Rectangle 3"/>
          <p:cNvSpPr>
            <a:spLocks noGrp="1" noChangeArrowheads="1"/>
          </p:cNvSpPr>
          <p:nvPr>
            <p:ph type="title"/>
          </p:nvPr>
        </p:nvSpPr>
        <p:spPr>
          <a:xfrm>
            <a:off x="11113" y="4365625"/>
            <a:ext cx="4488880" cy="2087563"/>
          </a:xfrm>
          <a:solidFill>
            <a:srgbClr val="800000"/>
          </a:solidFill>
          <a:ln>
            <a:solidFill>
              <a:schemeClr val="tx1"/>
            </a:solidFill>
            <a:miter lim="800000"/>
            <a:headEnd/>
            <a:tailEnd/>
          </a:ln>
        </p:spPr>
        <p:txBody>
          <a:bodyPr/>
          <a:lstStyle/>
          <a:p>
            <a:pPr eaLnBrk="1" hangingPunct="1"/>
            <a:r>
              <a:rPr lang="en-US" altLang="zh-CN" sz="3600" b="1">
                <a:solidFill>
                  <a:srgbClr val="FFFFFF"/>
                </a:solidFill>
                <a:latin typeface="Arial"/>
                <a:ea typeface="宋体" charset="0"/>
                <a:cs typeface="Arial"/>
              </a:rPr>
              <a:t>Istri Ayub: </a:t>
            </a:r>
            <a:r>
              <a:rPr lang="ru-RU" altLang="zh-CN" sz="3600" b="1">
                <a:solidFill>
                  <a:srgbClr val="FFFFFF"/>
                </a:solidFill>
                <a:latin typeface="Arial"/>
                <a:ea typeface="宋体" charset="0"/>
                <a:cs typeface="Arial"/>
              </a:rPr>
              <a:t>“</a:t>
            </a:r>
            <a:r>
              <a:rPr lang="en-US" altLang="zh-CN" sz="3600" b="1">
                <a:solidFill>
                  <a:srgbClr val="FFFFFF"/>
                </a:solidFill>
                <a:latin typeface="Arial"/>
                <a:ea typeface="宋体" charset="0"/>
                <a:cs typeface="Arial"/>
              </a:rPr>
              <a:t>Kutukilah Allahmu dan matilah!</a:t>
            </a:r>
            <a:r>
              <a:rPr lang="ru-RU" altLang="zh-CN" sz="3600" b="1" dirty="0">
                <a:solidFill>
                  <a:srgbClr val="FFFFFF"/>
                </a:solidFill>
                <a:latin typeface="Arial"/>
                <a:ea typeface="宋体" charset="0"/>
                <a:cs typeface="Arial"/>
              </a:rPr>
              <a:t>"</a:t>
            </a:r>
            <a:r>
              <a:rPr lang="en-US" altLang="zh-CN" sz="3600" b="1" dirty="0">
                <a:solidFill>
                  <a:srgbClr val="FFFFFF"/>
                </a:solidFill>
                <a:latin typeface="Arial"/>
                <a:ea typeface="宋体" charset="0"/>
                <a:cs typeface="Arial"/>
              </a:rPr>
              <a:t> (2:9)</a:t>
            </a:r>
            <a:endParaRPr lang="en-US" sz="3600" dirty="0">
              <a:solidFill>
                <a:srgbClr val="FFFFFF"/>
              </a:solidFill>
              <a:latin typeface="Arial"/>
              <a:ea typeface="宋体" charset="0"/>
              <a:cs typeface="Arial"/>
            </a:endParaRPr>
          </a:p>
        </p:txBody>
      </p:sp>
      <p:sp>
        <p:nvSpPr>
          <p:cNvPr id="5" name="Rectangle 3"/>
          <p:cNvSpPr txBox="1">
            <a:spLocks noChangeArrowheads="1"/>
          </p:cNvSpPr>
          <p:nvPr/>
        </p:nvSpPr>
        <p:spPr bwMode="auto">
          <a:xfrm>
            <a:off x="-71438" y="0"/>
            <a:ext cx="3097213" cy="609600"/>
          </a:xfrm>
          <a:prstGeom prst="rect">
            <a:avLst/>
          </a:prstGeom>
          <a:solidFill>
            <a:srgbClr val="800000"/>
          </a:solidFill>
          <a:ln>
            <a:solidFill>
              <a:schemeClr val="tx1"/>
            </a:solidFill>
            <a:miter lim="800000"/>
            <a:headEnd/>
            <a:tailEnd/>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defTabSz="457200" eaLnBrk="1" hangingPunct="1">
              <a:lnSpc>
                <a:spcPct val="100000"/>
              </a:lnSpc>
            </a:pPr>
            <a:r>
              <a:rPr lang="en-US" altLang="zh-CN" b="1">
                <a:solidFill>
                  <a:srgbClr val="FFFFFF"/>
                </a:solidFill>
                <a:latin typeface="Arial Black" charset="0"/>
                <a:ea typeface="宋体" charset="0"/>
                <a:cs typeface="宋体" charset="0"/>
              </a:rPr>
              <a:t>Adegan 5</a:t>
            </a:r>
            <a:endParaRPr lang="en-US">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37756248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2" name="Group 261"/>
          <p:cNvGrpSpPr>
            <a:grpSpLocks/>
          </p:cNvGrpSpPr>
          <p:nvPr/>
        </p:nvGrpSpPr>
        <p:grpSpPr bwMode="auto">
          <a:xfrm>
            <a:off x="228600" y="1066800"/>
            <a:ext cx="8839200" cy="5638800"/>
            <a:chOff x="-4" y="-4"/>
            <a:chExt cx="5568" cy="4100"/>
          </a:xfrm>
        </p:grpSpPr>
        <p:grpSp>
          <p:nvGrpSpPr>
            <p:cNvPr id="166923" name="Group 259"/>
            <p:cNvGrpSpPr>
              <a:grpSpLocks/>
            </p:cNvGrpSpPr>
            <p:nvPr/>
          </p:nvGrpSpPr>
          <p:grpSpPr bwMode="auto">
            <a:xfrm>
              <a:off x="0" y="0"/>
              <a:ext cx="5560" cy="4092"/>
              <a:chOff x="0" y="0"/>
              <a:chExt cx="5560" cy="4092"/>
            </a:xfrm>
          </p:grpSpPr>
          <p:grpSp>
            <p:nvGrpSpPr>
              <p:cNvPr id="166925" name="Group 200"/>
              <p:cNvGrpSpPr>
                <a:grpSpLocks/>
              </p:cNvGrpSpPr>
              <p:nvPr/>
            </p:nvGrpSpPr>
            <p:grpSpPr bwMode="auto">
              <a:xfrm>
                <a:off x="0" y="0"/>
                <a:ext cx="1112" cy="634"/>
                <a:chOff x="0" y="0"/>
                <a:chExt cx="1112" cy="634"/>
              </a:xfrm>
            </p:grpSpPr>
            <p:sp>
              <p:nvSpPr>
                <p:cNvPr id="167013" name="Rectangle 169"/>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ORANG</a:t>
                  </a:r>
                </a:p>
              </p:txBody>
            </p:sp>
            <p:sp>
              <p:nvSpPr>
                <p:cNvPr id="167014" name="Rectangle 199"/>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26" name="Group 202"/>
              <p:cNvGrpSpPr>
                <a:grpSpLocks/>
              </p:cNvGrpSpPr>
              <p:nvPr/>
            </p:nvGrpSpPr>
            <p:grpSpPr bwMode="auto">
              <a:xfrm>
                <a:off x="1112" y="0"/>
                <a:ext cx="1112" cy="634"/>
                <a:chOff x="1112" y="0"/>
                <a:chExt cx="1112" cy="634"/>
              </a:xfrm>
            </p:grpSpPr>
            <p:sp>
              <p:nvSpPr>
                <p:cNvPr id="167011" name="Rectangle 170"/>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a:lnSpc>
                      <a:spcPct val="100000"/>
                    </a:lnSpc>
                  </a:pPr>
                  <a:r>
                    <a:rPr lang="en-US" sz="2400" b="1">
                      <a:solidFill>
                        <a:srgbClr val="E9E2B6"/>
                      </a:solidFill>
                    </a:rPr>
                    <a:t>RESPON</a:t>
                  </a:r>
                </a:p>
              </p:txBody>
            </p:sp>
            <p:sp>
              <p:nvSpPr>
                <p:cNvPr id="167012" name="Rectangle 201"/>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27" name="Group 204"/>
              <p:cNvGrpSpPr>
                <a:grpSpLocks/>
              </p:cNvGrpSpPr>
              <p:nvPr/>
            </p:nvGrpSpPr>
            <p:grpSpPr bwMode="auto">
              <a:xfrm>
                <a:off x="2224" y="0"/>
                <a:ext cx="1112" cy="634"/>
                <a:chOff x="2224" y="0"/>
                <a:chExt cx="1112" cy="634"/>
              </a:xfrm>
            </p:grpSpPr>
            <p:sp>
              <p:nvSpPr>
                <p:cNvPr id="167009" name="Rectangle 17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SOLUSI</a:t>
                  </a:r>
                </a:p>
              </p:txBody>
            </p:sp>
            <p:sp>
              <p:nvSpPr>
                <p:cNvPr id="167010" name="Rectangle 203"/>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28" name="Group 206"/>
              <p:cNvGrpSpPr>
                <a:grpSpLocks/>
              </p:cNvGrpSpPr>
              <p:nvPr/>
            </p:nvGrpSpPr>
            <p:grpSpPr bwMode="auto">
              <a:xfrm>
                <a:off x="3336" y="0"/>
                <a:ext cx="1112" cy="634"/>
                <a:chOff x="3336" y="0"/>
                <a:chExt cx="1112" cy="634"/>
              </a:xfrm>
            </p:grpSpPr>
            <p:sp>
              <p:nvSpPr>
                <p:cNvPr id="167007" name="Rectangle 172"/>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PERSAMAAN MODERN</a:t>
                  </a:r>
                </a:p>
              </p:txBody>
            </p:sp>
            <p:sp>
              <p:nvSpPr>
                <p:cNvPr id="167008" name="Rectangle 20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29" name="Group 208"/>
              <p:cNvGrpSpPr>
                <a:grpSpLocks/>
              </p:cNvGrpSpPr>
              <p:nvPr/>
            </p:nvGrpSpPr>
            <p:grpSpPr bwMode="auto">
              <a:xfrm>
                <a:off x="4448" y="0"/>
                <a:ext cx="1112" cy="634"/>
                <a:chOff x="4448" y="0"/>
                <a:chExt cx="1112" cy="634"/>
              </a:xfrm>
            </p:grpSpPr>
            <p:sp>
              <p:nvSpPr>
                <p:cNvPr id="167005" name="Rectangle 173"/>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JAWABAN</a:t>
                  </a:r>
                </a:p>
              </p:txBody>
            </p:sp>
            <p:sp>
              <p:nvSpPr>
                <p:cNvPr id="167006" name="Rectangle 207"/>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30" name="Group 210"/>
              <p:cNvGrpSpPr>
                <a:grpSpLocks/>
              </p:cNvGrpSpPr>
              <p:nvPr/>
            </p:nvGrpSpPr>
            <p:grpSpPr bwMode="auto">
              <a:xfrm>
                <a:off x="0" y="634"/>
                <a:ext cx="1112" cy="634"/>
                <a:chOff x="0" y="634"/>
                <a:chExt cx="1112" cy="634"/>
              </a:xfrm>
            </p:grpSpPr>
            <p:sp>
              <p:nvSpPr>
                <p:cNvPr id="55470" name="Rectangle 174"/>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1</a:t>
                  </a:r>
                  <a:r>
                    <a:rPr lang="en-US" sz="2400" b="1">
                      <a:solidFill>
                        <a:srgbClr val="E9E2B6"/>
                      </a:solidFill>
                      <a:latin typeface="Arial Narrow" pitchFamily="-105" charset="0"/>
                      <a:ea typeface="Times New Roman" pitchFamily="-105" charset="0"/>
                      <a:cs typeface="Times New Roman" pitchFamily="-105" charset="0"/>
                    </a:rPr>
                    <a:t>. Istri Ayub</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7004" name="Rectangle 209"/>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31" name="Group 212"/>
              <p:cNvGrpSpPr>
                <a:grpSpLocks/>
              </p:cNvGrpSpPr>
              <p:nvPr/>
            </p:nvGrpSpPr>
            <p:grpSpPr bwMode="auto">
              <a:xfrm>
                <a:off x="1112" y="630"/>
                <a:ext cx="1212" cy="638"/>
                <a:chOff x="1112" y="630"/>
                <a:chExt cx="1212" cy="638"/>
              </a:xfrm>
            </p:grpSpPr>
            <p:sp>
              <p:nvSpPr>
                <p:cNvPr id="55471" name="Rectangle 175"/>
                <p:cNvSpPr>
                  <a:spLocks noChangeArrowheads="1"/>
                </p:cNvSpPr>
                <p:nvPr/>
              </p:nvSpPr>
              <p:spPr bwMode="auto">
                <a:xfrm>
                  <a:off x="1112" y="630"/>
                  <a:ext cx="12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Kutukilah Allah &amp; matilah (2:9)</a:t>
                  </a:r>
                </a:p>
              </p:txBody>
            </p:sp>
            <p:sp>
              <p:nvSpPr>
                <p:cNvPr id="167002" name="Rectangle 211"/>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32" name="Group 214"/>
              <p:cNvGrpSpPr>
                <a:grpSpLocks/>
              </p:cNvGrpSpPr>
              <p:nvPr/>
            </p:nvGrpSpPr>
            <p:grpSpPr bwMode="auto">
              <a:xfrm>
                <a:off x="2224" y="634"/>
                <a:ext cx="1112" cy="634"/>
                <a:chOff x="2224" y="634"/>
                <a:chExt cx="1112" cy="634"/>
              </a:xfrm>
            </p:grpSpPr>
            <p:sp>
              <p:nvSpPr>
                <p:cNvPr id="55472" name="Rectangle 17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Bunuh diri</a:t>
                  </a:r>
                </a:p>
              </p:txBody>
            </p:sp>
            <p:sp>
              <p:nvSpPr>
                <p:cNvPr id="167000" name="Rectangle 213"/>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33" name="Group 216"/>
              <p:cNvGrpSpPr>
                <a:grpSpLocks/>
              </p:cNvGrpSpPr>
              <p:nvPr/>
            </p:nvGrpSpPr>
            <p:grpSpPr bwMode="auto">
              <a:xfrm>
                <a:off x="3336" y="634"/>
                <a:ext cx="1112" cy="634"/>
                <a:chOff x="3336" y="634"/>
                <a:chExt cx="1112" cy="634"/>
              </a:xfrm>
            </p:grpSpPr>
            <p:sp>
              <p:nvSpPr>
                <p:cNvPr id="55473" name="Rectangle 177"/>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Anak muda</a:t>
                  </a:r>
                </a:p>
              </p:txBody>
            </p:sp>
            <p:sp>
              <p:nvSpPr>
                <p:cNvPr id="166998" name="Rectangle 215"/>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34" name="Group 218"/>
              <p:cNvGrpSpPr>
                <a:grpSpLocks/>
              </p:cNvGrpSpPr>
              <p:nvPr/>
            </p:nvGrpSpPr>
            <p:grpSpPr bwMode="auto">
              <a:xfrm>
                <a:off x="4448" y="634"/>
                <a:ext cx="1112" cy="634"/>
                <a:chOff x="4448" y="634"/>
                <a:chExt cx="1112" cy="634"/>
              </a:xfrm>
            </p:grpSpPr>
            <p:sp>
              <p:nvSpPr>
                <p:cNvPr id="55474" name="Rectangle 178"/>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Tidak dapat diterima</a:t>
                  </a:r>
                </a:p>
              </p:txBody>
            </p:sp>
            <p:sp>
              <p:nvSpPr>
                <p:cNvPr id="166996" name="Rectangle 217"/>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35" name="Group 220"/>
              <p:cNvGrpSpPr>
                <a:grpSpLocks/>
              </p:cNvGrpSpPr>
              <p:nvPr/>
            </p:nvGrpSpPr>
            <p:grpSpPr bwMode="auto">
              <a:xfrm>
                <a:off x="0" y="1268"/>
                <a:ext cx="1112" cy="634"/>
                <a:chOff x="0" y="1268"/>
                <a:chExt cx="1112" cy="634"/>
              </a:xfrm>
            </p:grpSpPr>
            <p:sp>
              <p:nvSpPr>
                <p:cNvPr id="55475" name="Rectangle 179"/>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cs typeface="Times New Roman" charset="0"/>
                    </a:rPr>
                    <a:t>2</a:t>
                  </a:r>
                  <a:r>
                    <a:rPr lang="en-US" sz="2400" b="1">
                      <a:solidFill>
                        <a:srgbClr val="E9E2B6"/>
                      </a:solidFill>
                      <a:cs typeface="Times New Roman" charset="0"/>
                    </a:rPr>
                    <a:t>. Tiga </a:t>
                  </a:r>
                  <a:r>
                    <a:rPr lang="ru-RU" altLang="ja-JP" sz="2400" b="1">
                      <a:solidFill>
                        <a:srgbClr val="E9E2B6"/>
                      </a:solidFill>
                      <a:cs typeface="Times New Roman" charset="0"/>
                    </a:rPr>
                    <a:t>“</a:t>
                  </a:r>
                  <a:r>
                    <a:rPr lang="en-US" sz="2400" b="1">
                      <a:solidFill>
                        <a:srgbClr val="E9E2B6"/>
                      </a:solidFill>
                      <a:cs typeface="Times New Roman" charset="0"/>
                    </a:rPr>
                    <a:t>sahabat</a:t>
                  </a:r>
                  <a:r>
                    <a:rPr lang="ru-RU" altLang="ja-JP" sz="2400" b="1">
                      <a:solidFill>
                        <a:srgbClr val="E9E2B6"/>
                      </a:solidFill>
                      <a:cs typeface="Times New Roman" charset="0"/>
                    </a:rPr>
                    <a:t>"</a:t>
                  </a:r>
                  <a:endParaRPr lang="en-US" sz="2400" b="1" dirty="0">
                    <a:solidFill>
                      <a:srgbClr val="E9E2B6"/>
                    </a:solidFill>
                    <a:cs typeface="Times New Roman" charset="0"/>
                  </a:endParaRPr>
                </a:p>
              </p:txBody>
            </p:sp>
            <p:sp>
              <p:nvSpPr>
                <p:cNvPr id="166994" name="Rectangle 219"/>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36" name="Group 222"/>
              <p:cNvGrpSpPr>
                <a:grpSpLocks/>
              </p:cNvGrpSpPr>
              <p:nvPr/>
            </p:nvGrpSpPr>
            <p:grpSpPr bwMode="auto">
              <a:xfrm>
                <a:off x="963" y="1268"/>
                <a:ext cx="1406" cy="634"/>
                <a:chOff x="963" y="1268"/>
                <a:chExt cx="1406" cy="634"/>
              </a:xfrm>
            </p:grpSpPr>
            <p:sp>
              <p:nvSpPr>
                <p:cNvPr id="55476" name="Rectangle 180"/>
                <p:cNvSpPr>
                  <a:spLocks noChangeArrowheads="1"/>
                </p:cNvSpPr>
                <p:nvPr/>
              </p:nvSpPr>
              <p:spPr bwMode="auto">
                <a:xfrm>
                  <a:off x="963" y="1268"/>
                  <a:ext cx="1406"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200" b="1">
                      <a:solidFill>
                        <a:srgbClr val="E9E2B6"/>
                      </a:solidFill>
                      <a:latin typeface="Arial Narrow" pitchFamily="-105" charset="0"/>
                      <a:ea typeface="Times New Roman" pitchFamily="-105" charset="0"/>
                      <a:cs typeface="Times New Roman" pitchFamily="-105" charset="0"/>
                    </a:rPr>
                    <a:t>Penderitaan adalah akibat dosa (4:7-8)</a:t>
                  </a:r>
                </a:p>
              </p:txBody>
            </p:sp>
            <p:sp>
              <p:nvSpPr>
                <p:cNvPr id="166992" name="Rectangle 221"/>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37" name="Group 224"/>
              <p:cNvGrpSpPr>
                <a:grpSpLocks/>
              </p:cNvGrpSpPr>
              <p:nvPr/>
            </p:nvGrpSpPr>
            <p:grpSpPr bwMode="auto">
              <a:xfrm>
                <a:off x="2224" y="1268"/>
                <a:ext cx="1112" cy="634"/>
                <a:chOff x="2224" y="1268"/>
                <a:chExt cx="1112" cy="634"/>
              </a:xfrm>
            </p:grpSpPr>
            <p:sp>
              <p:nvSpPr>
                <p:cNvPr id="55477" name="Rectangle 181"/>
                <p:cNvSpPr>
                  <a:spLocks noChangeArrowheads="1"/>
                </p:cNvSpPr>
                <p:nvPr/>
              </p:nvSpPr>
              <p:spPr bwMode="auto">
                <a:xfrm>
                  <a:off x="2368" y="1268"/>
                  <a:ext cx="968"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Pertobatan</a:t>
                  </a:r>
                </a:p>
              </p:txBody>
            </p:sp>
            <p:sp>
              <p:nvSpPr>
                <p:cNvPr id="166990" name="Rectangle 223"/>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38" name="Group 226"/>
              <p:cNvGrpSpPr>
                <a:grpSpLocks/>
              </p:cNvGrpSpPr>
              <p:nvPr/>
            </p:nvGrpSpPr>
            <p:grpSpPr bwMode="auto">
              <a:xfrm>
                <a:off x="3336" y="1268"/>
                <a:ext cx="1112" cy="634"/>
                <a:chOff x="3336" y="1268"/>
                <a:chExt cx="1112" cy="634"/>
              </a:xfrm>
            </p:grpSpPr>
            <p:sp>
              <p:nvSpPr>
                <p:cNvPr id="55478" name="Rectangle 182"/>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ru-RU" sz="2400" b="1">
                      <a:solidFill>
                        <a:srgbClr val="E9E2B6"/>
                      </a:solidFill>
                      <a:latin typeface="Arial Narrow" pitchFamily="-105" charset="0"/>
                      <a:ea typeface="Times New Roman" pitchFamily="-105" charset="0"/>
                      <a:cs typeface="Times New Roman" pitchFamily="-105" charset="0"/>
                    </a:rPr>
                    <a:t>“</a:t>
                  </a:r>
                  <a:r>
                    <a:rPr lang="en-US" sz="2400" b="1">
                      <a:solidFill>
                        <a:srgbClr val="E9E2B6"/>
                      </a:solidFill>
                      <a:latin typeface="Arial Narrow" pitchFamily="-105" charset="0"/>
                      <a:ea typeface="Times New Roman" pitchFamily="-105" charset="0"/>
                      <a:cs typeface="Times New Roman" pitchFamily="-105" charset="0"/>
                    </a:rPr>
                    <a:t>Sebut, dan tuntutlah”</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6988" name="Rectangle 22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39" name="Group 228"/>
              <p:cNvGrpSpPr>
                <a:grpSpLocks/>
              </p:cNvGrpSpPr>
              <p:nvPr/>
            </p:nvGrpSpPr>
            <p:grpSpPr bwMode="auto">
              <a:xfrm>
                <a:off x="4448" y="1268"/>
                <a:ext cx="1112" cy="634"/>
                <a:chOff x="4448" y="1268"/>
                <a:chExt cx="1112" cy="634"/>
              </a:xfrm>
            </p:grpSpPr>
            <p:sp>
              <p:nvSpPr>
                <p:cNvPr id="55479" name="Rectangle 183"/>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b="1">
                      <a:solidFill>
                        <a:srgbClr val="E9E2B6"/>
                      </a:solidFill>
                      <a:latin typeface="Arial Narrow" pitchFamily="-105" charset="0"/>
                      <a:ea typeface="Times New Roman" pitchFamily="-105" charset="0"/>
                      <a:cs typeface="Times New Roman" pitchFamily="-105" charset="0"/>
                    </a:rPr>
                    <a:t>Tidak selalu </a:t>
                  </a:r>
                </a:p>
                <a:p>
                  <a:pPr algn="ctr">
                    <a:lnSpc>
                      <a:spcPct val="100000"/>
                    </a:lnSpc>
                    <a:defRPr/>
                  </a:pPr>
                  <a:r>
                    <a:rPr lang="en-US" b="1">
                      <a:solidFill>
                        <a:srgbClr val="E9E2B6"/>
                      </a:solidFill>
                      <a:latin typeface="Arial Narrow" pitchFamily="-105" charset="0"/>
                      <a:ea typeface="Times New Roman" pitchFamily="-105" charset="0"/>
                      <a:cs typeface="Times New Roman" pitchFamily="-105" charset="0"/>
                    </a:rPr>
                    <a:t>dapat diterapkan</a:t>
                  </a:r>
                </a:p>
              </p:txBody>
            </p:sp>
            <p:sp>
              <p:nvSpPr>
                <p:cNvPr id="166986" name="Rectangle 227"/>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40" name="Group 230"/>
              <p:cNvGrpSpPr>
                <a:grpSpLocks/>
              </p:cNvGrpSpPr>
              <p:nvPr/>
            </p:nvGrpSpPr>
            <p:grpSpPr bwMode="auto">
              <a:xfrm>
                <a:off x="0" y="1902"/>
                <a:ext cx="1112" cy="807"/>
                <a:chOff x="0" y="1902"/>
                <a:chExt cx="1112" cy="807"/>
              </a:xfrm>
            </p:grpSpPr>
            <p:sp>
              <p:nvSpPr>
                <p:cNvPr id="55480" name="Rectangle 184"/>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3. Job</a:t>
                  </a:r>
                </a:p>
              </p:txBody>
            </p:sp>
            <p:sp>
              <p:nvSpPr>
                <p:cNvPr id="166984" name="Rectangle 229"/>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41" name="Group 232"/>
              <p:cNvGrpSpPr>
                <a:grpSpLocks/>
              </p:cNvGrpSpPr>
              <p:nvPr/>
            </p:nvGrpSpPr>
            <p:grpSpPr bwMode="auto">
              <a:xfrm>
                <a:off x="1112" y="1902"/>
                <a:ext cx="1112" cy="807"/>
                <a:chOff x="1112" y="1902"/>
                <a:chExt cx="1112" cy="807"/>
              </a:xfrm>
            </p:grpSpPr>
            <p:sp>
              <p:nvSpPr>
                <p:cNvPr id="55481" name="Rectangle 185"/>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God</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not fair &amp; </a:t>
                  </a:r>
                  <a:r>
                    <a:rPr lang="en-US" sz="2400" b="1" dirty="0" err="1">
                      <a:solidFill>
                        <a:srgbClr val="E9E2B6"/>
                      </a:solidFill>
                      <a:latin typeface="Arial Narrow" pitchFamily="-105" charset="0"/>
                      <a:ea typeface="Times New Roman" pitchFamily="-105" charset="0"/>
                      <a:cs typeface="Times New Roman" pitchFamily="-105" charset="0"/>
                    </a:rPr>
                    <a:t>doesn</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t care (19:7)</a:t>
                  </a:r>
                </a:p>
              </p:txBody>
            </p:sp>
            <p:sp>
              <p:nvSpPr>
                <p:cNvPr id="166982" name="Rectangle 231"/>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42" name="Group 234"/>
              <p:cNvGrpSpPr>
                <a:grpSpLocks/>
              </p:cNvGrpSpPr>
              <p:nvPr/>
            </p:nvGrpSpPr>
            <p:grpSpPr bwMode="auto">
              <a:xfrm>
                <a:off x="2224" y="1902"/>
                <a:ext cx="1112" cy="807"/>
                <a:chOff x="2224" y="1902"/>
                <a:chExt cx="1112" cy="807"/>
              </a:xfrm>
            </p:grpSpPr>
            <p:sp>
              <p:nvSpPr>
                <p:cNvPr id="55482" name="Rectangle 18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Complain</a:t>
                  </a:r>
                </a:p>
              </p:txBody>
            </p:sp>
            <p:sp>
              <p:nvSpPr>
                <p:cNvPr id="166980" name="Rectangle 233"/>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43" name="Group 236"/>
              <p:cNvGrpSpPr>
                <a:grpSpLocks/>
              </p:cNvGrpSpPr>
              <p:nvPr/>
            </p:nvGrpSpPr>
            <p:grpSpPr bwMode="auto">
              <a:xfrm>
                <a:off x="3336" y="1902"/>
                <a:ext cx="1112" cy="807"/>
                <a:chOff x="3336" y="1902"/>
                <a:chExt cx="1112" cy="807"/>
              </a:xfrm>
            </p:grpSpPr>
            <p:sp>
              <p:nvSpPr>
                <p:cNvPr id="55483" name="Rectangle 187"/>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Most mourners</a:t>
                  </a:r>
                </a:p>
              </p:txBody>
            </p:sp>
            <p:sp>
              <p:nvSpPr>
                <p:cNvPr id="166978" name="Rectangle 235"/>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44" name="Group 238"/>
              <p:cNvGrpSpPr>
                <a:grpSpLocks/>
              </p:cNvGrpSpPr>
              <p:nvPr/>
            </p:nvGrpSpPr>
            <p:grpSpPr bwMode="auto">
              <a:xfrm>
                <a:off x="4448" y="1902"/>
                <a:ext cx="1112" cy="807"/>
                <a:chOff x="4448" y="1902"/>
                <a:chExt cx="1112" cy="807"/>
              </a:xfrm>
            </p:grpSpPr>
            <p:sp>
              <p:nvSpPr>
                <p:cNvPr id="55484" name="Rectangle 188"/>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Unbiblical</a:t>
                  </a:r>
                </a:p>
              </p:txBody>
            </p:sp>
            <p:sp>
              <p:nvSpPr>
                <p:cNvPr id="166976" name="Rectangle 237"/>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45" name="Group 240"/>
              <p:cNvGrpSpPr>
                <a:grpSpLocks/>
              </p:cNvGrpSpPr>
              <p:nvPr/>
            </p:nvGrpSpPr>
            <p:grpSpPr bwMode="auto">
              <a:xfrm>
                <a:off x="0" y="2709"/>
                <a:ext cx="1112" cy="807"/>
                <a:chOff x="0" y="2709"/>
                <a:chExt cx="1112" cy="807"/>
              </a:xfrm>
            </p:grpSpPr>
            <p:sp>
              <p:nvSpPr>
                <p:cNvPr id="55485" name="Rectangle 189"/>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4 Elihu</a:t>
                  </a:r>
                </a:p>
              </p:txBody>
            </p:sp>
            <p:sp>
              <p:nvSpPr>
                <p:cNvPr id="166974" name="Rectangle 239"/>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46" name="Group 242"/>
              <p:cNvGrpSpPr>
                <a:grpSpLocks/>
              </p:cNvGrpSpPr>
              <p:nvPr/>
            </p:nvGrpSpPr>
            <p:grpSpPr bwMode="auto">
              <a:xfrm>
                <a:off x="1112" y="2709"/>
                <a:ext cx="1112" cy="807"/>
                <a:chOff x="1112" y="2709"/>
                <a:chExt cx="1112" cy="807"/>
              </a:xfrm>
            </p:grpSpPr>
            <p:sp>
              <p:nvSpPr>
                <p:cNvPr id="55486" name="Rectangle 190"/>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Trials are for teaching (33:14-19)</a:t>
                  </a:r>
                </a:p>
              </p:txBody>
            </p:sp>
            <p:sp>
              <p:nvSpPr>
                <p:cNvPr id="166972" name="Rectangle 241"/>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47" name="Group 244"/>
              <p:cNvGrpSpPr>
                <a:grpSpLocks/>
              </p:cNvGrpSpPr>
              <p:nvPr/>
            </p:nvGrpSpPr>
            <p:grpSpPr bwMode="auto">
              <a:xfrm>
                <a:off x="2224" y="2709"/>
                <a:ext cx="1112" cy="807"/>
                <a:chOff x="2224" y="2709"/>
                <a:chExt cx="1112" cy="807"/>
              </a:xfrm>
            </p:grpSpPr>
            <p:sp>
              <p:nvSpPr>
                <p:cNvPr id="55487" name="Rectangle 19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Endure</a:t>
                  </a:r>
                </a:p>
              </p:txBody>
            </p:sp>
            <p:sp>
              <p:nvSpPr>
                <p:cNvPr id="166970" name="Rectangle 243"/>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48" name="Group 246"/>
              <p:cNvGrpSpPr>
                <a:grpSpLocks/>
              </p:cNvGrpSpPr>
              <p:nvPr/>
            </p:nvGrpSpPr>
            <p:grpSpPr bwMode="auto">
              <a:xfrm>
                <a:off x="3336" y="2709"/>
                <a:ext cx="1112" cy="807"/>
                <a:chOff x="3336" y="2709"/>
                <a:chExt cx="1112" cy="807"/>
              </a:xfrm>
            </p:grpSpPr>
            <p:sp>
              <p:nvSpPr>
                <p:cNvPr id="55488" name="Rectangle 192"/>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Most preachers</a:t>
                  </a:r>
                </a:p>
              </p:txBody>
            </p:sp>
            <p:sp>
              <p:nvSpPr>
                <p:cNvPr id="166968" name="Rectangle 24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49" name="Group 248"/>
              <p:cNvGrpSpPr>
                <a:grpSpLocks/>
              </p:cNvGrpSpPr>
              <p:nvPr/>
            </p:nvGrpSpPr>
            <p:grpSpPr bwMode="auto">
              <a:xfrm>
                <a:off x="4448" y="2709"/>
                <a:ext cx="1112" cy="807"/>
                <a:chOff x="4448" y="2709"/>
                <a:chExt cx="1112" cy="807"/>
              </a:xfrm>
            </p:grpSpPr>
            <p:sp>
              <p:nvSpPr>
                <p:cNvPr id="55489" name="Rectangle 193"/>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Inadequate</a:t>
                  </a:r>
                </a:p>
              </p:txBody>
            </p:sp>
            <p:sp>
              <p:nvSpPr>
                <p:cNvPr id="166966" name="Rectangle 247"/>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50" name="Group 250"/>
              <p:cNvGrpSpPr>
                <a:grpSpLocks/>
              </p:cNvGrpSpPr>
              <p:nvPr/>
            </p:nvGrpSpPr>
            <p:grpSpPr bwMode="auto">
              <a:xfrm>
                <a:off x="0" y="3516"/>
                <a:ext cx="1112" cy="576"/>
                <a:chOff x="0" y="3516"/>
                <a:chExt cx="1112" cy="576"/>
              </a:xfrm>
            </p:grpSpPr>
            <p:sp>
              <p:nvSpPr>
                <p:cNvPr id="55490" name="Rectangle 194"/>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5. GOD</a:t>
                  </a:r>
                </a:p>
              </p:txBody>
            </p:sp>
            <p:sp>
              <p:nvSpPr>
                <p:cNvPr id="166964" name="Rectangle 249"/>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51" name="Group 252"/>
              <p:cNvGrpSpPr>
                <a:grpSpLocks/>
              </p:cNvGrpSpPr>
              <p:nvPr/>
            </p:nvGrpSpPr>
            <p:grpSpPr bwMode="auto">
              <a:xfrm>
                <a:off x="1112" y="3516"/>
                <a:ext cx="1112" cy="576"/>
                <a:chOff x="1112" y="3516"/>
                <a:chExt cx="1112" cy="576"/>
              </a:xfrm>
            </p:grpSpPr>
            <p:sp>
              <p:nvSpPr>
                <p:cNvPr id="55491" name="Rectangle 195"/>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200" b="1" dirty="0">
                      <a:solidFill>
                        <a:srgbClr val="E9E2B6"/>
                      </a:solidFill>
                      <a:latin typeface="Arial Narrow" pitchFamily="-105" charset="0"/>
                      <a:ea typeface="Times New Roman" pitchFamily="-105" charset="0"/>
                      <a:cs typeface="Times New Roman" pitchFamily="-105" charset="0"/>
                    </a:rPr>
                    <a:t>Not </a:t>
                  </a:r>
                  <a:r>
                    <a:rPr lang="uk-UA"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Why?</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but </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Who?</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(38-42)</a:t>
                  </a:r>
                </a:p>
              </p:txBody>
            </p:sp>
            <p:sp>
              <p:nvSpPr>
                <p:cNvPr id="166962" name="Rectangle 251"/>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52" name="Group 254"/>
              <p:cNvGrpSpPr>
                <a:grpSpLocks/>
              </p:cNvGrpSpPr>
              <p:nvPr/>
            </p:nvGrpSpPr>
            <p:grpSpPr bwMode="auto">
              <a:xfrm>
                <a:off x="2224" y="3516"/>
                <a:ext cx="1112" cy="576"/>
                <a:chOff x="2224" y="3516"/>
                <a:chExt cx="1112" cy="576"/>
              </a:xfrm>
            </p:grpSpPr>
            <p:sp>
              <p:nvSpPr>
                <p:cNvPr id="55492" name="Rectangle 19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Worship</a:t>
                  </a:r>
                </a:p>
              </p:txBody>
            </p:sp>
            <p:sp>
              <p:nvSpPr>
                <p:cNvPr id="166960" name="Rectangle 253"/>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53" name="Group 256"/>
              <p:cNvGrpSpPr>
                <a:grpSpLocks/>
              </p:cNvGrpSpPr>
              <p:nvPr/>
            </p:nvGrpSpPr>
            <p:grpSpPr bwMode="auto">
              <a:xfrm>
                <a:off x="3336" y="3516"/>
                <a:ext cx="1112" cy="576"/>
                <a:chOff x="3336" y="3516"/>
                <a:chExt cx="1112" cy="576"/>
              </a:xfrm>
            </p:grpSpPr>
            <p:sp>
              <p:nvSpPr>
                <p:cNvPr id="55493" name="Rectangle 197"/>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None</a:t>
                  </a:r>
                </a:p>
              </p:txBody>
            </p:sp>
            <p:sp>
              <p:nvSpPr>
                <p:cNvPr id="166958" name="Rectangle 255"/>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54" name="Group 258"/>
              <p:cNvGrpSpPr>
                <a:grpSpLocks/>
              </p:cNvGrpSpPr>
              <p:nvPr/>
            </p:nvGrpSpPr>
            <p:grpSpPr bwMode="auto">
              <a:xfrm>
                <a:off x="4448" y="3516"/>
                <a:ext cx="1112" cy="576"/>
                <a:chOff x="4448" y="3516"/>
                <a:chExt cx="1112" cy="576"/>
              </a:xfrm>
            </p:grpSpPr>
            <p:sp>
              <p:nvSpPr>
                <p:cNvPr id="55494" name="Rectangle 198"/>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Unpopular</a:t>
                  </a:r>
                </a:p>
              </p:txBody>
            </p:sp>
            <p:sp>
              <p:nvSpPr>
                <p:cNvPr id="166956" name="Rectangle 257"/>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sp>
          <p:nvSpPr>
            <p:cNvPr id="166924" name="Rectangle 260"/>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sp>
        <p:nvSpPr>
          <p:cNvPr id="166915"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E9E2B6"/>
                </a:solidFill>
                <a:latin typeface="Arial" charset="0"/>
                <a:cs typeface="Arial" charset="0"/>
              </a:rPr>
              <a:t>374</a:t>
            </a:r>
          </a:p>
        </p:txBody>
      </p:sp>
      <p:sp>
        <p:nvSpPr>
          <p:cNvPr id="132100" name="Rectangle 3"/>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500" b="1">
                <a:solidFill>
                  <a:srgbClr val="FFFFFF"/>
                </a:solidFill>
                <a:effectLst>
                  <a:outerShdw blurRad="38100" dist="38100" dir="2700000" algn="tl">
                    <a:srgbClr val="000000">
                      <a:alpha val="43137"/>
                    </a:srgbClr>
                  </a:outerShdw>
                </a:effectLst>
                <a:latin typeface="Arial Black" charset="0"/>
                <a:ea typeface="宋体" charset="0"/>
                <a:cs typeface="宋体" charset="0"/>
              </a:rPr>
              <a:t>5 Respon terhadap Penderitaan</a:t>
            </a:r>
            <a:endParaRPr lang="en-US" sz="3500" b="1" dirty="0">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55651" name="Rectangle 355"/>
          <p:cNvSpPr>
            <a:spLocks noChangeArrowheads="1"/>
          </p:cNvSpPr>
          <p:nvPr/>
        </p:nvSpPr>
        <p:spPr bwMode="auto">
          <a:xfrm>
            <a:off x="35496" y="1828800"/>
            <a:ext cx="9144000" cy="52578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166918" name="Rectangle 356"/>
          <p:cNvSpPr>
            <a:spLocks noChangeArrowheads="1"/>
          </p:cNvSpPr>
          <p:nvPr/>
        </p:nvSpPr>
        <p:spPr bwMode="auto">
          <a:xfrm>
            <a:off x="0" y="3657600"/>
            <a:ext cx="9220200" cy="34290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55657" name="Rectangle 361"/>
          <p:cNvSpPr>
            <a:spLocks noChangeArrowheads="1"/>
          </p:cNvSpPr>
          <p:nvPr/>
        </p:nvSpPr>
        <p:spPr bwMode="auto">
          <a:xfrm>
            <a:off x="685800" y="3962400"/>
            <a:ext cx="5974432" cy="2308324"/>
          </a:xfrm>
          <a:prstGeom prst="rect">
            <a:avLst/>
          </a:prstGeom>
          <a:gradFill rotWithShape="1">
            <a:gsLst>
              <a:gs pos="0">
                <a:srgbClr val="FF0000"/>
              </a:gs>
              <a:gs pos="100000">
                <a:srgbClr val="760000"/>
              </a:gs>
            </a:gsLst>
            <a:path path="rect">
              <a:fillToRect r="100000" b="10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square">
            <a:spAutoFit/>
          </a:bodyPr>
          <a:lstStyle/>
          <a:p>
            <a:pPr>
              <a:defRPr/>
            </a:pPr>
            <a:r>
              <a:rPr lang="en-US" sz="3600">
                <a:solidFill>
                  <a:srgbClr val="E9E2B6"/>
                </a:solidFill>
                <a:effectLst>
                  <a:outerShdw blurRad="38100" dist="38100" dir="2700000" algn="tl">
                    <a:srgbClr val="000000">
                      <a:alpha val="43137"/>
                    </a:srgbClr>
                  </a:outerShdw>
                </a:effectLst>
                <a:latin typeface="Arial" charset="0"/>
                <a:cs typeface="Arial" charset="0"/>
              </a:rPr>
              <a:t>Ayub 2:9 Maka berkatalah isterinya kepadanya: "Masih bertekunkah engkau dalam kesalehanmu? Kutukilah Allahmu dan matilah!” </a:t>
            </a:r>
            <a:endParaRPr lang="en-US" sz="3600" dirty="0">
              <a:solidFill>
                <a:srgbClr val="E9E2B6"/>
              </a:solidFill>
              <a:effectLst>
                <a:outerShdw blurRad="38100" dist="38100" dir="2700000" algn="tl">
                  <a:srgbClr val="000000">
                    <a:alpha val="43137"/>
                  </a:srgbClr>
                </a:outerShdw>
              </a:effectLst>
              <a:latin typeface="Arial" charset="0"/>
              <a:cs typeface="Arial" charset="0"/>
            </a:endParaRPr>
          </a:p>
        </p:txBody>
      </p:sp>
      <p:sp>
        <p:nvSpPr>
          <p:cNvPr id="55662" name="Rectangle 366"/>
          <p:cNvSpPr>
            <a:spLocks noChangeArrowheads="1"/>
          </p:cNvSpPr>
          <p:nvPr/>
        </p:nvSpPr>
        <p:spPr bwMode="auto">
          <a:xfrm>
            <a:off x="-108520" y="2743200"/>
            <a:ext cx="9525000" cy="12192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55663" name="Rectangle 36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b="1">
                <a:solidFill>
                  <a:srgbClr val="FFFFFF"/>
                </a:solidFill>
                <a:effectLst>
                  <a:outerShdw blurRad="38100" dist="38100" dir="2700000" algn="tl">
                    <a:srgbClr val="000000"/>
                  </a:outerShdw>
                </a:effectLst>
                <a:latin typeface="Arial" charset="0"/>
                <a:ea typeface="Arial" charset="0"/>
                <a:cs typeface="Arial" charset="0"/>
              </a:rPr>
              <a:t>Huang Sabin, SBC, adaptasi</a:t>
            </a:r>
            <a:endParaRPr lang="en-US" b="1">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2949742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55651"/>
                                        </p:tgtEl>
                                      </p:cBhvr>
                                    </p:animEffect>
                                    <p:set>
                                      <p:cBhvr>
                                        <p:cTn id="12" dur="1" fill="hold">
                                          <p:stCondLst>
                                            <p:cond delay="499"/>
                                          </p:stCondLst>
                                        </p:cTn>
                                        <p:tgtEl>
                                          <p:spTgt spid="55651"/>
                                        </p:tgtEl>
                                        <p:attrNameLst>
                                          <p:attrName>style.visibility</p:attrName>
                                        </p:attrNameLst>
                                      </p:cBhvr>
                                      <p:to>
                                        <p:strVal val="hidden"/>
                                      </p:to>
                                    </p:set>
                                  </p:childTnLst>
                                </p:cTn>
                              </p:par>
                              <p:par>
                                <p:cTn id="13" presetID="15" presetClass="entr" presetSubtype="0" fill="hold" grpId="0" nodeType="withEffect">
                                  <p:stCondLst>
                                    <p:cond delay="0"/>
                                  </p:stCondLst>
                                  <p:childTnLst>
                                    <p:set>
                                      <p:cBhvr>
                                        <p:cTn id="14" dur="1" fill="hold">
                                          <p:stCondLst>
                                            <p:cond delay="0"/>
                                          </p:stCondLst>
                                        </p:cTn>
                                        <p:tgtEl>
                                          <p:spTgt spid="55657"/>
                                        </p:tgtEl>
                                        <p:attrNameLst>
                                          <p:attrName>style.visibility</p:attrName>
                                        </p:attrNameLst>
                                      </p:cBhvr>
                                      <p:to>
                                        <p:strVal val="visible"/>
                                      </p:to>
                                    </p:set>
                                    <p:anim calcmode="lin" valueType="num">
                                      <p:cBhvr>
                                        <p:cTn id="15" dur="1000" fill="hold"/>
                                        <p:tgtEl>
                                          <p:spTgt spid="55657"/>
                                        </p:tgtEl>
                                        <p:attrNameLst>
                                          <p:attrName>ppt_w</p:attrName>
                                        </p:attrNameLst>
                                      </p:cBhvr>
                                      <p:tavLst>
                                        <p:tav tm="0">
                                          <p:val>
                                            <p:fltVal val="0"/>
                                          </p:val>
                                        </p:tav>
                                        <p:tav tm="100000">
                                          <p:val>
                                            <p:strVal val="#ppt_w"/>
                                          </p:val>
                                        </p:tav>
                                      </p:tavLst>
                                    </p:anim>
                                    <p:anim calcmode="lin" valueType="num">
                                      <p:cBhvr>
                                        <p:cTn id="16" dur="1000" fill="hold"/>
                                        <p:tgtEl>
                                          <p:spTgt spid="55657"/>
                                        </p:tgtEl>
                                        <p:attrNameLst>
                                          <p:attrName>ppt_h</p:attrName>
                                        </p:attrNameLst>
                                      </p:cBhvr>
                                      <p:tavLst>
                                        <p:tav tm="0">
                                          <p:val>
                                            <p:fltVal val="0"/>
                                          </p:val>
                                        </p:tav>
                                        <p:tav tm="100000">
                                          <p:val>
                                            <p:strVal val="#ppt_h"/>
                                          </p:val>
                                        </p:tav>
                                      </p:tavLst>
                                    </p:anim>
                                    <p:anim calcmode="lin" valueType="num">
                                      <p:cBhvr>
                                        <p:cTn id="17" dur="1000" fill="hold"/>
                                        <p:tgtEl>
                                          <p:spTgt spid="5565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565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51" grpId="0" animBg="1"/>
      <p:bldP spid="5565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41110"/>
            <a:ext cx="9144000" cy="5143500"/>
          </a:xfrm>
          <a:prstGeom prst="rect">
            <a:avLst/>
          </a:prstGeom>
        </p:spPr>
      </p:pic>
      <p:sp>
        <p:nvSpPr>
          <p:cNvPr id="134146" name="Rectangle 3"/>
          <p:cNvSpPr>
            <a:spLocks noGrp="1" noChangeArrowheads="1"/>
          </p:cNvSpPr>
          <p:nvPr>
            <p:ph type="title"/>
          </p:nvPr>
        </p:nvSpPr>
        <p:spPr>
          <a:xfrm>
            <a:off x="0" y="4797778"/>
            <a:ext cx="9144000" cy="2060223"/>
          </a:xfrm>
          <a:solidFill>
            <a:schemeClr val="tx1"/>
          </a:solidFill>
          <a:ln>
            <a:solidFill>
              <a:schemeClr val="tx1"/>
            </a:solidFill>
            <a:miter lim="800000"/>
            <a:headEnd/>
            <a:tailEnd/>
          </a:ln>
        </p:spPr>
        <p:txBody>
          <a:bodyPr/>
          <a:lstStyle/>
          <a:p>
            <a:pPr eaLnBrk="1" hangingPunct="1"/>
            <a:r>
              <a:rPr lang="en-US" altLang="zh-CN" sz="2700" b="1">
                <a:solidFill>
                  <a:srgbClr val="FFFFFF"/>
                </a:solidFill>
                <a:ea typeface="宋体" charset="0"/>
              </a:rPr>
              <a:t>Lalu mereka duduk bersama-sama dia di tanah selama tujuh hari tujuh malam. Seorangpun tidak mengucapkan sepatah kata kepadanya, karena mereka melihat, bahwa sangat berat penderitaannya. (2:13). </a:t>
            </a:r>
            <a:endParaRPr lang="en-US" sz="2700">
              <a:solidFill>
                <a:srgbClr val="FFFFFF"/>
              </a:solidFill>
              <a:ea typeface="宋体" charset="0"/>
            </a:endParaRPr>
          </a:p>
        </p:txBody>
      </p:sp>
    </p:spTree>
    <p:extLst>
      <p:ext uri="{BB962C8B-B14F-4D97-AF65-F5344CB8AC3E}">
        <p14:creationId xmlns:p14="http://schemas.microsoft.com/office/powerpoint/2010/main" val="1354980215"/>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a:extLst/>
        </p:spPr>
        <p:txBody>
          <a:bodyPr anchor="t"/>
          <a:lstStyle/>
          <a:p>
            <a:pPr>
              <a:defRPr/>
            </a:pPr>
            <a:r>
              <a:rPr lang="en-US" sz="5400" b="1">
                <a:effectLst>
                  <a:glow rad="127000">
                    <a:schemeClr val="tx1"/>
                  </a:glow>
                </a:effectLst>
                <a:latin typeface="Arial" charset="0"/>
                <a:ea typeface="ＭＳ Ｐゴシック" charset="0"/>
                <a:cs typeface="ＭＳ Ｐゴシック" charset="0"/>
              </a:rPr>
              <a:t>Apakah engkau mengalami </a:t>
            </a:r>
            <a:r>
              <a:rPr lang="en-US" sz="5400" b="1">
                <a:solidFill>
                  <a:srgbClr val="FFFF00"/>
                </a:solidFill>
                <a:effectLst>
                  <a:glow rad="127000">
                    <a:schemeClr val="tx1"/>
                  </a:glow>
                </a:effectLst>
                <a:latin typeface="Arial" charset="0"/>
                <a:ea typeface="ＭＳ Ｐゴシック" charset="0"/>
                <a:cs typeface="ＭＳ Ｐゴシック" charset="0"/>
              </a:rPr>
              <a:t>penderitaan</a:t>
            </a:r>
            <a:r>
              <a:rPr lang="en-US" sz="5400" b="1">
                <a:effectLst>
                  <a:glow rad="127000">
                    <a:schemeClr val="tx1"/>
                  </a:glow>
                </a:effectLst>
                <a:latin typeface="Arial" charset="0"/>
                <a:ea typeface="ＭＳ Ｐゴシック" charset="0"/>
                <a:cs typeface="ＭＳ Ｐゴシック" charset="0"/>
              </a:rPr>
              <a:t> orang benar?</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131539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a:extLst/>
        </p:spPr>
        <p:txBody>
          <a:bodyPr anchor="t"/>
          <a:lstStyle/>
          <a:p>
            <a:pPr>
              <a:defRPr/>
            </a:pPr>
            <a:r>
              <a:rPr lang="en-US" sz="5400" b="1">
                <a:effectLst>
                  <a:glow rad="127000">
                    <a:schemeClr val="tx1"/>
                  </a:glow>
                </a:effectLst>
                <a:latin typeface="Arial" charset="0"/>
                <a:ea typeface="ＭＳ Ｐゴシック" charset="0"/>
                <a:cs typeface="ＭＳ Ｐゴシック" charset="0"/>
              </a:rPr>
              <a:t>Bagaimanakah respon yang tepat terhadap </a:t>
            </a:r>
            <a:r>
              <a:rPr lang="en-US" sz="5400" b="1">
                <a:solidFill>
                  <a:srgbClr val="FFFF00"/>
                </a:solidFill>
                <a:effectLst>
                  <a:glow rad="127000">
                    <a:schemeClr val="tx1"/>
                  </a:glow>
                </a:effectLst>
                <a:latin typeface="Arial" charset="0"/>
                <a:ea typeface="ＭＳ Ｐゴシック" charset="0"/>
                <a:cs typeface="ＭＳ Ｐゴシック" charset="0"/>
              </a:rPr>
              <a:t>penderitaan</a:t>
            </a:r>
            <a:r>
              <a:rPr lang="en-US" sz="5400" b="1">
                <a:effectLst>
                  <a:glow rad="127000">
                    <a:schemeClr val="tx1"/>
                  </a:glow>
                </a:effectLst>
                <a:latin typeface="Arial" charset="0"/>
                <a:ea typeface="ＭＳ Ｐゴシック" charset="0"/>
                <a:cs typeface="ＭＳ Ｐゴシック" charset="0"/>
              </a:rPr>
              <a:t> orang benar?</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1703162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a:ex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a:t>
            </a:r>
            <a:r>
              <a:rPr lang="en-US" b="1">
                <a:effectLst>
                  <a:glow rad="127000">
                    <a:schemeClr val="tx1"/>
                  </a:glow>
                </a:effectLst>
                <a:latin typeface="Arial" charset="0"/>
                <a:ea typeface="ＭＳ Ｐゴシック" charset="0"/>
                <a:cs typeface="ＭＳ Ｐゴシック" charset="0"/>
              </a:rPr>
              <a:t>. Kondisi: </a:t>
            </a:r>
            <a:r>
              <a:rPr lang="fi-FI" b="1">
                <a:effectLst>
                  <a:glow rad="127000">
                    <a:schemeClr val="tx1"/>
                  </a:glow>
                </a:effectLst>
                <a:latin typeface="Arial" charset="0"/>
                <a:ea typeface="ＭＳ Ｐゴシック" charset="0"/>
                <a:cs typeface="ＭＳ Ｐゴシック" charset="0"/>
              </a:rPr>
              <a:t>Penderitaan terkadang terjadi kita tidak melakukan </a:t>
            </a:r>
            <a:r>
              <a:rPr lang="en-US" b="1">
                <a:solidFill>
                  <a:srgbClr val="FFFF00"/>
                </a:solidFill>
                <a:effectLst>
                  <a:glow rad="127000">
                    <a:schemeClr val="tx1"/>
                  </a:glow>
                </a:effectLst>
                <a:latin typeface="Arial" charset="0"/>
                <a:ea typeface="ＭＳ Ｐゴシック" charset="0"/>
                <a:cs typeface="ＭＳ Ｐゴシック" charset="0"/>
              </a:rPr>
              <a:t>kesalahan </a:t>
            </a:r>
            <a:br>
              <a:rPr lang="en-US" b="1">
                <a:solidFill>
                  <a:srgbClr val="FFFF00"/>
                </a:solidFill>
                <a:effectLst>
                  <a:glow rad="127000">
                    <a:schemeClr val="tx1"/>
                  </a:glow>
                </a:effectLst>
                <a:latin typeface="Arial" charset="0"/>
                <a:ea typeface="ＭＳ Ｐゴシック" charset="0"/>
                <a:cs typeface="ＭＳ Ｐゴシック" charset="0"/>
              </a:rPr>
            </a:br>
            <a:r>
              <a:rPr lang="en-US" b="1">
                <a:effectLst>
                  <a:glow rad="127000">
                    <a:schemeClr val="tx1"/>
                  </a:glow>
                </a:effectLst>
                <a:latin typeface="Arial" charset="0"/>
                <a:ea typeface="ＭＳ Ｐゴシック" charset="0"/>
                <a:cs typeface="ＭＳ Ｐゴシック" charset="0"/>
              </a:rPr>
              <a:t>(Ayub 1–2).</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9137467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
          <p:cNvPicPr>
            <a:picLocks noChangeAspect="1"/>
          </p:cNvPicPr>
          <p:nvPr/>
        </p:nvPicPr>
        <p:blipFill rotWithShape="1">
          <a:blip r:embed="rId2" cstate="screen">
            <a:extLst>
              <a:ext uri="{28A0092B-C50C-407E-A947-70E740481C1C}">
                <a14:useLocalDpi xmlns:a14="http://schemas.microsoft.com/office/drawing/2010/main"/>
              </a:ext>
            </a:extLst>
          </a:blip>
          <a:srcRect l="21008" b="18783"/>
          <a:stretch/>
        </p:blipFill>
        <p:spPr bwMode="auto">
          <a:xfrm>
            <a:off x="-120" y="-26987"/>
            <a:ext cx="9180632" cy="6884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6" name="Rectangle 3"/>
          <p:cNvSpPr>
            <a:spLocks noGrp="1" noChangeArrowheads="1"/>
          </p:cNvSpPr>
          <p:nvPr>
            <p:ph type="title"/>
          </p:nvPr>
        </p:nvSpPr>
        <p:spPr>
          <a:xfrm>
            <a:off x="2557487" y="4770437"/>
            <a:ext cx="6623025" cy="2087563"/>
          </a:xfrm>
          <a:solidFill>
            <a:srgbClr val="800000"/>
          </a:solidFill>
          <a:ln>
            <a:solidFill>
              <a:schemeClr val="tx1"/>
            </a:solidFill>
            <a:miter lim="800000"/>
            <a:headEnd/>
            <a:tailEnd/>
          </a:ln>
        </p:spPr>
        <p:txBody>
          <a:bodyPr/>
          <a:lstStyle/>
          <a:p>
            <a:pPr eaLnBrk="1" hangingPunct="1"/>
            <a:r>
              <a:rPr lang="en-US" altLang="zh-CN" sz="3600" b="1" dirty="0" err="1">
                <a:solidFill>
                  <a:srgbClr val="FFFFFF"/>
                </a:solidFill>
                <a:latin typeface="Arial Black" charset="0"/>
                <a:ea typeface="宋体" charset="0"/>
                <a:cs typeface="宋体" charset="0"/>
              </a:rPr>
              <a:t>Bagaimanakah</a:t>
            </a:r>
            <a:r>
              <a:rPr lang="en-US" altLang="zh-CN" sz="3600" b="1" dirty="0">
                <a:solidFill>
                  <a:srgbClr val="FFFFFF"/>
                </a:solidFill>
                <a:latin typeface="Arial Black" charset="0"/>
                <a:ea typeface="宋体" charset="0"/>
                <a:cs typeface="宋体" charset="0"/>
              </a:rPr>
              <a:t> </a:t>
            </a:r>
            <a:r>
              <a:rPr lang="en-US" altLang="zh-CN" sz="3600" b="1" dirty="0" err="1">
                <a:solidFill>
                  <a:srgbClr val="FFFFFF"/>
                </a:solidFill>
                <a:latin typeface="Arial Black" charset="0"/>
                <a:ea typeface="宋体" charset="0"/>
                <a:cs typeface="宋体" charset="0"/>
              </a:rPr>
              <a:t>respon</a:t>
            </a:r>
            <a:r>
              <a:rPr lang="en-US" altLang="zh-CN" sz="3600" b="1" dirty="0">
                <a:solidFill>
                  <a:srgbClr val="FFFFFF"/>
                </a:solidFill>
                <a:latin typeface="Arial Black" charset="0"/>
                <a:ea typeface="宋体" charset="0"/>
                <a:cs typeface="宋体" charset="0"/>
              </a:rPr>
              <a:t> </a:t>
            </a:r>
            <a:r>
              <a:rPr lang="en-US" altLang="zh-CN" sz="3600" b="1" dirty="0" err="1">
                <a:solidFill>
                  <a:srgbClr val="FFFFFF"/>
                </a:solidFill>
                <a:latin typeface="Arial Black" charset="0"/>
                <a:ea typeface="宋体" charset="0"/>
                <a:cs typeface="宋体" charset="0"/>
              </a:rPr>
              <a:t>kita</a:t>
            </a:r>
            <a:r>
              <a:rPr lang="en-US" altLang="zh-CN" sz="3600" b="1" dirty="0">
                <a:solidFill>
                  <a:srgbClr val="FFFFFF"/>
                </a:solidFill>
                <a:latin typeface="Arial Black" charset="0"/>
                <a:ea typeface="宋体" charset="0"/>
                <a:cs typeface="宋体" charset="0"/>
              </a:rPr>
              <a:t> </a:t>
            </a:r>
            <a:r>
              <a:rPr lang="en-US" altLang="zh-CN" sz="3600" b="1" dirty="0" err="1">
                <a:solidFill>
                  <a:srgbClr val="FFFFFF"/>
                </a:solidFill>
                <a:latin typeface="Arial Black" charset="0"/>
                <a:ea typeface="宋体" charset="0"/>
                <a:cs typeface="宋体" charset="0"/>
              </a:rPr>
              <a:t>biasanya</a:t>
            </a:r>
            <a:r>
              <a:rPr lang="en-US" altLang="zh-CN" sz="3600" b="1" dirty="0">
                <a:solidFill>
                  <a:srgbClr val="FFFFFF"/>
                </a:solidFill>
                <a:latin typeface="Arial Black" charset="0"/>
                <a:ea typeface="宋体" charset="0"/>
                <a:cs typeface="宋体" charset="0"/>
              </a:rPr>
              <a:t> </a:t>
            </a:r>
            <a:r>
              <a:rPr lang="en-US" altLang="zh-CN" sz="3600" b="1" dirty="0" err="1">
                <a:solidFill>
                  <a:srgbClr val="FFFFFF"/>
                </a:solidFill>
                <a:latin typeface="Arial Black" charset="0"/>
                <a:ea typeface="宋体" charset="0"/>
                <a:cs typeface="宋体" charset="0"/>
              </a:rPr>
              <a:t>terhadap</a:t>
            </a:r>
            <a:r>
              <a:rPr lang="en-US" altLang="zh-CN" sz="3600" b="1" dirty="0">
                <a:solidFill>
                  <a:srgbClr val="FFFFFF"/>
                </a:solidFill>
                <a:latin typeface="Arial Black" charset="0"/>
                <a:ea typeface="宋体" charset="0"/>
                <a:cs typeface="宋体" charset="0"/>
              </a:rPr>
              <a:t> </a:t>
            </a:r>
            <a:r>
              <a:rPr lang="en-US" altLang="zh-CN" sz="3600" b="1" dirty="0" err="1">
                <a:solidFill>
                  <a:srgbClr val="FFFFFF"/>
                </a:solidFill>
                <a:latin typeface="Arial Black" charset="0"/>
                <a:ea typeface="宋体" charset="0"/>
                <a:cs typeface="宋体" charset="0"/>
              </a:rPr>
              <a:t>penderitaan</a:t>
            </a:r>
            <a:r>
              <a:rPr lang="en-US" altLang="zh-CN" sz="3600" b="1" dirty="0">
                <a:solidFill>
                  <a:srgbClr val="FFFFFF"/>
                </a:solidFill>
                <a:latin typeface="Arial Black" charset="0"/>
                <a:ea typeface="宋体" charset="0"/>
                <a:cs typeface="宋体" charset="0"/>
              </a:rPr>
              <a:t> orang </a:t>
            </a:r>
            <a:r>
              <a:rPr lang="en-US" altLang="zh-CN" sz="3600" b="1" dirty="0" err="1">
                <a:solidFill>
                  <a:srgbClr val="FFFFFF"/>
                </a:solidFill>
                <a:latin typeface="Arial Black" charset="0"/>
                <a:ea typeface="宋体" charset="0"/>
                <a:cs typeface="宋体" charset="0"/>
              </a:rPr>
              <a:t>benar</a:t>
            </a:r>
            <a:r>
              <a:rPr lang="en-US" altLang="zh-CN" sz="3600" b="1" dirty="0">
                <a:solidFill>
                  <a:srgbClr val="FFFFFF"/>
                </a:solidFill>
                <a:latin typeface="Arial Black" charset="0"/>
                <a:ea typeface="宋体" charset="0"/>
                <a:cs typeface="宋体" charset="0"/>
              </a:rPr>
              <a:t>?</a:t>
            </a:r>
            <a:endParaRPr lang="en-US" sz="3600" dirty="0">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32969252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a:extLst/>
        </p:spPr>
        <p:txBody>
          <a:bodyPr anchor="t"/>
          <a:lstStyle/>
          <a:p>
            <a:pPr marL="531813" indent="-531813" algn="l">
              <a:defRPr/>
            </a:pPr>
            <a:r>
              <a:rPr lang="en-US" b="1">
                <a:effectLst>
                  <a:glow rad="127000">
                    <a:schemeClr val="tx1"/>
                  </a:glow>
                </a:effectLst>
                <a:latin typeface="Arial" charset="0"/>
                <a:ea typeface="ＭＳ Ｐゴシック" charset="0"/>
                <a:cs typeface="ＭＳ Ｐゴシック" charset="0"/>
              </a:rPr>
              <a:t>II. Debat: Kita bergumul dengan penderitaan orang benar sampai Allah menyatakan bahwa Ia </a:t>
            </a:r>
            <a:r>
              <a:rPr lang="en-US" b="1">
                <a:solidFill>
                  <a:srgbClr val="FFFF00"/>
                </a:solidFill>
                <a:effectLst>
                  <a:glow rad="127000">
                    <a:schemeClr val="tx1"/>
                  </a:glow>
                </a:effectLst>
                <a:latin typeface="Arial" charset="0"/>
                <a:ea typeface="ＭＳ Ｐゴシック" charset="0"/>
                <a:cs typeface="ＭＳ Ｐゴシック" charset="0"/>
              </a:rPr>
              <a:t>tidak dapat dipahami</a:t>
            </a:r>
            <a:r>
              <a:rPr lang="en-US" b="1">
                <a:effectLst>
                  <a:glow rad="127000">
                    <a:schemeClr val="tx1"/>
                  </a:glow>
                </a:effectLst>
                <a:latin typeface="Arial" charset="0"/>
                <a:ea typeface="ＭＳ Ｐゴシック" charset="0"/>
                <a:cs typeface="ＭＳ Ｐゴシック" charset="0"/>
              </a:rPr>
              <a:t>. (Job 3–41). </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9337149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00000"/>
              </a:lnSpc>
              <a:defRPr/>
            </a:pPr>
            <a:endParaRPr lang="en-US" sz="3200" b="1" kern="0">
              <a:solidFill>
                <a:srgbClr val="FFFFFF"/>
              </a:solidFill>
              <a:effectLst>
                <a:glow rad="127000">
                  <a:srgbClr val="000000"/>
                </a:glow>
              </a:effectLst>
              <a:latin typeface="Arial" charset="0"/>
              <a:ea typeface="ＭＳ Ｐゴシック" charset="0"/>
              <a:cs typeface="ＭＳ Ｐゴシック" charset="0"/>
            </a:endParaRPr>
          </a:p>
          <a:p>
            <a:pPr>
              <a:lnSpc>
                <a:spcPct val="100000"/>
              </a:lnSpc>
              <a:defRPr/>
            </a:pPr>
            <a:r>
              <a:rPr lang="en-US" sz="3200" b="1" kern="0">
                <a:solidFill>
                  <a:srgbClr val="FFFFFF"/>
                </a:solidFill>
                <a:effectLst>
                  <a:glow rad="127000">
                    <a:srgbClr val="000000"/>
                  </a:glow>
                </a:effectLst>
                <a:latin typeface="Arial" charset="0"/>
                <a:ea typeface="ＭＳ Ｐゴシック" charset="0"/>
                <a:cs typeface="ＭＳ Ｐゴシック" charset="0"/>
              </a:rPr>
              <a:t>Respon yang tepat terhadap penderitaan orang benar adalah lebih baik tunduk kepada Tuhan daripada mempertanyakan kedaulatannya dan </a:t>
            </a:r>
            <a:r>
              <a:rPr lang="en-US" sz="3200" b="1" kern="0">
                <a:solidFill>
                  <a:srgbClr val="FFFF00"/>
                </a:solidFill>
                <a:effectLst>
                  <a:glow rad="127000">
                    <a:srgbClr val="000000"/>
                  </a:glow>
                </a:effectLst>
                <a:latin typeface="Arial" charset="0"/>
                <a:ea typeface="ＭＳ Ｐゴシック" charset="0"/>
                <a:cs typeface="ＭＳ Ｐゴシック" charset="0"/>
              </a:rPr>
              <a:t>hal-hal yang tak dapat dipahami</a:t>
            </a:r>
            <a:r>
              <a:rPr lang="en-US" sz="3200" b="1" kern="0">
                <a:solidFill>
                  <a:srgbClr val="FFFFFF"/>
                </a:solidFill>
                <a:effectLst>
                  <a:glow rad="127000">
                    <a:srgbClr val="000000"/>
                  </a:glow>
                </a:effectLst>
                <a:latin typeface="Arial" charset="0"/>
                <a:ea typeface="ＭＳ Ｐゴシック" charset="0"/>
                <a:cs typeface="ＭＳ Ｐゴシック" charset="0"/>
              </a:rPr>
              <a:t>.</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a:solidFill>
                  <a:srgbClr val="FFFFFF"/>
                </a:solidFill>
                <a:latin typeface="Arial"/>
                <a:cs typeface="Arial"/>
              </a:rPr>
              <a:t>Pernyataan Ringkasan</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00000"/>
              </a:lnSpc>
              <a:defRPr/>
            </a:pPr>
            <a:r>
              <a:rPr lang="en-US" altLang="zh-CN" b="1" kern="0" dirty="0">
                <a:solidFill>
                  <a:srgbClr val="000000"/>
                </a:solidFill>
                <a:cs typeface="MS PGothic" charset="0"/>
              </a:rPr>
              <a:t>356</a:t>
            </a:r>
          </a:p>
          <a:p>
            <a:pPr algn="ctr" eaLnBrk="1" hangingPunct="1">
              <a:lnSpc>
                <a:spcPct val="100000"/>
              </a:lnSpc>
              <a:defRPr/>
            </a:pPr>
            <a:r>
              <a:rPr lang="en-US" altLang="zh-CN" b="1" kern="0" dirty="0">
                <a:solidFill>
                  <a:srgbClr val="000000"/>
                </a:solidFill>
                <a:cs typeface="MS PGothic" charset="0"/>
              </a:rPr>
              <a:t>346</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Ayub</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727435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a:t>
            </a:r>
            <a:r>
              <a:rPr lang="en-US" sz="8800">
                <a:solidFill>
                  <a:schemeClr val="bg1"/>
                </a:solidFill>
                <a:latin typeface="Arial" charset="0"/>
                <a:ea typeface="Osaka" charset="0"/>
                <a:cs typeface="Arial" charset="0"/>
              </a:rPr>
              <a:t>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5863638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44000" cy="5148072"/>
          </a:xfrm>
          <a:prstGeom prst="rect">
            <a:avLst/>
          </a:prstGeom>
        </p:spPr>
      </p:pic>
      <p:sp>
        <p:nvSpPr>
          <p:cNvPr id="134146" name="Rectangle 3"/>
          <p:cNvSpPr>
            <a:spLocks noGrp="1" noChangeArrowheads="1"/>
          </p:cNvSpPr>
          <p:nvPr>
            <p:ph type="title"/>
          </p:nvPr>
        </p:nvSpPr>
        <p:spPr>
          <a:xfrm>
            <a:off x="0" y="4797778"/>
            <a:ext cx="9144000" cy="2060223"/>
          </a:xfrm>
          <a:solidFill>
            <a:schemeClr val="tx1"/>
          </a:solidFill>
          <a:ln>
            <a:solidFill>
              <a:schemeClr val="tx1"/>
            </a:solidFill>
            <a:miter lim="800000"/>
            <a:headEnd/>
            <a:tailEnd/>
          </a:ln>
        </p:spPr>
        <p:txBody>
          <a:bodyPr/>
          <a:lstStyle/>
          <a:p>
            <a:pPr eaLnBrk="1" hangingPunct="1"/>
            <a:r>
              <a:rPr lang="en-US" altLang="zh-CN" sz="4800" b="1">
                <a:solidFill>
                  <a:srgbClr val="FFFFFF"/>
                </a:solidFill>
                <a:ea typeface="宋体" charset="0"/>
              </a:rPr>
              <a:t>Debat (Ayub 3–41)</a:t>
            </a:r>
            <a:endParaRPr lang="en-US" sz="4800">
              <a:solidFill>
                <a:srgbClr val="FFFFFF"/>
              </a:solidFill>
              <a:ea typeface="宋体" charset="0"/>
            </a:endParaRPr>
          </a:p>
        </p:txBody>
      </p:sp>
    </p:spTree>
    <p:extLst>
      <p:ext uri="{BB962C8B-B14F-4D97-AF65-F5344CB8AC3E}">
        <p14:creationId xmlns:p14="http://schemas.microsoft.com/office/powerpoint/2010/main" val="2992353658"/>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Rectangle 25"/>
          <p:cNvSpPr>
            <a:spLocks noGrp="1" noChangeArrowheads="1"/>
          </p:cNvSpPr>
          <p:nvPr>
            <p:ph type="title" idx="4294967295"/>
          </p:nvPr>
        </p:nvSpPr>
        <p:spPr>
          <a:xfrm>
            <a:off x="0" y="0"/>
            <a:ext cx="2590800" cy="304800"/>
          </a:xfrm>
        </p:spPr>
        <p:txBody>
          <a:bodyPr/>
          <a:lstStyle/>
          <a:p>
            <a:pPr eaLnBrk="1" hangingPunct="1">
              <a:defRPr/>
            </a:pPr>
            <a:r>
              <a:rPr lang="en-US" sz="2000">
                <a:latin typeface="Arial" charset="0"/>
                <a:ea typeface="ＭＳ Ｐゴシック" charset="0"/>
                <a:cs typeface="Arial" charset="0"/>
              </a:rPr>
              <a:t>Book Chart</a:t>
            </a:r>
          </a:p>
        </p:txBody>
      </p:sp>
      <p:graphicFrame>
        <p:nvGraphicFramePr>
          <p:cNvPr id="25" name="Table 24"/>
          <p:cNvGraphicFramePr>
            <a:graphicFrameLocks noGrp="1"/>
          </p:cNvGraphicFramePr>
          <p:nvPr>
            <p:extLst/>
          </p:nvPr>
        </p:nvGraphicFramePr>
        <p:xfrm>
          <a:off x="-72009" y="-27384"/>
          <a:ext cx="9252521" cy="6922933"/>
        </p:xfrm>
        <a:graphic>
          <a:graphicData uri="http://schemas.openxmlformats.org/drawingml/2006/table">
            <a:tbl>
              <a:tblPr/>
              <a:tblGrid>
                <a:gridCol w="1128856">
                  <a:extLst>
                    <a:ext uri="{9D8B030D-6E8A-4147-A177-3AD203B41FA5}">
                      <a16:colId xmlns:a16="http://schemas.microsoft.com/office/drawing/2014/main" val="20000"/>
                    </a:ext>
                  </a:extLst>
                </a:gridCol>
                <a:gridCol w="964893">
                  <a:extLst>
                    <a:ext uri="{9D8B030D-6E8A-4147-A177-3AD203B41FA5}">
                      <a16:colId xmlns:a16="http://schemas.microsoft.com/office/drawing/2014/main" val="20001"/>
                    </a:ext>
                  </a:extLst>
                </a:gridCol>
                <a:gridCol w="929534">
                  <a:extLst>
                    <a:ext uri="{9D8B030D-6E8A-4147-A177-3AD203B41FA5}">
                      <a16:colId xmlns:a16="http://schemas.microsoft.com/office/drawing/2014/main" val="20002"/>
                    </a:ext>
                  </a:extLst>
                </a:gridCol>
                <a:gridCol w="874351">
                  <a:extLst>
                    <a:ext uri="{9D8B030D-6E8A-4147-A177-3AD203B41FA5}">
                      <a16:colId xmlns:a16="http://schemas.microsoft.com/office/drawing/2014/main" val="20003"/>
                    </a:ext>
                  </a:extLst>
                </a:gridCol>
                <a:gridCol w="874351">
                  <a:extLst>
                    <a:ext uri="{9D8B030D-6E8A-4147-A177-3AD203B41FA5}">
                      <a16:colId xmlns:a16="http://schemas.microsoft.com/office/drawing/2014/main" val="20004"/>
                    </a:ext>
                  </a:extLst>
                </a:gridCol>
                <a:gridCol w="1092939">
                  <a:extLst>
                    <a:ext uri="{9D8B030D-6E8A-4147-A177-3AD203B41FA5}">
                      <a16:colId xmlns:a16="http://schemas.microsoft.com/office/drawing/2014/main" val="20005"/>
                    </a:ext>
                  </a:extLst>
                </a:gridCol>
                <a:gridCol w="874351">
                  <a:extLst>
                    <a:ext uri="{9D8B030D-6E8A-4147-A177-3AD203B41FA5}">
                      <a16:colId xmlns:a16="http://schemas.microsoft.com/office/drawing/2014/main" val="20006"/>
                    </a:ext>
                  </a:extLst>
                </a:gridCol>
                <a:gridCol w="1311526">
                  <a:extLst>
                    <a:ext uri="{9D8B030D-6E8A-4147-A177-3AD203B41FA5}">
                      <a16:colId xmlns:a16="http://schemas.microsoft.com/office/drawing/2014/main" val="20007"/>
                    </a:ext>
                  </a:extLst>
                </a:gridCol>
                <a:gridCol w="1201720">
                  <a:extLst>
                    <a:ext uri="{9D8B030D-6E8A-4147-A177-3AD203B41FA5}">
                      <a16:colId xmlns:a16="http://schemas.microsoft.com/office/drawing/2014/main" val="20008"/>
                    </a:ext>
                  </a:extLst>
                </a:gridCol>
              </a:tblGrid>
              <a:tr h="6206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000" b="1" i="0" u="none" strike="noStrike" cap="none" normalizeH="0" baseline="0" dirty="0" err="1">
                          <a:ln>
                            <a:noFill/>
                          </a:ln>
                          <a:solidFill>
                            <a:srgbClr val="FFFFFF"/>
                          </a:solidFill>
                          <a:effectLst/>
                          <a:latin typeface="Arial" charset="0"/>
                          <a:ea typeface="ＭＳ Ｐゴシック" charset="0"/>
                          <a:cs typeface="Arial" charset="0"/>
                        </a:rPr>
                        <a:t>Ayub</a:t>
                      </a:r>
                      <a:r>
                        <a:rPr kumimoji="1" lang="en-US" altLang="ja-JP" sz="2000" b="1" i="0" u="none" strike="noStrike" cap="none" normalizeH="0" baseline="0" dirty="0">
                          <a:ln>
                            <a:noFill/>
                          </a:ln>
                          <a:solidFill>
                            <a:srgbClr val="FFFFFF"/>
                          </a:solidFill>
                          <a:effectLst/>
                          <a:latin typeface="Arial" charset="0"/>
                          <a:ea typeface="ＭＳ Ｐゴシック" charset="0"/>
                          <a:cs typeface="Arial" charset="0"/>
                        </a:rPr>
                        <a:t>: Hal Yang </a:t>
                      </a:r>
                      <a:r>
                        <a:rPr kumimoji="1" lang="en-US" altLang="ja-JP" sz="2000" b="1" i="0" u="none" strike="noStrike" cap="none" normalizeH="0" baseline="0" dirty="0" err="1">
                          <a:ln>
                            <a:noFill/>
                          </a:ln>
                          <a:solidFill>
                            <a:srgbClr val="FFFFFF"/>
                          </a:solidFill>
                          <a:effectLst/>
                          <a:latin typeface="Arial" charset="0"/>
                          <a:ea typeface="ＭＳ Ｐゴシック" charset="0"/>
                          <a:cs typeface="Arial" charset="0"/>
                        </a:rPr>
                        <a:t>Tak</a:t>
                      </a:r>
                      <a:r>
                        <a:rPr kumimoji="1" lang="en-US" altLang="ja-JP" sz="2000" b="1" i="0" u="none" strike="noStrike" cap="none" normalizeH="0" baseline="0" dirty="0">
                          <a:ln>
                            <a:noFill/>
                          </a:ln>
                          <a:solidFill>
                            <a:srgbClr val="FFFFFF"/>
                          </a:solidFill>
                          <a:effectLst/>
                          <a:latin typeface="Arial" charset="0"/>
                          <a:ea typeface="ＭＳ Ｐゴシック" charset="0"/>
                          <a:cs typeface="Arial" charset="0"/>
                        </a:rPr>
                        <a:t> </a:t>
                      </a:r>
                      <a:r>
                        <a:rPr kumimoji="1" lang="en-US" altLang="ja-JP" sz="2000" b="1" i="0" u="none" strike="noStrike" cap="none" normalizeH="0" baseline="0" dirty="0" err="1">
                          <a:ln>
                            <a:noFill/>
                          </a:ln>
                          <a:solidFill>
                            <a:srgbClr val="FFFFFF"/>
                          </a:solidFill>
                          <a:effectLst/>
                          <a:latin typeface="Arial" charset="0"/>
                          <a:ea typeface="ＭＳ Ｐゴシック" charset="0"/>
                          <a:cs typeface="Arial" charset="0"/>
                        </a:rPr>
                        <a:t>Dapat</a:t>
                      </a:r>
                      <a:r>
                        <a:rPr kumimoji="1" lang="en-US" altLang="ja-JP" sz="2000" b="1" i="0" u="none" strike="noStrike" cap="none" normalizeH="0" baseline="0" dirty="0">
                          <a:ln>
                            <a:noFill/>
                          </a:ln>
                          <a:solidFill>
                            <a:srgbClr val="FFFFFF"/>
                          </a:solidFill>
                          <a:effectLst/>
                          <a:latin typeface="Arial" charset="0"/>
                          <a:ea typeface="ＭＳ Ｐゴシック" charset="0"/>
                          <a:cs typeface="Arial" charset="0"/>
                        </a:rPr>
                        <a:t> </a:t>
                      </a:r>
                      <a:r>
                        <a:rPr kumimoji="1" lang="en-US" altLang="ja-JP" sz="2000" b="1" i="0" u="none" strike="noStrike" cap="none" normalizeH="0" baseline="0" dirty="0" err="1">
                          <a:ln>
                            <a:noFill/>
                          </a:ln>
                          <a:solidFill>
                            <a:srgbClr val="FFFFFF"/>
                          </a:solidFill>
                          <a:effectLst/>
                          <a:latin typeface="Arial" charset="0"/>
                          <a:ea typeface="ＭＳ Ｐゴシック" charset="0"/>
                          <a:cs typeface="Arial" charset="0"/>
                        </a:rPr>
                        <a:t>Dipahami</a:t>
                      </a:r>
                      <a:r>
                        <a:rPr kumimoji="1" lang="en-US" altLang="ja-JP" sz="2000" b="1" i="0" u="none" strike="noStrike" cap="none" normalizeH="0" baseline="0" dirty="0">
                          <a:ln>
                            <a:noFill/>
                          </a:ln>
                          <a:solidFill>
                            <a:srgbClr val="FFFFFF"/>
                          </a:solidFill>
                          <a:effectLst/>
                          <a:latin typeface="Arial" charset="0"/>
                          <a:ea typeface="ＭＳ Ｐゴシック" charset="0"/>
                          <a:cs typeface="Arial" charset="0"/>
                        </a:rPr>
                        <a:t> </a:t>
                      </a:r>
                      <a:r>
                        <a:rPr kumimoji="1" lang="en-US" altLang="ja-JP" sz="2000" b="1" i="0" u="none" strike="noStrike" cap="none" normalizeH="0" baseline="0" dirty="0" err="1">
                          <a:ln>
                            <a:noFill/>
                          </a:ln>
                          <a:solidFill>
                            <a:srgbClr val="FFFFFF"/>
                          </a:solidFill>
                          <a:effectLst/>
                          <a:latin typeface="Arial" charset="0"/>
                          <a:ea typeface="ＭＳ Ｐゴシック" charset="0"/>
                          <a:cs typeface="Arial" charset="0"/>
                        </a:rPr>
                        <a:t>Menggambarkan</a:t>
                      </a:r>
                      <a:r>
                        <a:rPr kumimoji="1" lang="en-US" altLang="ja-JP" sz="2000" b="1" i="0" u="none" strike="noStrike" cap="none" normalizeH="0" baseline="0" dirty="0">
                          <a:ln>
                            <a:noFill/>
                          </a:ln>
                          <a:solidFill>
                            <a:srgbClr val="FFFFFF"/>
                          </a:solidFill>
                          <a:effectLst/>
                          <a:latin typeface="Arial" charset="0"/>
                          <a:ea typeface="ＭＳ Ｐゴシック" charset="0"/>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000" b="1" i="0" u="none" strike="noStrike" cap="none" normalizeH="0" baseline="0" dirty="0" err="1">
                          <a:ln>
                            <a:noFill/>
                          </a:ln>
                          <a:solidFill>
                            <a:srgbClr val="FFFFFF"/>
                          </a:solidFill>
                          <a:effectLst/>
                          <a:latin typeface="Arial" charset="0"/>
                          <a:ea typeface="ＭＳ Ｐゴシック" charset="0"/>
                          <a:cs typeface="Arial" charset="0"/>
                        </a:rPr>
                        <a:t>Penderitaan</a:t>
                      </a:r>
                      <a:r>
                        <a:rPr kumimoji="1" lang="en-US" altLang="ja-JP" sz="2000" b="1" i="0" u="none" strike="noStrike" cap="none" normalizeH="0" baseline="0" dirty="0">
                          <a:ln>
                            <a:noFill/>
                          </a:ln>
                          <a:solidFill>
                            <a:srgbClr val="FFFFFF"/>
                          </a:solidFill>
                          <a:effectLst/>
                          <a:latin typeface="Arial" charset="0"/>
                          <a:ea typeface="ＭＳ Ｐゴシック" charset="0"/>
                          <a:cs typeface="Arial" charset="0"/>
                        </a:rPr>
                        <a:t> Orang </a:t>
                      </a:r>
                      <a:r>
                        <a:rPr kumimoji="1" lang="en-US" altLang="ja-JP" sz="2000" b="1" i="0" u="none" strike="noStrike" cap="none" normalizeH="0" baseline="0" dirty="0" err="1">
                          <a:ln>
                            <a:noFill/>
                          </a:ln>
                          <a:solidFill>
                            <a:srgbClr val="FFFFFF"/>
                          </a:solidFill>
                          <a:effectLst/>
                          <a:latin typeface="Arial" charset="0"/>
                          <a:ea typeface="ＭＳ Ｐゴシック" charset="0"/>
                          <a:cs typeface="Arial" charset="0"/>
                        </a:rPr>
                        <a:t>Benar</a:t>
                      </a:r>
                      <a:endParaRPr kumimoji="0" lang="en-US" sz="20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5412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kern="1200" cap="none" normalizeH="0" baseline="0" dirty="0" err="1">
                          <a:ln>
                            <a:noFill/>
                          </a:ln>
                          <a:solidFill>
                            <a:srgbClr val="000090"/>
                          </a:solidFill>
                          <a:effectLst/>
                          <a:latin typeface="Arial" charset="0"/>
                          <a:ea typeface="ＭＳ Ｐゴシック" charset="0"/>
                          <a:cs typeface="Arial" charset="0"/>
                        </a:rPr>
                        <a:t>Penderitaan</a:t>
                      </a:r>
                      <a:r>
                        <a:rPr kumimoji="1" lang="en-US" sz="1800" b="1" i="0" u="none" strike="noStrike" kern="1200" cap="none" normalizeH="0" baseline="0" dirty="0">
                          <a:ln>
                            <a:noFill/>
                          </a:ln>
                          <a:solidFill>
                            <a:srgbClr val="000090"/>
                          </a:solidFill>
                          <a:effectLst/>
                          <a:latin typeface="Arial" charset="0"/>
                          <a:ea typeface="ＭＳ Ｐゴシック" charset="0"/>
                          <a:cs typeface="Arial" charset="0"/>
                        </a:rPr>
                        <a:t> Orang </a:t>
                      </a:r>
                      <a:r>
                        <a:rPr kumimoji="1" lang="en-US" sz="1800" b="1" i="0" u="none" strike="noStrike" kern="1200" cap="none" normalizeH="0" baseline="0" dirty="0" err="1">
                          <a:ln>
                            <a:noFill/>
                          </a:ln>
                          <a:solidFill>
                            <a:srgbClr val="000090"/>
                          </a:solidFill>
                          <a:effectLst/>
                          <a:latin typeface="Arial" charset="0"/>
                          <a:ea typeface="ＭＳ Ｐゴシック" charset="0"/>
                          <a:cs typeface="Arial" charset="0"/>
                        </a:rPr>
                        <a:t>Benar</a:t>
                      </a:r>
                      <a:endParaRPr kumimoji="1" lang="en-US" sz="1800" b="1" i="0" u="none" strike="noStrike" kern="1200" cap="none" normalizeH="0" baseline="0" dirty="0">
                        <a:ln>
                          <a:noFill/>
                        </a:ln>
                        <a:solidFill>
                          <a:srgbClr val="00009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kern="1200" cap="none" normalizeH="0" baseline="0" dirty="0">
                          <a:ln>
                            <a:noFill/>
                          </a:ln>
                          <a:solidFill>
                            <a:srgbClr val="000090"/>
                          </a:solidFill>
                          <a:effectLst/>
                          <a:latin typeface="Arial" charset="0"/>
                          <a:ea typeface="ＭＳ Ｐゴシック" charset="0"/>
                          <a:cs typeface="Arial" charset="0"/>
                        </a:rPr>
                        <a:t>Dialog Yang </a:t>
                      </a:r>
                      <a:r>
                        <a:rPr kumimoji="1" lang="en-GB" sz="1800" b="1" i="0" u="none" strike="noStrike" kern="1200" cap="none" normalizeH="0" baseline="0" dirty="0" err="1">
                          <a:ln>
                            <a:noFill/>
                          </a:ln>
                          <a:solidFill>
                            <a:srgbClr val="000090"/>
                          </a:solidFill>
                          <a:effectLst/>
                          <a:latin typeface="Arial" charset="0"/>
                          <a:ea typeface="ＭＳ Ｐゴシック" charset="0"/>
                          <a:cs typeface="Arial" charset="0"/>
                        </a:rPr>
                        <a:t>Tidak</a:t>
                      </a:r>
                      <a:r>
                        <a:rPr kumimoji="1" lang="en-GB" sz="1800" b="1" i="0" u="none" strike="noStrike" kern="1200" cap="none" normalizeH="0" baseline="0" dirty="0">
                          <a:ln>
                            <a:noFill/>
                          </a:ln>
                          <a:solidFill>
                            <a:srgbClr val="000090"/>
                          </a:solidFill>
                          <a:effectLst/>
                          <a:latin typeface="Arial" charset="0"/>
                          <a:ea typeface="ＭＳ Ｐゴシック" charset="0"/>
                          <a:cs typeface="Arial" charset="0"/>
                        </a:rPr>
                        <a:t> </a:t>
                      </a:r>
                      <a:r>
                        <a:rPr kumimoji="1" lang="en-GB" sz="1800" b="1" i="0" u="none" strike="noStrike" kern="1200" cap="none" normalizeH="0" baseline="0" dirty="0" err="1">
                          <a:ln>
                            <a:noFill/>
                          </a:ln>
                          <a:solidFill>
                            <a:srgbClr val="000090"/>
                          </a:solidFill>
                          <a:effectLst/>
                          <a:latin typeface="Arial" charset="0"/>
                          <a:ea typeface="ＭＳ Ｐゴシック" charset="0"/>
                          <a:cs typeface="Arial" charset="0"/>
                        </a:rPr>
                        <a:t>Berhasil</a:t>
                      </a:r>
                      <a:r>
                        <a:rPr kumimoji="1" lang="en-GB" sz="1800" b="1" i="0" u="none" strike="noStrike" kern="1200" cap="none" normalizeH="0" baseline="0" dirty="0">
                          <a:ln>
                            <a:noFill/>
                          </a:ln>
                          <a:solidFill>
                            <a:srgbClr val="000090"/>
                          </a:solidFill>
                          <a:effectLst/>
                          <a:latin typeface="Arial" charset="0"/>
                          <a:ea typeface="ＭＳ Ｐゴシック" charset="0"/>
                          <a:cs typeface="Arial" charset="0"/>
                        </a:rPr>
                        <a:t> </a:t>
                      </a:r>
                      <a:r>
                        <a:rPr kumimoji="1" lang="en-GB" sz="1800" b="1" i="0" u="none" strike="noStrike" kern="1200" cap="none" normalizeH="0" baseline="0" dirty="0" err="1">
                          <a:ln>
                            <a:noFill/>
                          </a:ln>
                          <a:solidFill>
                            <a:srgbClr val="000090"/>
                          </a:solidFill>
                          <a:effectLst/>
                          <a:latin typeface="Arial" charset="0"/>
                          <a:ea typeface="ＭＳ Ｐゴシック" charset="0"/>
                          <a:cs typeface="Arial" charset="0"/>
                        </a:rPr>
                        <a:t>Dengan</a:t>
                      </a:r>
                      <a:r>
                        <a:rPr kumimoji="1" lang="en-GB" sz="1800" b="1" i="0" u="none" strike="noStrike" kern="1200" cap="none" normalizeH="0" baseline="0" dirty="0">
                          <a:ln>
                            <a:noFill/>
                          </a:ln>
                          <a:solidFill>
                            <a:srgbClr val="000090"/>
                          </a:solidFill>
                          <a:effectLst/>
                          <a:latin typeface="Arial" charset="0"/>
                          <a:ea typeface="ＭＳ Ｐゴシック" charset="0"/>
                          <a:cs typeface="Arial" charset="0"/>
                        </a:rPr>
                        <a:t> </a:t>
                      </a:r>
                      <a:r>
                        <a:rPr kumimoji="1" lang="en-GB" sz="1800" b="1" i="0" u="none" strike="noStrike" kern="1200" cap="none" normalizeH="0" baseline="0" dirty="0" err="1">
                          <a:ln>
                            <a:noFill/>
                          </a:ln>
                          <a:solidFill>
                            <a:srgbClr val="000090"/>
                          </a:solidFill>
                          <a:effectLst/>
                          <a:latin typeface="Arial" charset="0"/>
                          <a:ea typeface="ＭＳ Ｐゴシック" charset="0"/>
                          <a:cs typeface="Arial" charset="0"/>
                        </a:rPr>
                        <a:t>Baik</a:t>
                      </a:r>
                      <a:endParaRPr kumimoji="1" lang="en-US" sz="1800" b="1" i="0" u="none" strike="noStrike" kern="1200" cap="none" normalizeH="0" baseline="0" dirty="0">
                        <a:ln>
                          <a:noFill/>
                        </a:ln>
                        <a:solidFill>
                          <a:srgbClr val="00009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kern="1200" cap="none" normalizeH="0" baseline="0" dirty="0" err="1">
                          <a:ln>
                            <a:noFill/>
                          </a:ln>
                          <a:solidFill>
                            <a:srgbClr val="000090"/>
                          </a:solidFill>
                          <a:effectLst/>
                          <a:latin typeface="Arial" charset="0"/>
                          <a:ea typeface="ＭＳ Ｐゴシック" charset="0"/>
                          <a:cs typeface="Arial" charset="0"/>
                        </a:rPr>
                        <a:t>Pemulihan</a:t>
                      </a:r>
                      <a:endParaRPr kumimoji="1" lang="en-US" sz="1800" b="1" i="0" u="none" strike="noStrike" kern="1200" cap="none" normalizeH="0" baseline="0" dirty="0">
                        <a:ln>
                          <a:noFill/>
                        </a:ln>
                        <a:solidFill>
                          <a:srgbClr val="00009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extLst>
                  <a:ext uri="{0D108BD9-81ED-4DB2-BD59-A6C34878D82A}">
                    <a16:rowId xmlns:a16="http://schemas.microsoft.com/office/drawing/2014/main" val="10001"/>
                  </a:ext>
                </a:extLst>
              </a:tr>
              <a:tr h="69653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err="1">
                          <a:ln>
                            <a:noFill/>
                          </a:ln>
                          <a:solidFill>
                            <a:srgbClr val="000090"/>
                          </a:solidFill>
                          <a:effectLst/>
                          <a:latin typeface="Arial" charset="0"/>
                          <a:ea typeface="ＭＳ Ｐゴシック" charset="0"/>
                          <a:cs typeface="Arial" charset="0"/>
                        </a:rPr>
                        <a:t>Pasal</a:t>
                      </a:r>
                      <a:r>
                        <a:rPr kumimoji="1" lang="en-GB" sz="1800" b="1" i="0" u="none" strike="noStrike" cap="none" normalizeH="0" baseline="0" dirty="0">
                          <a:ln>
                            <a:noFill/>
                          </a:ln>
                          <a:solidFill>
                            <a:srgbClr val="000090"/>
                          </a:solidFill>
                          <a:effectLst/>
                          <a:latin typeface="Arial" charset="0"/>
                          <a:ea typeface="ＭＳ Ｐゴシック" charset="0"/>
                          <a:cs typeface="Arial" charset="0"/>
                        </a:rPr>
                        <a:t> 1–2</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rgbClr val="000090"/>
                          </a:solidFill>
                          <a:effectLst/>
                          <a:latin typeface="Tahoma" charset="0"/>
                          <a:ea typeface="ＭＳ Ｐゴシック" charset="0"/>
                          <a:cs typeface="ＭＳ Ｐゴシック" charset="0"/>
                        </a:rPr>
                        <a:t>Pasal</a:t>
                      </a:r>
                      <a:r>
                        <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rPr>
                        <a:t> 3–41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err="1">
                          <a:ln>
                            <a:noFill/>
                          </a:ln>
                          <a:solidFill>
                            <a:srgbClr val="000090"/>
                          </a:solidFill>
                          <a:effectLst/>
                          <a:latin typeface="Arial" charset="0"/>
                          <a:ea typeface="ＭＳ Ｐゴシック" charset="0"/>
                          <a:cs typeface="Arial" charset="0"/>
                        </a:rPr>
                        <a:t>Pasal</a:t>
                      </a:r>
                      <a:r>
                        <a:rPr kumimoji="1" lang="en-GB" sz="1800" b="1" i="0" u="none" strike="noStrike" cap="none" normalizeH="0" baseline="0" dirty="0">
                          <a:ln>
                            <a:noFill/>
                          </a:ln>
                          <a:solidFill>
                            <a:srgbClr val="000090"/>
                          </a:solidFill>
                          <a:effectLst/>
                          <a:latin typeface="Arial" charset="0"/>
                          <a:ea typeface="ＭＳ Ｐゴシック" charset="0"/>
                          <a:cs typeface="Arial" charset="0"/>
                        </a:rPr>
                        <a:t> 42</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2"/>
                  </a:ext>
                </a:extLst>
              </a:tr>
              <a:tr h="69224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err="1">
                          <a:ln>
                            <a:noFill/>
                          </a:ln>
                          <a:solidFill>
                            <a:srgbClr val="000090"/>
                          </a:solidFill>
                          <a:effectLst/>
                          <a:latin typeface="Arial" charset="0"/>
                          <a:ea typeface="ＭＳ Ｐゴシック" charset="0"/>
                          <a:cs typeface="Arial" charset="0"/>
                        </a:rPr>
                        <a:t>Dilema</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Tahoma" charset="0"/>
                          <a:ea typeface="ＭＳ Ｐゴシック" charset="0"/>
                          <a:cs typeface="ＭＳ Ｐゴシック" charset="0"/>
                        </a:rPr>
                        <a:t>Debat</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Pelepasan</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extLst>
                  <a:ext uri="{0D108BD9-81ED-4DB2-BD59-A6C34878D82A}">
                    <a16:rowId xmlns:a16="http://schemas.microsoft.com/office/drawing/2014/main" val="10003"/>
                  </a:ext>
                </a:extLst>
              </a:tr>
              <a:tr h="64807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err="1">
                          <a:ln>
                            <a:noFill/>
                          </a:ln>
                          <a:solidFill>
                            <a:srgbClr val="000090"/>
                          </a:solidFill>
                          <a:effectLst/>
                          <a:latin typeface="Arial" charset="0"/>
                          <a:ea typeface="ＭＳ Ｐゴシック" charset="0"/>
                          <a:cs typeface="Arial" charset="0"/>
                        </a:rPr>
                        <a:t>Kehancuran</a:t>
                      </a:r>
                      <a:endParaRPr kumimoji="1" lang="en-GB" sz="1800" b="1" i="0" u="none" strike="noStrike" cap="none" normalizeH="0" baseline="0" dirty="0">
                        <a:ln>
                          <a:noFill/>
                        </a:ln>
                        <a:solidFill>
                          <a:srgbClr val="00009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rgbClr val="000090"/>
                          </a:solidFill>
                          <a:effectLst/>
                          <a:latin typeface="Tahoma" charset="0"/>
                          <a:ea typeface="ＭＳ Ｐゴシック" charset="0"/>
                          <a:cs typeface="ＭＳ Ｐゴシック" charset="0"/>
                        </a:rPr>
                        <a:t>Alasan-alasan</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err="1">
                          <a:ln>
                            <a:noFill/>
                          </a:ln>
                          <a:solidFill>
                            <a:srgbClr val="000090"/>
                          </a:solidFill>
                          <a:effectLst/>
                          <a:latin typeface="Arial" charset="0"/>
                          <a:ea typeface="ＭＳ Ｐゴシック" charset="0"/>
                          <a:cs typeface="Arial" charset="0"/>
                        </a:rPr>
                        <a:t>Pertobatan</a:t>
                      </a:r>
                      <a:endParaRPr kumimoji="1" lang="en-GB" sz="1800" b="1" i="0" u="none" strike="noStrike" cap="none" normalizeH="0" baseline="0" dirty="0">
                        <a:ln>
                          <a:noFill/>
                        </a:ln>
                        <a:solidFill>
                          <a:srgbClr val="00009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4"/>
                  </a:ext>
                </a:extLst>
              </a:tr>
              <a:tr h="61011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Prosa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Puisi</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Prosa</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extLst>
                  <a:ext uri="{0D108BD9-81ED-4DB2-BD59-A6C34878D82A}">
                    <a16:rowId xmlns:a16="http://schemas.microsoft.com/office/drawing/2014/main" val="10005"/>
                  </a:ext>
                </a:extLst>
              </a:tr>
              <a:tr h="75412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Langit dan bumi</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Tanah Us</a:t>
                      </a:r>
                      <a:br>
                        <a:rPr kumimoji="1" lang="en-GB" sz="1800" b="1" i="0" u="none" strike="noStrike" cap="none" normalizeH="0" baseline="0">
                          <a:ln>
                            <a:noFill/>
                          </a:ln>
                          <a:solidFill>
                            <a:srgbClr val="000090"/>
                          </a:solidFill>
                          <a:effectLst/>
                          <a:latin typeface="Arial" charset="0"/>
                          <a:ea typeface="ＭＳ Ｐゴシック" charset="0"/>
                          <a:cs typeface="Arial" charset="0"/>
                        </a:rPr>
                      </a:br>
                      <a:r>
                        <a:rPr kumimoji="1" lang="en-GB" sz="1800" b="1" i="0" u="none" strike="noStrike" cap="none" normalizeH="0" baseline="0">
                          <a:ln>
                            <a:noFill/>
                          </a:ln>
                          <a:solidFill>
                            <a:srgbClr val="000090"/>
                          </a:solidFill>
                          <a:effectLst/>
                          <a:latin typeface="Arial" charset="0"/>
                          <a:ea typeface="ＭＳ Ｐゴシック" charset="0"/>
                          <a:cs typeface="Arial" charset="0"/>
                        </a:rPr>
                        <a:t>(Arab Utara)</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Langit dan bumi</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6"/>
                  </a:ext>
                </a:extLst>
              </a:tr>
              <a:tr h="11117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Karakter Ayub</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Serang-an Iblis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Sahabat-sahabat Ayub</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Siklus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Ayub</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Elihu</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Allah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Ketaatan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Berkat</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7"/>
                  </a:ext>
                </a:extLst>
              </a:tr>
              <a:tr h="52468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1:1-5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1:6–2:10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2:11-13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3–26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27–31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32–37</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38–41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42:1-9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42:10-17</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430207">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Arial" charset="0"/>
                          <a:ea typeface="ＭＳ Ｐゴシック" charset="0"/>
                          <a:cs typeface="Arial" charset="0"/>
                        </a:rPr>
                        <a:t>Zaman </a:t>
                      </a:r>
                      <a:r>
                        <a:rPr kumimoji="0" lang="en-US" sz="1800" b="1" i="0" u="none" strike="noStrike" cap="none" normalizeH="0" baseline="0" dirty="0" err="1">
                          <a:ln>
                            <a:noFill/>
                          </a:ln>
                          <a:solidFill>
                            <a:srgbClr val="000090"/>
                          </a:solidFill>
                          <a:effectLst/>
                          <a:latin typeface="Arial" charset="0"/>
                          <a:ea typeface="ＭＳ Ｐゴシック" charset="0"/>
                          <a:cs typeface="Arial" charset="0"/>
                        </a:rPr>
                        <a:t>Patriarkhal</a:t>
                      </a:r>
                      <a:r>
                        <a:rPr kumimoji="0" lang="en-US" sz="1800" b="1" i="0" u="none" strike="noStrike" cap="none" normalizeH="0" baseline="0" dirty="0">
                          <a:ln>
                            <a:noFill/>
                          </a:ln>
                          <a:solidFill>
                            <a:srgbClr val="000090"/>
                          </a:solidFill>
                          <a:effectLst/>
                          <a:latin typeface="Arial" charset="0"/>
                          <a:ea typeface="ＭＳ Ｐゴシック" charset="0"/>
                          <a:cs typeface="Arial" charset="0"/>
                        </a:rPr>
                        <a:t> (2000 SM)</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946237" name="Text Box 24"/>
          <p:cNvSpPr txBox="1">
            <a:spLocks noChangeArrowheads="1"/>
          </p:cNvSpPr>
          <p:nvPr/>
        </p:nvSpPr>
        <p:spPr bwMode="auto">
          <a:xfrm>
            <a:off x="8244408" y="15007"/>
            <a:ext cx="866095" cy="461665"/>
          </a:xfrm>
          <a:prstGeom prst="rect">
            <a:avLst/>
          </a:prstGeom>
          <a:solidFill>
            <a:srgbClr val="000000"/>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356</a:t>
            </a:r>
          </a:p>
        </p:txBody>
      </p:sp>
    </p:spTree>
    <p:extLst>
      <p:ext uri="{BB962C8B-B14F-4D97-AF65-F5344CB8AC3E}">
        <p14:creationId xmlns:p14="http://schemas.microsoft.com/office/powerpoint/2010/main" val="31461135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6858000"/>
          </a:xfrm>
          <a:prstGeom prst="rect">
            <a:avLst/>
          </a:prstGeom>
          <a:solidFill>
            <a:schemeClr val="bg1"/>
          </a:solidFill>
          <a:ln w="12700" cap="sq">
            <a:solidFill>
              <a:schemeClr val="tx1"/>
            </a:solidFill>
            <a:round/>
            <a:headEnd/>
            <a:tailEnd/>
          </a:ln>
        </p:spPr>
        <p:txBody>
          <a:bodyPr>
            <a:spAutoFit/>
          </a:bodyPr>
          <a:lstStyle/>
          <a:p>
            <a:endParaRPr lang="en-US"/>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Bagan</a:t>
            </a:r>
            <a:endParaRPr lang="en-US">
              <a:solidFill>
                <a:srgbClr val="FFFFFF"/>
              </a:solidFill>
              <a:latin typeface="Arial Black" charset="0"/>
              <a:ea typeface="宋体" charset="0"/>
              <a:cs typeface="宋体" charset="0"/>
            </a:endParaRPr>
          </a:p>
        </p:txBody>
      </p:sp>
      <p:sp>
        <p:nvSpPr>
          <p:cNvPr id="136196" name="Text Box 2"/>
          <p:cNvSpPr txBox="1">
            <a:spLocks noChangeArrowheads="1"/>
          </p:cNvSpPr>
          <p:nvPr/>
        </p:nvSpPr>
        <p:spPr bwMode="auto">
          <a:xfrm>
            <a:off x="8172450" y="-100013"/>
            <a:ext cx="971550"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FFFFFF"/>
                </a:solidFill>
                <a:latin typeface="Arial" charset="0"/>
                <a:cs typeface="Arial" charset="0"/>
              </a:rPr>
              <a:t>359</a:t>
            </a:r>
            <a:br>
              <a:rPr lang="en-US" sz="2400" b="1">
                <a:solidFill>
                  <a:srgbClr val="FFFFFF"/>
                </a:solidFill>
                <a:latin typeface="Arial" charset="0"/>
                <a:cs typeface="Arial" charset="0"/>
              </a:rPr>
            </a:br>
            <a:r>
              <a:rPr lang="en-US" sz="2400" b="1">
                <a:solidFill>
                  <a:srgbClr val="FFFFFF"/>
                </a:solidFill>
                <a:latin typeface="Arial" charset="0"/>
                <a:cs typeface="Arial" charset="0"/>
              </a:rPr>
              <a:t>-370</a:t>
            </a:r>
          </a:p>
        </p:txBody>
      </p:sp>
      <p:sp>
        <p:nvSpPr>
          <p:cNvPr id="37897" name="Text Box 9"/>
          <p:cNvSpPr txBox="1">
            <a:spLocks noChangeArrowheads="1"/>
          </p:cNvSpPr>
          <p:nvPr/>
        </p:nvSpPr>
        <p:spPr bwMode="auto">
          <a:xfrm>
            <a:off x="0" y="0"/>
            <a:ext cx="5638800" cy="1785104"/>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r>
              <a:rPr lang="en-US" altLang="zh-CN" sz="2200" b="1">
                <a:ea typeface="宋体" charset="0"/>
                <a:cs typeface="宋体" charset="0"/>
              </a:rPr>
              <a:t>II. (Pasal 3–41) Ayub &amp; 4 temannya tidak dapat berhasil dalam dialog tentang mengapa ia menderita, tetapi Tuhan menyatakan bahwa hal ini tidak boleh dipertanyakan karena kedaulatanNya dan karena Allah tidak dapat dipahami.</a:t>
            </a:r>
          </a:p>
        </p:txBody>
      </p:sp>
      <p:grpSp>
        <p:nvGrpSpPr>
          <p:cNvPr id="2" name="Group 81"/>
          <p:cNvGrpSpPr>
            <a:grpSpLocks/>
          </p:cNvGrpSpPr>
          <p:nvPr/>
        </p:nvGrpSpPr>
        <p:grpSpPr bwMode="auto">
          <a:xfrm>
            <a:off x="-252413" y="1906588"/>
            <a:ext cx="9393238" cy="5051426"/>
            <a:chOff x="-159" y="1201"/>
            <a:chExt cx="5917" cy="3182"/>
          </a:xfrm>
        </p:grpSpPr>
        <p:grpSp>
          <p:nvGrpSpPr>
            <p:cNvPr id="136199" name="Group 79"/>
            <p:cNvGrpSpPr>
              <a:grpSpLocks/>
            </p:cNvGrpSpPr>
            <p:nvPr/>
          </p:nvGrpSpPr>
          <p:grpSpPr bwMode="auto">
            <a:xfrm>
              <a:off x="-159" y="1201"/>
              <a:ext cx="5917" cy="3182"/>
              <a:chOff x="-159" y="1639"/>
              <a:chExt cx="5917" cy="2699"/>
            </a:xfrm>
          </p:grpSpPr>
          <p:grpSp>
            <p:nvGrpSpPr>
              <p:cNvPr id="136201" name="Group 76"/>
              <p:cNvGrpSpPr>
                <a:grpSpLocks/>
              </p:cNvGrpSpPr>
              <p:nvPr/>
            </p:nvGrpSpPr>
            <p:grpSpPr bwMode="auto">
              <a:xfrm>
                <a:off x="0" y="1639"/>
                <a:ext cx="5758" cy="2489"/>
                <a:chOff x="0" y="1495"/>
                <a:chExt cx="5758" cy="2489"/>
              </a:xfrm>
            </p:grpSpPr>
            <p:sp>
              <p:nvSpPr>
                <p:cNvPr id="136203" name="Rectangle 13"/>
                <p:cNvSpPr>
                  <a:spLocks noChangeArrowheads="1"/>
                </p:cNvSpPr>
                <p:nvPr/>
              </p:nvSpPr>
              <p:spPr bwMode="auto">
                <a:xfrm>
                  <a:off x="2" y="1495"/>
                  <a:ext cx="3550" cy="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0" tIns="0" rIns="0" bIns="0" anchor="ctr" anchorCtr="1">
                  <a:spAutoFit/>
                </a:bodyPr>
                <a:lstStyle/>
                <a:p>
                  <a:pPr algn="ctr">
                    <a:lnSpc>
                      <a:spcPct val="100000"/>
                    </a:lnSpc>
                  </a:pPr>
                  <a:r>
                    <a:rPr lang="en-US" sz="2200" b="1"/>
                    <a:t>Ayub 4:1–31:40 memiliki 3 siklus yang kontroversial. (Elifas memulai dalam setiap bagian &amp; Zofar tidak berbicara dalam bagian terakhir)</a:t>
                  </a: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 </a:t>
                  </a:r>
                </a:p>
                <a:p>
                  <a:pPr algn="ctr" eaLnBrk="0" hangingPunct="0">
                    <a:lnSpc>
                      <a:spcPct val="100000"/>
                    </a:lnSpc>
                  </a:pPr>
                  <a:endParaRPr lang="en-US" sz="2400" b="1"/>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Siklus Pertama</a:t>
                  </a: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 </a:t>
                  </a:r>
                </a:p>
                <a:p>
                  <a:pPr algn="ctr" eaLnBrk="0" hangingPunct="0">
                    <a:lnSpc>
                      <a:spcPct val="100000"/>
                    </a:lnSpc>
                  </a:pPr>
                  <a:endParaRPr lang="en-US" sz="2400" b="1"/>
                </a:p>
              </p:txBody>
            </p:sp>
            <p:grpSp>
              <p:nvGrpSpPr>
                <p:cNvPr id="136207"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Elifas</a:t>
                    </a: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4–5</a:t>
                    </a: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6–7</a:t>
                    </a:r>
                  </a:p>
                </p:txBody>
              </p:sp>
            </p:grpSp>
            <p:grpSp>
              <p:nvGrpSpPr>
                <p:cNvPr id="136208"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Bildad</a:t>
                    </a: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8</a:t>
                    </a: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9–10</a:t>
                    </a:r>
                  </a:p>
                </p:txBody>
              </p:sp>
            </p:grpSp>
            <p:grpSp>
              <p:nvGrpSpPr>
                <p:cNvPr id="136209"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Zofar</a:t>
                    </a: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11</a:t>
                    </a: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12–14</a:t>
                    </a:r>
                  </a:p>
                </p:txBody>
              </p:sp>
            </p:grpSp>
            <p:grpSp>
              <p:nvGrpSpPr>
                <p:cNvPr id="136210"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 </a:t>
                    </a:r>
                  </a:p>
                  <a:p>
                    <a:pPr algn="ctr" eaLnBrk="0" hangingPunct="0">
                      <a:lnSpc>
                        <a:spcPct val="100000"/>
                      </a:lnSpc>
                    </a:pPr>
                    <a:endParaRPr lang="en-US" sz="2400" b="1"/>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Siklus Kedua</a:t>
                    </a: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 </a:t>
                    </a:r>
                  </a:p>
                  <a:p>
                    <a:pPr algn="ctr" eaLnBrk="0" hangingPunct="0">
                      <a:lnSpc>
                        <a:spcPct val="100000"/>
                      </a:lnSpc>
                    </a:pPr>
                    <a:endParaRPr lang="en-US" sz="2400" b="1"/>
                  </a:p>
                </p:txBody>
              </p:sp>
            </p:grpSp>
            <p:grpSp>
              <p:nvGrpSpPr>
                <p:cNvPr id="136211"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Elifas</a:t>
                    </a: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15</a:t>
                    </a: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endParaRPr lang="en-US" sz="2400" b="1"/>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16–17</a:t>
                    </a:r>
                  </a:p>
                </p:txBody>
              </p:sp>
            </p:grpSp>
            <p:grpSp>
              <p:nvGrpSpPr>
                <p:cNvPr id="136212"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Bildad</a:t>
                    </a: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18</a:t>
                    </a: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endParaRPr lang="en-US" sz="2400" b="1"/>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19</a:t>
                    </a:r>
                  </a:p>
                </p:txBody>
              </p:sp>
            </p:grpSp>
            <p:grpSp>
              <p:nvGrpSpPr>
                <p:cNvPr id="136213"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Zofar</a:t>
                    </a: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20</a:t>
                    </a: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endParaRPr lang="en-US" sz="2400" b="1"/>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21</a:t>
                    </a:r>
                  </a:p>
                </p:txBody>
              </p:sp>
            </p:grpSp>
            <p:grpSp>
              <p:nvGrpSpPr>
                <p:cNvPr id="136214"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 </a:t>
                    </a:r>
                  </a:p>
                  <a:p>
                    <a:pPr algn="ctr" eaLnBrk="0" hangingPunct="0">
                      <a:lnSpc>
                        <a:spcPct val="100000"/>
                      </a:lnSpc>
                    </a:pPr>
                    <a:endParaRPr lang="en-US" sz="2400" b="1"/>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Siklus Ketiga</a:t>
                    </a: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 </a:t>
                    </a:r>
                  </a:p>
                  <a:p>
                    <a:pPr algn="ctr" eaLnBrk="0" hangingPunct="0">
                      <a:lnSpc>
                        <a:spcPct val="100000"/>
                      </a:lnSpc>
                    </a:pPr>
                    <a:endParaRPr lang="en-US" sz="2400" b="1"/>
                  </a:p>
                </p:txBody>
              </p:sp>
            </p:grpSp>
            <p:grpSp>
              <p:nvGrpSpPr>
                <p:cNvPr id="136215"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Elifas</a:t>
                    </a: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22</a:t>
                    </a: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endParaRPr lang="en-US" sz="2400" b="1"/>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23–24</a:t>
                    </a:r>
                  </a:p>
                </p:txBody>
              </p:sp>
            </p:grpSp>
            <p:grpSp>
              <p:nvGrpSpPr>
                <p:cNvPr id="136216"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Bildad</a:t>
                    </a: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25</a:t>
                    </a: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26–31</a:t>
                    </a: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r" eaLnBrk="1" hangingPunct="1">
                  <a:lnSpc>
                    <a:spcPct val="100000"/>
                  </a:lnSpc>
                </a:pPr>
                <a:r>
                  <a:rPr lang="en-US" sz="1800" b="1"/>
                  <a:t>Irving L. Jensen, Job: A </a:t>
                </a:r>
                <a:r>
                  <a:rPr lang="en-US" sz="1800" b="1" i="1"/>
                  <a:t>Self-Study Guide, 28</a:t>
                </a:r>
                <a:endParaRPr lang="en-US" sz="1800" b="1"/>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Tree>
    <p:extLst>
      <p:ext uri="{BB962C8B-B14F-4D97-AF65-F5344CB8AC3E}">
        <p14:creationId xmlns:p14="http://schemas.microsoft.com/office/powerpoint/2010/main" val="2528549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4</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1282041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1st Cycle Eliphaz</a:t>
            </a:r>
          </a:p>
        </p:txBody>
      </p:sp>
      <p:grpSp>
        <p:nvGrpSpPr>
          <p:cNvPr id="138242" name="Group 2"/>
          <p:cNvGrpSpPr>
            <a:grpSpLocks/>
          </p:cNvGrpSpPr>
          <p:nvPr/>
        </p:nvGrpSpPr>
        <p:grpSpPr bwMode="auto">
          <a:xfrm>
            <a:off x="71438" y="71438"/>
            <a:ext cx="8893175" cy="6670675"/>
            <a:chOff x="0" y="0"/>
            <a:chExt cx="5952" cy="4343"/>
          </a:xfrm>
        </p:grpSpPr>
        <p:pic>
          <p:nvPicPr>
            <p:cNvPr id="138251"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17"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
        <p:nvSpPr>
          <p:cNvPr id="84997"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defRPr/>
            </a:pPr>
            <a:r>
              <a:rPr lang="en-US" sz="4000" b="1">
                <a:solidFill>
                  <a:schemeClr val="bg1"/>
                </a:solidFill>
                <a:latin typeface="Arial" charset="0"/>
              </a:rPr>
              <a:t>Siklus Pertama</a:t>
            </a:r>
            <a:endParaRPr lang="en-US" sz="4000" b="1" dirty="0">
              <a:solidFill>
                <a:schemeClr val="bg1"/>
              </a:solidFill>
              <a:latin typeface="Times New Roman" charset="0"/>
            </a:endParaRPr>
          </a:p>
          <a:p>
            <a:pPr algn="ctr" eaLnBrk="1" hangingPunct="1">
              <a:lnSpc>
                <a:spcPct val="100000"/>
              </a:lnSpc>
              <a:defRPr/>
            </a:pPr>
            <a:r>
              <a:rPr lang="en-US" sz="4000" b="1" dirty="0">
                <a:solidFill>
                  <a:schemeClr val="bg1"/>
                </a:solidFill>
                <a:latin typeface="Arial" charset="0"/>
              </a:rPr>
              <a:t>3–14</a:t>
            </a:r>
            <a:endParaRPr lang="en-US" sz="4000" b="1" dirty="0">
              <a:solidFill>
                <a:schemeClr val="bg1"/>
              </a:solidFill>
              <a:latin typeface="Times New Roman" charset="0"/>
            </a:endParaRPr>
          </a:p>
        </p:txBody>
      </p:sp>
      <p:sp>
        <p:nvSpPr>
          <p:cNvPr id="84998" name="Text Box 6"/>
          <p:cNvSpPr txBox="1">
            <a:spLocks noChangeArrowheads="1"/>
          </p:cNvSpPr>
          <p:nvPr/>
        </p:nvSpPr>
        <p:spPr bwMode="auto">
          <a:xfrm>
            <a:off x="76200" y="1981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a:solidFill>
                  <a:schemeClr val="bg1"/>
                </a:solidFill>
                <a:latin typeface="Times New Roman" charset="0"/>
              </a:rPr>
              <a:t> </a:t>
            </a:r>
            <a:r>
              <a:rPr lang="en-US" sz="4000" b="1">
                <a:solidFill>
                  <a:schemeClr val="bg1"/>
                </a:solidFill>
                <a:latin typeface="Arial" charset="0"/>
              </a:rPr>
              <a:t>Elifas</a:t>
            </a:r>
            <a:endParaRPr lang="en-US" sz="4000" b="1" dirty="0">
              <a:solidFill>
                <a:schemeClr val="bg1"/>
              </a:solidFill>
              <a:latin typeface="Times New Roman" charset="0"/>
            </a:endParaRPr>
          </a:p>
        </p:txBody>
      </p:sp>
      <p:sp>
        <p:nvSpPr>
          <p:cNvPr id="84999" name="Text Box 7"/>
          <p:cNvSpPr txBox="1">
            <a:spLocks noChangeArrowheads="1"/>
          </p:cNvSpPr>
          <p:nvPr/>
        </p:nvSpPr>
        <p:spPr bwMode="auto">
          <a:xfrm>
            <a:off x="3186666" y="1754158"/>
            <a:ext cx="6096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Hanya orang jahat yang menderita</a:t>
            </a:r>
            <a:endParaRPr lang="en-US" sz="4000" b="1">
              <a:solidFill>
                <a:schemeClr val="bg1"/>
              </a:solidFill>
              <a:latin typeface="Times New Roman" charset="0"/>
            </a:endParaRPr>
          </a:p>
        </p:txBody>
      </p:sp>
      <p:grpSp>
        <p:nvGrpSpPr>
          <p:cNvPr id="138247" name="Group 8"/>
          <p:cNvGrpSpPr>
            <a:grpSpLocks/>
          </p:cNvGrpSpPr>
          <p:nvPr/>
        </p:nvGrpSpPr>
        <p:grpSpPr bwMode="auto">
          <a:xfrm>
            <a:off x="685800" y="1524000"/>
            <a:ext cx="8458200" cy="4724400"/>
            <a:chOff x="432" y="960"/>
            <a:chExt cx="5328" cy="2976"/>
          </a:xfrm>
        </p:grpSpPr>
        <p:sp>
          <p:nvSpPr>
            <p:cNvPr id="85001" name="Line 9"/>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5002" name="Line 10"/>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5003" name="Line 11"/>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84999"/>
                                        </p:tgtEl>
                                        <p:attrNameLst>
                                          <p:attrName>style.visibility</p:attrName>
                                        </p:attrNameLst>
                                      </p:cBhvr>
                                      <p:to>
                                        <p:strVal val="visible"/>
                                      </p:to>
                                    </p:set>
                                    <p:animEffect transition="in" filter="dissolve">
                                      <p:cBhvr>
                                        <p:cTn id="7" dur="500"/>
                                        <p:tgtEl>
                                          <p:spTgt spid="84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9"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61"/>
          <p:cNvGrpSpPr>
            <a:grpSpLocks/>
          </p:cNvGrpSpPr>
          <p:nvPr/>
        </p:nvGrpSpPr>
        <p:grpSpPr bwMode="auto">
          <a:xfrm>
            <a:off x="6544" y="1066800"/>
            <a:ext cx="9210504" cy="5638800"/>
            <a:chOff x="0" y="-4"/>
            <a:chExt cx="5630" cy="4100"/>
          </a:xfrm>
        </p:grpSpPr>
        <p:grpSp>
          <p:nvGrpSpPr>
            <p:cNvPr id="166923" name="Group 259"/>
            <p:cNvGrpSpPr>
              <a:grpSpLocks/>
            </p:cNvGrpSpPr>
            <p:nvPr/>
          </p:nvGrpSpPr>
          <p:grpSpPr bwMode="auto">
            <a:xfrm>
              <a:off x="0" y="0"/>
              <a:ext cx="5630" cy="4092"/>
              <a:chOff x="0" y="0"/>
              <a:chExt cx="5630" cy="4092"/>
            </a:xfrm>
          </p:grpSpPr>
          <p:grpSp>
            <p:nvGrpSpPr>
              <p:cNvPr id="166925" name="Group 200"/>
              <p:cNvGrpSpPr>
                <a:grpSpLocks/>
              </p:cNvGrpSpPr>
              <p:nvPr/>
            </p:nvGrpSpPr>
            <p:grpSpPr bwMode="auto">
              <a:xfrm>
                <a:off x="0" y="0"/>
                <a:ext cx="1112" cy="634"/>
                <a:chOff x="0" y="0"/>
                <a:chExt cx="1112" cy="634"/>
              </a:xfrm>
            </p:grpSpPr>
            <p:sp>
              <p:nvSpPr>
                <p:cNvPr id="167013" name="Rectangle 169"/>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ORANG</a:t>
                  </a:r>
                </a:p>
              </p:txBody>
            </p:sp>
            <p:sp>
              <p:nvSpPr>
                <p:cNvPr id="167014" name="Rectangle 199"/>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26" name="Group 202"/>
              <p:cNvGrpSpPr>
                <a:grpSpLocks/>
              </p:cNvGrpSpPr>
              <p:nvPr/>
            </p:nvGrpSpPr>
            <p:grpSpPr bwMode="auto">
              <a:xfrm>
                <a:off x="1112" y="0"/>
                <a:ext cx="1112" cy="634"/>
                <a:chOff x="1112" y="0"/>
                <a:chExt cx="1112" cy="634"/>
              </a:xfrm>
            </p:grpSpPr>
            <p:sp>
              <p:nvSpPr>
                <p:cNvPr id="167011" name="Rectangle 170"/>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a:lnSpc>
                      <a:spcPct val="100000"/>
                    </a:lnSpc>
                  </a:pPr>
                  <a:r>
                    <a:rPr lang="en-US" sz="2400" b="1">
                      <a:solidFill>
                        <a:srgbClr val="E9E2B6"/>
                      </a:solidFill>
                    </a:rPr>
                    <a:t>RESPON</a:t>
                  </a:r>
                </a:p>
              </p:txBody>
            </p:sp>
            <p:sp>
              <p:nvSpPr>
                <p:cNvPr id="167012" name="Rectangle 201"/>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27" name="Group 204"/>
              <p:cNvGrpSpPr>
                <a:grpSpLocks/>
              </p:cNvGrpSpPr>
              <p:nvPr/>
            </p:nvGrpSpPr>
            <p:grpSpPr bwMode="auto">
              <a:xfrm>
                <a:off x="2224" y="0"/>
                <a:ext cx="1112" cy="634"/>
                <a:chOff x="2224" y="0"/>
                <a:chExt cx="1112" cy="634"/>
              </a:xfrm>
            </p:grpSpPr>
            <p:sp>
              <p:nvSpPr>
                <p:cNvPr id="167009" name="Rectangle 17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SOLUSI</a:t>
                  </a:r>
                </a:p>
              </p:txBody>
            </p:sp>
            <p:sp>
              <p:nvSpPr>
                <p:cNvPr id="167010" name="Rectangle 203"/>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28" name="Group 206"/>
              <p:cNvGrpSpPr>
                <a:grpSpLocks/>
              </p:cNvGrpSpPr>
              <p:nvPr/>
            </p:nvGrpSpPr>
            <p:grpSpPr bwMode="auto">
              <a:xfrm>
                <a:off x="3336" y="0"/>
                <a:ext cx="1112" cy="634"/>
                <a:chOff x="3336" y="0"/>
                <a:chExt cx="1112" cy="634"/>
              </a:xfrm>
            </p:grpSpPr>
            <p:sp>
              <p:nvSpPr>
                <p:cNvPr id="167007" name="Rectangle 172"/>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PERSAMAAN MODERN</a:t>
                  </a:r>
                </a:p>
              </p:txBody>
            </p:sp>
            <p:sp>
              <p:nvSpPr>
                <p:cNvPr id="167008" name="Rectangle 20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sp>
            <p:nvSpPr>
              <p:cNvPr id="167005" name="Rectangle 173"/>
              <p:cNvSpPr>
                <a:spLocks noChangeArrowheads="1"/>
              </p:cNvSpPr>
              <p:nvPr/>
            </p:nvSpPr>
            <p:spPr bwMode="auto">
              <a:xfrm>
                <a:off x="4448" y="0"/>
                <a:ext cx="1178"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JAWABAN</a:t>
                </a:r>
              </a:p>
            </p:txBody>
          </p:sp>
          <p:grpSp>
            <p:nvGrpSpPr>
              <p:cNvPr id="166930" name="Group 210"/>
              <p:cNvGrpSpPr>
                <a:grpSpLocks/>
              </p:cNvGrpSpPr>
              <p:nvPr/>
            </p:nvGrpSpPr>
            <p:grpSpPr bwMode="auto">
              <a:xfrm>
                <a:off x="0" y="634"/>
                <a:ext cx="1112" cy="634"/>
                <a:chOff x="0" y="634"/>
                <a:chExt cx="1112" cy="634"/>
              </a:xfrm>
            </p:grpSpPr>
            <p:sp>
              <p:nvSpPr>
                <p:cNvPr id="55470" name="Rectangle 174"/>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1</a:t>
                  </a:r>
                  <a:r>
                    <a:rPr lang="en-US" sz="2400" b="1">
                      <a:solidFill>
                        <a:srgbClr val="E9E2B6"/>
                      </a:solidFill>
                      <a:latin typeface="Arial Narrow" pitchFamily="-105" charset="0"/>
                      <a:ea typeface="Times New Roman" pitchFamily="-105" charset="0"/>
                      <a:cs typeface="Times New Roman" pitchFamily="-105" charset="0"/>
                    </a:rPr>
                    <a:t>. Istri Ayub</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7004" name="Rectangle 209"/>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31" name="Group 212"/>
              <p:cNvGrpSpPr>
                <a:grpSpLocks/>
              </p:cNvGrpSpPr>
              <p:nvPr/>
            </p:nvGrpSpPr>
            <p:grpSpPr bwMode="auto">
              <a:xfrm>
                <a:off x="1112" y="630"/>
                <a:ext cx="1212" cy="638"/>
                <a:chOff x="1112" y="630"/>
                <a:chExt cx="1212" cy="638"/>
              </a:xfrm>
            </p:grpSpPr>
            <p:sp>
              <p:nvSpPr>
                <p:cNvPr id="167002" name="Rectangle 211"/>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55471" name="Rectangle 175"/>
                <p:cNvSpPr>
                  <a:spLocks noChangeArrowheads="1"/>
                </p:cNvSpPr>
                <p:nvPr/>
              </p:nvSpPr>
              <p:spPr bwMode="auto">
                <a:xfrm>
                  <a:off x="1112" y="630"/>
                  <a:ext cx="12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err="1">
                      <a:solidFill>
                        <a:srgbClr val="E9E2B6"/>
                      </a:solidFill>
                      <a:latin typeface="Arial Narrow" pitchFamily="-105" charset="0"/>
                      <a:ea typeface="Times New Roman" pitchFamily="-105" charset="0"/>
                      <a:cs typeface="Times New Roman" pitchFamily="-105" charset="0"/>
                    </a:rPr>
                    <a:t>Kutukilah</a:t>
                  </a:r>
                  <a:r>
                    <a:rPr lang="en-US" sz="2400" b="1" dirty="0">
                      <a:solidFill>
                        <a:srgbClr val="E9E2B6"/>
                      </a:solidFill>
                      <a:latin typeface="Arial Narrow" pitchFamily="-105" charset="0"/>
                      <a:ea typeface="Times New Roman" pitchFamily="-105" charset="0"/>
                      <a:cs typeface="Times New Roman" pitchFamily="-105" charset="0"/>
                    </a:rPr>
                    <a:t> Allah &amp; </a:t>
                  </a:r>
                  <a:r>
                    <a:rPr lang="en-US" sz="2400" b="1" dirty="0" err="1">
                      <a:solidFill>
                        <a:srgbClr val="E9E2B6"/>
                      </a:solidFill>
                      <a:latin typeface="Arial Narrow" pitchFamily="-105" charset="0"/>
                      <a:ea typeface="Times New Roman" pitchFamily="-105" charset="0"/>
                      <a:cs typeface="Times New Roman" pitchFamily="-105" charset="0"/>
                    </a:rPr>
                    <a:t>matilah</a:t>
                  </a:r>
                  <a:r>
                    <a:rPr lang="en-US" sz="2400" b="1" dirty="0">
                      <a:solidFill>
                        <a:srgbClr val="E9E2B6"/>
                      </a:solidFill>
                      <a:latin typeface="Arial Narrow" pitchFamily="-105" charset="0"/>
                      <a:ea typeface="Times New Roman" pitchFamily="-105" charset="0"/>
                      <a:cs typeface="Times New Roman" pitchFamily="-105" charset="0"/>
                    </a:rPr>
                    <a:t> (2:9)</a:t>
                  </a:r>
                </a:p>
              </p:txBody>
            </p:sp>
          </p:grpSp>
          <p:grpSp>
            <p:nvGrpSpPr>
              <p:cNvPr id="166932" name="Group 214"/>
              <p:cNvGrpSpPr>
                <a:grpSpLocks/>
              </p:cNvGrpSpPr>
              <p:nvPr/>
            </p:nvGrpSpPr>
            <p:grpSpPr bwMode="auto">
              <a:xfrm>
                <a:off x="2303" y="630"/>
                <a:ext cx="1033" cy="638"/>
                <a:chOff x="2303" y="630"/>
                <a:chExt cx="1033" cy="638"/>
              </a:xfrm>
            </p:grpSpPr>
            <p:sp>
              <p:nvSpPr>
                <p:cNvPr id="55472" name="Rectangle 176"/>
                <p:cNvSpPr>
                  <a:spLocks noChangeArrowheads="1"/>
                </p:cNvSpPr>
                <p:nvPr/>
              </p:nvSpPr>
              <p:spPr bwMode="auto">
                <a:xfrm>
                  <a:off x="2324" y="630"/>
                  <a:ext cx="10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err="1">
                      <a:solidFill>
                        <a:srgbClr val="E9E2B6"/>
                      </a:solidFill>
                      <a:latin typeface="Arial Narrow" pitchFamily="-105" charset="0"/>
                      <a:ea typeface="Times New Roman" pitchFamily="-105" charset="0"/>
                      <a:cs typeface="Times New Roman" pitchFamily="-105" charset="0"/>
                    </a:rPr>
                    <a:t>Bunuh</a:t>
                  </a:r>
                  <a:r>
                    <a:rPr lang="en-US" sz="2400" b="1" dirty="0">
                      <a:solidFill>
                        <a:srgbClr val="E9E2B6"/>
                      </a:solidFill>
                      <a:latin typeface="Arial Narrow" pitchFamily="-105" charset="0"/>
                      <a:ea typeface="Times New Roman" pitchFamily="-105" charset="0"/>
                      <a:cs typeface="Times New Roman" pitchFamily="-105" charset="0"/>
                    </a:rPr>
                    <a:t> </a:t>
                  </a:r>
                  <a:r>
                    <a:rPr lang="en-US" sz="2400" b="1" dirty="0" err="1">
                      <a:solidFill>
                        <a:srgbClr val="E9E2B6"/>
                      </a:solidFill>
                      <a:latin typeface="Arial Narrow" pitchFamily="-105" charset="0"/>
                      <a:ea typeface="Times New Roman" pitchFamily="-105" charset="0"/>
                      <a:cs typeface="Times New Roman" pitchFamily="-105" charset="0"/>
                    </a:rPr>
                    <a:t>diri</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7000" name="Rectangle 213"/>
                <p:cNvSpPr>
                  <a:spLocks noChangeArrowheads="1"/>
                </p:cNvSpPr>
                <p:nvPr/>
              </p:nvSpPr>
              <p:spPr bwMode="auto">
                <a:xfrm>
                  <a:off x="2303" y="634"/>
                  <a:ext cx="1033"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square" lIns="0" tIns="0" rIns="0" anchor="ctr" anchorCtr="1">
                  <a:spAutoFit/>
                </a:bodyPr>
                <a:lstStyle/>
                <a:p>
                  <a:endParaRPr lang="en-US"/>
                </a:p>
              </p:txBody>
            </p:sp>
          </p:grpSp>
          <p:grpSp>
            <p:nvGrpSpPr>
              <p:cNvPr id="166933" name="Group 216"/>
              <p:cNvGrpSpPr>
                <a:grpSpLocks/>
              </p:cNvGrpSpPr>
              <p:nvPr/>
            </p:nvGrpSpPr>
            <p:grpSpPr bwMode="auto">
              <a:xfrm>
                <a:off x="3336" y="634"/>
                <a:ext cx="1112" cy="634"/>
                <a:chOff x="3336" y="634"/>
                <a:chExt cx="1112" cy="634"/>
              </a:xfrm>
            </p:grpSpPr>
            <p:sp>
              <p:nvSpPr>
                <p:cNvPr id="55473" name="Rectangle 177"/>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Anak muda</a:t>
                  </a:r>
                </a:p>
              </p:txBody>
            </p:sp>
            <p:sp>
              <p:nvSpPr>
                <p:cNvPr id="166998" name="Rectangle 215"/>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34" name="Group 218"/>
              <p:cNvGrpSpPr>
                <a:grpSpLocks/>
              </p:cNvGrpSpPr>
              <p:nvPr/>
            </p:nvGrpSpPr>
            <p:grpSpPr bwMode="auto">
              <a:xfrm>
                <a:off x="4448" y="630"/>
                <a:ext cx="1182" cy="638"/>
                <a:chOff x="4448" y="630"/>
                <a:chExt cx="1182" cy="638"/>
              </a:xfrm>
            </p:grpSpPr>
            <p:sp>
              <p:nvSpPr>
                <p:cNvPr id="55474" name="Rectangle 178"/>
                <p:cNvSpPr>
                  <a:spLocks noChangeArrowheads="1"/>
                </p:cNvSpPr>
                <p:nvPr/>
              </p:nvSpPr>
              <p:spPr bwMode="auto">
                <a:xfrm>
                  <a:off x="4448" y="630"/>
                  <a:ext cx="118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Tidak dapat diterima</a:t>
                  </a:r>
                </a:p>
              </p:txBody>
            </p:sp>
            <p:sp>
              <p:nvSpPr>
                <p:cNvPr id="166996" name="Rectangle 217"/>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35" name="Group 220"/>
              <p:cNvGrpSpPr>
                <a:grpSpLocks/>
              </p:cNvGrpSpPr>
              <p:nvPr/>
            </p:nvGrpSpPr>
            <p:grpSpPr bwMode="auto">
              <a:xfrm>
                <a:off x="0" y="1268"/>
                <a:ext cx="1112" cy="634"/>
                <a:chOff x="0" y="1268"/>
                <a:chExt cx="1112" cy="634"/>
              </a:xfrm>
            </p:grpSpPr>
            <p:sp>
              <p:nvSpPr>
                <p:cNvPr id="55475" name="Rectangle 179"/>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cs typeface="Times New Roman" charset="0"/>
                    </a:rPr>
                    <a:t>2</a:t>
                  </a:r>
                  <a:r>
                    <a:rPr lang="en-US" sz="2400" b="1">
                      <a:solidFill>
                        <a:srgbClr val="E9E2B6"/>
                      </a:solidFill>
                      <a:cs typeface="Times New Roman" charset="0"/>
                    </a:rPr>
                    <a:t>. Tiga </a:t>
                  </a:r>
                  <a:r>
                    <a:rPr lang="ru-RU" altLang="ja-JP" sz="2400" b="1">
                      <a:solidFill>
                        <a:srgbClr val="E9E2B6"/>
                      </a:solidFill>
                      <a:cs typeface="Times New Roman" charset="0"/>
                    </a:rPr>
                    <a:t>“</a:t>
                  </a:r>
                  <a:r>
                    <a:rPr lang="en-US" sz="2400" b="1">
                      <a:solidFill>
                        <a:srgbClr val="E9E2B6"/>
                      </a:solidFill>
                      <a:cs typeface="Times New Roman" charset="0"/>
                    </a:rPr>
                    <a:t>sahabat</a:t>
                  </a:r>
                  <a:r>
                    <a:rPr lang="ru-RU" altLang="ja-JP" sz="2400" b="1">
                      <a:solidFill>
                        <a:srgbClr val="E9E2B6"/>
                      </a:solidFill>
                      <a:cs typeface="Times New Roman" charset="0"/>
                    </a:rPr>
                    <a:t>"</a:t>
                  </a:r>
                  <a:endParaRPr lang="en-US" sz="2400" b="1" dirty="0">
                    <a:solidFill>
                      <a:srgbClr val="E9E2B6"/>
                    </a:solidFill>
                    <a:cs typeface="Times New Roman" charset="0"/>
                  </a:endParaRPr>
                </a:p>
              </p:txBody>
            </p:sp>
            <p:sp>
              <p:nvSpPr>
                <p:cNvPr id="166994" name="Rectangle 219"/>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36" name="Group 222"/>
              <p:cNvGrpSpPr>
                <a:grpSpLocks/>
              </p:cNvGrpSpPr>
              <p:nvPr/>
            </p:nvGrpSpPr>
            <p:grpSpPr bwMode="auto">
              <a:xfrm>
                <a:off x="963" y="1268"/>
                <a:ext cx="1406" cy="634"/>
                <a:chOff x="963" y="1268"/>
                <a:chExt cx="1406" cy="634"/>
              </a:xfrm>
            </p:grpSpPr>
            <p:sp>
              <p:nvSpPr>
                <p:cNvPr id="55476" name="Rectangle 180"/>
                <p:cNvSpPr>
                  <a:spLocks noChangeArrowheads="1"/>
                </p:cNvSpPr>
                <p:nvPr/>
              </p:nvSpPr>
              <p:spPr bwMode="auto">
                <a:xfrm>
                  <a:off x="963" y="1268"/>
                  <a:ext cx="1406"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200" b="1" dirty="0" err="1">
                      <a:solidFill>
                        <a:srgbClr val="E9E2B6"/>
                      </a:solidFill>
                      <a:latin typeface="Arial Narrow" pitchFamily="-105" charset="0"/>
                      <a:ea typeface="Times New Roman" pitchFamily="-105" charset="0"/>
                      <a:cs typeface="Times New Roman" pitchFamily="-105" charset="0"/>
                    </a:rPr>
                    <a:t>Penderitaan</a:t>
                  </a:r>
                  <a:r>
                    <a:rPr lang="en-US" sz="2200" b="1" dirty="0">
                      <a:solidFill>
                        <a:srgbClr val="E9E2B6"/>
                      </a:solidFill>
                      <a:latin typeface="Arial Narrow" pitchFamily="-105" charset="0"/>
                      <a:ea typeface="Times New Roman" pitchFamily="-105" charset="0"/>
                      <a:cs typeface="Times New Roman" pitchFamily="-105" charset="0"/>
                    </a:rPr>
                    <a:t> </a:t>
                  </a:r>
                  <a:r>
                    <a:rPr lang="en-US" sz="2200" b="1" dirty="0" err="1">
                      <a:solidFill>
                        <a:srgbClr val="E9E2B6"/>
                      </a:solidFill>
                      <a:latin typeface="Arial Narrow" pitchFamily="-105" charset="0"/>
                      <a:ea typeface="Times New Roman" pitchFamily="-105" charset="0"/>
                      <a:cs typeface="Times New Roman" pitchFamily="-105" charset="0"/>
                    </a:rPr>
                    <a:t>adalah</a:t>
                  </a:r>
                  <a:r>
                    <a:rPr lang="en-US" sz="2200" b="1" dirty="0">
                      <a:solidFill>
                        <a:srgbClr val="E9E2B6"/>
                      </a:solidFill>
                      <a:latin typeface="Arial Narrow" pitchFamily="-105" charset="0"/>
                      <a:ea typeface="Times New Roman" pitchFamily="-105" charset="0"/>
                      <a:cs typeface="Times New Roman" pitchFamily="-105" charset="0"/>
                    </a:rPr>
                    <a:t> </a:t>
                  </a:r>
                  <a:r>
                    <a:rPr lang="en-US" sz="2200" b="1" dirty="0" err="1">
                      <a:solidFill>
                        <a:srgbClr val="E9E2B6"/>
                      </a:solidFill>
                      <a:latin typeface="Arial Narrow" pitchFamily="-105" charset="0"/>
                      <a:ea typeface="Times New Roman" pitchFamily="-105" charset="0"/>
                      <a:cs typeface="Times New Roman" pitchFamily="-105" charset="0"/>
                    </a:rPr>
                    <a:t>akibat</a:t>
                  </a:r>
                  <a:r>
                    <a:rPr lang="en-US" sz="2200" b="1" dirty="0">
                      <a:solidFill>
                        <a:srgbClr val="E9E2B6"/>
                      </a:solidFill>
                      <a:latin typeface="Arial Narrow" pitchFamily="-105" charset="0"/>
                      <a:ea typeface="Times New Roman" pitchFamily="-105" charset="0"/>
                      <a:cs typeface="Times New Roman" pitchFamily="-105" charset="0"/>
                    </a:rPr>
                    <a:t> </a:t>
                  </a:r>
                  <a:r>
                    <a:rPr lang="en-US" sz="2200" b="1" dirty="0" err="1">
                      <a:solidFill>
                        <a:srgbClr val="E9E2B6"/>
                      </a:solidFill>
                      <a:latin typeface="Arial Narrow" pitchFamily="-105" charset="0"/>
                      <a:ea typeface="Times New Roman" pitchFamily="-105" charset="0"/>
                      <a:cs typeface="Times New Roman" pitchFamily="-105" charset="0"/>
                    </a:rPr>
                    <a:t>dosa</a:t>
                  </a:r>
                  <a:r>
                    <a:rPr lang="en-US" sz="2200" b="1" dirty="0">
                      <a:solidFill>
                        <a:srgbClr val="E9E2B6"/>
                      </a:solidFill>
                      <a:latin typeface="Arial Narrow" pitchFamily="-105" charset="0"/>
                      <a:ea typeface="Times New Roman" pitchFamily="-105" charset="0"/>
                      <a:cs typeface="Times New Roman" pitchFamily="-105" charset="0"/>
                    </a:rPr>
                    <a:t> (4:7-8)</a:t>
                  </a:r>
                </a:p>
              </p:txBody>
            </p:sp>
            <p:sp>
              <p:nvSpPr>
                <p:cNvPr id="166992" name="Rectangle 221"/>
                <p:cNvSpPr>
                  <a:spLocks noChangeArrowheads="1"/>
                </p:cNvSpPr>
                <p:nvPr/>
              </p:nvSpPr>
              <p:spPr bwMode="auto">
                <a:xfrm>
                  <a:off x="1112" y="1268"/>
                  <a:ext cx="1233"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square" lIns="0" tIns="0" rIns="0" anchor="ctr" anchorCtr="1">
                  <a:spAutoFit/>
                </a:bodyPr>
                <a:lstStyle/>
                <a:p>
                  <a:endParaRPr lang="en-US"/>
                </a:p>
              </p:txBody>
            </p:sp>
          </p:grpSp>
          <p:grpSp>
            <p:nvGrpSpPr>
              <p:cNvPr id="166937" name="Group 224"/>
              <p:cNvGrpSpPr>
                <a:grpSpLocks/>
              </p:cNvGrpSpPr>
              <p:nvPr/>
            </p:nvGrpSpPr>
            <p:grpSpPr bwMode="auto">
              <a:xfrm>
                <a:off x="2224" y="1268"/>
                <a:ext cx="1112" cy="634"/>
                <a:chOff x="2224" y="1268"/>
                <a:chExt cx="1112" cy="634"/>
              </a:xfrm>
            </p:grpSpPr>
            <p:sp>
              <p:nvSpPr>
                <p:cNvPr id="55477" name="Rectangle 181"/>
                <p:cNvSpPr>
                  <a:spLocks noChangeArrowheads="1"/>
                </p:cNvSpPr>
                <p:nvPr/>
              </p:nvSpPr>
              <p:spPr bwMode="auto">
                <a:xfrm>
                  <a:off x="2368" y="1268"/>
                  <a:ext cx="968"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Pertobatan</a:t>
                  </a:r>
                </a:p>
              </p:txBody>
            </p:sp>
            <p:sp>
              <p:nvSpPr>
                <p:cNvPr id="166990" name="Rectangle 223"/>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38" name="Group 226"/>
              <p:cNvGrpSpPr>
                <a:grpSpLocks/>
              </p:cNvGrpSpPr>
              <p:nvPr/>
            </p:nvGrpSpPr>
            <p:grpSpPr bwMode="auto">
              <a:xfrm>
                <a:off x="3336" y="1268"/>
                <a:ext cx="1112" cy="634"/>
                <a:chOff x="3336" y="1268"/>
                <a:chExt cx="1112" cy="634"/>
              </a:xfrm>
            </p:grpSpPr>
            <p:sp>
              <p:nvSpPr>
                <p:cNvPr id="55478" name="Rectangle 182"/>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ru-RU" sz="2400" b="1">
                      <a:solidFill>
                        <a:srgbClr val="E9E2B6"/>
                      </a:solidFill>
                      <a:latin typeface="Arial Narrow" pitchFamily="-105" charset="0"/>
                      <a:ea typeface="Times New Roman" pitchFamily="-105" charset="0"/>
                      <a:cs typeface="Times New Roman" pitchFamily="-105" charset="0"/>
                    </a:rPr>
                    <a:t>“</a:t>
                  </a:r>
                  <a:r>
                    <a:rPr lang="en-US" sz="2400" b="1">
                      <a:solidFill>
                        <a:srgbClr val="E9E2B6"/>
                      </a:solidFill>
                      <a:latin typeface="Arial Narrow" pitchFamily="-105" charset="0"/>
                      <a:ea typeface="Times New Roman" pitchFamily="-105" charset="0"/>
                      <a:cs typeface="Times New Roman" pitchFamily="-105" charset="0"/>
                    </a:rPr>
                    <a:t>Sebut, dan tuntutlah”</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6988" name="Rectangle 22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39" name="Group 228"/>
              <p:cNvGrpSpPr>
                <a:grpSpLocks/>
              </p:cNvGrpSpPr>
              <p:nvPr/>
            </p:nvGrpSpPr>
            <p:grpSpPr bwMode="auto">
              <a:xfrm>
                <a:off x="4448" y="1268"/>
                <a:ext cx="1182" cy="634"/>
                <a:chOff x="4448" y="1268"/>
                <a:chExt cx="1182" cy="634"/>
              </a:xfrm>
            </p:grpSpPr>
            <p:sp>
              <p:nvSpPr>
                <p:cNvPr id="55479" name="Rectangle 183"/>
                <p:cNvSpPr>
                  <a:spLocks noChangeArrowheads="1"/>
                </p:cNvSpPr>
                <p:nvPr/>
              </p:nvSpPr>
              <p:spPr bwMode="auto">
                <a:xfrm>
                  <a:off x="4448" y="1268"/>
                  <a:ext cx="118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b="1">
                      <a:solidFill>
                        <a:srgbClr val="E9E2B6"/>
                      </a:solidFill>
                      <a:latin typeface="Arial Narrow" pitchFamily="-105" charset="0"/>
                      <a:ea typeface="Times New Roman" pitchFamily="-105" charset="0"/>
                      <a:cs typeface="Times New Roman" pitchFamily="-105" charset="0"/>
                    </a:rPr>
                    <a:t>Tidak selalu </a:t>
                  </a:r>
                </a:p>
                <a:p>
                  <a:pPr algn="ctr">
                    <a:lnSpc>
                      <a:spcPct val="100000"/>
                    </a:lnSpc>
                    <a:defRPr/>
                  </a:pPr>
                  <a:r>
                    <a:rPr lang="en-US" b="1">
                      <a:solidFill>
                        <a:srgbClr val="E9E2B6"/>
                      </a:solidFill>
                      <a:latin typeface="Arial Narrow" pitchFamily="-105" charset="0"/>
                      <a:ea typeface="Times New Roman" pitchFamily="-105" charset="0"/>
                      <a:cs typeface="Times New Roman" pitchFamily="-105" charset="0"/>
                    </a:rPr>
                    <a:t>dapat diterapkan</a:t>
                  </a:r>
                </a:p>
              </p:txBody>
            </p:sp>
            <p:sp>
              <p:nvSpPr>
                <p:cNvPr id="166986" name="Rectangle 227"/>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40" name="Group 230"/>
              <p:cNvGrpSpPr>
                <a:grpSpLocks/>
              </p:cNvGrpSpPr>
              <p:nvPr/>
            </p:nvGrpSpPr>
            <p:grpSpPr bwMode="auto">
              <a:xfrm>
                <a:off x="0" y="1902"/>
                <a:ext cx="1112" cy="807"/>
                <a:chOff x="0" y="1902"/>
                <a:chExt cx="1112" cy="807"/>
              </a:xfrm>
            </p:grpSpPr>
            <p:sp>
              <p:nvSpPr>
                <p:cNvPr id="55480" name="Rectangle 184"/>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3. Job</a:t>
                  </a:r>
                </a:p>
              </p:txBody>
            </p:sp>
            <p:sp>
              <p:nvSpPr>
                <p:cNvPr id="166984" name="Rectangle 229"/>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41" name="Group 232"/>
              <p:cNvGrpSpPr>
                <a:grpSpLocks/>
              </p:cNvGrpSpPr>
              <p:nvPr/>
            </p:nvGrpSpPr>
            <p:grpSpPr bwMode="auto">
              <a:xfrm>
                <a:off x="1112" y="1902"/>
                <a:ext cx="1112" cy="807"/>
                <a:chOff x="1112" y="1902"/>
                <a:chExt cx="1112" cy="807"/>
              </a:xfrm>
            </p:grpSpPr>
            <p:sp>
              <p:nvSpPr>
                <p:cNvPr id="55481" name="Rectangle 185"/>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God</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not fair &amp; </a:t>
                  </a:r>
                  <a:r>
                    <a:rPr lang="en-US" sz="2400" b="1" dirty="0" err="1">
                      <a:solidFill>
                        <a:srgbClr val="E9E2B6"/>
                      </a:solidFill>
                      <a:latin typeface="Arial Narrow" pitchFamily="-105" charset="0"/>
                      <a:ea typeface="Times New Roman" pitchFamily="-105" charset="0"/>
                      <a:cs typeface="Times New Roman" pitchFamily="-105" charset="0"/>
                    </a:rPr>
                    <a:t>doesn</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t care (19:7)</a:t>
                  </a:r>
                </a:p>
              </p:txBody>
            </p:sp>
            <p:sp>
              <p:nvSpPr>
                <p:cNvPr id="166982" name="Rectangle 231"/>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42" name="Group 234"/>
              <p:cNvGrpSpPr>
                <a:grpSpLocks/>
              </p:cNvGrpSpPr>
              <p:nvPr/>
            </p:nvGrpSpPr>
            <p:grpSpPr bwMode="auto">
              <a:xfrm>
                <a:off x="2224" y="1902"/>
                <a:ext cx="1112" cy="807"/>
                <a:chOff x="2224" y="1902"/>
                <a:chExt cx="1112" cy="807"/>
              </a:xfrm>
            </p:grpSpPr>
            <p:sp>
              <p:nvSpPr>
                <p:cNvPr id="55482" name="Rectangle 18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Complain</a:t>
                  </a:r>
                </a:p>
              </p:txBody>
            </p:sp>
            <p:sp>
              <p:nvSpPr>
                <p:cNvPr id="166980" name="Rectangle 233"/>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43" name="Group 236"/>
              <p:cNvGrpSpPr>
                <a:grpSpLocks/>
              </p:cNvGrpSpPr>
              <p:nvPr/>
            </p:nvGrpSpPr>
            <p:grpSpPr bwMode="auto">
              <a:xfrm>
                <a:off x="3336" y="1902"/>
                <a:ext cx="1112" cy="807"/>
                <a:chOff x="3336" y="1902"/>
                <a:chExt cx="1112" cy="807"/>
              </a:xfrm>
            </p:grpSpPr>
            <p:sp>
              <p:nvSpPr>
                <p:cNvPr id="55483" name="Rectangle 187"/>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Most mourners</a:t>
                  </a:r>
                </a:p>
              </p:txBody>
            </p:sp>
            <p:sp>
              <p:nvSpPr>
                <p:cNvPr id="166978" name="Rectangle 235"/>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44" name="Group 238"/>
              <p:cNvGrpSpPr>
                <a:grpSpLocks/>
              </p:cNvGrpSpPr>
              <p:nvPr/>
            </p:nvGrpSpPr>
            <p:grpSpPr bwMode="auto">
              <a:xfrm>
                <a:off x="4448" y="1902"/>
                <a:ext cx="1112" cy="807"/>
                <a:chOff x="4448" y="1902"/>
                <a:chExt cx="1112" cy="807"/>
              </a:xfrm>
            </p:grpSpPr>
            <p:sp>
              <p:nvSpPr>
                <p:cNvPr id="55484" name="Rectangle 188"/>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Unbiblical</a:t>
                  </a:r>
                </a:p>
              </p:txBody>
            </p:sp>
            <p:sp>
              <p:nvSpPr>
                <p:cNvPr id="166976" name="Rectangle 237"/>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45" name="Group 240"/>
              <p:cNvGrpSpPr>
                <a:grpSpLocks/>
              </p:cNvGrpSpPr>
              <p:nvPr/>
            </p:nvGrpSpPr>
            <p:grpSpPr bwMode="auto">
              <a:xfrm>
                <a:off x="0" y="2709"/>
                <a:ext cx="1112" cy="807"/>
                <a:chOff x="0" y="2709"/>
                <a:chExt cx="1112" cy="807"/>
              </a:xfrm>
            </p:grpSpPr>
            <p:sp>
              <p:nvSpPr>
                <p:cNvPr id="55485" name="Rectangle 189"/>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4 Elihu</a:t>
                  </a:r>
                </a:p>
              </p:txBody>
            </p:sp>
            <p:sp>
              <p:nvSpPr>
                <p:cNvPr id="166974" name="Rectangle 239"/>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46" name="Group 242"/>
              <p:cNvGrpSpPr>
                <a:grpSpLocks/>
              </p:cNvGrpSpPr>
              <p:nvPr/>
            </p:nvGrpSpPr>
            <p:grpSpPr bwMode="auto">
              <a:xfrm>
                <a:off x="1112" y="2709"/>
                <a:ext cx="1112" cy="807"/>
                <a:chOff x="1112" y="2709"/>
                <a:chExt cx="1112" cy="807"/>
              </a:xfrm>
            </p:grpSpPr>
            <p:sp>
              <p:nvSpPr>
                <p:cNvPr id="55486" name="Rectangle 190"/>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Trials are for teaching (33:14-19)</a:t>
                  </a:r>
                </a:p>
              </p:txBody>
            </p:sp>
            <p:sp>
              <p:nvSpPr>
                <p:cNvPr id="166972" name="Rectangle 241"/>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47" name="Group 244"/>
              <p:cNvGrpSpPr>
                <a:grpSpLocks/>
              </p:cNvGrpSpPr>
              <p:nvPr/>
            </p:nvGrpSpPr>
            <p:grpSpPr bwMode="auto">
              <a:xfrm>
                <a:off x="2224" y="2709"/>
                <a:ext cx="1112" cy="807"/>
                <a:chOff x="2224" y="2709"/>
                <a:chExt cx="1112" cy="807"/>
              </a:xfrm>
            </p:grpSpPr>
            <p:sp>
              <p:nvSpPr>
                <p:cNvPr id="55487" name="Rectangle 19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Endure</a:t>
                  </a:r>
                </a:p>
              </p:txBody>
            </p:sp>
            <p:sp>
              <p:nvSpPr>
                <p:cNvPr id="166970" name="Rectangle 243"/>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48" name="Group 246"/>
              <p:cNvGrpSpPr>
                <a:grpSpLocks/>
              </p:cNvGrpSpPr>
              <p:nvPr/>
            </p:nvGrpSpPr>
            <p:grpSpPr bwMode="auto">
              <a:xfrm>
                <a:off x="3336" y="2709"/>
                <a:ext cx="1112" cy="807"/>
                <a:chOff x="3336" y="2709"/>
                <a:chExt cx="1112" cy="807"/>
              </a:xfrm>
            </p:grpSpPr>
            <p:sp>
              <p:nvSpPr>
                <p:cNvPr id="55488" name="Rectangle 192"/>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Most preachers</a:t>
                  </a:r>
                </a:p>
              </p:txBody>
            </p:sp>
            <p:sp>
              <p:nvSpPr>
                <p:cNvPr id="166968" name="Rectangle 24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49" name="Group 248"/>
              <p:cNvGrpSpPr>
                <a:grpSpLocks/>
              </p:cNvGrpSpPr>
              <p:nvPr/>
            </p:nvGrpSpPr>
            <p:grpSpPr bwMode="auto">
              <a:xfrm>
                <a:off x="4448" y="2709"/>
                <a:ext cx="1112" cy="807"/>
                <a:chOff x="4448" y="2709"/>
                <a:chExt cx="1112" cy="807"/>
              </a:xfrm>
            </p:grpSpPr>
            <p:sp>
              <p:nvSpPr>
                <p:cNvPr id="55489" name="Rectangle 193"/>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Inadequate</a:t>
                  </a:r>
                </a:p>
              </p:txBody>
            </p:sp>
            <p:sp>
              <p:nvSpPr>
                <p:cNvPr id="166966" name="Rectangle 247"/>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50" name="Group 250"/>
              <p:cNvGrpSpPr>
                <a:grpSpLocks/>
              </p:cNvGrpSpPr>
              <p:nvPr/>
            </p:nvGrpSpPr>
            <p:grpSpPr bwMode="auto">
              <a:xfrm>
                <a:off x="0" y="3516"/>
                <a:ext cx="1112" cy="576"/>
                <a:chOff x="0" y="3516"/>
                <a:chExt cx="1112" cy="576"/>
              </a:xfrm>
            </p:grpSpPr>
            <p:sp>
              <p:nvSpPr>
                <p:cNvPr id="55490" name="Rectangle 194"/>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5. GOD</a:t>
                  </a:r>
                </a:p>
              </p:txBody>
            </p:sp>
            <p:sp>
              <p:nvSpPr>
                <p:cNvPr id="166964" name="Rectangle 249"/>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51" name="Group 252"/>
              <p:cNvGrpSpPr>
                <a:grpSpLocks/>
              </p:cNvGrpSpPr>
              <p:nvPr/>
            </p:nvGrpSpPr>
            <p:grpSpPr bwMode="auto">
              <a:xfrm>
                <a:off x="1112" y="3516"/>
                <a:ext cx="1112" cy="576"/>
                <a:chOff x="1112" y="3516"/>
                <a:chExt cx="1112" cy="576"/>
              </a:xfrm>
            </p:grpSpPr>
            <p:sp>
              <p:nvSpPr>
                <p:cNvPr id="55491" name="Rectangle 195"/>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200" b="1" dirty="0">
                      <a:solidFill>
                        <a:srgbClr val="E9E2B6"/>
                      </a:solidFill>
                      <a:latin typeface="Arial Narrow" pitchFamily="-105" charset="0"/>
                      <a:ea typeface="Times New Roman" pitchFamily="-105" charset="0"/>
                      <a:cs typeface="Times New Roman" pitchFamily="-105" charset="0"/>
                    </a:rPr>
                    <a:t>Not </a:t>
                  </a:r>
                  <a:r>
                    <a:rPr lang="uk-UA"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Why?</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but </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Who?</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(38-42)</a:t>
                  </a:r>
                </a:p>
              </p:txBody>
            </p:sp>
            <p:sp>
              <p:nvSpPr>
                <p:cNvPr id="166962" name="Rectangle 251"/>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52" name="Group 254"/>
              <p:cNvGrpSpPr>
                <a:grpSpLocks/>
              </p:cNvGrpSpPr>
              <p:nvPr/>
            </p:nvGrpSpPr>
            <p:grpSpPr bwMode="auto">
              <a:xfrm>
                <a:off x="2224" y="3516"/>
                <a:ext cx="1112" cy="576"/>
                <a:chOff x="2224" y="3516"/>
                <a:chExt cx="1112" cy="576"/>
              </a:xfrm>
            </p:grpSpPr>
            <p:sp>
              <p:nvSpPr>
                <p:cNvPr id="55492" name="Rectangle 19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Worship</a:t>
                  </a:r>
                </a:p>
              </p:txBody>
            </p:sp>
            <p:sp>
              <p:nvSpPr>
                <p:cNvPr id="166960" name="Rectangle 253"/>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53" name="Group 256"/>
              <p:cNvGrpSpPr>
                <a:grpSpLocks/>
              </p:cNvGrpSpPr>
              <p:nvPr/>
            </p:nvGrpSpPr>
            <p:grpSpPr bwMode="auto">
              <a:xfrm>
                <a:off x="3336" y="3516"/>
                <a:ext cx="1112" cy="576"/>
                <a:chOff x="3336" y="3516"/>
                <a:chExt cx="1112" cy="576"/>
              </a:xfrm>
            </p:grpSpPr>
            <p:sp>
              <p:nvSpPr>
                <p:cNvPr id="55493" name="Rectangle 197"/>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None</a:t>
                  </a:r>
                </a:p>
              </p:txBody>
            </p:sp>
            <p:sp>
              <p:nvSpPr>
                <p:cNvPr id="166958" name="Rectangle 255"/>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6954" name="Group 258"/>
              <p:cNvGrpSpPr>
                <a:grpSpLocks/>
              </p:cNvGrpSpPr>
              <p:nvPr/>
            </p:nvGrpSpPr>
            <p:grpSpPr bwMode="auto">
              <a:xfrm>
                <a:off x="4448" y="3516"/>
                <a:ext cx="1112" cy="576"/>
                <a:chOff x="4448" y="3516"/>
                <a:chExt cx="1112" cy="576"/>
              </a:xfrm>
            </p:grpSpPr>
            <p:sp>
              <p:nvSpPr>
                <p:cNvPr id="55494" name="Rectangle 198"/>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Unpopular</a:t>
                  </a:r>
                </a:p>
              </p:txBody>
            </p:sp>
            <p:sp>
              <p:nvSpPr>
                <p:cNvPr id="166956" name="Rectangle 257"/>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sp>
          <p:nvSpPr>
            <p:cNvPr id="166924" name="Rectangle 260"/>
            <p:cNvSpPr>
              <a:spLocks noChangeArrowheads="1"/>
            </p:cNvSpPr>
            <p:nvPr/>
          </p:nvSpPr>
          <p:spPr bwMode="auto">
            <a:xfrm>
              <a:off x="18" y="-4"/>
              <a:ext cx="5590" cy="4100"/>
            </a:xfrm>
            <a:prstGeom prst="rect">
              <a:avLst/>
            </a:prstGeom>
            <a:noFill/>
            <a:ln w="1428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square" lIns="0" tIns="0" rIns="0" anchor="ctr" anchorCtr="1">
              <a:spAutoFit/>
            </a:bodyPr>
            <a:lstStyle/>
            <a:p>
              <a:endParaRPr lang="en-US"/>
            </a:p>
          </p:txBody>
        </p:sp>
      </p:grpSp>
      <p:sp>
        <p:nvSpPr>
          <p:cNvPr id="166915"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E9E2B6"/>
                </a:solidFill>
                <a:latin typeface="Arial" charset="0"/>
                <a:cs typeface="Arial" charset="0"/>
              </a:rPr>
              <a:t>374</a:t>
            </a:r>
          </a:p>
        </p:txBody>
      </p:sp>
      <p:sp>
        <p:nvSpPr>
          <p:cNvPr id="132100" name="Rectangle 3"/>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500" b="1">
                <a:solidFill>
                  <a:srgbClr val="FFFFFF"/>
                </a:solidFill>
                <a:effectLst>
                  <a:outerShdw blurRad="38100" dist="38100" dir="2700000" algn="tl">
                    <a:srgbClr val="000000">
                      <a:alpha val="43137"/>
                    </a:srgbClr>
                  </a:outerShdw>
                </a:effectLst>
                <a:latin typeface="Arial Black" charset="0"/>
                <a:ea typeface="宋体" charset="0"/>
                <a:cs typeface="宋体" charset="0"/>
              </a:rPr>
              <a:t>5 Respon terhadap Penderitaan</a:t>
            </a:r>
            <a:endParaRPr lang="en-US" sz="3500" b="1" dirty="0">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166918" name="Rectangle 356"/>
          <p:cNvSpPr>
            <a:spLocks noChangeArrowheads="1"/>
          </p:cNvSpPr>
          <p:nvPr/>
        </p:nvSpPr>
        <p:spPr bwMode="auto">
          <a:xfrm>
            <a:off x="0" y="3657600"/>
            <a:ext cx="9144571" cy="3240000"/>
          </a:xfrm>
          <a:prstGeom prst="rect">
            <a:avLst/>
          </a:prstGeom>
          <a:solidFill>
            <a:srgbClr val="000000"/>
          </a:solidFill>
          <a:ln w="12700" cap="sq">
            <a:solidFill>
              <a:schemeClr val="tx1"/>
            </a:solidFill>
            <a:miter lim="800000"/>
            <a:headEnd/>
            <a:tailEnd/>
          </a:ln>
        </p:spPr>
        <p:txBody>
          <a:bodyPr wrap="square" anchor="ctr">
            <a:spAutoFit/>
          </a:bodyPr>
          <a:lstStyle/>
          <a:p>
            <a:endParaRPr lang="en-US" dirty="0"/>
          </a:p>
        </p:txBody>
      </p:sp>
      <p:sp>
        <p:nvSpPr>
          <p:cNvPr id="55663" name="Rectangle 36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b="1">
                <a:solidFill>
                  <a:srgbClr val="FFFFFF"/>
                </a:solidFill>
                <a:effectLst>
                  <a:outerShdw blurRad="38100" dist="38100" dir="2700000" algn="tl">
                    <a:srgbClr val="000000"/>
                  </a:outerShdw>
                </a:effectLst>
                <a:latin typeface="Arial" charset="0"/>
                <a:ea typeface="Arial" charset="0"/>
                <a:cs typeface="Arial" charset="0"/>
              </a:rPr>
              <a:t>Huang Sabin, SBC, adaptasi</a:t>
            </a:r>
            <a:endParaRPr lang="en-US" b="1">
              <a:solidFill>
                <a:srgbClr val="FFFFFF"/>
              </a:solidFill>
              <a:latin typeface="Arial" charset="0"/>
              <a:ea typeface="Arial" charset="0"/>
              <a:cs typeface="Arial" charset="0"/>
            </a:endParaRPr>
          </a:p>
        </p:txBody>
      </p:sp>
      <p:sp>
        <p:nvSpPr>
          <p:cNvPr id="102" name="Text Box 362">
            <a:extLst>
              <a:ext uri="{FF2B5EF4-FFF2-40B4-BE49-F238E27FC236}">
                <a16:creationId xmlns:a16="http://schemas.microsoft.com/office/drawing/2014/main" id="{27A831B6-60A6-45BD-95AC-CE4F88AEF625}"/>
              </a:ext>
            </a:extLst>
          </p:cNvPr>
          <p:cNvSpPr txBox="1">
            <a:spLocks noChangeArrowheads="1"/>
          </p:cNvSpPr>
          <p:nvPr/>
        </p:nvSpPr>
        <p:spPr bwMode="auto">
          <a:xfrm>
            <a:off x="1558731" y="3826508"/>
            <a:ext cx="7543800" cy="2936188"/>
          </a:xfrm>
          <a:prstGeom prst="rect">
            <a:avLst/>
          </a:prstGeom>
          <a:gradFill rotWithShape="1">
            <a:gsLst>
              <a:gs pos="0">
                <a:srgbClr val="000000"/>
              </a:gs>
              <a:gs pos="100000">
                <a:srgbClr val="660033"/>
              </a:gs>
            </a:gsLst>
            <a:lin ang="18900000" scaled="1"/>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defRPr/>
            </a:pPr>
            <a:r>
              <a:rPr lang="en-US" sz="3200" b="1" dirty="0" err="1">
                <a:solidFill>
                  <a:srgbClr val="E9E2B6"/>
                </a:solidFill>
                <a:effectLst>
                  <a:outerShdw blurRad="38100" dist="38100" dir="2700000" algn="tl">
                    <a:srgbClr val="000000">
                      <a:alpha val="43137"/>
                    </a:srgbClr>
                  </a:outerShdw>
                </a:effectLst>
                <a:latin typeface="Arial" charset="0"/>
                <a:cs typeface="Arial" charset="0"/>
              </a:rPr>
              <a:t>Ayub</a:t>
            </a:r>
            <a:r>
              <a:rPr lang="en-US" sz="3200" b="1" dirty="0">
                <a:solidFill>
                  <a:srgbClr val="E9E2B6"/>
                </a:solidFill>
                <a:effectLst>
                  <a:outerShdw blurRad="38100" dist="38100" dir="2700000" algn="tl">
                    <a:srgbClr val="000000">
                      <a:alpha val="43137"/>
                    </a:srgbClr>
                  </a:outerShdw>
                </a:effectLst>
                <a:latin typeface="Arial" charset="0"/>
                <a:cs typeface="Arial" charset="0"/>
              </a:rPr>
              <a:t> 4:7-8 </a:t>
            </a:r>
            <a:r>
              <a:rPr lang="ru-RU" sz="3200" b="1" dirty="0">
                <a:solidFill>
                  <a:srgbClr val="E9E2B6"/>
                </a:solidFill>
                <a:effectLst>
                  <a:outerShdw blurRad="38100" dist="38100" dir="2700000" algn="tl">
                    <a:srgbClr val="000000">
                      <a:alpha val="43137"/>
                    </a:srgbClr>
                  </a:outerShdw>
                </a:effectLst>
                <a:latin typeface="Arial" charset="0"/>
                <a:cs typeface="Arial" charset="0"/>
              </a:rPr>
              <a:t>"</a:t>
            </a:r>
            <a:r>
              <a:rPr lang="en-US" sz="3200" b="1" dirty="0" err="1">
                <a:solidFill>
                  <a:srgbClr val="E9E2B6"/>
                </a:solidFill>
                <a:effectLst>
                  <a:outerShdw blurRad="38100" dist="38100" dir="2700000" algn="tl">
                    <a:srgbClr val="000000">
                      <a:alpha val="43137"/>
                    </a:srgbClr>
                  </a:outerShdw>
                </a:effectLst>
                <a:latin typeface="Arial" charset="0"/>
                <a:cs typeface="Arial" charset="0"/>
              </a:rPr>
              <a:t>Camkanlah</a:t>
            </a:r>
            <a:r>
              <a:rPr lang="en-US" sz="3200" b="1" dirty="0">
                <a:solidFill>
                  <a:srgbClr val="E9E2B6"/>
                </a:solidFill>
                <a:effectLst>
                  <a:outerShdw blurRad="38100" dist="38100" dir="2700000" algn="tl">
                    <a:srgbClr val="000000">
                      <a:alpha val="43137"/>
                    </a:srgbClr>
                  </a:outerShdw>
                </a:effectLst>
                <a:latin typeface="Arial" charset="0"/>
                <a:cs typeface="Arial" charset="0"/>
              </a:rPr>
              <a:t> </a:t>
            </a:r>
            <a:r>
              <a:rPr lang="en-US" sz="3200" b="1" dirty="0" err="1">
                <a:solidFill>
                  <a:srgbClr val="E9E2B6"/>
                </a:solidFill>
                <a:effectLst>
                  <a:outerShdw blurRad="38100" dist="38100" dir="2700000" algn="tl">
                    <a:srgbClr val="000000">
                      <a:alpha val="43137"/>
                    </a:srgbClr>
                  </a:outerShdw>
                </a:effectLst>
                <a:latin typeface="Arial" charset="0"/>
                <a:cs typeface="Arial" charset="0"/>
              </a:rPr>
              <a:t>ini</a:t>
            </a:r>
            <a:r>
              <a:rPr lang="en-US" sz="3200" b="1" dirty="0">
                <a:solidFill>
                  <a:srgbClr val="E9E2B6"/>
                </a:solidFill>
                <a:effectLst>
                  <a:outerShdw blurRad="38100" dist="38100" dir="2700000" algn="tl">
                    <a:srgbClr val="000000">
                      <a:alpha val="43137"/>
                    </a:srgbClr>
                  </a:outerShdw>
                </a:effectLst>
                <a:latin typeface="Arial" charset="0"/>
                <a:cs typeface="Arial" charset="0"/>
              </a:rPr>
              <a:t>: </a:t>
            </a:r>
            <a:r>
              <a:rPr lang="en-US" sz="3200" b="1" dirty="0" err="1">
                <a:solidFill>
                  <a:srgbClr val="E9E2B6"/>
                </a:solidFill>
                <a:effectLst>
                  <a:outerShdw blurRad="38100" dist="38100" dir="2700000" algn="tl">
                    <a:srgbClr val="000000">
                      <a:alpha val="43137"/>
                    </a:srgbClr>
                  </a:outerShdw>
                </a:effectLst>
                <a:latin typeface="Arial" charset="0"/>
                <a:cs typeface="Arial" charset="0"/>
              </a:rPr>
              <a:t>siapa</a:t>
            </a:r>
            <a:r>
              <a:rPr lang="en-US" sz="3200" b="1" dirty="0">
                <a:solidFill>
                  <a:srgbClr val="E9E2B6"/>
                </a:solidFill>
                <a:effectLst>
                  <a:outerShdw blurRad="38100" dist="38100" dir="2700000" algn="tl">
                    <a:srgbClr val="000000">
                      <a:alpha val="43137"/>
                    </a:srgbClr>
                  </a:outerShdw>
                </a:effectLst>
                <a:latin typeface="Arial" charset="0"/>
                <a:cs typeface="Arial" charset="0"/>
              </a:rPr>
              <a:t> </a:t>
            </a:r>
            <a:r>
              <a:rPr lang="en-US" sz="3200" b="1" dirty="0" err="1">
                <a:solidFill>
                  <a:srgbClr val="E9E2B6"/>
                </a:solidFill>
                <a:effectLst>
                  <a:outerShdw blurRad="38100" dist="38100" dir="2700000" algn="tl">
                    <a:srgbClr val="000000">
                      <a:alpha val="43137"/>
                    </a:srgbClr>
                  </a:outerShdw>
                </a:effectLst>
                <a:latin typeface="Arial" charset="0"/>
                <a:cs typeface="Arial" charset="0"/>
              </a:rPr>
              <a:t>binasa</a:t>
            </a:r>
            <a:r>
              <a:rPr lang="en-US" sz="3200" b="1" dirty="0">
                <a:solidFill>
                  <a:srgbClr val="E9E2B6"/>
                </a:solidFill>
                <a:effectLst>
                  <a:outerShdw blurRad="38100" dist="38100" dir="2700000" algn="tl">
                    <a:srgbClr val="000000">
                      <a:alpha val="43137"/>
                    </a:srgbClr>
                  </a:outerShdw>
                </a:effectLst>
                <a:latin typeface="Arial" charset="0"/>
                <a:cs typeface="Arial" charset="0"/>
              </a:rPr>
              <a:t> </a:t>
            </a:r>
            <a:r>
              <a:rPr lang="en-US" sz="3200" b="1" dirty="0" err="1">
                <a:solidFill>
                  <a:srgbClr val="E9E2B6"/>
                </a:solidFill>
                <a:effectLst>
                  <a:outerShdw blurRad="38100" dist="38100" dir="2700000" algn="tl">
                    <a:srgbClr val="000000">
                      <a:alpha val="43137"/>
                    </a:srgbClr>
                  </a:outerShdw>
                </a:effectLst>
                <a:latin typeface="Arial" charset="0"/>
                <a:cs typeface="Arial" charset="0"/>
              </a:rPr>
              <a:t>dengan</a:t>
            </a:r>
            <a:r>
              <a:rPr lang="en-US" sz="3200" b="1" dirty="0">
                <a:solidFill>
                  <a:srgbClr val="E9E2B6"/>
                </a:solidFill>
                <a:effectLst>
                  <a:outerShdw blurRad="38100" dist="38100" dir="2700000" algn="tl">
                    <a:srgbClr val="000000">
                      <a:alpha val="43137"/>
                    </a:srgbClr>
                  </a:outerShdw>
                </a:effectLst>
                <a:latin typeface="Arial" charset="0"/>
                <a:cs typeface="Arial" charset="0"/>
              </a:rPr>
              <a:t> </a:t>
            </a:r>
            <a:r>
              <a:rPr lang="en-US" sz="3200" b="1" dirty="0" err="1">
                <a:solidFill>
                  <a:srgbClr val="E9E2B6"/>
                </a:solidFill>
                <a:effectLst>
                  <a:outerShdw blurRad="38100" dist="38100" dir="2700000" algn="tl">
                    <a:srgbClr val="000000">
                      <a:alpha val="43137"/>
                    </a:srgbClr>
                  </a:outerShdw>
                </a:effectLst>
                <a:latin typeface="Arial" charset="0"/>
                <a:cs typeface="Arial" charset="0"/>
              </a:rPr>
              <a:t>tidak</a:t>
            </a:r>
            <a:r>
              <a:rPr lang="en-US" sz="3200" b="1" dirty="0">
                <a:solidFill>
                  <a:srgbClr val="E9E2B6"/>
                </a:solidFill>
                <a:effectLst>
                  <a:outerShdw blurRad="38100" dist="38100" dir="2700000" algn="tl">
                    <a:srgbClr val="000000">
                      <a:alpha val="43137"/>
                    </a:srgbClr>
                  </a:outerShdw>
                </a:effectLst>
                <a:latin typeface="Arial" charset="0"/>
                <a:cs typeface="Arial" charset="0"/>
              </a:rPr>
              <a:t> </a:t>
            </a:r>
            <a:r>
              <a:rPr lang="en-US" sz="3200" b="1" dirty="0" err="1">
                <a:solidFill>
                  <a:srgbClr val="E9E2B6"/>
                </a:solidFill>
                <a:effectLst>
                  <a:outerShdw blurRad="38100" dist="38100" dir="2700000" algn="tl">
                    <a:srgbClr val="000000">
                      <a:alpha val="43137"/>
                    </a:srgbClr>
                  </a:outerShdw>
                </a:effectLst>
                <a:latin typeface="Arial" charset="0"/>
                <a:cs typeface="Arial" charset="0"/>
              </a:rPr>
              <a:t>bersalah</a:t>
            </a:r>
            <a:r>
              <a:rPr lang="en-US" sz="3200" b="1" dirty="0">
                <a:solidFill>
                  <a:srgbClr val="E9E2B6"/>
                </a:solidFill>
                <a:effectLst>
                  <a:outerShdw blurRad="38100" dist="38100" dir="2700000" algn="tl">
                    <a:srgbClr val="000000">
                      <a:alpha val="43137"/>
                    </a:srgbClr>
                  </a:outerShdw>
                </a:effectLst>
                <a:latin typeface="Arial" charset="0"/>
                <a:cs typeface="Arial" charset="0"/>
              </a:rPr>
              <a:t> </a:t>
            </a:r>
            <a:r>
              <a:rPr lang="en-US" sz="3200" b="1" dirty="0" err="1">
                <a:solidFill>
                  <a:srgbClr val="E9E2B6"/>
                </a:solidFill>
                <a:effectLst>
                  <a:outerShdw blurRad="38100" dist="38100" dir="2700000" algn="tl">
                    <a:srgbClr val="000000">
                      <a:alpha val="43137"/>
                    </a:srgbClr>
                  </a:outerShdw>
                </a:effectLst>
                <a:latin typeface="Arial" charset="0"/>
                <a:cs typeface="Arial" charset="0"/>
              </a:rPr>
              <a:t>dan</a:t>
            </a:r>
            <a:r>
              <a:rPr lang="en-US" sz="3200" b="1" dirty="0">
                <a:solidFill>
                  <a:srgbClr val="E9E2B6"/>
                </a:solidFill>
                <a:effectLst>
                  <a:outerShdw blurRad="38100" dist="38100" dir="2700000" algn="tl">
                    <a:srgbClr val="000000">
                      <a:alpha val="43137"/>
                    </a:srgbClr>
                  </a:outerShdw>
                </a:effectLst>
                <a:latin typeface="Arial" charset="0"/>
                <a:cs typeface="Arial" charset="0"/>
              </a:rPr>
              <a:t> </a:t>
            </a:r>
          </a:p>
          <a:p>
            <a:pPr eaLnBrk="1" hangingPunct="1">
              <a:defRPr/>
            </a:pPr>
            <a:r>
              <a:rPr lang="en-US" sz="3200" b="1" dirty="0">
                <a:solidFill>
                  <a:srgbClr val="E9E2B6"/>
                </a:solidFill>
                <a:effectLst>
                  <a:outerShdw blurRad="38100" dist="38100" dir="2700000" algn="tl">
                    <a:srgbClr val="000000">
                      <a:alpha val="43137"/>
                    </a:srgbClr>
                  </a:outerShdw>
                </a:effectLst>
                <a:latin typeface="Arial" charset="0"/>
                <a:cs typeface="Arial" charset="0"/>
              </a:rPr>
              <a:t>di </a:t>
            </a:r>
            <a:r>
              <a:rPr lang="en-US" sz="3200" b="1" dirty="0" err="1">
                <a:solidFill>
                  <a:srgbClr val="E9E2B6"/>
                </a:solidFill>
                <a:effectLst>
                  <a:outerShdw blurRad="38100" dist="38100" dir="2700000" algn="tl">
                    <a:srgbClr val="000000">
                      <a:alpha val="43137"/>
                    </a:srgbClr>
                  </a:outerShdw>
                </a:effectLst>
                <a:latin typeface="Arial" charset="0"/>
                <a:cs typeface="Arial" charset="0"/>
              </a:rPr>
              <a:t>manakah</a:t>
            </a:r>
            <a:r>
              <a:rPr lang="en-US" sz="3200" b="1" dirty="0">
                <a:solidFill>
                  <a:srgbClr val="E9E2B6"/>
                </a:solidFill>
                <a:effectLst>
                  <a:outerShdw blurRad="38100" dist="38100" dir="2700000" algn="tl">
                    <a:srgbClr val="000000">
                      <a:alpha val="43137"/>
                    </a:srgbClr>
                  </a:outerShdw>
                </a:effectLst>
                <a:latin typeface="Arial" charset="0"/>
                <a:cs typeface="Arial" charset="0"/>
              </a:rPr>
              <a:t> orang yang </a:t>
            </a:r>
            <a:r>
              <a:rPr lang="en-US" sz="3200" b="1" dirty="0" err="1">
                <a:solidFill>
                  <a:srgbClr val="E9E2B6"/>
                </a:solidFill>
                <a:effectLst>
                  <a:outerShdw blurRad="38100" dist="38100" dir="2700000" algn="tl">
                    <a:srgbClr val="000000">
                      <a:alpha val="43137"/>
                    </a:srgbClr>
                  </a:outerShdw>
                </a:effectLst>
                <a:latin typeface="Arial" charset="0"/>
                <a:cs typeface="Arial" charset="0"/>
              </a:rPr>
              <a:t>jujur</a:t>
            </a:r>
            <a:r>
              <a:rPr lang="en-US" sz="3200" b="1" dirty="0">
                <a:solidFill>
                  <a:srgbClr val="E9E2B6"/>
                </a:solidFill>
                <a:effectLst>
                  <a:outerShdw blurRad="38100" dist="38100" dir="2700000" algn="tl">
                    <a:srgbClr val="000000">
                      <a:alpha val="43137"/>
                    </a:srgbClr>
                  </a:outerShdw>
                </a:effectLst>
                <a:latin typeface="Arial" charset="0"/>
                <a:cs typeface="Arial" charset="0"/>
              </a:rPr>
              <a:t> </a:t>
            </a:r>
            <a:r>
              <a:rPr lang="en-US" sz="3200" b="1" dirty="0" err="1">
                <a:solidFill>
                  <a:srgbClr val="E9E2B6"/>
                </a:solidFill>
                <a:effectLst>
                  <a:outerShdw blurRad="38100" dist="38100" dir="2700000" algn="tl">
                    <a:srgbClr val="000000">
                      <a:alpha val="43137"/>
                    </a:srgbClr>
                  </a:outerShdw>
                </a:effectLst>
                <a:latin typeface="Arial" charset="0"/>
                <a:cs typeface="Arial" charset="0"/>
              </a:rPr>
              <a:t>dipunahkan</a:t>
            </a:r>
            <a:r>
              <a:rPr lang="en-US" sz="3200" b="1" dirty="0">
                <a:solidFill>
                  <a:srgbClr val="E9E2B6"/>
                </a:solidFill>
                <a:effectLst>
                  <a:outerShdw blurRad="38100" dist="38100" dir="2700000" algn="tl">
                    <a:srgbClr val="000000">
                      <a:alpha val="43137"/>
                    </a:srgbClr>
                  </a:outerShdw>
                </a:effectLst>
                <a:latin typeface="Arial" charset="0"/>
                <a:cs typeface="Arial" charset="0"/>
              </a:rPr>
              <a:t>? Yang </a:t>
            </a:r>
            <a:r>
              <a:rPr lang="en-US" sz="3200" b="1" dirty="0" err="1">
                <a:solidFill>
                  <a:srgbClr val="E9E2B6"/>
                </a:solidFill>
                <a:effectLst>
                  <a:outerShdw blurRad="38100" dist="38100" dir="2700000" algn="tl">
                    <a:srgbClr val="000000">
                      <a:alpha val="43137"/>
                    </a:srgbClr>
                  </a:outerShdw>
                </a:effectLst>
                <a:latin typeface="Arial" charset="0"/>
                <a:cs typeface="Arial" charset="0"/>
              </a:rPr>
              <a:t>telah</a:t>
            </a:r>
            <a:r>
              <a:rPr lang="en-US" sz="3200" b="1" dirty="0">
                <a:solidFill>
                  <a:srgbClr val="E9E2B6"/>
                </a:solidFill>
                <a:effectLst>
                  <a:outerShdw blurRad="38100" dist="38100" dir="2700000" algn="tl">
                    <a:srgbClr val="000000">
                      <a:alpha val="43137"/>
                    </a:srgbClr>
                  </a:outerShdw>
                </a:effectLst>
                <a:latin typeface="Arial" charset="0"/>
                <a:cs typeface="Arial" charset="0"/>
              </a:rPr>
              <a:t> </a:t>
            </a:r>
            <a:r>
              <a:rPr lang="en-US" sz="3200" b="1" dirty="0" err="1">
                <a:solidFill>
                  <a:srgbClr val="E9E2B6"/>
                </a:solidFill>
                <a:effectLst>
                  <a:outerShdw blurRad="38100" dist="38100" dir="2700000" algn="tl">
                    <a:srgbClr val="000000">
                      <a:alpha val="43137"/>
                    </a:srgbClr>
                  </a:outerShdw>
                </a:effectLst>
                <a:latin typeface="Arial" charset="0"/>
                <a:cs typeface="Arial" charset="0"/>
              </a:rPr>
              <a:t>kulihat</a:t>
            </a:r>
            <a:r>
              <a:rPr lang="en-US" sz="3200" b="1" dirty="0">
                <a:solidFill>
                  <a:srgbClr val="E9E2B6"/>
                </a:solidFill>
                <a:effectLst>
                  <a:outerShdw blurRad="38100" dist="38100" dir="2700000" algn="tl">
                    <a:srgbClr val="000000">
                      <a:alpha val="43137"/>
                    </a:srgbClr>
                  </a:outerShdw>
                </a:effectLst>
                <a:latin typeface="Arial" charset="0"/>
                <a:cs typeface="Arial" charset="0"/>
              </a:rPr>
              <a:t> </a:t>
            </a:r>
            <a:r>
              <a:rPr lang="en-US" sz="3200" b="1" dirty="0" err="1">
                <a:solidFill>
                  <a:srgbClr val="E9E2B6"/>
                </a:solidFill>
                <a:effectLst>
                  <a:outerShdw blurRad="38100" dist="38100" dir="2700000" algn="tl">
                    <a:srgbClr val="000000">
                      <a:alpha val="43137"/>
                    </a:srgbClr>
                  </a:outerShdw>
                </a:effectLst>
                <a:latin typeface="Arial" charset="0"/>
                <a:cs typeface="Arial" charset="0"/>
              </a:rPr>
              <a:t>ialah</a:t>
            </a:r>
            <a:r>
              <a:rPr lang="en-US" sz="3200" b="1" dirty="0">
                <a:solidFill>
                  <a:srgbClr val="E9E2B6"/>
                </a:solidFill>
                <a:effectLst>
                  <a:outerShdw blurRad="38100" dist="38100" dir="2700000" algn="tl">
                    <a:srgbClr val="000000">
                      <a:alpha val="43137"/>
                    </a:srgbClr>
                  </a:outerShdw>
                </a:effectLst>
                <a:latin typeface="Arial" charset="0"/>
                <a:cs typeface="Arial" charset="0"/>
              </a:rPr>
              <a:t> </a:t>
            </a:r>
            <a:r>
              <a:rPr lang="en-US" sz="3200" b="1" dirty="0" err="1">
                <a:solidFill>
                  <a:srgbClr val="E9E2B6"/>
                </a:solidFill>
                <a:effectLst>
                  <a:outerShdw blurRad="38100" dist="38100" dir="2700000" algn="tl">
                    <a:srgbClr val="000000">
                      <a:alpha val="43137"/>
                    </a:srgbClr>
                  </a:outerShdw>
                </a:effectLst>
                <a:latin typeface="Arial" charset="0"/>
                <a:cs typeface="Arial" charset="0"/>
              </a:rPr>
              <a:t>bahwa</a:t>
            </a:r>
            <a:r>
              <a:rPr lang="en-US" sz="3200" b="1" dirty="0">
                <a:solidFill>
                  <a:srgbClr val="E9E2B6"/>
                </a:solidFill>
                <a:effectLst>
                  <a:outerShdw blurRad="38100" dist="38100" dir="2700000" algn="tl">
                    <a:srgbClr val="000000">
                      <a:alpha val="43137"/>
                    </a:srgbClr>
                  </a:outerShdw>
                </a:effectLst>
                <a:latin typeface="Arial" charset="0"/>
                <a:cs typeface="Arial" charset="0"/>
              </a:rPr>
              <a:t> orang yang </a:t>
            </a:r>
            <a:r>
              <a:rPr lang="en-US" sz="3200" b="1" dirty="0" err="1">
                <a:solidFill>
                  <a:srgbClr val="E9E2B6"/>
                </a:solidFill>
                <a:effectLst>
                  <a:outerShdw blurRad="38100" dist="38100" dir="2700000" algn="tl">
                    <a:srgbClr val="000000">
                      <a:alpha val="43137"/>
                    </a:srgbClr>
                  </a:outerShdw>
                </a:effectLst>
                <a:latin typeface="Arial" charset="0"/>
                <a:cs typeface="Arial" charset="0"/>
              </a:rPr>
              <a:t>membajak</a:t>
            </a:r>
            <a:r>
              <a:rPr lang="en-US" sz="3200" b="1" dirty="0">
                <a:solidFill>
                  <a:srgbClr val="E9E2B6"/>
                </a:solidFill>
                <a:effectLst>
                  <a:outerShdw blurRad="38100" dist="38100" dir="2700000" algn="tl">
                    <a:srgbClr val="000000">
                      <a:alpha val="43137"/>
                    </a:srgbClr>
                  </a:outerShdw>
                </a:effectLst>
                <a:latin typeface="Arial" charset="0"/>
                <a:cs typeface="Arial" charset="0"/>
              </a:rPr>
              <a:t> </a:t>
            </a:r>
            <a:r>
              <a:rPr lang="en-US" sz="3200" b="1" dirty="0" err="1">
                <a:solidFill>
                  <a:srgbClr val="E9E2B6"/>
                </a:solidFill>
                <a:effectLst>
                  <a:outerShdw blurRad="38100" dist="38100" dir="2700000" algn="tl">
                    <a:srgbClr val="000000">
                      <a:alpha val="43137"/>
                    </a:srgbClr>
                  </a:outerShdw>
                </a:effectLst>
                <a:latin typeface="Arial" charset="0"/>
                <a:cs typeface="Arial" charset="0"/>
              </a:rPr>
              <a:t>kejahatan</a:t>
            </a:r>
            <a:r>
              <a:rPr lang="en-US" sz="3200" b="1" dirty="0">
                <a:solidFill>
                  <a:srgbClr val="E9E2B6"/>
                </a:solidFill>
                <a:effectLst>
                  <a:outerShdw blurRad="38100" dist="38100" dir="2700000" algn="tl">
                    <a:srgbClr val="000000">
                      <a:alpha val="43137"/>
                    </a:srgbClr>
                  </a:outerShdw>
                </a:effectLst>
                <a:latin typeface="Arial" charset="0"/>
                <a:cs typeface="Arial" charset="0"/>
              </a:rPr>
              <a:t> </a:t>
            </a:r>
            <a:r>
              <a:rPr lang="en-US" sz="3200" b="1" dirty="0" err="1">
                <a:solidFill>
                  <a:srgbClr val="E9E2B6"/>
                </a:solidFill>
                <a:effectLst>
                  <a:outerShdw blurRad="38100" dist="38100" dir="2700000" algn="tl">
                    <a:srgbClr val="000000">
                      <a:alpha val="43137"/>
                    </a:srgbClr>
                  </a:outerShdw>
                </a:effectLst>
                <a:latin typeface="Arial" charset="0"/>
                <a:cs typeface="Arial" charset="0"/>
              </a:rPr>
              <a:t>dan</a:t>
            </a:r>
            <a:r>
              <a:rPr lang="en-US" sz="3200" b="1" dirty="0">
                <a:solidFill>
                  <a:srgbClr val="E9E2B6"/>
                </a:solidFill>
                <a:effectLst>
                  <a:outerShdw blurRad="38100" dist="38100" dir="2700000" algn="tl">
                    <a:srgbClr val="000000">
                      <a:alpha val="43137"/>
                    </a:srgbClr>
                  </a:outerShdw>
                </a:effectLst>
                <a:latin typeface="Arial" charset="0"/>
                <a:cs typeface="Arial" charset="0"/>
              </a:rPr>
              <a:t> </a:t>
            </a:r>
            <a:r>
              <a:rPr lang="en-US" sz="3200" b="1" dirty="0" err="1">
                <a:solidFill>
                  <a:srgbClr val="E9E2B6"/>
                </a:solidFill>
                <a:effectLst>
                  <a:outerShdw blurRad="38100" dist="38100" dir="2700000" algn="tl">
                    <a:srgbClr val="000000">
                      <a:alpha val="43137"/>
                    </a:srgbClr>
                  </a:outerShdw>
                </a:effectLst>
                <a:latin typeface="Arial" charset="0"/>
                <a:cs typeface="Arial" charset="0"/>
              </a:rPr>
              <a:t>menabur</a:t>
            </a:r>
            <a:r>
              <a:rPr lang="en-US" sz="3200" b="1" dirty="0">
                <a:solidFill>
                  <a:srgbClr val="E9E2B6"/>
                </a:solidFill>
                <a:effectLst>
                  <a:outerShdw blurRad="38100" dist="38100" dir="2700000" algn="tl">
                    <a:srgbClr val="000000">
                      <a:alpha val="43137"/>
                    </a:srgbClr>
                  </a:outerShdw>
                </a:effectLst>
                <a:latin typeface="Arial" charset="0"/>
                <a:cs typeface="Arial" charset="0"/>
              </a:rPr>
              <a:t> </a:t>
            </a:r>
            <a:r>
              <a:rPr lang="en-US" sz="3200" b="1" dirty="0" err="1">
                <a:solidFill>
                  <a:srgbClr val="E9E2B6"/>
                </a:solidFill>
                <a:effectLst>
                  <a:outerShdw blurRad="38100" dist="38100" dir="2700000" algn="tl">
                    <a:srgbClr val="000000">
                      <a:alpha val="43137"/>
                    </a:srgbClr>
                  </a:outerShdw>
                </a:effectLst>
                <a:latin typeface="Arial" charset="0"/>
                <a:cs typeface="Arial" charset="0"/>
              </a:rPr>
              <a:t>kesusahan</a:t>
            </a:r>
            <a:r>
              <a:rPr lang="en-US" sz="3200" b="1" dirty="0">
                <a:solidFill>
                  <a:srgbClr val="E9E2B6"/>
                </a:solidFill>
                <a:effectLst>
                  <a:outerShdw blurRad="38100" dist="38100" dir="2700000" algn="tl">
                    <a:srgbClr val="000000">
                      <a:alpha val="43137"/>
                    </a:srgbClr>
                  </a:outerShdw>
                </a:effectLst>
                <a:latin typeface="Arial" charset="0"/>
                <a:cs typeface="Arial" charset="0"/>
              </a:rPr>
              <a:t>, </a:t>
            </a:r>
          </a:p>
          <a:p>
            <a:pPr eaLnBrk="1" hangingPunct="1">
              <a:defRPr/>
            </a:pPr>
            <a:r>
              <a:rPr lang="en-US" sz="3200" b="1" dirty="0" err="1">
                <a:solidFill>
                  <a:srgbClr val="E9E2B6"/>
                </a:solidFill>
                <a:effectLst>
                  <a:outerShdw blurRad="38100" dist="38100" dir="2700000" algn="tl">
                    <a:srgbClr val="000000">
                      <a:alpha val="43137"/>
                    </a:srgbClr>
                  </a:outerShdw>
                </a:effectLst>
                <a:latin typeface="Arial" charset="0"/>
                <a:cs typeface="Arial" charset="0"/>
              </a:rPr>
              <a:t>ia</a:t>
            </a:r>
            <a:r>
              <a:rPr lang="en-US" sz="3200" b="1" dirty="0">
                <a:solidFill>
                  <a:srgbClr val="E9E2B6"/>
                </a:solidFill>
                <a:effectLst>
                  <a:outerShdw blurRad="38100" dist="38100" dir="2700000" algn="tl">
                    <a:srgbClr val="000000">
                      <a:alpha val="43137"/>
                    </a:srgbClr>
                  </a:outerShdw>
                </a:effectLst>
                <a:latin typeface="Arial" charset="0"/>
                <a:cs typeface="Arial" charset="0"/>
              </a:rPr>
              <a:t> </a:t>
            </a:r>
            <a:r>
              <a:rPr lang="en-US" sz="3200" b="1" dirty="0" err="1">
                <a:solidFill>
                  <a:srgbClr val="E9E2B6"/>
                </a:solidFill>
                <a:effectLst>
                  <a:outerShdw blurRad="38100" dist="38100" dir="2700000" algn="tl">
                    <a:srgbClr val="000000">
                      <a:alpha val="43137"/>
                    </a:srgbClr>
                  </a:outerShdw>
                </a:effectLst>
                <a:latin typeface="Arial" charset="0"/>
                <a:cs typeface="Arial" charset="0"/>
              </a:rPr>
              <a:t>menuainya</a:t>
            </a:r>
            <a:r>
              <a:rPr lang="en-US" sz="3200" b="1" dirty="0">
                <a:solidFill>
                  <a:srgbClr val="E9E2B6"/>
                </a:solidFill>
                <a:effectLst>
                  <a:outerShdw blurRad="38100" dist="38100" dir="2700000" algn="tl">
                    <a:srgbClr val="000000">
                      <a:alpha val="43137"/>
                    </a:srgbClr>
                  </a:outerShdw>
                </a:effectLst>
                <a:latin typeface="Arial" charset="0"/>
                <a:cs typeface="Arial" charset="0"/>
              </a:rPr>
              <a:t> juga.</a:t>
            </a:r>
            <a:r>
              <a:rPr lang="ru-RU" altLang="ja-JP" sz="3200" b="1" dirty="0">
                <a:solidFill>
                  <a:srgbClr val="E9E2B6"/>
                </a:solidFill>
                <a:effectLst>
                  <a:outerShdw blurRad="38100" dist="38100" dir="2700000" algn="tl">
                    <a:srgbClr val="000000">
                      <a:alpha val="43137"/>
                    </a:srgbClr>
                  </a:outerShdw>
                </a:effectLst>
                <a:latin typeface="Arial" charset="0"/>
                <a:cs typeface="Arial" charset="0"/>
              </a:rPr>
              <a:t>"</a:t>
            </a:r>
            <a:endParaRPr lang="en-US" sz="3200" b="1" dirty="0">
              <a:solidFill>
                <a:srgbClr val="E9E2B6"/>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828318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5" presetClass="entr" presetSubtype="0"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 calcmode="lin" valueType="num">
                                      <p:cBhvr>
                                        <p:cTn id="10" dur="1000" fill="hold"/>
                                        <p:tgtEl>
                                          <p:spTgt spid="102"/>
                                        </p:tgtEl>
                                        <p:attrNameLst>
                                          <p:attrName>ppt_w</p:attrName>
                                        </p:attrNameLst>
                                      </p:cBhvr>
                                      <p:tavLst>
                                        <p:tav tm="0">
                                          <p:val>
                                            <p:fltVal val="0"/>
                                          </p:val>
                                        </p:tav>
                                        <p:tav tm="100000">
                                          <p:val>
                                            <p:strVal val="#ppt_w"/>
                                          </p:val>
                                        </p:tav>
                                      </p:tavLst>
                                    </p:anim>
                                    <p:anim calcmode="lin" valueType="num">
                                      <p:cBhvr>
                                        <p:cTn id="11" dur="1000" fill="hold"/>
                                        <p:tgtEl>
                                          <p:spTgt spid="102"/>
                                        </p:tgtEl>
                                        <p:attrNameLst>
                                          <p:attrName>ppt_h</p:attrName>
                                        </p:attrNameLst>
                                      </p:cBhvr>
                                      <p:tavLst>
                                        <p:tav tm="0">
                                          <p:val>
                                            <p:fltVal val="0"/>
                                          </p:val>
                                        </p:tav>
                                        <p:tav tm="100000">
                                          <p:val>
                                            <p:strVal val="#ppt_h"/>
                                          </p:val>
                                        </p:tav>
                                      </p:tavLst>
                                    </p:anim>
                                    <p:anim calcmode="lin" valueType="num">
                                      <p:cBhvr>
                                        <p:cTn id="12" dur="1000" fill="hold"/>
                                        <p:tgtEl>
                                          <p:spTgt spid="102"/>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0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5</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40498065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46B7C789-A2EE-3844-AFA6-C815F55E75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008" b="18783"/>
          <a:stretch/>
        </p:blipFill>
        <p:spPr bwMode="auto">
          <a:xfrm>
            <a:off x="-120" y="-26987"/>
            <a:ext cx="9180632" cy="6884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6" name="Rectangle 3"/>
          <p:cNvSpPr>
            <a:spLocks noGrp="1" noChangeArrowheads="1"/>
          </p:cNvSpPr>
          <p:nvPr>
            <p:ph type="title"/>
          </p:nvPr>
        </p:nvSpPr>
        <p:spPr>
          <a:xfrm>
            <a:off x="4499992" y="4797152"/>
            <a:ext cx="4680520" cy="18002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Para Pemain dalam Drama</a:t>
            </a:r>
            <a:endParaRPr lang="en-US">
              <a:solidFill>
                <a:srgbClr val="FFFFFF"/>
              </a:solidFill>
              <a:latin typeface="Arial Black" charset="0"/>
              <a:ea typeface="宋体" charset="0"/>
              <a:cs typeface="宋体"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6</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689118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a:solidFill>
                  <a:schemeClr val="bg1"/>
                </a:solidFill>
                <a:effectLst>
                  <a:glow rad="101600">
                    <a:schemeClr val="tx1">
                      <a:alpha val="99000"/>
                    </a:schemeClr>
                  </a:glow>
                </a:effectLst>
                <a:latin typeface="Arial"/>
                <a:cs typeface="Arial"/>
              </a:rPr>
              <a:t>Perjanjian</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lnSpc>
                <a:spcPct val="100000"/>
              </a:lnSpc>
            </a:pPr>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defRPr/>
            </a:pPr>
            <a:r>
              <a:rPr lang="en-US" sz="2800" b="1">
                <a:solidFill>
                  <a:srgbClr val="FFFFFF"/>
                </a:solidFill>
                <a:effectLst>
                  <a:glow rad="127000">
                    <a:srgbClr val="000000"/>
                  </a:glow>
                </a:effectLst>
                <a:latin typeface="Arial" charset="0"/>
                <a:ea typeface="ＭＳ Ｐゴシック" charset="0"/>
                <a:cs typeface="ＭＳ Ｐゴシック" charset="0"/>
              </a:rPr>
              <a:t>Meskipun ia hidup sebelum perjanjian Allah dengan Abraham, Ayub tetap mempersembahkan kurban untuk anak-anaknya yang mengutuki Allah (1: 4-5) dengan berkat yang diberikan oleh Allah (1: 1-3).</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lnSpc>
                <a:spcPct val="100000"/>
              </a:lnSpc>
            </a:pPr>
            <a:r>
              <a:rPr lang="en-US" b="1" dirty="0">
                <a:solidFill>
                  <a:srgbClr val="FFFFFF"/>
                </a:solidFill>
                <a:cs typeface="Arial" charset="0"/>
              </a:rPr>
              <a:t>347a</a:t>
            </a:r>
          </a:p>
        </p:txBody>
      </p:sp>
      <p:sp>
        <p:nvSpPr>
          <p:cNvPr id="7" name="Rectangle 2"/>
          <p:cNvSpPr txBox="1">
            <a:spLocks noChangeArrowheads="1"/>
          </p:cNvSpPr>
          <p:nvPr/>
        </p:nvSpPr>
        <p:spPr bwMode="auto">
          <a:xfrm>
            <a:off x="2339752" y="5920006"/>
            <a:ext cx="64514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lnSpc>
                <a:spcPct val="100000"/>
              </a:lnSpc>
              <a:defRPr/>
            </a:pPr>
            <a:r>
              <a:rPr lang="en-US" sz="4800" b="1">
                <a:solidFill>
                  <a:srgbClr val="FFFFFF"/>
                </a:solidFill>
                <a:effectLst>
                  <a:glow rad="127000">
                    <a:srgbClr val="000000"/>
                  </a:glow>
                </a:effectLst>
                <a:latin typeface="Arial" charset="0"/>
                <a:ea typeface="ＭＳ Ｐゴシック" charset="0"/>
                <a:cs typeface="ＭＳ Ｐゴシック" charset="0"/>
              </a:rPr>
              <a:t>Ayub</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1660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372</a:t>
            </a:r>
          </a:p>
        </p:txBody>
      </p:sp>
      <p:sp>
        <p:nvSpPr>
          <p:cNvPr id="137219" name="Rectangle 3"/>
          <p:cNvSpPr>
            <a:spLocks noGrp="1" noChangeArrowheads="1"/>
          </p:cNvSpPr>
          <p:nvPr>
            <p:ph type="title"/>
          </p:nvPr>
        </p:nvSpPr>
        <p:spPr>
          <a:xfrm>
            <a:off x="228600" y="152400"/>
            <a:ext cx="7848600" cy="609600"/>
          </a:xfrm>
          <a:solidFill>
            <a:srgbClr val="800000"/>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Siklus Perdebatan dalam Ayub</a:t>
            </a:r>
            <a:endParaRPr lang="en-US" sz="3600" b="1">
              <a:solidFill>
                <a:srgbClr val="FFFFFF"/>
              </a:solidFill>
              <a:latin typeface="Arial Black" charset="0"/>
              <a:ea typeface="宋体" charset="0"/>
              <a:cs typeface="宋体" charset="0"/>
            </a:endParaRPr>
          </a:p>
        </p:txBody>
      </p:sp>
      <p:pic>
        <p:nvPicPr>
          <p:cNvPr id="137220" name="Picture 98"/>
          <p:cNvPicPr>
            <a:picLocks noChangeAspect="1" noChangeArrowheads="1"/>
          </p:cNvPicPr>
          <p:nvPr/>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914400" y="925513"/>
            <a:ext cx="7391400" cy="57816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7</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8884133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29" name="Rectangle 3"/>
          <p:cNvSpPr>
            <a:spLocks noGrp="1" noChangeArrowheads="1"/>
          </p:cNvSpPr>
          <p:nvPr>
            <p:ph type="title"/>
          </p:nvPr>
        </p:nvSpPr>
        <p:spPr>
          <a:xfrm>
            <a:off x="1619250" y="228600"/>
            <a:ext cx="7056438" cy="914400"/>
          </a:xfrm>
          <a:solidFill>
            <a:srgbClr val="800000"/>
          </a:solidFill>
          <a:ln>
            <a:solidFill>
              <a:schemeClr val="tx1"/>
            </a:solidFill>
            <a:miter lim="800000"/>
            <a:headEnd/>
            <a:tailEnd/>
          </a:ln>
        </p:spPr>
        <p:txBody>
          <a:bodyPr/>
          <a:lstStyle/>
          <a:p>
            <a:pPr eaLnBrk="1" hangingPunct="1"/>
            <a:r>
              <a:rPr lang="en-US" altLang="zh-CN" sz="3200" b="1">
                <a:solidFill>
                  <a:srgbClr val="FFFFFF"/>
                </a:solidFill>
                <a:latin typeface="Arial" charset="0"/>
                <a:ea typeface="ＭＳ Ｐゴシック" charset="0"/>
                <a:cs typeface="Arial" charset="0"/>
              </a:rPr>
              <a:t>Teologi Yang Berlaku Tentang Penebusan</a:t>
            </a:r>
            <a:endParaRPr lang="en-US" sz="3200" b="1">
              <a:solidFill>
                <a:srgbClr val="FFFFFF"/>
              </a:solidFill>
              <a:latin typeface="Arial" charset="0"/>
              <a:ea typeface="ＭＳ Ｐゴシック" charset="0"/>
              <a:cs typeface="Arial" charset="0"/>
            </a:endParaRPr>
          </a:p>
        </p:txBody>
      </p:sp>
      <p:sp>
        <p:nvSpPr>
          <p:cNvPr id="28677" name="Rectangle 5"/>
          <p:cNvSpPr>
            <a:spLocks noChangeArrowheads="1"/>
          </p:cNvSpPr>
          <p:nvPr/>
        </p:nvSpPr>
        <p:spPr bwMode="auto">
          <a:xfrm>
            <a:off x="1331913" y="1628775"/>
            <a:ext cx="7632700" cy="316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a:lnSpc>
                <a:spcPct val="90000"/>
              </a:lnSpc>
              <a:spcBef>
                <a:spcPct val="20000"/>
              </a:spcBef>
              <a:buClr>
                <a:srgbClr val="3C2800"/>
              </a:buClr>
            </a:pPr>
            <a:r>
              <a:rPr lang="ru-RU" altLang="zh-CN" sz="2800" b="1">
                <a:latin typeface="Arial" charset="0"/>
                <a:cs typeface="Arial" charset="0"/>
              </a:rPr>
              <a:t>"</a:t>
            </a:r>
            <a:r>
              <a:rPr lang="en-US" altLang="zh-CN" sz="2800" b="1">
                <a:latin typeface="Arial" charset="0"/>
                <a:cs typeface="Arial" charset="0"/>
              </a:rPr>
              <a:t>Rumah orang fasik akan musnah, tetapi kemah orang jujur akan mekar.</a:t>
            </a:r>
            <a:r>
              <a:rPr lang="ru-RU" altLang="zh-CN" sz="2800" b="1">
                <a:latin typeface="Arial" charset="0"/>
                <a:cs typeface="Arial" charset="0"/>
              </a:rPr>
              <a:t>"</a:t>
            </a:r>
            <a:r>
              <a:rPr lang="en-US" altLang="zh-CN" sz="2800" b="1">
                <a:latin typeface="Arial" charset="0"/>
                <a:cs typeface="Arial" charset="0"/>
              </a:rPr>
              <a:t> </a:t>
            </a:r>
            <a:br>
              <a:rPr lang="en-US" altLang="zh-CN" sz="2800" b="1">
                <a:latin typeface="Arial" charset="0"/>
                <a:cs typeface="Arial" charset="0"/>
              </a:rPr>
            </a:br>
            <a:r>
              <a:rPr lang="en-US" altLang="zh-CN" sz="2800" b="1">
                <a:latin typeface="Arial" charset="0"/>
                <a:cs typeface="Arial" charset="0"/>
              </a:rPr>
              <a:t>(Amsal 14:11)</a:t>
            </a:r>
            <a:endParaRPr lang="en-US" altLang="zh-CN" sz="2800" b="1" dirty="0">
              <a:latin typeface="Arial" charset="0"/>
              <a:cs typeface="Arial" charset="0"/>
            </a:endParaRPr>
          </a:p>
          <a:p>
            <a:pPr algn="ctr">
              <a:lnSpc>
                <a:spcPct val="90000"/>
              </a:lnSpc>
              <a:spcBef>
                <a:spcPct val="20000"/>
              </a:spcBef>
              <a:buClr>
                <a:srgbClr val="3C2800"/>
              </a:buClr>
            </a:pPr>
            <a:endParaRPr lang="en-US" altLang="zh-CN" sz="2800" b="1" dirty="0">
              <a:latin typeface="Arial" charset="0"/>
              <a:cs typeface="Arial" charset="0"/>
            </a:endParaRPr>
          </a:p>
          <a:p>
            <a:pPr algn="ctr"/>
            <a:r>
              <a:rPr lang="ru-RU" sz="2800" b="1">
                <a:latin typeface="Arial" charset="0"/>
                <a:cs typeface="Arial" charset="0"/>
              </a:rPr>
              <a:t>"</a:t>
            </a:r>
            <a:r>
              <a:rPr lang="en-US" sz="2800" b="1">
                <a:latin typeface="Arial" charset="0"/>
                <a:cs typeface="Arial" charset="0"/>
              </a:rPr>
              <a:t>Dalam takut akan TUHAN ada ketenteraman yang besar, bahkan ada perlindungan bagi anak-anak-Nya.</a:t>
            </a:r>
            <a:r>
              <a:rPr lang="ru-RU" sz="2800" b="1">
                <a:latin typeface="Arial" charset="0"/>
                <a:cs typeface="Arial" charset="0"/>
              </a:rPr>
              <a:t>"</a:t>
            </a:r>
            <a:r>
              <a:rPr lang="en-US" altLang="zh-CN" sz="2800" b="1">
                <a:latin typeface="Arial" charset="0"/>
                <a:cs typeface="Arial" charset="0"/>
              </a:rPr>
              <a:t> </a:t>
            </a:r>
            <a:br>
              <a:rPr lang="en-US" altLang="zh-CN" sz="2800" b="1">
                <a:latin typeface="Arial" charset="0"/>
                <a:cs typeface="Arial" charset="0"/>
              </a:rPr>
            </a:br>
            <a:r>
              <a:rPr lang="en-US" altLang="zh-CN" sz="2800" b="1">
                <a:latin typeface="Arial" charset="0"/>
                <a:cs typeface="Arial" charset="0"/>
              </a:rPr>
              <a:t>(Amsal 14:26)</a:t>
            </a:r>
            <a:endParaRPr lang="en-US" altLang="zh-CN" sz="2800" b="1" dirty="0">
              <a:latin typeface="Arial" charset="0"/>
              <a:cs typeface="Arial" charset="0"/>
            </a:endParaRPr>
          </a:p>
          <a:p>
            <a:pPr algn="ctr"/>
            <a:endParaRPr lang="en-US" altLang="zh-CN" sz="2800" b="1" dirty="0">
              <a:latin typeface="Arial" charset="0"/>
              <a:cs typeface="Arial" charset="0"/>
            </a:endParaRPr>
          </a:p>
        </p:txBody>
      </p:sp>
      <p:pic>
        <p:nvPicPr>
          <p:cNvPr id="124931" name="Picture 6"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 cy="183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2" name="Picture 7"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1219200" cy="183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3" name="Picture 8"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287713"/>
            <a:ext cx="1219200" cy="1839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4" name="Picture 9"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018088"/>
            <a:ext cx="1219200" cy="1839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rot="20652499">
            <a:off x="1297949" y="5096344"/>
            <a:ext cx="4003887" cy="978729"/>
          </a:xfrm>
          <a:prstGeom prst="rect">
            <a:avLst/>
          </a:prstGeom>
          <a:noFill/>
        </p:spPr>
        <p:txBody>
          <a:bodyPr wrap="square">
            <a:spAutoFit/>
          </a:bodyPr>
          <a:lstStyle/>
          <a:p>
            <a:pPr algn="ctr">
              <a:defRPr/>
            </a:pPr>
            <a:r>
              <a:rPr lang="en-US" sz="7200" b="1">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rPr>
              <a:t>Sungguh?</a:t>
            </a:r>
            <a:endParaRPr lang="en-US" sz="7200" b="1"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endParaRPr>
          </a:p>
        </p:txBody>
      </p:sp>
      <p:sp>
        <p:nvSpPr>
          <p:cNvPr id="10" name="Rectangle 9"/>
          <p:cNvSpPr/>
          <p:nvPr/>
        </p:nvSpPr>
        <p:spPr>
          <a:xfrm rot="20652499">
            <a:off x="4932431" y="5114079"/>
            <a:ext cx="3528392" cy="1015663"/>
          </a:xfrm>
          <a:prstGeom prst="rect">
            <a:avLst/>
          </a:prstGeom>
          <a:noFill/>
        </p:spPr>
        <p:txBody>
          <a:bodyPr>
            <a:spAutoFit/>
          </a:bodyPr>
          <a:lstStyle/>
          <a:p>
            <a:pPr algn="ctr">
              <a:defRPr/>
            </a:pPr>
            <a:r>
              <a:rPr lang="en-US" sz="7200" b="1">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rPr>
              <a:t>Selalu?</a:t>
            </a:r>
            <a:endParaRPr lang="en-US" sz="7200" b="1"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973883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 calcmode="lin" valueType="num">
                                      <p:cBhvr additive="base">
                                        <p:cTn id="7" dur="500" fill="hold"/>
                                        <p:tgtEl>
                                          <p:spTgt spid="2867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7">
                                            <p:txEl>
                                              <p:pRg st="2" end="2"/>
                                            </p:txEl>
                                          </p:spTgt>
                                        </p:tgtEl>
                                        <p:attrNameLst>
                                          <p:attrName>style.visibility</p:attrName>
                                        </p:attrNameLst>
                                      </p:cBhvr>
                                      <p:to>
                                        <p:strVal val="visible"/>
                                      </p:to>
                                    </p:set>
                                    <p:anim calcmode="lin" valueType="num">
                                      <p:cBhvr additive="base">
                                        <p:cTn id="13" dur="500" fill="hold"/>
                                        <p:tgtEl>
                                          <p:spTgt spid="2867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8</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2297299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1st Cycle Eliphaz</a:t>
            </a:r>
          </a:p>
        </p:txBody>
      </p:sp>
      <p:grpSp>
        <p:nvGrpSpPr>
          <p:cNvPr id="138242" name="Group 2"/>
          <p:cNvGrpSpPr>
            <a:grpSpLocks/>
          </p:cNvGrpSpPr>
          <p:nvPr/>
        </p:nvGrpSpPr>
        <p:grpSpPr bwMode="auto">
          <a:xfrm>
            <a:off x="71438" y="71438"/>
            <a:ext cx="8893175" cy="6670675"/>
            <a:chOff x="0" y="0"/>
            <a:chExt cx="5952" cy="4343"/>
          </a:xfrm>
        </p:grpSpPr>
        <p:pic>
          <p:nvPicPr>
            <p:cNvPr id="138251"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17"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
        <p:nvSpPr>
          <p:cNvPr id="84997"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defRPr/>
            </a:pPr>
            <a:r>
              <a:rPr lang="en-US" sz="4000" b="1">
                <a:solidFill>
                  <a:schemeClr val="bg1"/>
                </a:solidFill>
                <a:latin typeface="Arial" charset="0"/>
              </a:rPr>
              <a:t>Siklus Pertama</a:t>
            </a:r>
            <a:endParaRPr lang="en-US" sz="4000" b="1" dirty="0">
              <a:solidFill>
                <a:schemeClr val="bg1"/>
              </a:solidFill>
              <a:latin typeface="Times New Roman" charset="0"/>
            </a:endParaRPr>
          </a:p>
          <a:p>
            <a:pPr algn="ctr" eaLnBrk="1" hangingPunct="1">
              <a:lnSpc>
                <a:spcPct val="100000"/>
              </a:lnSpc>
              <a:defRPr/>
            </a:pPr>
            <a:r>
              <a:rPr lang="en-US" sz="4000" b="1" dirty="0">
                <a:solidFill>
                  <a:schemeClr val="bg1"/>
                </a:solidFill>
                <a:latin typeface="Arial" charset="0"/>
              </a:rPr>
              <a:t>3–14</a:t>
            </a:r>
            <a:endParaRPr lang="en-US" sz="4000" b="1" dirty="0">
              <a:solidFill>
                <a:schemeClr val="bg1"/>
              </a:solidFill>
              <a:latin typeface="Times New Roman" charset="0"/>
            </a:endParaRPr>
          </a:p>
        </p:txBody>
      </p:sp>
      <p:sp>
        <p:nvSpPr>
          <p:cNvPr id="84998" name="Text Box 6"/>
          <p:cNvSpPr txBox="1">
            <a:spLocks noChangeArrowheads="1"/>
          </p:cNvSpPr>
          <p:nvPr/>
        </p:nvSpPr>
        <p:spPr bwMode="auto">
          <a:xfrm>
            <a:off x="76200" y="1981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a:solidFill>
                  <a:schemeClr val="bg1"/>
                </a:solidFill>
                <a:latin typeface="Times New Roman" charset="0"/>
              </a:rPr>
              <a:t> </a:t>
            </a:r>
            <a:r>
              <a:rPr lang="en-US" sz="4000" b="1">
                <a:solidFill>
                  <a:schemeClr val="bg1"/>
                </a:solidFill>
                <a:latin typeface="Arial" charset="0"/>
              </a:rPr>
              <a:t>Elifas</a:t>
            </a:r>
            <a:endParaRPr lang="en-US" sz="4000" b="1" dirty="0">
              <a:solidFill>
                <a:schemeClr val="bg1"/>
              </a:solidFill>
              <a:latin typeface="Times New Roman" charset="0"/>
            </a:endParaRPr>
          </a:p>
        </p:txBody>
      </p:sp>
      <p:sp>
        <p:nvSpPr>
          <p:cNvPr id="84999" name="Text Box 7"/>
          <p:cNvSpPr txBox="1">
            <a:spLocks noChangeArrowheads="1"/>
          </p:cNvSpPr>
          <p:nvPr/>
        </p:nvSpPr>
        <p:spPr bwMode="auto">
          <a:xfrm>
            <a:off x="3186666" y="1754158"/>
            <a:ext cx="6096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Hanya orang jahat yang menderita</a:t>
            </a:r>
            <a:endParaRPr lang="en-US" sz="4000" b="1">
              <a:solidFill>
                <a:schemeClr val="bg1"/>
              </a:solidFill>
              <a:latin typeface="Times New Roman" charset="0"/>
            </a:endParaRPr>
          </a:p>
        </p:txBody>
      </p:sp>
      <p:grpSp>
        <p:nvGrpSpPr>
          <p:cNvPr id="138247" name="Group 8"/>
          <p:cNvGrpSpPr>
            <a:grpSpLocks/>
          </p:cNvGrpSpPr>
          <p:nvPr/>
        </p:nvGrpSpPr>
        <p:grpSpPr bwMode="auto">
          <a:xfrm>
            <a:off x="685800" y="1524000"/>
            <a:ext cx="8458200" cy="4724400"/>
            <a:chOff x="432" y="960"/>
            <a:chExt cx="5328" cy="2976"/>
          </a:xfrm>
        </p:grpSpPr>
        <p:sp>
          <p:nvSpPr>
            <p:cNvPr id="85001" name="Line 9"/>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5002" name="Line 10"/>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5003" name="Line 11"/>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
        <p:nvSpPr>
          <p:cNvPr id="14" name="Text Box 8">
            <a:extLst>
              <a:ext uri="{FF2B5EF4-FFF2-40B4-BE49-F238E27FC236}">
                <a16:creationId xmlns:a16="http://schemas.microsoft.com/office/drawing/2014/main" id="{421BA5AB-C4D9-46D1-8F02-90C560676712}"/>
              </a:ext>
            </a:extLst>
          </p:cNvPr>
          <p:cNvSpPr txBox="1">
            <a:spLocks noChangeArrowheads="1"/>
          </p:cNvSpPr>
          <p:nvPr/>
        </p:nvSpPr>
        <p:spPr bwMode="auto">
          <a:xfrm>
            <a:off x="838200" y="3467100"/>
            <a:ext cx="1752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a:solidFill>
                  <a:schemeClr val="bg1"/>
                </a:solidFill>
                <a:latin typeface="Arial" charset="0"/>
              </a:rPr>
              <a:t>Bildad </a:t>
            </a:r>
            <a:endParaRPr lang="en-US" sz="4000" b="1">
              <a:solidFill>
                <a:schemeClr val="bg1"/>
              </a:solidFill>
              <a:latin typeface="Times New Roman" charset="0"/>
            </a:endParaRPr>
          </a:p>
        </p:txBody>
      </p:sp>
      <p:sp>
        <p:nvSpPr>
          <p:cNvPr id="15" name="Text Box 9">
            <a:extLst>
              <a:ext uri="{FF2B5EF4-FFF2-40B4-BE49-F238E27FC236}">
                <a16:creationId xmlns:a16="http://schemas.microsoft.com/office/drawing/2014/main" id="{0D117C4B-7A7B-4309-BBD6-BAC1055C29E9}"/>
              </a:ext>
            </a:extLst>
          </p:cNvPr>
          <p:cNvSpPr txBox="1">
            <a:spLocks noChangeArrowheads="1"/>
          </p:cNvSpPr>
          <p:nvPr/>
        </p:nvSpPr>
        <p:spPr bwMode="auto">
          <a:xfrm>
            <a:off x="3133213" y="3162300"/>
            <a:ext cx="593458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Allah tidak menghukum orang benar</a:t>
            </a:r>
            <a:endParaRPr lang="en-US" sz="4000" b="1" dirty="0">
              <a:solidFill>
                <a:schemeClr val="bg1"/>
              </a:solidFill>
              <a:latin typeface="Times New Roman" charset="0"/>
            </a:endParaRPr>
          </a:p>
        </p:txBody>
      </p:sp>
    </p:spTree>
    <p:extLst>
      <p:ext uri="{BB962C8B-B14F-4D97-AF65-F5344CB8AC3E}">
        <p14:creationId xmlns:p14="http://schemas.microsoft.com/office/powerpoint/2010/main" val="1645376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84999"/>
                                        </p:tgtEl>
                                        <p:attrNameLst>
                                          <p:attrName>style.visibility</p:attrName>
                                        </p:attrNameLst>
                                      </p:cBhvr>
                                      <p:to>
                                        <p:strVal val="visible"/>
                                      </p:to>
                                    </p:set>
                                    <p:animEffect transition="in" filter="dissolve">
                                      <p:cBhvr>
                                        <p:cTn id="7" dur="500"/>
                                        <p:tgtEl>
                                          <p:spTgt spid="84999"/>
                                        </p:tgtEl>
                                      </p:cBhvr>
                                    </p:animEffect>
                                  </p:childTnLst>
                                </p:cTn>
                              </p:par>
                            </p:childTnLst>
                          </p:cTn>
                        </p:par>
                        <p:par>
                          <p:cTn id="8" fill="hold">
                            <p:stCondLst>
                              <p:cond delay="2500"/>
                            </p:stCondLst>
                            <p:childTnLst>
                              <p:par>
                                <p:cTn id="9" presetID="9" presetClass="entr" presetSubtype="0" fill="hold" grpId="0" nodeType="afterEffect">
                                  <p:stCondLst>
                                    <p:cond delay="2000"/>
                                  </p:stCondLst>
                                  <p:childTnLst>
                                    <p:set>
                                      <p:cBhvr>
                                        <p:cTn id="10" dur="1" fill="hold">
                                          <p:stCondLst>
                                            <p:cond delay="0"/>
                                          </p:stCondLst>
                                        </p:cTn>
                                        <p:tgtEl>
                                          <p:spTgt spid="15"/>
                                        </p:tgtEl>
                                        <p:attrNameLst>
                                          <p:attrName>style.visibility</p:attrName>
                                        </p:attrNameLst>
                                      </p:cBhvr>
                                      <p:to>
                                        <p:strVal val="visible"/>
                                      </p:to>
                                    </p:set>
                                    <p:animEffect transition="in" filter="dissolv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9" grpId="0" autoUpdateAnimBg="0"/>
      <p:bldP spid="15"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9</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754166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6858000"/>
          </a:xfrm>
          <a:prstGeom prst="rect">
            <a:avLst/>
          </a:prstGeom>
          <a:solidFill>
            <a:schemeClr val="bg1"/>
          </a:solidFill>
          <a:ln w="12700" cap="sq">
            <a:solidFill>
              <a:schemeClr val="tx1"/>
            </a:solidFill>
            <a:round/>
            <a:headEnd/>
            <a:tailEnd/>
          </a:ln>
        </p:spPr>
        <p:txBody>
          <a:bodyPr>
            <a:spAutoFit/>
          </a:bodyPr>
          <a:lstStyle/>
          <a:p>
            <a:endParaRPr lang="en-US"/>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Bagan</a:t>
            </a:r>
            <a:endParaRPr lang="en-US">
              <a:solidFill>
                <a:srgbClr val="FFFFFF"/>
              </a:solidFill>
              <a:latin typeface="Arial Black" charset="0"/>
              <a:ea typeface="宋体" charset="0"/>
              <a:cs typeface="宋体" charset="0"/>
            </a:endParaRPr>
          </a:p>
        </p:txBody>
      </p:sp>
      <p:sp>
        <p:nvSpPr>
          <p:cNvPr id="136196" name="Text Box 2"/>
          <p:cNvSpPr txBox="1">
            <a:spLocks noChangeArrowheads="1"/>
          </p:cNvSpPr>
          <p:nvPr/>
        </p:nvSpPr>
        <p:spPr bwMode="auto">
          <a:xfrm>
            <a:off x="8172450" y="-100013"/>
            <a:ext cx="971550"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FFFFFF"/>
                </a:solidFill>
                <a:latin typeface="Arial" charset="0"/>
                <a:cs typeface="Arial" charset="0"/>
              </a:rPr>
              <a:t>359</a:t>
            </a:r>
            <a:br>
              <a:rPr lang="en-US" sz="2400" b="1">
                <a:solidFill>
                  <a:srgbClr val="FFFFFF"/>
                </a:solidFill>
                <a:latin typeface="Arial" charset="0"/>
                <a:cs typeface="Arial" charset="0"/>
              </a:rPr>
            </a:br>
            <a:r>
              <a:rPr lang="en-US" sz="2400" b="1">
                <a:solidFill>
                  <a:srgbClr val="FFFFFF"/>
                </a:solidFill>
                <a:latin typeface="Arial" charset="0"/>
                <a:cs typeface="Arial" charset="0"/>
              </a:rPr>
              <a:t>-370</a:t>
            </a:r>
          </a:p>
        </p:txBody>
      </p:sp>
      <p:sp>
        <p:nvSpPr>
          <p:cNvPr id="37897" name="Text Box 9"/>
          <p:cNvSpPr txBox="1">
            <a:spLocks noChangeArrowheads="1"/>
          </p:cNvSpPr>
          <p:nvPr/>
        </p:nvSpPr>
        <p:spPr bwMode="auto">
          <a:xfrm>
            <a:off x="0" y="0"/>
            <a:ext cx="5638800" cy="1785104"/>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r>
              <a:rPr lang="en-US" altLang="zh-CN" sz="2200" b="1">
                <a:ea typeface="宋体" charset="0"/>
                <a:cs typeface="宋体" charset="0"/>
              </a:rPr>
              <a:t>II. (Pasal 3–41) Ayub &amp; 4 temannya tidak dapat berhasil dalam dialog tentang mengapa ia menderita, tetapi Tuhan menyatakan bahwa hal ini tidak boleh dipertanyakan karena kedaulatanNya dan karena Allah tidak dapat dipahami.</a:t>
            </a:r>
          </a:p>
        </p:txBody>
      </p:sp>
      <p:grpSp>
        <p:nvGrpSpPr>
          <p:cNvPr id="2" name="Group 81"/>
          <p:cNvGrpSpPr>
            <a:grpSpLocks/>
          </p:cNvGrpSpPr>
          <p:nvPr/>
        </p:nvGrpSpPr>
        <p:grpSpPr bwMode="auto">
          <a:xfrm>
            <a:off x="-252413" y="1906588"/>
            <a:ext cx="9393238" cy="5051426"/>
            <a:chOff x="-159" y="1201"/>
            <a:chExt cx="5917" cy="3182"/>
          </a:xfrm>
        </p:grpSpPr>
        <p:grpSp>
          <p:nvGrpSpPr>
            <p:cNvPr id="136199" name="Group 79"/>
            <p:cNvGrpSpPr>
              <a:grpSpLocks/>
            </p:cNvGrpSpPr>
            <p:nvPr/>
          </p:nvGrpSpPr>
          <p:grpSpPr bwMode="auto">
            <a:xfrm>
              <a:off x="-159" y="1201"/>
              <a:ext cx="5917" cy="3182"/>
              <a:chOff x="-159" y="1639"/>
              <a:chExt cx="5917" cy="2699"/>
            </a:xfrm>
          </p:grpSpPr>
          <p:grpSp>
            <p:nvGrpSpPr>
              <p:cNvPr id="136201" name="Group 76"/>
              <p:cNvGrpSpPr>
                <a:grpSpLocks/>
              </p:cNvGrpSpPr>
              <p:nvPr/>
            </p:nvGrpSpPr>
            <p:grpSpPr bwMode="auto">
              <a:xfrm>
                <a:off x="0" y="1639"/>
                <a:ext cx="5758" cy="2489"/>
                <a:chOff x="0" y="1495"/>
                <a:chExt cx="5758" cy="2489"/>
              </a:xfrm>
            </p:grpSpPr>
            <p:sp>
              <p:nvSpPr>
                <p:cNvPr id="136203" name="Rectangle 13"/>
                <p:cNvSpPr>
                  <a:spLocks noChangeArrowheads="1"/>
                </p:cNvSpPr>
                <p:nvPr/>
              </p:nvSpPr>
              <p:spPr bwMode="auto">
                <a:xfrm>
                  <a:off x="2" y="1495"/>
                  <a:ext cx="3550" cy="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0" tIns="0" rIns="0" bIns="0" anchor="ctr" anchorCtr="1">
                  <a:spAutoFit/>
                </a:bodyPr>
                <a:lstStyle/>
                <a:p>
                  <a:pPr algn="ctr">
                    <a:lnSpc>
                      <a:spcPct val="100000"/>
                    </a:lnSpc>
                  </a:pPr>
                  <a:r>
                    <a:rPr lang="en-US" sz="2200" b="1"/>
                    <a:t>Ayub 4:1–31:40 memiliki 3 siklus yang kontroversial. (Elifas memulai dalam setiap bagian &amp; Zofar tidak berbicara dalam bagian terakhir)</a:t>
                  </a: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 </a:t>
                  </a:r>
                </a:p>
                <a:p>
                  <a:pPr algn="ctr" eaLnBrk="0" hangingPunct="0">
                    <a:lnSpc>
                      <a:spcPct val="100000"/>
                    </a:lnSpc>
                  </a:pPr>
                  <a:endParaRPr lang="en-US" sz="2400" b="1"/>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Siklus Pertama</a:t>
                  </a: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 </a:t>
                  </a:r>
                </a:p>
                <a:p>
                  <a:pPr algn="ctr" eaLnBrk="0" hangingPunct="0">
                    <a:lnSpc>
                      <a:spcPct val="100000"/>
                    </a:lnSpc>
                  </a:pPr>
                  <a:endParaRPr lang="en-US" sz="2400" b="1"/>
                </a:p>
              </p:txBody>
            </p:sp>
            <p:grpSp>
              <p:nvGrpSpPr>
                <p:cNvPr id="136207"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Elifas</a:t>
                    </a: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4–5</a:t>
                    </a: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6–7</a:t>
                    </a:r>
                  </a:p>
                </p:txBody>
              </p:sp>
            </p:grpSp>
            <p:grpSp>
              <p:nvGrpSpPr>
                <p:cNvPr id="136208"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Bildad</a:t>
                    </a: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8</a:t>
                    </a: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9–10</a:t>
                    </a:r>
                  </a:p>
                </p:txBody>
              </p:sp>
            </p:grpSp>
            <p:grpSp>
              <p:nvGrpSpPr>
                <p:cNvPr id="136209"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Zofar</a:t>
                    </a: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11</a:t>
                    </a: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12–14</a:t>
                    </a:r>
                  </a:p>
                </p:txBody>
              </p:sp>
            </p:grpSp>
            <p:grpSp>
              <p:nvGrpSpPr>
                <p:cNvPr id="136210"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 </a:t>
                    </a:r>
                  </a:p>
                  <a:p>
                    <a:pPr algn="ctr" eaLnBrk="0" hangingPunct="0">
                      <a:lnSpc>
                        <a:spcPct val="100000"/>
                      </a:lnSpc>
                    </a:pPr>
                    <a:endParaRPr lang="en-US" sz="2400" b="1"/>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Siklus Kedua</a:t>
                    </a: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 </a:t>
                    </a:r>
                  </a:p>
                  <a:p>
                    <a:pPr algn="ctr" eaLnBrk="0" hangingPunct="0">
                      <a:lnSpc>
                        <a:spcPct val="100000"/>
                      </a:lnSpc>
                    </a:pPr>
                    <a:endParaRPr lang="en-US" sz="2400" b="1"/>
                  </a:p>
                </p:txBody>
              </p:sp>
            </p:grpSp>
            <p:grpSp>
              <p:nvGrpSpPr>
                <p:cNvPr id="136211"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Elifas</a:t>
                    </a: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15</a:t>
                    </a: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endParaRPr lang="en-US" sz="2400" b="1"/>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16–17</a:t>
                    </a:r>
                  </a:p>
                </p:txBody>
              </p:sp>
            </p:grpSp>
            <p:grpSp>
              <p:nvGrpSpPr>
                <p:cNvPr id="136212"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Bildad</a:t>
                    </a: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18</a:t>
                    </a: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endParaRPr lang="en-US" sz="2400" b="1"/>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19</a:t>
                    </a:r>
                  </a:p>
                </p:txBody>
              </p:sp>
            </p:grpSp>
            <p:grpSp>
              <p:nvGrpSpPr>
                <p:cNvPr id="136213"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Zofar</a:t>
                    </a: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20</a:t>
                    </a: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endParaRPr lang="en-US" sz="2400" b="1"/>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21</a:t>
                    </a:r>
                  </a:p>
                </p:txBody>
              </p:sp>
            </p:grpSp>
            <p:grpSp>
              <p:nvGrpSpPr>
                <p:cNvPr id="136214"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 </a:t>
                    </a:r>
                  </a:p>
                  <a:p>
                    <a:pPr algn="ctr" eaLnBrk="0" hangingPunct="0">
                      <a:lnSpc>
                        <a:spcPct val="100000"/>
                      </a:lnSpc>
                    </a:pPr>
                    <a:endParaRPr lang="en-US" sz="2400" b="1"/>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Siklus Ketiga</a:t>
                    </a: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 </a:t>
                    </a:r>
                  </a:p>
                  <a:p>
                    <a:pPr algn="ctr" eaLnBrk="0" hangingPunct="0">
                      <a:lnSpc>
                        <a:spcPct val="100000"/>
                      </a:lnSpc>
                    </a:pPr>
                    <a:endParaRPr lang="en-US" sz="2400" b="1"/>
                  </a:p>
                </p:txBody>
              </p:sp>
            </p:grpSp>
            <p:grpSp>
              <p:nvGrpSpPr>
                <p:cNvPr id="136215"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Elifas</a:t>
                    </a: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22</a:t>
                    </a: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endParaRPr lang="en-US" sz="2400" b="1"/>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23–24</a:t>
                    </a:r>
                  </a:p>
                </p:txBody>
              </p:sp>
            </p:grpSp>
            <p:grpSp>
              <p:nvGrpSpPr>
                <p:cNvPr id="136216"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Bildad</a:t>
                    </a: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25</a:t>
                    </a: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26–31</a:t>
                    </a: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r" eaLnBrk="1" hangingPunct="1">
                  <a:lnSpc>
                    <a:spcPct val="100000"/>
                  </a:lnSpc>
                </a:pPr>
                <a:r>
                  <a:rPr lang="en-US" sz="1800" b="1"/>
                  <a:t>Irving L. Jensen, Job: A </a:t>
                </a:r>
                <a:r>
                  <a:rPr lang="en-US" sz="1800" b="1" i="1"/>
                  <a:t>Self-Study Guide, 28</a:t>
                </a:r>
                <a:endParaRPr lang="en-US" sz="1800" b="1"/>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Tree>
    <p:extLst>
      <p:ext uri="{BB962C8B-B14F-4D97-AF65-F5344CB8AC3E}">
        <p14:creationId xmlns:p14="http://schemas.microsoft.com/office/powerpoint/2010/main" val="546614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10</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4868227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7772400" y="4445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359-370</a:t>
            </a:r>
          </a:p>
        </p:txBody>
      </p:sp>
      <p:sp>
        <p:nvSpPr>
          <p:cNvPr id="173059" name="Rectangle 3"/>
          <p:cNvSpPr>
            <a:spLocks noGrp="1" noChangeArrowheads="1"/>
          </p:cNvSpPr>
          <p:nvPr>
            <p:ph type="title"/>
          </p:nvPr>
        </p:nvSpPr>
        <p:spPr>
          <a:xfrm>
            <a:off x="1790700" y="0"/>
            <a:ext cx="5562600" cy="5334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Bagan</a:t>
            </a:r>
            <a:endParaRPr lang="en-US">
              <a:solidFill>
                <a:srgbClr val="FFFFFF"/>
              </a:solidFill>
              <a:latin typeface="Arial Black" charset="0"/>
              <a:ea typeface="宋体" charset="0"/>
              <a:cs typeface="宋体" charset="0"/>
            </a:endParaRPr>
          </a:p>
        </p:txBody>
      </p:sp>
      <p:grpSp>
        <p:nvGrpSpPr>
          <p:cNvPr id="173060" name="Group 501"/>
          <p:cNvGrpSpPr>
            <a:grpSpLocks/>
          </p:cNvGrpSpPr>
          <p:nvPr/>
        </p:nvGrpSpPr>
        <p:grpSpPr bwMode="auto">
          <a:xfrm>
            <a:off x="35496" y="550902"/>
            <a:ext cx="9197976" cy="6249988"/>
            <a:chOff x="0" y="346"/>
            <a:chExt cx="5794" cy="3937"/>
          </a:xfrm>
        </p:grpSpPr>
        <p:grpSp>
          <p:nvGrpSpPr>
            <p:cNvPr id="173061" name="Group 334"/>
            <p:cNvGrpSpPr>
              <a:grpSpLocks/>
            </p:cNvGrpSpPr>
            <p:nvPr/>
          </p:nvGrpSpPr>
          <p:grpSpPr bwMode="auto">
            <a:xfrm>
              <a:off x="4" y="346"/>
              <a:ext cx="5752" cy="230"/>
              <a:chOff x="0" y="0"/>
              <a:chExt cx="5530" cy="345"/>
            </a:xfrm>
          </p:grpSpPr>
          <p:sp>
            <p:nvSpPr>
              <p:cNvPr id="173288" name="Rectangle 252"/>
              <p:cNvSpPr>
                <a:spLocks noChangeArrowheads="1"/>
              </p:cNvSpPr>
              <p:nvPr/>
            </p:nvSpPr>
            <p:spPr bwMode="auto">
              <a:xfrm>
                <a:off x="0" y="0"/>
                <a:ext cx="5530" cy="34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sz="2400" b="1">
                    <a:solidFill>
                      <a:srgbClr val="FFFFFF"/>
                    </a:solidFill>
                  </a:rPr>
                  <a:t>Tema Yang Berulang Dalam Respon Ayub</a:t>
                </a:r>
                <a:endParaRPr lang="en-US" sz="2400" b="1" dirty="0">
                  <a:solidFill>
                    <a:srgbClr val="FFFFFF"/>
                  </a:solidFill>
                </a:endParaRPr>
              </a:p>
            </p:txBody>
          </p:sp>
          <p:sp>
            <p:nvSpPr>
              <p:cNvPr id="173289" name="Rectangle 333"/>
              <p:cNvSpPr>
                <a:spLocks noChangeArrowheads="1"/>
              </p:cNvSpPr>
              <p:nvPr/>
            </p:nvSpPr>
            <p:spPr bwMode="auto">
              <a:xfrm>
                <a:off x="0" y="0"/>
                <a:ext cx="5530" cy="34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62" name="Group 499"/>
            <p:cNvGrpSpPr>
              <a:grpSpLocks/>
            </p:cNvGrpSpPr>
            <p:nvPr/>
          </p:nvGrpSpPr>
          <p:grpSpPr bwMode="auto">
            <a:xfrm>
              <a:off x="0" y="576"/>
              <a:ext cx="5758" cy="173"/>
              <a:chOff x="4" y="531"/>
              <a:chExt cx="5749" cy="173"/>
            </a:xfrm>
          </p:grpSpPr>
          <p:grpSp>
            <p:nvGrpSpPr>
              <p:cNvPr id="173282" name="Group 336"/>
              <p:cNvGrpSpPr>
                <a:grpSpLocks/>
              </p:cNvGrpSpPr>
              <p:nvPr/>
            </p:nvGrpSpPr>
            <p:grpSpPr bwMode="auto">
              <a:xfrm>
                <a:off x="4" y="531"/>
                <a:ext cx="2157" cy="173"/>
                <a:chOff x="0" y="345"/>
                <a:chExt cx="2074" cy="403"/>
              </a:xfrm>
            </p:grpSpPr>
            <p:sp>
              <p:nvSpPr>
                <p:cNvPr id="173286" name="Rectangle 253"/>
                <p:cNvSpPr>
                  <a:spLocks noChangeArrowheads="1"/>
                </p:cNvSpPr>
                <p:nvPr/>
              </p:nvSpPr>
              <p:spPr bwMode="auto">
                <a:xfrm>
                  <a:off x="0" y="345"/>
                  <a:ext cx="20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 </a:t>
                  </a:r>
                </a:p>
                <a:p>
                  <a:pPr algn="ctr" eaLnBrk="0" hangingPunct="0">
                    <a:lnSpc>
                      <a:spcPct val="100000"/>
                    </a:lnSpc>
                  </a:pPr>
                  <a:endParaRPr lang="en-US" sz="1800" b="1">
                    <a:solidFill>
                      <a:schemeClr val="tx1"/>
                    </a:solidFill>
                  </a:endParaRPr>
                </a:p>
              </p:txBody>
            </p:sp>
            <p:sp>
              <p:nvSpPr>
                <p:cNvPr id="173287" name="Rectangle 335"/>
                <p:cNvSpPr>
                  <a:spLocks noChangeArrowheads="1"/>
                </p:cNvSpPr>
                <p:nvPr/>
              </p:nvSpPr>
              <p:spPr bwMode="auto">
                <a:xfrm>
                  <a:off x="0" y="345"/>
                  <a:ext cx="2074"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283" name="Group 340"/>
              <p:cNvGrpSpPr>
                <a:grpSpLocks/>
              </p:cNvGrpSpPr>
              <p:nvPr/>
            </p:nvGrpSpPr>
            <p:grpSpPr bwMode="auto">
              <a:xfrm>
                <a:off x="2160" y="531"/>
                <a:ext cx="3593" cy="173"/>
                <a:chOff x="3226" y="345"/>
                <a:chExt cx="1152" cy="403"/>
              </a:xfrm>
            </p:grpSpPr>
            <p:sp>
              <p:nvSpPr>
                <p:cNvPr id="173284" name="Rectangle 255"/>
                <p:cNvSpPr>
                  <a:spLocks noChangeArrowheads="1"/>
                </p:cNvSpPr>
                <p:nvPr/>
              </p:nvSpPr>
              <p:spPr bwMode="auto">
                <a:xfrm>
                  <a:off x="3226" y="345"/>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Putaran pertama dalam perkataan</a:t>
                  </a:r>
                  <a:endParaRPr lang="en-US" sz="1800" b="1">
                    <a:solidFill>
                      <a:schemeClr val="tx1"/>
                    </a:solidFill>
                  </a:endParaRPr>
                </a:p>
              </p:txBody>
            </p:sp>
            <p:sp>
              <p:nvSpPr>
                <p:cNvPr id="173285" name="Rectangle 339"/>
                <p:cNvSpPr>
                  <a:spLocks noChangeArrowheads="1"/>
                </p:cNvSpPr>
                <p:nvPr/>
              </p:nvSpPr>
              <p:spPr bwMode="auto">
                <a:xfrm>
                  <a:off x="3226" y="345"/>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grpSp>
          <p:nvGrpSpPr>
            <p:cNvPr id="173063" name="Group 344"/>
            <p:cNvGrpSpPr>
              <a:grpSpLocks/>
            </p:cNvGrpSpPr>
            <p:nvPr/>
          </p:nvGrpSpPr>
          <p:grpSpPr bwMode="auto">
            <a:xfrm>
              <a:off x="4" y="748"/>
              <a:ext cx="2157" cy="173"/>
              <a:chOff x="0" y="748"/>
              <a:chExt cx="2074" cy="403"/>
            </a:xfrm>
          </p:grpSpPr>
          <p:sp>
            <p:nvSpPr>
              <p:cNvPr id="173280" name="Rectangle 257"/>
              <p:cNvSpPr>
                <a:spLocks noChangeArrowheads="1"/>
              </p:cNvSpPr>
              <p:nvPr/>
            </p:nvSpPr>
            <p:spPr bwMode="auto">
              <a:xfrm>
                <a:off x="0" y="748"/>
                <a:ext cx="20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 </a:t>
                </a:r>
              </a:p>
              <a:p>
                <a:pPr algn="ctr" eaLnBrk="0" hangingPunct="0">
                  <a:lnSpc>
                    <a:spcPct val="100000"/>
                  </a:lnSpc>
                </a:pPr>
                <a:endParaRPr lang="en-US" sz="1800" b="1">
                  <a:solidFill>
                    <a:schemeClr val="tx1"/>
                  </a:solidFill>
                </a:endParaRPr>
              </a:p>
            </p:txBody>
          </p:sp>
          <p:sp>
            <p:nvSpPr>
              <p:cNvPr id="173281" name="Rectangle 343"/>
              <p:cNvSpPr>
                <a:spLocks noChangeArrowheads="1"/>
              </p:cNvSpPr>
              <p:nvPr/>
            </p:nvSpPr>
            <p:spPr bwMode="auto">
              <a:xfrm>
                <a:off x="0" y="748"/>
                <a:ext cx="2074"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64" name="Group 346"/>
            <p:cNvGrpSpPr>
              <a:grpSpLocks/>
            </p:cNvGrpSpPr>
            <p:nvPr/>
          </p:nvGrpSpPr>
          <p:grpSpPr bwMode="auto">
            <a:xfrm>
              <a:off x="2161" y="748"/>
              <a:ext cx="1199" cy="173"/>
              <a:chOff x="2074" y="748"/>
              <a:chExt cx="1152" cy="403"/>
            </a:xfrm>
          </p:grpSpPr>
          <p:sp>
            <p:nvSpPr>
              <p:cNvPr id="173278" name="Rectangle 258"/>
              <p:cNvSpPr>
                <a:spLocks noChangeArrowheads="1"/>
              </p:cNvSpPr>
              <p:nvPr/>
            </p:nvSpPr>
            <p:spPr bwMode="auto">
              <a:xfrm>
                <a:off x="2074" y="748"/>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Perkataan pertama</a:t>
                </a:r>
                <a:endParaRPr lang="en-US" sz="1800" b="1">
                  <a:solidFill>
                    <a:schemeClr val="tx1"/>
                  </a:solidFill>
                </a:endParaRPr>
              </a:p>
            </p:txBody>
          </p:sp>
          <p:sp>
            <p:nvSpPr>
              <p:cNvPr id="173279" name="Rectangle 345"/>
              <p:cNvSpPr>
                <a:spLocks noChangeArrowheads="1"/>
              </p:cNvSpPr>
              <p:nvPr/>
            </p:nvSpPr>
            <p:spPr bwMode="auto">
              <a:xfrm>
                <a:off x="2074" y="748"/>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65" name="Group 348"/>
            <p:cNvGrpSpPr>
              <a:grpSpLocks/>
            </p:cNvGrpSpPr>
            <p:nvPr/>
          </p:nvGrpSpPr>
          <p:grpSpPr bwMode="auto">
            <a:xfrm>
              <a:off x="3360" y="748"/>
              <a:ext cx="1198" cy="173"/>
              <a:chOff x="3226" y="748"/>
              <a:chExt cx="1152" cy="403"/>
            </a:xfrm>
          </p:grpSpPr>
          <p:sp>
            <p:nvSpPr>
              <p:cNvPr id="173276" name="Rectangle 259"/>
              <p:cNvSpPr>
                <a:spLocks noChangeArrowheads="1"/>
              </p:cNvSpPr>
              <p:nvPr/>
            </p:nvSpPr>
            <p:spPr bwMode="auto">
              <a:xfrm>
                <a:off x="3226" y="748"/>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Perkataan kedua</a:t>
                </a:r>
                <a:endParaRPr lang="en-US" sz="1800" b="1">
                  <a:solidFill>
                    <a:schemeClr val="tx1"/>
                  </a:solidFill>
                </a:endParaRPr>
              </a:p>
            </p:txBody>
          </p:sp>
          <p:sp>
            <p:nvSpPr>
              <p:cNvPr id="173277" name="Rectangle 347"/>
              <p:cNvSpPr>
                <a:spLocks noChangeArrowheads="1"/>
              </p:cNvSpPr>
              <p:nvPr/>
            </p:nvSpPr>
            <p:spPr bwMode="auto">
              <a:xfrm>
                <a:off x="3226" y="748"/>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66" name="Group 350"/>
            <p:cNvGrpSpPr>
              <a:grpSpLocks/>
            </p:cNvGrpSpPr>
            <p:nvPr/>
          </p:nvGrpSpPr>
          <p:grpSpPr bwMode="auto">
            <a:xfrm>
              <a:off x="4558" y="748"/>
              <a:ext cx="1198" cy="173"/>
              <a:chOff x="4378" y="748"/>
              <a:chExt cx="1152" cy="403"/>
            </a:xfrm>
          </p:grpSpPr>
          <p:sp>
            <p:nvSpPr>
              <p:cNvPr id="173274" name="Rectangle 260"/>
              <p:cNvSpPr>
                <a:spLocks noChangeArrowheads="1"/>
              </p:cNvSpPr>
              <p:nvPr/>
            </p:nvSpPr>
            <p:spPr bwMode="auto">
              <a:xfrm>
                <a:off x="4378" y="748"/>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Perkataan ketiga</a:t>
                </a:r>
                <a:endParaRPr lang="en-US" sz="1800" b="1">
                  <a:solidFill>
                    <a:schemeClr val="tx1"/>
                  </a:solidFill>
                </a:endParaRPr>
              </a:p>
            </p:txBody>
          </p:sp>
          <p:sp>
            <p:nvSpPr>
              <p:cNvPr id="173275" name="Rectangle 349"/>
              <p:cNvSpPr>
                <a:spLocks noChangeArrowheads="1"/>
              </p:cNvSpPr>
              <p:nvPr/>
            </p:nvSpPr>
            <p:spPr bwMode="auto">
              <a:xfrm>
                <a:off x="4378" y="748"/>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67" name="Group 352"/>
            <p:cNvGrpSpPr>
              <a:grpSpLocks/>
            </p:cNvGrpSpPr>
            <p:nvPr/>
          </p:nvGrpSpPr>
          <p:grpSpPr bwMode="auto">
            <a:xfrm>
              <a:off x="4" y="928"/>
              <a:ext cx="2157" cy="173"/>
              <a:chOff x="0" y="1151"/>
              <a:chExt cx="2074" cy="403"/>
            </a:xfrm>
          </p:grpSpPr>
          <p:sp>
            <p:nvSpPr>
              <p:cNvPr id="173272" name="Rectangle 261"/>
              <p:cNvSpPr>
                <a:spLocks noChangeArrowheads="1"/>
              </p:cNvSpPr>
              <p:nvPr/>
            </p:nvSpPr>
            <p:spPr bwMode="auto">
              <a:xfrm>
                <a:off x="0" y="1151"/>
                <a:ext cx="20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800" b="1"/>
                  <a:t>1. Kekecewaannya pada sahabatnya</a:t>
                </a:r>
                <a:endParaRPr lang="en-US" sz="1800" b="1">
                  <a:solidFill>
                    <a:schemeClr val="tx1"/>
                  </a:solidFill>
                </a:endParaRPr>
              </a:p>
            </p:txBody>
          </p:sp>
          <p:sp>
            <p:nvSpPr>
              <p:cNvPr id="173273" name="Rectangle 351"/>
              <p:cNvSpPr>
                <a:spLocks noChangeArrowheads="1"/>
              </p:cNvSpPr>
              <p:nvPr/>
            </p:nvSpPr>
            <p:spPr bwMode="auto">
              <a:xfrm>
                <a:off x="0" y="1151"/>
                <a:ext cx="2074"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68" name="Group 354"/>
            <p:cNvGrpSpPr>
              <a:grpSpLocks/>
            </p:cNvGrpSpPr>
            <p:nvPr/>
          </p:nvGrpSpPr>
          <p:grpSpPr bwMode="auto">
            <a:xfrm>
              <a:off x="2161" y="928"/>
              <a:ext cx="1199" cy="173"/>
              <a:chOff x="2074" y="1151"/>
              <a:chExt cx="1152" cy="403"/>
            </a:xfrm>
          </p:grpSpPr>
          <p:sp>
            <p:nvSpPr>
              <p:cNvPr id="173270" name="Rectangle 262"/>
              <p:cNvSpPr>
                <a:spLocks noChangeArrowheads="1"/>
              </p:cNvSpPr>
              <p:nvPr/>
            </p:nvSpPr>
            <p:spPr bwMode="auto">
              <a:xfrm>
                <a:off x="2074" y="1151"/>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6:14-30</a:t>
                </a:r>
                <a:endParaRPr lang="en-US" sz="1800" b="1">
                  <a:solidFill>
                    <a:schemeClr val="tx1"/>
                  </a:solidFill>
                </a:endParaRPr>
              </a:p>
            </p:txBody>
          </p:sp>
          <p:sp>
            <p:nvSpPr>
              <p:cNvPr id="173271" name="Rectangle 353"/>
              <p:cNvSpPr>
                <a:spLocks noChangeArrowheads="1"/>
              </p:cNvSpPr>
              <p:nvPr/>
            </p:nvSpPr>
            <p:spPr bwMode="auto">
              <a:xfrm>
                <a:off x="2074" y="1151"/>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69" name="Group 356"/>
            <p:cNvGrpSpPr>
              <a:grpSpLocks/>
            </p:cNvGrpSpPr>
            <p:nvPr/>
          </p:nvGrpSpPr>
          <p:grpSpPr bwMode="auto">
            <a:xfrm>
              <a:off x="3360" y="928"/>
              <a:ext cx="1198" cy="173"/>
              <a:chOff x="3226" y="1151"/>
              <a:chExt cx="1152" cy="403"/>
            </a:xfrm>
          </p:grpSpPr>
          <p:sp>
            <p:nvSpPr>
              <p:cNvPr id="173268" name="Rectangle 263"/>
              <p:cNvSpPr>
                <a:spLocks noChangeArrowheads="1"/>
              </p:cNvSpPr>
              <p:nvPr/>
            </p:nvSpPr>
            <p:spPr bwMode="auto">
              <a:xfrm>
                <a:off x="3226" y="1151"/>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a:t>
                </a:r>
                <a:endParaRPr lang="en-US" sz="1800" b="1">
                  <a:solidFill>
                    <a:schemeClr val="tx1"/>
                  </a:solidFill>
                </a:endParaRPr>
              </a:p>
            </p:txBody>
          </p:sp>
          <p:sp>
            <p:nvSpPr>
              <p:cNvPr id="173269" name="Rectangle 355"/>
              <p:cNvSpPr>
                <a:spLocks noChangeArrowheads="1"/>
              </p:cNvSpPr>
              <p:nvPr/>
            </p:nvSpPr>
            <p:spPr bwMode="auto">
              <a:xfrm>
                <a:off x="3226" y="1151"/>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70" name="Group 358"/>
            <p:cNvGrpSpPr>
              <a:grpSpLocks/>
            </p:cNvGrpSpPr>
            <p:nvPr/>
          </p:nvGrpSpPr>
          <p:grpSpPr bwMode="auto">
            <a:xfrm>
              <a:off x="4558" y="928"/>
              <a:ext cx="1198" cy="173"/>
              <a:chOff x="4378" y="1151"/>
              <a:chExt cx="1152" cy="403"/>
            </a:xfrm>
          </p:grpSpPr>
          <p:sp>
            <p:nvSpPr>
              <p:cNvPr id="173266" name="Rectangle 264"/>
              <p:cNvSpPr>
                <a:spLocks noChangeArrowheads="1"/>
              </p:cNvSpPr>
              <p:nvPr/>
            </p:nvSpPr>
            <p:spPr bwMode="auto">
              <a:xfrm>
                <a:off x="4378" y="1151"/>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12:1-3; 13:1-12</a:t>
                </a:r>
                <a:endParaRPr lang="en-US" sz="1800" b="1">
                  <a:solidFill>
                    <a:schemeClr val="tx1"/>
                  </a:solidFill>
                </a:endParaRPr>
              </a:p>
            </p:txBody>
          </p:sp>
          <p:sp>
            <p:nvSpPr>
              <p:cNvPr id="173267" name="Rectangle 357"/>
              <p:cNvSpPr>
                <a:spLocks noChangeArrowheads="1"/>
              </p:cNvSpPr>
              <p:nvPr/>
            </p:nvSpPr>
            <p:spPr bwMode="auto">
              <a:xfrm>
                <a:off x="4378" y="1151"/>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71" name="Group 360"/>
            <p:cNvGrpSpPr>
              <a:grpSpLocks/>
            </p:cNvGrpSpPr>
            <p:nvPr/>
          </p:nvGrpSpPr>
          <p:grpSpPr bwMode="auto">
            <a:xfrm>
              <a:off x="4" y="1098"/>
              <a:ext cx="2157" cy="173"/>
              <a:chOff x="0" y="1554"/>
              <a:chExt cx="2074" cy="403"/>
            </a:xfrm>
          </p:grpSpPr>
          <p:sp>
            <p:nvSpPr>
              <p:cNvPr id="173264" name="Rectangle 265"/>
              <p:cNvSpPr>
                <a:spLocks noChangeArrowheads="1"/>
              </p:cNvSpPr>
              <p:nvPr/>
            </p:nvSpPr>
            <p:spPr bwMode="auto">
              <a:xfrm>
                <a:off x="0" y="1554"/>
                <a:ext cx="20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800" b="1" dirty="0"/>
                  <a:t>2</a:t>
                </a:r>
                <a:r>
                  <a:rPr lang="en-US" sz="1800" b="1"/>
                  <a:t>. Pernyataan akan kebesaran Allah</a:t>
                </a:r>
                <a:endParaRPr lang="en-US" sz="1800" b="1" dirty="0">
                  <a:solidFill>
                    <a:schemeClr val="tx1"/>
                  </a:solidFill>
                </a:endParaRPr>
              </a:p>
            </p:txBody>
          </p:sp>
          <p:sp>
            <p:nvSpPr>
              <p:cNvPr id="173265" name="Rectangle 359"/>
              <p:cNvSpPr>
                <a:spLocks noChangeArrowheads="1"/>
              </p:cNvSpPr>
              <p:nvPr/>
            </p:nvSpPr>
            <p:spPr bwMode="auto">
              <a:xfrm>
                <a:off x="0" y="1554"/>
                <a:ext cx="2074"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72" name="Group 362"/>
            <p:cNvGrpSpPr>
              <a:grpSpLocks/>
            </p:cNvGrpSpPr>
            <p:nvPr/>
          </p:nvGrpSpPr>
          <p:grpSpPr bwMode="auto">
            <a:xfrm>
              <a:off x="2161" y="1098"/>
              <a:ext cx="1199" cy="173"/>
              <a:chOff x="2074" y="1554"/>
              <a:chExt cx="1152" cy="403"/>
            </a:xfrm>
          </p:grpSpPr>
          <p:sp>
            <p:nvSpPr>
              <p:cNvPr id="173262" name="Rectangle 266"/>
              <p:cNvSpPr>
                <a:spLocks noChangeArrowheads="1"/>
              </p:cNvSpPr>
              <p:nvPr/>
            </p:nvSpPr>
            <p:spPr bwMode="auto">
              <a:xfrm>
                <a:off x="2074" y="1554"/>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 </a:t>
                </a:r>
                <a:endParaRPr lang="en-US" sz="1800" b="1">
                  <a:solidFill>
                    <a:schemeClr val="tx1"/>
                  </a:solidFill>
                </a:endParaRPr>
              </a:p>
            </p:txBody>
          </p:sp>
          <p:sp>
            <p:nvSpPr>
              <p:cNvPr id="173263" name="Rectangle 361"/>
              <p:cNvSpPr>
                <a:spLocks noChangeArrowheads="1"/>
              </p:cNvSpPr>
              <p:nvPr/>
            </p:nvSpPr>
            <p:spPr bwMode="auto">
              <a:xfrm>
                <a:off x="2074" y="1554"/>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73" name="Group 364"/>
            <p:cNvGrpSpPr>
              <a:grpSpLocks/>
            </p:cNvGrpSpPr>
            <p:nvPr/>
          </p:nvGrpSpPr>
          <p:grpSpPr bwMode="auto">
            <a:xfrm>
              <a:off x="3360" y="1098"/>
              <a:ext cx="1198" cy="173"/>
              <a:chOff x="3226" y="1554"/>
              <a:chExt cx="1152" cy="403"/>
            </a:xfrm>
          </p:grpSpPr>
          <p:sp>
            <p:nvSpPr>
              <p:cNvPr id="173260" name="Rectangle 267"/>
              <p:cNvSpPr>
                <a:spLocks noChangeArrowheads="1"/>
              </p:cNvSpPr>
              <p:nvPr/>
            </p:nvSpPr>
            <p:spPr bwMode="auto">
              <a:xfrm>
                <a:off x="3226" y="1554"/>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9:1-12</a:t>
                </a:r>
                <a:endParaRPr lang="en-US" sz="1800" b="1">
                  <a:solidFill>
                    <a:schemeClr val="tx1"/>
                  </a:solidFill>
                </a:endParaRPr>
              </a:p>
            </p:txBody>
          </p:sp>
          <p:sp>
            <p:nvSpPr>
              <p:cNvPr id="173261" name="Rectangle 363"/>
              <p:cNvSpPr>
                <a:spLocks noChangeArrowheads="1"/>
              </p:cNvSpPr>
              <p:nvPr/>
            </p:nvSpPr>
            <p:spPr bwMode="auto">
              <a:xfrm>
                <a:off x="3226" y="1554"/>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74" name="Group 366"/>
            <p:cNvGrpSpPr>
              <a:grpSpLocks/>
            </p:cNvGrpSpPr>
            <p:nvPr/>
          </p:nvGrpSpPr>
          <p:grpSpPr bwMode="auto">
            <a:xfrm>
              <a:off x="4558" y="1098"/>
              <a:ext cx="1198" cy="173"/>
              <a:chOff x="4378" y="1554"/>
              <a:chExt cx="1152" cy="403"/>
            </a:xfrm>
          </p:grpSpPr>
          <p:sp>
            <p:nvSpPr>
              <p:cNvPr id="173258" name="Rectangle 268"/>
              <p:cNvSpPr>
                <a:spLocks noChangeArrowheads="1"/>
              </p:cNvSpPr>
              <p:nvPr/>
            </p:nvSpPr>
            <p:spPr bwMode="auto">
              <a:xfrm>
                <a:off x="4378" y="1554"/>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12:7-25</a:t>
                </a:r>
                <a:endParaRPr lang="en-US" sz="1800" b="1">
                  <a:solidFill>
                    <a:schemeClr val="tx1"/>
                  </a:solidFill>
                </a:endParaRPr>
              </a:p>
            </p:txBody>
          </p:sp>
          <p:sp>
            <p:nvSpPr>
              <p:cNvPr id="173259" name="Rectangle 365"/>
              <p:cNvSpPr>
                <a:spLocks noChangeArrowheads="1"/>
              </p:cNvSpPr>
              <p:nvPr/>
            </p:nvSpPr>
            <p:spPr bwMode="auto">
              <a:xfrm>
                <a:off x="4378" y="1554"/>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75" name="Group 368"/>
            <p:cNvGrpSpPr>
              <a:grpSpLocks/>
            </p:cNvGrpSpPr>
            <p:nvPr/>
          </p:nvGrpSpPr>
          <p:grpSpPr bwMode="auto">
            <a:xfrm>
              <a:off x="4" y="1268"/>
              <a:ext cx="2157" cy="173"/>
              <a:chOff x="0" y="1957"/>
              <a:chExt cx="2074" cy="403"/>
            </a:xfrm>
          </p:grpSpPr>
          <p:sp>
            <p:nvSpPr>
              <p:cNvPr id="173256" name="Rectangle 269"/>
              <p:cNvSpPr>
                <a:spLocks noChangeArrowheads="1"/>
              </p:cNvSpPr>
              <p:nvPr/>
            </p:nvSpPr>
            <p:spPr bwMode="auto">
              <a:xfrm>
                <a:off x="0" y="1957"/>
                <a:ext cx="20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800" b="1" dirty="0"/>
                  <a:t>3</a:t>
                </a:r>
                <a:r>
                  <a:rPr lang="en-US" sz="1800" b="1"/>
                  <a:t>. Kekecewaan akan jalan Allah </a:t>
                </a:r>
                <a:endParaRPr lang="en-US" sz="1800" b="1" dirty="0">
                  <a:solidFill>
                    <a:schemeClr val="tx1"/>
                  </a:solidFill>
                </a:endParaRPr>
              </a:p>
            </p:txBody>
          </p:sp>
          <p:sp>
            <p:nvSpPr>
              <p:cNvPr id="173257" name="Rectangle 367"/>
              <p:cNvSpPr>
                <a:spLocks noChangeArrowheads="1"/>
              </p:cNvSpPr>
              <p:nvPr/>
            </p:nvSpPr>
            <p:spPr bwMode="auto">
              <a:xfrm>
                <a:off x="0" y="1957"/>
                <a:ext cx="2074"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76" name="Group 370"/>
            <p:cNvGrpSpPr>
              <a:grpSpLocks/>
            </p:cNvGrpSpPr>
            <p:nvPr/>
          </p:nvGrpSpPr>
          <p:grpSpPr bwMode="auto">
            <a:xfrm>
              <a:off x="2161" y="1268"/>
              <a:ext cx="1199" cy="173"/>
              <a:chOff x="2074" y="1957"/>
              <a:chExt cx="1152" cy="403"/>
            </a:xfrm>
          </p:grpSpPr>
          <p:sp>
            <p:nvSpPr>
              <p:cNvPr id="173254" name="Rectangle 270"/>
              <p:cNvSpPr>
                <a:spLocks noChangeArrowheads="1"/>
              </p:cNvSpPr>
              <p:nvPr/>
            </p:nvSpPr>
            <p:spPr bwMode="auto">
              <a:xfrm>
                <a:off x="2074" y="1957"/>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7:11-19</a:t>
                </a:r>
                <a:endParaRPr lang="en-US" sz="1800" b="1">
                  <a:solidFill>
                    <a:schemeClr val="tx1"/>
                  </a:solidFill>
                </a:endParaRPr>
              </a:p>
            </p:txBody>
          </p:sp>
          <p:sp>
            <p:nvSpPr>
              <p:cNvPr id="173255" name="Rectangle 369"/>
              <p:cNvSpPr>
                <a:spLocks noChangeArrowheads="1"/>
              </p:cNvSpPr>
              <p:nvPr/>
            </p:nvSpPr>
            <p:spPr bwMode="auto">
              <a:xfrm>
                <a:off x="2074" y="1957"/>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77" name="Group 372"/>
            <p:cNvGrpSpPr>
              <a:grpSpLocks/>
            </p:cNvGrpSpPr>
            <p:nvPr/>
          </p:nvGrpSpPr>
          <p:grpSpPr bwMode="auto">
            <a:xfrm>
              <a:off x="3360" y="1268"/>
              <a:ext cx="1198" cy="173"/>
              <a:chOff x="3226" y="1957"/>
              <a:chExt cx="1152" cy="403"/>
            </a:xfrm>
          </p:grpSpPr>
          <p:sp>
            <p:nvSpPr>
              <p:cNvPr id="173252" name="Rectangle 271"/>
              <p:cNvSpPr>
                <a:spLocks noChangeArrowheads="1"/>
              </p:cNvSpPr>
              <p:nvPr/>
            </p:nvSpPr>
            <p:spPr bwMode="auto">
              <a:xfrm>
                <a:off x="3226" y="1957"/>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9:13–10:17</a:t>
                </a:r>
                <a:endParaRPr lang="en-US" sz="1800" b="1">
                  <a:solidFill>
                    <a:schemeClr val="tx1"/>
                  </a:solidFill>
                </a:endParaRPr>
              </a:p>
            </p:txBody>
          </p:sp>
          <p:sp>
            <p:nvSpPr>
              <p:cNvPr id="173253" name="Rectangle 371"/>
              <p:cNvSpPr>
                <a:spLocks noChangeArrowheads="1"/>
              </p:cNvSpPr>
              <p:nvPr/>
            </p:nvSpPr>
            <p:spPr bwMode="auto">
              <a:xfrm>
                <a:off x="3226" y="1957"/>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78" name="Group 374"/>
            <p:cNvGrpSpPr>
              <a:grpSpLocks/>
            </p:cNvGrpSpPr>
            <p:nvPr/>
          </p:nvGrpSpPr>
          <p:grpSpPr bwMode="auto">
            <a:xfrm>
              <a:off x="4558" y="1268"/>
              <a:ext cx="1198" cy="173"/>
              <a:chOff x="4378" y="1957"/>
              <a:chExt cx="1152" cy="403"/>
            </a:xfrm>
          </p:grpSpPr>
          <p:sp>
            <p:nvSpPr>
              <p:cNvPr id="173250" name="Rectangle 272"/>
              <p:cNvSpPr>
                <a:spLocks noChangeArrowheads="1"/>
              </p:cNvSpPr>
              <p:nvPr/>
            </p:nvSpPr>
            <p:spPr bwMode="auto">
              <a:xfrm>
                <a:off x="4378" y="1957"/>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12:4-6</a:t>
                </a:r>
                <a:endParaRPr lang="en-US" sz="1800" b="1">
                  <a:solidFill>
                    <a:schemeClr val="tx1"/>
                  </a:solidFill>
                </a:endParaRPr>
              </a:p>
            </p:txBody>
          </p:sp>
          <p:sp>
            <p:nvSpPr>
              <p:cNvPr id="173251" name="Rectangle 373"/>
              <p:cNvSpPr>
                <a:spLocks noChangeArrowheads="1"/>
              </p:cNvSpPr>
              <p:nvPr/>
            </p:nvSpPr>
            <p:spPr bwMode="auto">
              <a:xfrm>
                <a:off x="4378" y="1957"/>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79" name="Group 376"/>
            <p:cNvGrpSpPr>
              <a:grpSpLocks/>
            </p:cNvGrpSpPr>
            <p:nvPr/>
          </p:nvGrpSpPr>
          <p:grpSpPr bwMode="auto">
            <a:xfrm>
              <a:off x="4" y="1438"/>
              <a:ext cx="2157" cy="173"/>
              <a:chOff x="0" y="2360"/>
              <a:chExt cx="2074" cy="403"/>
            </a:xfrm>
          </p:grpSpPr>
          <p:sp>
            <p:nvSpPr>
              <p:cNvPr id="173248" name="Rectangle 273"/>
              <p:cNvSpPr>
                <a:spLocks noChangeArrowheads="1"/>
              </p:cNvSpPr>
              <p:nvPr/>
            </p:nvSpPr>
            <p:spPr bwMode="auto">
              <a:xfrm>
                <a:off x="0" y="2360"/>
                <a:ext cx="20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300" b="1"/>
                  <a:t>4. Keputusasaan akan hidup (keinginan untuk mati)</a:t>
                </a:r>
                <a:endParaRPr lang="en-US" sz="1300" b="1">
                  <a:solidFill>
                    <a:schemeClr val="tx1"/>
                  </a:solidFill>
                </a:endParaRPr>
              </a:p>
            </p:txBody>
          </p:sp>
          <p:sp>
            <p:nvSpPr>
              <p:cNvPr id="173249" name="Rectangle 375"/>
              <p:cNvSpPr>
                <a:spLocks noChangeArrowheads="1"/>
              </p:cNvSpPr>
              <p:nvPr/>
            </p:nvSpPr>
            <p:spPr bwMode="auto">
              <a:xfrm>
                <a:off x="0" y="2360"/>
                <a:ext cx="2074"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80" name="Group 378"/>
            <p:cNvGrpSpPr>
              <a:grpSpLocks/>
            </p:cNvGrpSpPr>
            <p:nvPr/>
          </p:nvGrpSpPr>
          <p:grpSpPr bwMode="auto">
            <a:xfrm>
              <a:off x="2161" y="1438"/>
              <a:ext cx="1199" cy="173"/>
              <a:chOff x="2074" y="2360"/>
              <a:chExt cx="1152" cy="403"/>
            </a:xfrm>
          </p:grpSpPr>
          <p:sp>
            <p:nvSpPr>
              <p:cNvPr id="173246" name="Rectangle 274"/>
              <p:cNvSpPr>
                <a:spLocks noChangeArrowheads="1"/>
              </p:cNvSpPr>
              <p:nvPr/>
            </p:nvSpPr>
            <p:spPr bwMode="auto">
              <a:xfrm>
                <a:off x="2074" y="2360"/>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6:8-13; 7:1-10</a:t>
                </a:r>
                <a:endParaRPr lang="en-US" sz="1800" b="1">
                  <a:solidFill>
                    <a:schemeClr val="tx1"/>
                  </a:solidFill>
                </a:endParaRPr>
              </a:p>
            </p:txBody>
          </p:sp>
          <p:sp>
            <p:nvSpPr>
              <p:cNvPr id="173247" name="Rectangle 377"/>
              <p:cNvSpPr>
                <a:spLocks noChangeArrowheads="1"/>
              </p:cNvSpPr>
              <p:nvPr/>
            </p:nvSpPr>
            <p:spPr bwMode="auto">
              <a:xfrm>
                <a:off x="2074" y="2360"/>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81" name="Group 380"/>
            <p:cNvGrpSpPr>
              <a:grpSpLocks/>
            </p:cNvGrpSpPr>
            <p:nvPr/>
          </p:nvGrpSpPr>
          <p:grpSpPr bwMode="auto">
            <a:xfrm>
              <a:off x="3360" y="1438"/>
              <a:ext cx="1198" cy="173"/>
              <a:chOff x="3226" y="2360"/>
              <a:chExt cx="1152" cy="403"/>
            </a:xfrm>
          </p:grpSpPr>
          <p:sp>
            <p:nvSpPr>
              <p:cNvPr id="173244" name="Rectangle 275"/>
              <p:cNvSpPr>
                <a:spLocks noChangeArrowheads="1"/>
              </p:cNvSpPr>
              <p:nvPr/>
            </p:nvSpPr>
            <p:spPr bwMode="auto">
              <a:xfrm>
                <a:off x="3226" y="2360"/>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10:18-22</a:t>
                </a:r>
                <a:endParaRPr lang="en-US" sz="1800" b="1">
                  <a:solidFill>
                    <a:schemeClr val="tx1"/>
                  </a:solidFill>
                </a:endParaRPr>
              </a:p>
            </p:txBody>
          </p:sp>
          <p:sp>
            <p:nvSpPr>
              <p:cNvPr id="173245" name="Rectangle 379"/>
              <p:cNvSpPr>
                <a:spLocks noChangeArrowheads="1"/>
              </p:cNvSpPr>
              <p:nvPr/>
            </p:nvSpPr>
            <p:spPr bwMode="auto">
              <a:xfrm>
                <a:off x="3226" y="2360"/>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82" name="Group 382"/>
            <p:cNvGrpSpPr>
              <a:grpSpLocks/>
            </p:cNvGrpSpPr>
            <p:nvPr/>
          </p:nvGrpSpPr>
          <p:grpSpPr bwMode="auto">
            <a:xfrm>
              <a:off x="4558" y="1438"/>
              <a:ext cx="1198" cy="173"/>
              <a:chOff x="4378" y="2360"/>
              <a:chExt cx="1152" cy="403"/>
            </a:xfrm>
          </p:grpSpPr>
          <p:sp>
            <p:nvSpPr>
              <p:cNvPr id="173242" name="Rectangle 276"/>
              <p:cNvSpPr>
                <a:spLocks noChangeArrowheads="1"/>
              </p:cNvSpPr>
              <p:nvPr/>
            </p:nvSpPr>
            <p:spPr bwMode="auto">
              <a:xfrm>
                <a:off x="4378" y="2360"/>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chapter 14</a:t>
                </a:r>
                <a:endParaRPr lang="en-US" sz="1800" b="1">
                  <a:solidFill>
                    <a:schemeClr val="tx1"/>
                  </a:solidFill>
                </a:endParaRPr>
              </a:p>
            </p:txBody>
          </p:sp>
          <p:sp>
            <p:nvSpPr>
              <p:cNvPr id="173243" name="Rectangle 381"/>
              <p:cNvSpPr>
                <a:spLocks noChangeArrowheads="1"/>
              </p:cNvSpPr>
              <p:nvPr/>
            </p:nvSpPr>
            <p:spPr bwMode="auto">
              <a:xfrm>
                <a:off x="4378" y="2360"/>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83" name="Group 384"/>
            <p:cNvGrpSpPr>
              <a:grpSpLocks/>
            </p:cNvGrpSpPr>
            <p:nvPr/>
          </p:nvGrpSpPr>
          <p:grpSpPr bwMode="auto">
            <a:xfrm>
              <a:off x="4" y="1612"/>
              <a:ext cx="2157" cy="173"/>
              <a:chOff x="0" y="2763"/>
              <a:chExt cx="2074" cy="403"/>
            </a:xfrm>
          </p:grpSpPr>
          <p:sp>
            <p:nvSpPr>
              <p:cNvPr id="173240" name="Rectangle 277"/>
              <p:cNvSpPr>
                <a:spLocks noChangeArrowheads="1"/>
              </p:cNvSpPr>
              <p:nvPr/>
            </p:nvSpPr>
            <p:spPr bwMode="auto">
              <a:xfrm>
                <a:off x="0" y="2763"/>
                <a:ext cx="20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600" b="1"/>
                  <a:t>5. Keinginan untuk bertahan bersama Allah</a:t>
                </a:r>
                <a:endParaRPr lang="en-US" sz="1600" b="1">
                  <a:solidFill>
                    <a:schemeClr val="tx1"/>
                  </a:solidFill>
                </a:endParaRPr>
              </a:p>
            </p:txBody>
          </p:sp>
          <p:sp>
            <p:nvSpPr>
              <p:cNvPr id="173241" name="Rectangle 383"/>
              <p:cNvSpPr>
                <a:spLocks noChangeArrowheads="1"/>
              </p:cNvSpPr>
              <p:nvPr/>
            </p:nvSpPr>
            <p:spPr bwMode="auto">
              <a:xfrm>
                <a:off x="0" y="2763"/>
                <a:ext cx="2074"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84" name="Group 386"/>
            <p:cNvGrpSpPr>
              <a:grpSpLocks/>
            </p:cNvGrpSpPr>
            <p:nvPr/>
          </p:nvGrpSpPr>
          <p:grpSpPr bwMode="auto">
            <a:xfrm>
              <a:off x="2161" y="1612"/>
              <a:ext cx="1199" cy="173"/>
              <a:chOff x="2074" y="2763"/>
              <a:chExt cx="1152" cy="403"/>
            </a:xfrm>
          </p:grpSpPr>
          <p:sp>
            <p:nvSpPr>
              <p:cNvPr id="173238" name="Rectangle 278"/>
              <p:cNvSpPr>
                <a:spLocks noChangeArrowheads="1"/>
              </p:cNvSpPr>
              <p:nvPr/>
            </p:nvSpPr>
            <p:spPr bwMode="auto">
              <a:xfrm>
                <a:off x="2074" y="2763"/>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7:20-21</a:t>
                </a:r>
                <a:endParaRPr lang="en-US" sz="1800" b="1">
                  <a:solidFill>
                    <a:schemeClr val="tx1"/>
                  </a:solidFill>
                </a:endParaRPr>
              </a:p>
            </p:txBody>
          </p:sp>
          <p:sp>
            <p:nvSpPr>
              <p:cNvPr id="173239" name="Rectangle 385"/>
              <p:cNvSpPr>
                <a:spLocks noChangeArrowheads="1"/>
              </p:cNvSpPr>
              <p:nvPr/>
            </p:nvSpPr>
            <p:spPr bwMode="auto">
              <a:xfrm>
                <a:off x="2074" y="2763"/>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85" name="Group 388"/>
            <p:cNvGrpSpPr>
              <a:grpSpLocks/>
            </p:cNvGrpSpPr>
            <p:nvPr/>
          </p:nvGrpSpPr>
          <p:grpSpPr bwMode="auto">
            <a:xfrm>
              <a:off x="3360" y="1612"/>
              <a:ext cx="1198" cy="173"/>
              <a:chOff x="3226" y="2763"/>
              <a:chExt cx="1152" cy="403"/>
            </a:xfrm>
          </p:grpSpPr>
          <p:sp>
            <p:nvSpPr>
              <p:cNvPr id="173236" name="Rectangle 279"/>
              <p:cNvSpPr>
                <a:spLocks noChangeArrowheads="1"/>
              </p:cNvSpPr>
              <p:nvPr/>
            </p:nvSpPr>
            <p:spPr bwMode="auto">
              <a:xfrm>
                <a:off x="3226" y="2763"/>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eaLnBrk="0" hangingPunct="0">
                  <a:lnSpc>
                    <a:spcPct val="100000"/>
                  </a:lnSpc>
                </a:pPr>
                <a:r>
                  <a:rPr lang="en-US" sz="1800" b="1">
                    <a:solidFill>
                      <a:schemeClr val="tx1"/>
                    </a:solidFill>
                  </a:rPr>
                  <a:t>-</a:t>
                </a:r>
              </a:p>
            </p:txBody>
          </p:sp>
          <p:sp>
            <p:nvSpPr>
              <p:cNvPr id="173237" name="Rectangle 387"/>
              <p:cNvSpPr>
                <a:spLocks noChangeArrowheads="1"/>
              </p:cNvSpPr>
              <p:nvPr/>
            </p:nvSpPr>
            <p:spPr bwMode="auto">
              <a:xfrm>
                <a:off x="3226" y="2763"/>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86" name="Group 390"/>
            <p:cNvGrpSpPr>
              <a:grpSpLocks/>
            </p:cNvGrpSpPr>
            <p:nvPr/>
          </p:nvGrpSpPr>
          <p:grpSpPr bwMode="auto">
            <a:xfrm>
              <a:off x="4558" y="1612"/>
              <a:ext cx="1198" cy="173"/>
              <a:chOff x="4378" y="2763"/>
              <a:chExt cx="1152" cy="403"/>
            </a:xfrm>
          </p:grpSpPr>
          <p:sp>
            <p:nvSpPr>
              <p:cNvPr id="173234" name="Rectangle 280"/>
              <p:cNvSpPr>
                <a:spLocks noChangeArrowheads="1"/>
              </p:cNvSpPr>
              <p:nvPr/>
            </p:nvSpPr>
            <p:spPr bwMode="auto">
              <a:xfrm>
                <a:off x="4378" y="2763"/>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13:13-19</a:t>
                </a:r>
                <a:endParaRPr lang="en-US" sz="1800" b="1">
                  <a:solidFill>
                    <a:schemeClr val="tx1"/>
                  </a:solidFill>
                </a:endParaRPr>
              </a:p>
            </p:txBody>
          </p:sp>
          <p:sp>
            <p:nvSpPr>
              <p:cNvPr id="173235" name="Rectangle 389"/>
              <p:cNvSpPr>
                <a:spLocks noChangeArrowheads="1"/>
              </p:cNvSpPr>
              <p:nvPr/>
            </p:nvSpPr>
            <p:spPr bwMode="auto">
              <a:xfrm>
                <a:off x="4378" y="2763"/>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87" name="Group 392"/>
            <p:cNvGrpSpPr>
              <a:grpSpLocks/>
            </p:cNvGrpSpPr>
            <p:nvPr/>
          </p:nvGrpSpPr>
          <p:grpSpPr bwMode="auto">
            <a:xfrm>
              <a:off x="4" y="1785"/>
              <a:ext cx="2157" cy="173"/>
              <a:chOff x="0" y="3166"/>
              <a:chExt cx="2074" cy="403"/>
            </a:xfrm>
          </p:grpSpPr>
          <p:sp>
            <p:nvSpPr>
              <p:cNvPr id="173232" name="Rectangle 281"/>
              <p:cNvSpPr>
                <a:spLocks noChangeArrowheads="1"/>
              </p:cNvSpPr>
              <p:nvPr/>
            </p:nvSpPr>
            <p:spPr bwMode="auto">
              <a:xfrm>
                <a:off x="0" y="3166"/>
                <a:ext cx="20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 </a:t>
                </a:r>
              </a:p>
              <a:p>
                <a:pPr algn="ctr" eaLnBrk="0" hangingPunct="0">
                  <a:lnSpc>
                    <a:spcPct val="100000"/>
                  </a:lnSpc>
                </a:pPr>
                <a:endParaRPr lang="en-US" sz="1800" b="1">
                  <a:solidFill>
                    <a:schemeClr val="tx1"/>
                  </a:solidFill>
                </a:endParaRPr>
              </a:p>
            </p:txBody>
          </p:sp>
          <p:sp>
            <p:nvSpPr>
              <p:cNvPr id="173233" name="Rectangle 391"/>
              <p:cNvSpPr>
                <a:spLocks noChangeArrowheads="1"/>
              </p:cNvSpPr>
              <p:nvPr/>
            </p:nvSpPr>
            <p:spPr bwMode="auto">
              <a:xfrm>
                <a:off x="0" y="3166"/>
                <a:ext cx="2074"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88" name="Group 396"/>
            <p:cNvGrpSpPr>
              <a:grpSpLocks/>
            </p:cNvGrpSpPr>
            <p:nvPr/>
          </p:nvGrpSpPr>
          <p:grpSpPr bwMode="auto">
            <a:xfrm>
              <a:off x="2127" y="1785"/>
              <a:ext cx="3667" cy="173"/>
              <a:chOff x="3214" y="3166"/>
              <a:chExt cx="1176" cy="403"/>
            </a:xfrm>
          </p:grpSpPr>
          <p:sp>
            <p:nvSpPr>
              <p:cNvPr id="173230" name="Rectangle 283"/>
              <p:cNvSpPr>
                <a:spLocks noChangeArrowheads="1"/>
              </p:cNvSpPr>
              <p:nvPr/>
            </p:nvSpPr>
            <p:spPr bwMode="auto">
              <a:xfrm>
                <a:off x="3214" y="3166"/>
                <a:ext cx="117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Putaran kedua dalam perkataan</a:t>
                </a:r>
                <a:endParaRPr lang="en-US" sz="1800" b="1">
                  <a:solidFill>
                    <a:schemeClr val="tx1"/>
                  </a:solidFill>
                </a:endParaRPr>
              </a:p>
            </p:txBody>
          </p:sp>
          <p:sp>
            <p:nvSpPr>
              <p:cNvPr id="173231" name="Rectangle 395"/>
              <p:cNvSpPr>
                <a:spLocks noChangeArrowheads="1"/>
              </p:cNvSpPr>
              <p:nvPr/>
            </p:nvSpPr>
            <p:spPr bwMode="auto">
              <a:xfrm>
                <a:off x="3226" y="3166"/>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89" name="Group 400"/>
            <p:cNvGrpSpPr>
              <a:grpSpLocks/>
            </p:cNvGrpSpPr>
            <p:nvPr/>
          </p:nvGrpSpPr>
          <p:grpSpPr bwMode="auto">
            <a:xfrm>
              <a:off x="4" y="1957"/>
              <a:ext cx="2157" cy="173"/>
              <a:chOff x="0" y="3569"/>
              <a:chExt cx="2074" cy="403"/>
            </a:xfrm>
          </p:grpSpPr>
          <p:sp>
            <p:nvSpPr>
              <p:cNvPr id="173228" name="Rectangle 285"/>
              <p:cNvSpPr>
                <a:spLocks noChangeArrowheads="1"/>
              </p:cNvSpPr>
              <p:nvPr/>
            </p:nvSpPr>
            <p:spPr bwMode="auto">
              <a:xfrm>
                <a:off x="0" y="3569"/>
                <a:ext cx="20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 </a:t>
                </a:r>
              </a:p>
              <a:p>
                <a:pPr algn="ctr" eaLnBrk="0" hangingPunct="0">
                  <a:lnSpc>
                    <a:spcPct val="100000"/>
                  </a:lnSpc>
                </a:pPr>
                <a:endParaRPr lang="en-US" sz="1800" b="1">
                  <a:solidFill>
                    <a:schemeClr val="tx1"/>
                  </a:solidFill>
                </a:endParaRPr>
              </a:p>
            </p:txBody>
          </p:sp>
          <p:sp>
            <p:nvSpPr>
              <p:cNvPr id="173229" name="Rectangle 399"/>
              <p:cNvSpPr>
                <a:spLocks noChangeArrowheads="1"/>
              </p:cNvSpPr>
              <p:nvPr/>
            </p:nvSpPr>
            <p:spPr bwMode="auto">
              <a:xfrm>
                <a:off x="0" y="3569"/>
                <a:ext cx="2074"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90" name="Group 402"/>
            <p:cNvGrpSpPr>
              <a:grpSpLocks/>
            </p:cNvGrpSpPr>
            <p:nvPr/>
          </p:nvGrpSpPr>
          <p:grpSpPr bwMode="auto">
            <a:xfrm>
              <a:off x="2161" y="1957"/>
              <a:ext cx="1199" cy="173"/>
              <a:chOff x="2074" y="3569"/>
              <a:chExt cx="1152" cy="403"/>
            </a:xfrm>
          </p:grpSpPr>
          <p:sp>
            <p:nvSpPr>
              <p:cNvPr id="173226" name="Rectangle 286"/>
              <p:cNvSpPr>
                <a:spLocks noChangeArrowheads="1"/>
              </p:cNvSpPr>
              <p:nvPr/>
            </p:nvSpPr>
            <p:spPr bwMode="auto">
              <a:xfrm>
                <a:off x="2074" y="3569"/>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Perkataan pertama</a:t>
                </a:r>
                <a:endParaRPr lang="en-US" sz="1800" b="1">
                  <a:solidFill>
                    <a:schemeClr val="tx1"/>
                  </a:solidFill>
                </a:endParaRPr>
              </a:p>
            </p:txBody>
          </p:sp>
          <p:sp>
            <p:nvSpPr>
              <p:cNvPr id="173227" name="Rectangle 401"/>
              <p:cNvSpPr>
                <a:spLocks noChangeArrowheads="1"/>
              </p:cNvSpPr>
              <p:nvPr/>
            </p:nvSpPr>
            <p:spPr bwMode="auto">
              <a:xfrm>
                <a:off x="2074" y="3569"/>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91" name="Group 404"/>
            <p:cNvGrpSpPr>
              <a:grpSpLocks/>
            </p:cNvGrpSpPr>
            <p:nvPr/>
          </p:nvGrpSpPr>
          <p:grpSpPr bwMode="auto">
            <a:xfrm>
              <a:off x="3360" y="1957"/>
              <a:ext cx="1198" cy="173"/>
              <a:chOff x="3226" y="3569"/>
              <a:chExt cx="1152" cy="403"/>
            </a:xfrm>
          </p:grpSpPr>
          <p:sp>
            <p:nvSpPr>
              <p:cNvPr id="173224" name="Rectangle 287"/>
              <p:cNvSpPr>
                <a:spLocks noChangeArrowheads="1"/>
              </p:cNvSpPr>
              <p:nvPr/>
            </p:nvSpPr>
            <p:spPr bwMode="auto">
              <a:xfrm>
                <a:off x="3226" y="3569"/>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Perkataan kedua</a:t>
                </a:r>
                <a:endParaRPr lang="en-US" sz="1800" b="1">
                  <a:solidFill>
                    <a:schemeClr val="tx1"/>
                  </a:solidFill>
                </a:endParaRPr>
              </a:p>
            </p:txBody>
          </p:sp>
          <p:sp>
            <p:nvSpPr>
              <p:cNvPr id="173225" name="Rectangle 403"/>
              <p:cNvSpPr>
                <a:spLocks noChangeArrowheads="1"/>
              </p:cNvSpPr>
              <p:nvPr/>
            </p:nvSpPr>
            <p:spPr bwMode="auto">
              <a:xfrm>
                <a:off x="3226" y="3569"/>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92" name="Group 406"/>
            <p:cNvGrpSpPr>
              <a:grpSpLocks/>
            </p:cNvGrpSpPr>
            <p:nvPr/>
          </p:nvGrpSpPr>
          <p:grpSpPr bwMode="auto">
            <a:xfrm>
              <a:off x="4558" y="1957"/>
              <a:ext cx="1198" cy="173"/>
              <a:chOff x="4378" y="3569"/>
              <a:chExt cx="1152" cy="403"/>
            </a:xfrm>
          </p:grpSpPr>
          <p:sp>
            <p:nvSpPr>
              <p:cNvPr id="173222" name="Rectangle 288"/>
              <p:cNvSpPr>
                <a:spLocks noChangeArrowheads="1"/>
              </p:cNvSpPr>
              <p:nvPr/>
            </p:nvSpPr>
            <p:spPr bwMode="auto">
              <a:xfrm>
                <a:off x="4378" y="3569"/>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Perkataan ketiga</a:t>
                </a:r>
                <a:endParaRPr lang="en-US" sz="1800" b="1">
                  <a:solidFill>
                    <a:schemeClr val="tx1"/>
                  </a:solidFill>
                </a:endParaRPr>
              </a:p>
            </p:txBody>
          </p:sp>
          <p:sp>
            <p:nvSpPr>
              <p:cNvPr id="173223" name="Rectangle 405"/>
              <p:cNvSpPr>
                <a:spLocks noChangeArrowheads="1"/>
              </p:cNvSpPr>
              <p:nvPr/>
            </p:nvSpPr>
            <p:spPr bwMode="auto">
              <a:xfrm>
                <a:off x="4378" y="3569"/>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93" name="Group 408"/>
            <p:cNvGrpSpPr>
              <a:grpSpLocks/>
            </p:cNvGrpSpPr>
            <p:nvPr/>
          </p:nvGrpSpPr>
          <p:grpSpPr bwMode="auto">
            <a:xfrm>
              <a:off x="4" y="2131"/>
              <a:ext cx="2157" cy="173"/>
              <a:chOff x="0" y="3972"/>
              <a:chExt cx="2074" cy="403"/>
            </a:xfrm>
          </p:grpSpPr>
          <p:sp>
            <p:nvSpPr>
              <p:cNvPr id="173220" name="Rectangle 289"/>
              <p:cNvSpPr>
                <a:spLocks noChangeArrowheads="1"/>
              </p:cNvSpPr>
              <p:nvPr/>
            </p:nvSpPr>
            <p:spPr bwMode="auto">
              <a:xfrm>
                <a:off x="0" y="3972"/>
                <a:ext cx="20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800" b="1"/>
                  <a:t>1. Kekecewaannya pada sahabatnya</a:t>
                </a:r>
                <a:endParaRPr lang="en-US" sz="1800" b="1">
                  <a:solidFill>
                    <a:schemeClr val="tx1"/>
                  </a:solidFill>
                </a:endParaRPr>
              </a:p>
            </p:txBody>
          </p:sp>
          <p:sp>
            <p:nvSpPr>
              <p:cNvPr id="173221" name="Rectangle 407"/>
              <p:cNvSpPr>
                <a:spLocks noChangeArrowheads="1"/>
              </p:cNvSpPr>
              <p:nvPr/>
            </p:nvSpPr>
            <p:spPr bwMode="auto">
              <a:xfrm>
                <a:off x="0" y="3972"/>
                <a:ext cx="2074"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94" name="Group 410"/>
            <p:cNvGrpSpPr>
              <a:grpSpLocks/>
            </p:cNvGrpSpPr>
            <p:nvPr/>
          </p:nvGrpSpPr>
          <p:grpSpPr bwMode="auto">
            <a:xfrm>
              <a:off x="2161" y="2131"/>
              <a:ext cx="1199" cy="173"/>
              <a:chOff x="2074" y="3972"/>
              <a:chExt cx="1152" cy="403"/>
            </a:xfrm>
          </p:grpSpPr>
          <p:sp>
            <p:nvSpPr>
              <p:cNvPr id="173218" name="Rectangle 290"/>
              <p:cNvSpPr>
                <a:spLocks noChangeArrowheads="1"/>
              </p:cNvSpPr>
              <p:nvPr/>
            </p:nvSpPr>
            <p:spPr bwMode="auto">
              <a:xfrm>
                <a:off x="2074" y="3972"/>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16:1-5; 17:3-5</a:t>
                </a:r>
                <a:endParaRPr lang="en-US" sz="1800" b="1">
                  <a:solidFill>
                    <a:schemeClr val="tx1"/>
                  </a:solidFill>
                </a:endParaRPr>
              </a:p>
            </p:txBody>
          </p:sp>
          <p:sp>
            <p:nvSpPr>
              <p:cNvPr id="173219" name="Rectangle 409"/>
              <p:cNvSpPr>
                <a:spLocks noChangeArrowheads="1"/>
              </p:cNvSpPr>
              <p:nvPr/>
            </p:nvSpPr>
            <p:spPr bwMode="auto">
              <a:xfrm>
                <a:off x="2074" y="3972"/>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95" name="Group 412"/>
            <p:cNvGrpSpPr>
              <a:grpSpLocks/>
            </p:cNvGrpSpPr>
            <p:nvPr/>
          </p:nvGrpSpPr>
          <p:grpSpPr bwMode="auto">
            <a:xfrm>
              <a:off x="3360" y="2131"/>
              <a:ext cx="1198" cy="173"/>
              <a:chOff x="3226" y="3972"/>
              <a:chExt cx="1152" cy="403"/>
            </a:xfrm>
          </p:grpSpPr>
          <p:sp>
            <p:nvSpPr>
              <p:cNvPr id="173216" name="Rectangle 291"/>
              <p:cNvSpPr>
                <a:spLocks noChangeArrowheads="1"/>
              </p:cNvSpPr>
              <p:nvPr/>
            </p:nvSpPr>
            <p:spPr bwMode="auto">
              <a:xfrm>
                <a:off x="3226" y="3972"/>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19:1-4</a:t>
                </a:r>
                <a:endParaRPr lang="en-US" sz="1800" b="1">
                  <a:solidFill>
                    <a:schemeClr val="tx1"/>
                  </a:solidFill>
                </a:endParaRPr>
              </a:p>
            </p:txBody>
          </p:sp>
          <p:sp>
            <p:nvSpPr>
              <p:cNvPr id="173217" name="Rectangle 411"/>
              <p:cNvSpPr>
                <a:spLocks noChangeArrowheads="1"/>
              </p:cNvSpPr>
              <p:nvPr/>
            </p:nvSpPr>
            <p:spPr bwMode="auto">
              <a:xfrm>
                <a:off x="3226" y="3972"/>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96" name="Group 414"/>
            <p:cNvGrpSpPr>
              <a:grpSpLocks/>
            </p:cNvGrpSpPr>
            <p:nvPr/>
          </p:nvGrpSpPr>
          <p:grpSpPr bwMode="auto">
            <a:xfrm>
              <a:off x="4558" y="2131"/>
              <a:ext cx="1198" cy="173"/>
              <a:chOff x="4378" y="3972"/>
              <a:chExt cx="1152" cy="403"/>
            </a:xfrm>
          </p:grpSpPr>
          <p:sp>
            <p:nvSpPr>
              <p:cNvPr id="173214" name="Rectangle 292"/>
              <p:cNvSpPr>
                <a:spLocks noChangeArrowheads="1"/>
              </p:cNvSpPr>
              <p:nvPr/>
            </p:nvSpPr>
            <p:spPr bwMode="auto">
              <a:xfrm>
                <a:off x="4378" y="3972"/>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21:1-6</a:t>
                </a:r>
                <a:endParaRPr lang="en-US" sz="1800" b="1">
                  <a:solidFill>
                    <a:schemeClr val="tx1"/>
                  </a:solidFill>
                </a:endParaRPr>
              </a:p>
            </p:txBody>
          </p:sp>
          <p:sp>
            <p:nvSpPr>
              <p:cNvPr id="173215" name="Rectangle 413"/>
              <p:cNvSpPr>
                <a:spLocks noChangeArrowheads="1"/>
              </p:cNvSpPr>
              <p:nvPr/>
            </p:nvSpPr>
            <p:spPr bwMode="auto">
              <a:xfrm>
                <a:off x="4378" y="3972"/>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97" name="Group 416"/>
            <p:cNvGrpSpPr>
              <a:grpSpLocks/>
            </p:cNvGrpSpPr>
            <p:nvPr/>
          </p:nvGrpSpPr>
          <p:grpSpPr bwMode="auto">
            <a:xfrm>
              <a:off x="4" y="2304"/>
              <a:ext cx="2157" cy="173"/>
              <a:chOff x="0" y="4375"/>
              <a:chExt cx="2074" cy="403"/>
            </a:xfrm>
          </p:grpSpPr>
          <p:sp>
            <p:nvSpPr>
              <p:cNvPr id="173212" name="Rectangle 293"/>
              <p:cNvSpPr>
                <a:spLocks noChangeArrowheads="1"/>
              </p:cNvSpPr>
              <p:nvPr/>
            </p:nvSpPr>
            <p:spPr bwMode="auto">
              <a:xfrm>
                <a:off x="0" y="4375"/>
                <a:ext cx="20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800" b="1"/>
                  <a:t>2. Pernyataan akan kebesaran Allah</a:t>
                </a:r>
                <a:endParaRPr lang="en-US" sz="1800" b="1" dirty="0">
                  <a:solidFill>
                    <a:schemeClr val="tx1"/>
                  </a:solidFill>
                </a:endParaRPr>
              </a:p>
            </p:txBody>
          </p:sp>
          <p:sp>
            <p:nvSpPr>
              <p:cNvPr id="173213" name="Rectangle 415"/>
              <p:cNvSpPr>
                <a:spLocks noChangeArrowheads="1"/>
              </p:cNvSpPr>
              <p:nvPr/>
            </p:nvSpPr>
            <p:spPr bwMode="auto">
              <a:xfrm>
                <a:off x="0" y="4375"/>
                <a:ext cx="2074"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98" name="Group 418"/>
            <p:cNvGrpSpPr>
              <a:grpSpLocks/>
            </p:cNvGrpSpPr>
            <p:nvPr/>
          </p:nvGrpSpPr>
          <p:grpSpPr bwMode="auto">
            <a:xfrm>
              <a:off x="2161" y="2304"/>
              <a:ext cx="1199" cy="173"/>
              <a:chOff x="2074" y="4375"/>
              <a:chExt cx="1152" cy="403"/>
            </a:xfrm>
          </p:grpSpPr>
          <p:sp>
            <p:nvSpPr>
              <p:cNvPr id="173210" name="Rectangle 294"/>
              <p:cNvSpPr>
                <a:spLocks noChangeArrowheads="1"/>
              </p:cNvSpPr>
              <p:nvPr/>
            </p:nvSpPr>
            <p:spPr bwMode="auto">
              <a:xfrm>
                <a:off x="2074" y="4375"/>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a:t>
                </a:r>
                <a:endParaRPr lang="en-US" sz="1800" b="1">
                  <a:solidFill>
                    <a:schemeClr val="tx1"/>
                  </a:solidFill>
                </a:endParaRPr>
              </a:p>
            </p:txBody>
          </p:sp>
          <p:sp>
            <p:nvSpPr>
              <p:cNvPr id="173211" name="Rectangle 417"/>
              <p:cNvSpPr>
                <a:spLocks noChangeArrowheads="1"/>
              </p:cNvSpPr>
              <p:nvPr/>
            </p:nvSpPr>
            <p:spPr bwMode="auto">
              <a:xfrm>
                <a:off x="2074" y="4375"/>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099" name="Group 420"/>
            <p:cNvGrpSpPr>
              <a:grpSpLocks/>
            </p:cNvGrpSpPr>
            <p:nvPr/>
          </p:nvGrpSpPr>
          <p:grpSpPr bwMode="auto">
            <a:xfrm>
              <a:off x="3360" y="2304"/>
              <a:ext cx="1198" cy="173"/>
              <a:chOff x="3226" y="4375"/>
              <a:chExt cx="1152" cy="403"/>
            </a:xfrm>
          </p:grpSpPr>
          <p:sp>
            <p:nvSpPr>
              <p:cNvPr id="173208" name="Rectangle 295"/>
              <p:cNvSpPr>
                <a:spLocks noChangeArrowheads="1"/>
              </p:cNvSpPr>
              <p:nvPr/>
            </p:nvSpPr>
            <p:spPr bwMode="auto">
              <a:xfrm>
                <a:off x="3226" y="4375"/>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19:28-29</a:t>
                </a:r>
                <a:endParaRPr lang="en-US" sz="1800" b="1">
                  <a:solidFill>
                    <a:schemeClr val="tx1"/>
                  </a:solidFill>
                </a:endParaRPr>
              </a:p>
            </p:txBody>
          </p:sp>
          <p:sp>
            <p:nvSpPr>
              <p:cNvPr id="173209" name="Rectangle 419"/>
              <p:cNvSpPr>
                <a:spLocks noChangeArrowheads="1"/>
              </p:cNvSpPr>
              <p:nvPr/>
            </p:nvSpPr>
            <p:spPr bwMode="auto">
              <a:xfrm>
                <a:off x="3226" y="4375"/>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00" name="Group 422"/>
            <p:cNvGrpSpPr>
              <a:grpSpLocks/>
            </p:cNvGrpSpPr>
            <p:nvPr/>
          </p:nvGrpSpPr>
          <p:grpSpPr bwMode="auto">
            <a:xfrm>
              <a:off x="4558" y="2304"/>
              <a:ext cx="1198" cy="173"/>
              <a:chOff x="4378" y="4375"/>
              <a:chExt cx="1152" cy="403"/>
            </a:xfrm>
          </p:grpSpPr>
          <p:sp>
            <p:nvSpPr>
              <p:cNvPr id="173206" name="Rectangle 296"/>
              <p:cNvSpPr>
                <a:spLocks noChangeArrowheads="1"/>
              </p:cNvSpPr>
              <p:nvPr/>
            </p:nvSpPr>
            <p:spPr bwMode="auto">
              <a:xfrm>
                <a:off x="4378" y="4375"/>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21:19-22</a:t>
                </a:r>
                <a:endParaRPr lang="en-US" sz="1800" b="1">
                  <a:solidFill>
                    <a:schemeClr val="tx1"/>
                  </a:solidFill>
                </a:endParaRPr>
              </a:p>
            </p:txBody>
          </p:sp>
          <p:sp>
            <p:nvSpPr>
              <p:cNvPr id="173207" name="Rectangle 421"/>
              <p:cNvSpPr>
                <a:spLocks noChangeArrowheads="1"/>
              </p:cNvSpPr>
              <p:nvPr/>
            </p:nvSpPr>
            <p:spPr bwMode="auto">
              <a:xfrm>
                <a:off x="4378" y="4375"/>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01" name="Group 424"/>
            <p:cNvGrpSpPr>
              <a:grpSpLocks/>
            </p:cNvGrpSpPr>
            <p:nvPr/>
          </p:nvGrpSpPr>
          <p:grpSpPr bwMode="auto">
            <a:xfrm>
              <a:off x="4" y="2467"/>
              <a:ext cx="2157" cy="173"/>
              <a:chOff x="0" y="4778"/>
              <a:chExt cx="2074" cy="403"/>
            </a:xfrm>
          </p:grpSpPr>
          <p:sp>
            <p:nvSpPr>
              <p:cNvPr id="173204" name="Rectangle 297"/>
              <p:cNvSpPr>
                <a:spLocks noChangeArrowheads="1"/>
              </p:cNvSpPr>
              <p:nvPr/>
            </p:nvSpPr>
            <p:spPr bwMode="auto">
              <a:xfrm>
                <a:off x="0" y="4778"/>
                <a:ext cx="20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800" b="1"/>
                  <a:t>3. Kekecewaan akan jalan Allah </a:t>
                </a:r>
                <a:endParaRPr lang="en-US" sz="1800" b="1" dirty="0">
                  <a:solidFill>
                    <a:schemeClr val="tx1"/>
                  </a:solidFill>
                </a:endParaRPr>
              </a:p>
            </p:txBody>
          </p:sp>
          <p:sp>
            <p:nvSpPr>
              <p:cNvPr id="173205" name="Rectangle 423"/>
              <p:cNvSpPr>
                <a:spLocks noChangeArrowheads="1"/>
              </p:cNvSpPr>
              <p:nvPr/>
            </p:nvSpPr>
            <p:spPr bwMode="auto">
              <a:xfrm>
                <a:off x="0" y="4778"/>
                <a:ext cx="2074"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02" name="Group 426"/>
            <p:cNvGrpSpPr>
              <a:grpSpLocks/>
            </p:cNvGrpSpPr>
            <p:nvPr/>
          </p:nvGrpSpPr>
          <p:grpSpPr bwMode="auto">
            <a:xfrm>
              <a:off x="2161" y="2467"/>
              <a:ext cx="1199" cy="173"/>
              <a:chOff x="2074" y="4778"/>
              <a:chExt cx="1152" cy="403"/>
            </a:xfrm>
          </p:grpSpPr>
          <p:sp>
            <p:nvSpPr>
              <p:cNvPr id="173202" name="Rectangle 298"/>
              <p:cNvSpPr>
                <a:spLocks noChangeArrowheads="1"/>
              </p:cNvSpPr>
              <p:nvPr/>
            </p:nvSpPr>
            <p:spPr bwMode="auto">
              <a:xfrm>
                <a:off x="2074" y="4778"/>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16:6-17</a:t>
                </a:r>
                <a:endParaRPr lang="en-US" sz="1800" b="1">
                  <a:solidFill>
                    <a:schemeClr val="tx1"/>
                  </a:solidFill>
                </a:endParaRPr>
              </a:p>
            </p:txBody>
          </p:sp>
          <p:sp>
            <p:nvSpPr>
              <p:cNvPr id="173203" name="Rectangle 425"/>
              <p:cNvSpPr>
                <a:spLocks noChangeArrowheads="1"/>
              </p:cNvSpPr>
              <p:nvPr/>
            </p:nvSpPr>
            <p:spPr bwMode="auto">
              <a:xfrm>
                <a:off x="2074" y="4778"/>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03" name="Group 428"/>
            <p:cNvGrpSpPr>
              <a:grpSpLocks/>
            </p:cNvGrpSpPr>
            <p:nvPr/>
          </p:nvGrpSpPr>
          <p:grpSpPr bwMode="auto">
            <a:xfrm>
              <a:off x="3360" y="2467"/>
              <a:ext cx="1198" cy="173"/>
              <a:chOff x="3226" y="4778"/>
              <a:chExt cx="1152" cy="403"/>
            </a:xfrm>
          </p:grpSpPr>
          <p:sp>
            <p:nvSpPr>
              <p:cNvPr id="173200" name="Rectangle 299"/>
              <p:cNvSpPr>
                <a:spLocks noChangeArrowheads="1"/>
              </p:cNvSpPr>
              <p:nvPr/>
            </p:nvSpPr>
            <p:spPr bwMode="auto">
              <a:xfrm>
                <a:off x="3226" y="4778"/>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19:5-22</a:t>
                </a:r>
                <a:endParaRPr lang="en-US" sz="1800" b="1">
                  <a:solidFill>
                    <a:schemeClr val="tx1"/>
                  </a:solidFill>
                </a:endParaRPr>
              </a:p>
            </p:txBody>
          </p:sp>
          <p:sp>
            <p:nvSpPr>
              <p:cNvPr id="173201" name="Rectangle 427"/>
              <p:cNvSpPr>
                <a:spLocks noChangeArrowheads="1"/>
              </p:cNvSpPr>
              <p:nvPr/>
            </p:nvSpPr>
            <p:spPr bwMode="auto">
              <a:xfrm>
                <a:off x="3226" y="4778"/>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04" name="Group 430"/>
            <p:cNvGrpSpPr>
              <a:grpSpLocks/>
            </p:cNvGrpSpPr>
            <p:nvPr/>
          </p:nvGrpSpPr>
          <p:grpSpPr bwMode="auto">
            <a:xfrm>
              <a:off x="4558" y="2467"/>
              <a:ext cx="1198" cy="173"/>
              <a:chOff x="4378" y="4778"/>
              <a:chExt cx="1152" cy="403"/>
            </a:xfrm>
          </p:grpSpPr>
          <p:sp>
            <p:nvSpPr>
              <p:cNvPr id="173198" name="Rectangle 300"/>
              <p:cNvSpPr>
                <a:spLocks noChangeArrowheads="1"/>
              </p:cNvSpPr>
              <p:nvPr/>
            </p:nvSpPr>
            <p:spPr bwMode="auto">
              <a:xfrm>
                <a:off x="4378" y="4778"/>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21:7-18, 23-39</a:t>
                </a:r>
                <a:endParaRPr lang="en-US" sz="1800" b="1">
                  <a:solidFill>
                    <a:schemeClr val="tx1"/>
                  </a:solidFill>
                </a:endParaRPr>
              </a:p>
            </p:txBody>
          </p:sp>
          <p:sp>
            <p:nvSpPr>
              <p:cNvPr id="173199" name="Rectangle 429"/>
              <p:cNvSpPr>
                <a:spLocks noChangeArrowheads="1"/>
              </p:cNvSpPr>
              <p:nvPr/>
            </p:nvSpPr>
            <p:spPr bwMode="auto">
              <a:xfrm>
                <a:off x="4378" y="4778"/>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05" name="Group 432"/>
            <p:cNvGrpSpPr>
              <a:grpSpLocks/>
            </p:cNvGrpSpPr>
            <p:nvPr/>
          </p:nvGrpSpPr>
          <p:grpSpPr bwMode="auto">
            <a:xfrm>
              <a:off x="4" y="2640"/>
              <a:ext cx="2157" cy="173"/>
              <a:chOff x="0" y="5181"/>
              <a:chExt cx="2074" cy="403"/>
            </a:xfrm>
          </p:grpSpPr>
          <p:sp>
            <p:nvSpPr>
              <p:cNvPr id="173196" name="Rectangle 301"/>
              <p:cNvSpPr>
                <a:spLocks noChangeArrowheads="1"/>
              </p:cNvSpPr>
              <p:nvPr/>
            </p:nvSpPr>
            <p:spPr bwMode="auto">
              <a:xfrm>
                <a:off x="0" y="5181"/>
                <a:ext cx="20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300" b="1"/>
                  <a:t>4. Keputusasaan akan hidup (keinginan untuk mati)</a:t>
                </a:r>
                <a:endParaRPr lang="en-US" sz="1300" b="1">
                  <a:solidFill>
                    <a:schemeClr val="tx1"/>
                  </a:solidFill>
                </a:endParaRPr>
              </a:p>
            </p:txBody>
          </p:sp>
          <p:sp>
            <p:nvSpPr>
              <p:cNvPr id="173197" name="Rectangle 431"/>
              <p:cNvSpPr>
                <a:spLocks noChangeArrowheads="1"/>
              </p:cNvSpPr>
              <p:nvPr/>
            </p:nvSpPr>
            <p:spPr bwMode="auto">
              <a:xfrm>
                <a:off x="0" y="5181"/>
                <a:ext cx="2074"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06" name="Group 434"/>
            <p:cNvGrpSpPr>
              <a:grpSpLocks/>
            </p:cNvGrpSpPr>
            <p:nvPr/>
          </p:nvGrpSpPr>
          <p:grpSpPr bwMode="auto">
            <a:xfrm>
              <a:off x="2161" y="2640"/>
              <a:ext cx="1199" cy="173"/>
              <a:chOff x="2074" y="5181"/>
              <a:chExt cx="1152" cy="403"/>
            </a:xfrm>
          </p:grpSpPr>
          <p:sp>
            <p:nvSpPr>
              <p:cNvPr id="173194" name="Rectangle 302"/>
              <p:cNvSpPr>
                <a:spLocks noChangeArrowheads="1"/>
              </p:cNvSpPr>
              <p:nvPr/>
            </p:nvSpPr>
            <p:spPr bwMode="auto">
              <a:xfrm>
                <a:off x="2074" y="5181"/>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17:6-16</a:t>
                </a:r>
                <a:endParaRPr lang="en-US" sz="1800" b="1">
                  <a:solidFill>
                    <a:schemeClr val="tx1"/>
                  </a:solidFill>
                </a:endParaRPr>
              </a:p>
            </p:txBody>
          </p:sp>
          <p:sp>
            <p:nvSpPr>
              <p:cNvPr id="173195" name="Rectangle 433"/>
              <p:cNvSpPr>
                <a:spLocks noChangeArrowheads="1"/>
              </p:cNvSpPr>
              <p:nvPr/>
            </p:nvSpPr>
            <p:spPr bwMode="auto">
              <a:xfrm>
                <a:off x="2074" y="5181"/>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07" name="Group 436"/>
            <p:cNvGrpSpPr>
              <a:grpSpLocks/>
            </p:cNvGrpSpPr>
            <p:nvPr/>
          </p:nvGrpSpPr>
          <p:grpSpPr bwMode="auto">
            <a:xfrm>
              <a:off x="3360" y="2640"/>
              <a:ext cx="1198" cy="173"/>
              <a:chOff x="3226" y="5181"/>
              <a:chExt cx="1152" cy="403"/>
            </a:xfrm>
          </p:grpSpPr>
          <p:sp>
            <p:nvSpPr>
              <p:cNvPr id="173192" name="Rectangle 303"/>
              <p:cNvSpPr>
                <a:spLocks noChangeArrowheads="1"/>
              </p:cNvSpPr>
              <p:nvPr/>
            </p:nvSpPr>
            <p:spPr bwMode="auto">
              <a:xfrm>
                <a:off x="3226" y="5181"/>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a:t>
                </a:r>
                <a:endParaRPr lang="en-US" sz="1800" b="1">
                  <a:solidFill>
                    <a:schemeClr val="tx1"/>
                  </a:solidFill>
                </a:endParaRPr>
              </a:p>
            </p:txBody>
          </p:sp>
          <p:sp>
            <p:nvSpPr>
              <p:cNvPr id="173193" name="Rectangle 435"/>
              <p:cNvSpPr>
                <a:spLocks noChangeArrowheads="1"/>
              </p:cNvSpPr>
              <p:nvPr/>
            </p:nvSpPr>
            <p:spPr bwMode="auto">
              <a:xfrm>
                <a:off x="3226" y="5181"/>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08" name="Group 438"/>
            <p:cNvGrpSpPr>
              <a:grpSpLocks/>
            </p:cNvGrpSpPr>
            <p:nvPr/>
          </p:nvGrpSpPr>
          <p:grpSpPr bwMode="auto">
            <a:xfrm>
              <a:off x="4542" y="2640"/>
              <a:ext cx="1222" cy="173"/>
              <a:chOff x="4366" y="5181"/>
              <a:chExt cx="1176" cy="403"/>
            </a:xfrm>
          </p:grpSpPr>
          <p:sp>
            <p:nvSpPr>
              <p:cNvPr id="173190" name="Rectangle 304"/>
              <p:cNvSpPr>
                <a:spLocks noChangeArrowheads="1"/>
              </p:cNvSpPr>
              <p:nvPr/>
            </p:nvSpPr>
            <p:spPr bwMode="auto">
              <a:xfrm>
                <a:off x="4366" y="5181"/>
                <a:ext cx="117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a:t>
                </a:r>
                <a:endParaRPr lang="en-US" sz="1800" b="1">
                  <a:solidFill>
                    <a:schemeClr val="tx1"/>
                  </a:solidFill>
                </a:endParaRPr>
              </a:p>
            </p:txBody>
          </p:sp>
          <p:sp>
            <p:nvSpPr>
              <p:cNvPr id="173191" name="Rectangle 437"/>
              <p:cNvSpPr>
                <a:spLocks noChangeArrowheads="1"/>
              </p:cNvSpPr>
              <p:nvPr/>
            </p:nvSpPr>
            <p:spPr bwMode="auto">
              <a:xfrm>
                <a:off x="4378" y="5181"/>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09" name="Group 440"/>
            <p:cNvGrpSpPr>
              <a:grpSpLocks/>
            </p:cNvGrpSpPr>
            <p:nvPr/>
          </p:nvGrpSpPr>
          <p:grpSpPr bwMode="auto">
            <a:xfrm>
              <a:off x="4" y="2803"/>
              <a:ext cx="2157" cy="173"/>
              <a:chOff x="0" y="5584"/>
              <a:chExt cx="2074" cy="403"/>
            </a:xfrm>
          </p:grpSpPr>
          <p:sp>
            <p:nvSpPr>
              <p:cNvPr id="173188" name="Rectangle 305"/>
              <p:cNvSpPr>
                <a:spLocks noChangeArrowheads="1"/>
              </p:cNvSpPr>
              <p:nvPr/>
            </p:nvSpPr>
            <p:spPr bwMode="auto">
              <a:xfrm>
                <a:off x="0" y="5584"/>
                <a:ext cx="20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500" b="1"/>
                  <a:t>5. Keinginan untuk bertahan bersama Allah</a:t>
                </a:r>
                <a:endParaRPr lang="en-US" sz="1500" b="1">
                  <a:solidFill>
                    <a:schemeClr val="tx1"/>
                  </a:solidFill>
                </a:endParaRPr>
              </a:p>
            </p:txBody>
          </p:sp>
          <p:sp>
            <p:nvSpPr>
              <p:cNvPr id="173189" name="Rectangle 439"/>
              <p:cNvSpPr>
                <a:spLocks noChangeArrowheads="1"/>
              </p:cNvSpPr>
              <p:nvPr/>
            </p:nvSpPr>
            <p:spPr bwMode="auto">
              <a:xfrm>
                <a:off x="0" y="5584"/>
                <a:ext cx="2074"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10" name="Group 442"/>
            <p:cNvGrpSpPr>
              <a:grpSpLocks/>
            </p:cNvGrpSpPr>
            <p:nvPr/>
          </p:nvGrpSpPr>
          <p:grpSpPr bwMode="auto">
            <a:xfrm>
              <a:off x="2161" y="2803"/>
              <a:ext cx="1199" cy="173"/>
              <a:chOff x="2074" y="5584"/>
              <a:chExt cx="1152" cy="403"/>
            </a:xfrm>
          </p:grpSpPr>
          <p:sp>
            <p:nvSpPr>
              <p:cNvPr id="173186" name="Rectangle 306"/>
              <p:cNvSpPr>
                <a:spLocks noChangeArrowheads="1"/>
              </p:cNvSpPr>
              <p:nvPr/>
            </p:nvSpPr>
            <p:spPr bwMode="auto">
              <a:xfrm>
                <a:off x="2074" y="5584"/>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16:18–17:2</a:t>
                </a:r>
                <a:endParaRPr lang="en-US" sz="1800" b="1">
                  <a:solidFill>
                    <a:schemeClr val="tx1"/>
                  </a:solidFill>
                </a:endParaRPr>
              </a:p>
            </p:txBody>
          </p:sp>
          <p:sp>
            <p:nvSpPr>
              <p:cNvPr id="173187" name="Rectangle 441"/>
              <p:cNvSpPr>
                <a:spLocks noChangeArrowheads="1"/>
              </p:cNvSpPr>
              <p:nvPr/>
            </p:nvSpPr>
            <p:spPr bwMode="auto">
              <a:xfrm>
                <a:off x="2074" y="5584"/>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11" name="Group 444"/>
            <p:cNvGrpSpPr>
              <a:grpSpLocks/>
            </p:cNvGrpSpPr>
            <p:nvPr/>
          </p:nvGrpSpPr>
          <p:grpSpPr bwMode="auto">
            <a:xfrm>
              <a:off x="3360" y="2803"/>
              <a:ext cx="1198" cy="173"/>
              <a:chOff x="3226" y="5584"/>
              <a:chExt cx="1152" cy="403"/>
            </a:xfrm>
          </p:grpSpPr>
          <p:sp>
            <p:nvSpPr>
              <p:cNvPr id="173184" name="Rectangle 307"/>
              <p:cNvSpPr>
                <a:spLocks noChangeArrowheads="1"/>
              </p:cNvSpPr>
              <p:nvPr/>
            </p:nvSpPr>
            <p:spPr bwMode="auto">
              <a:xfrm>
                <a:off x="3226" y="5584"/>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19:23-27</a:t>
                </a:r>
                <a:endParaRPr lang="en-US" sz="1800" b="1">
                  <a:solidFill>
                    <a:schemeClr val="tx1"/>
                  </a:solidFill>
                </a:endParaRPr>
              </a:p>
            </p:txBody>
          </p:sp>
          <p:sp>
            <p:nvSpPr>
              <p:cNvPr id="173185" name="Rectangle 443"/>
              <p:cNvSpPr>
                <a:spLocks noChangeArrowheads="1"/>
              </p:cNvSpPr>
              <p:nvPr/>
            </p:nvSpPr>
            <p:spPr bwMode="auto">
              <a:xfrm>
                <a:off x="3226" y="5584"/>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12" name="Group 446"/>
            <p:cNvGrpSpPr>
              <a:grpSpLocks/>
            </p:cNvGrpSpPr>
            <p:nvPr/>
          </p:nvGrpSpPr>
          <p:grpSpPr bwMode="auto">
            <a:xfrm>
              <a:off x="4558" y="2803"/>
              <a:ext cx="1198" cy="173"/>
              <a:chOff x="4378" y="5584"/>
              <a:chExt cx="1152" cy="403"/>
            </a:xfrm>
          </p:grpSpPr>
          <p:sp>
            <p:nvSpPr>
              <p:cNvPr id="173182" name="Rectangle 308"/>
              <p:cNvSpPr>
                <a:spLocks noChangeArrowheads="1"/>
              </p:cNvSpPr>
              <p:nvPr/>
            </p:nvSpPr>
            <p:spPr bwMode="auto">
              <a:xfrm>
                <a:off x="4378" y="5584"/>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a:t>
                </a:r>
                <a:endParaRPr lang="en-US" sz="1800" b="1">
                  <a:solidFill>
                    <a:schemeClr val="tx1"/>
                  </a:solidFill>
                </a:endParaRPr>
              </a:p>
            </p:txBody>
          </p:sp>
          <p:sp>
            <p:nvSpPr>
              <p:cNvPr id="173183" name="Rectangle 445"/>
              <p:cNvSpPr>
                <a:spLocks noChangeArrowheads="1"/>
              </p:cNvSpPr>
              <p:nvPr/>
            </p:nvSpPr>
            <p:spPr bwMode="auto">
              <a:xfrm>
                <a:off x="4378" y="5584"/>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13" name="Group 448"/>
            <p:cNvGrpSpPr>
              <a:grpSpLocks/>
            </p:cNvGrpSpPr>
            <p:nvPr/>
          </p:nvGrpSpPr>
          <p:grpSpPr bwMode="auto">
            <a:xfrm>
              <a:off x="4" y="2976"/>
              <a:ext cx="1917" cy="173"/>
              <a:chOff x="0" y="5987"/>
              <a:chExt cx="2650" cy="403"/>
            </a:xfrm>
          </p:grpSpPr>
          <p:sp>
            <p:nvSpPr>
              <p:cNvPr id="173180" name="Rectangle 309"/>
              <p:cNvSpPr>
                <a:spLocks noChangeArrowheads="1"/>
              </p:cNvSpPr>
              <p:nvPr/>
            </p:nvSpPr>
            <p:spPr bwMode="auto">
              <a:xfrm>
                <a:off x="0" y="5987"/>
                <a:ext cx="265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 </a:t>
                </a:r>
              </a:p>
              <a:p>
                <a:pPr algn="ctr" eaLnBrk="0" hangingPunct="0">
                  <a:lnSpc>
                    <a:spcPct val="100000"/>
                  </a:lnSpc>
                </a:pPr>
                <a:endParaRPr lang="en-US" sz="1800" b="1">
                  <a:solidFill>
                    <a:schemeClr val="tx1"/>
                  </a:solidFill>
                </a:endParaRPr>
              </a:p>
            </p:txBody>
          </p:sp>
          <p:sp>
            <p:nvSpPr>
              <p:cNvPr id="173181" name="Rectangle 447"/>
              <p:cNvSpPr>
                <a:spLocks noChangeArrowheads="1"/>
              </p:cNvSpPr>
              <p:nvPr/>
            </p:nvSpPr>
            <p:spPr bwMode="auto">
              <a:xfrm>
                <a:off x="0" y="5987"/>
                <a:ext cx="265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14" name="Group 450"/>
            <p:cNvGrpSpPr>
              <a:grpSpLocks/>
            </p:cNvGrpSpPr>
            <p:nvPr/>
          </p:nvGrpSpPr>
          <p:grpSpPr bwMode="auto">
            <a:xfrm>
              <a:off x="1920" y="2976"/>
              <a:ext cx="3835" cy="173"/>
              <a:chOff x="2650" y="5987"/>
              <a:chExt cx="1728" cy="403"/>
            </a:xfrm>
          </p:grpSpPr>
          <p:sp>
            <p:nvSpPr>
              <p:cNvPr id="173178" name="Rectangle 310"/>
              <p:cNvSpPr>
                <a:spLocks noChangeArrowheads="1"/>
              </p:cNvSpPr>
              <p:nvPr/>
            </p:nvSpPr>
            <p:spPr bwMode="auto">
              <a:xfrm>
                <a:off x="2650" y="5987"/>
                <a:ext cx="17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Putaran ketiga dalam perkataan</a:t>
                </a:r>
                <a:endParaRPr lang="en-US" sz="1800" b="1">
                  <a:solidFill>
                    <a:schemeClr val="tx1"/>
                  </a:solidFill>
                </a:endParaRPr>
              </a:p>
            </p:txBody>
          </p:sp>
          <p:sp>
            <p:nvSpPr>
              <p:cNvPr id="173179" name="Rectangle 449"/>
              <p:cNvSpPr>
                <a:spLocks noChangeArrowheads="1"/>
              </p:cNvSpPr>
              <p:nvPr/>
            </p:nvSpPr>
            <p:spPr bwMode="auto">
              <a:xfrm>
                <a:off x="2650" y="5987"/>
                <a:ext cx="172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15" name="Group 454"/>
            <p:cNvGrpSpPr>
              <a:grpSpLocks/>
            </p:cNvGrpSpPr>
            <p:nvPr/>
          </p:nvGrpSpPr>
          <p:grpSpPr bwMode="auto">
            <a:xfrm>
              <a:off x="4" y="3139"/>
              <a:ext cx="1917" cy="173"/>
              <a:chOff x="0" y="6390"/>
              <a:chExt cx="2650" cy="403"/>
            </a:xfrm>
          </p:grpSpPr>
          <p:sp>
            <p:nvSpPr>
              <p:cNvPr id="173176" name="Rectangle 312"/>
              <p:cNvSpPr>
                <a:spLocks noChangeArrowheads="1"/>
              </p:cNvSpPr>
              <p:nvPr/>
            </p:nvSpPr>
            <p:spPr bwMode="auto">
              <a:xfrm>
                <a:off x="0" y="6390"/>
                <a:ext cx="265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 </a:t>
                </a:r>
              </a:p>
              <a:p>
                <a:pPr algn="ctr" eaLnBrk="0" hangingPunct="0">
                  <a:lnSpc>
                    <a:spcPct val="100000"/>
                  </a:lnSpc>
                </a:pPr>
                <a:endParaRPr lang="en-US" sz="1800" b="1">
                  <a:solidFill>
                    <a:schemeClr val="tx1"/>
                  </a:solidFill>
                </a:endParaRPr>
              </a:p>
            </p:txBody>
          </p:sp>
          <p:sp>
            <p:nvSpPr>
              <p:cNvPr id="173177" name="Rectangle 453"/>
              <p:cNvSpPr>
                <a:spLocks noChangeArrowheads="1"/>
              </p:cNvSpPr>
              <p:nvPr/>
            </p:nvSpPr>
            <p:spPr bwMode="auto">
              <a:xfrm>
                <a:off x="0" y="6390"/>
                <a:ext cx="265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16" name="Group 456"/>
            <p:cNvGrpSpPr>
              <a:grpSpLocks/>
            </p:cNvGrpSpPr>
            <p:nvPr/>
          </p:nvGrpSpPr>
          <p:grpSpPr bwMode="auto">
            <a:xfrm>
              <a:off x="1920" y="3139"/>
              <a:ext cx="1917" cy="173"/>
              <a:chOff x="2650" y="6390"/>
              <a:chExt cx="1728" cy="403"/>
            </a:xfrm>
          </p:grpSpPr>
          <p:sp>
            <p:nvSpPr>
              <p:cNvPr id="173174" name="Rectangle 313"/>
              <p:cNvSpPr>
                <a:spLocks noChangeArrowheads="1"/>
              </p:cNvSpPr>
              <p:nvPr/>
            </p:nvSpPr>
            <p:spPr bwMode="auto">
              <a:xfrm>
                <a:off x="2650" y="6390"/>
                <a:ext cx="17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Perkataan pertama</a:t>
                </a:r>
                <a:endParaRPr lang="en-US" sz="1800" b="1">
                  <a:solidFill>
                    <a:schemeClr val="tx1"/>
                  </a:solidFill>
                </a:endParaRPr>
              </a:p>
            </p:txBody>
          </p:sp>
          <p:sp>
            <p:nvSpPr>
              <p:cNvPr id="173175" name="Rectangle 455"/>
              <p:cNvSpPr>
                <a:spLocks noChangeArrowheads="1"/>
              </p:cNvSpPr>
              <p:nvPr/>
            </p:nvSpPr>
            <p:spPr bwMode="auto">
              <a:xfrm>
                <a:off x="2650" y="6390"/>
                <a:ext cx="172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17" name="Group 458"/>
            <p:cNvGrpSpPr>
              <a:grpSpLocks/>
            </p:cNvGrpSpPr>
            <p:nvPr/>
          </p:nvGrpSpPr>
          <p:grpSpPr bwMode="auto">
            <a:xfrm>
              <a:off x="3843" y="3139"/>
              <a:ext cx="1917" cy="173"/>
              <a:chOff x="4378" y="6390"/>
              <a:chExt cx="1152" cy="403"/>
            </a:xfrm>
          </p:grpSpPr>
          <p:sp>
            <p:nvSpPr>
              <p:cNvPr id="173172" name="Rectangle 314"/>
              <p:cNvSpPr>
                <a:spLocks noChangeArrowheads="1"/>
              </p:cNvSpPr>
              <p:nvPr/>
            </p:nvSpPr>
            <p:spPr bwMode="auto">
              <a:xfrm>
                <a:off x="4378" y="6390"/>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Perkataan kedua</a:t>
                </a:r>
                <a:endParaRPr lang="en-US" sz="1800" b="1">
                  <a:solidFill>
                    <a:schemeClr val="tx1"/>
                  </a:solidFill>
                </a:endParaRPr>
              </a:p>
            </p:txBody>
          </p:sp>
          <p:sp>
            <p:nvSpPr>
              <p:cNvPr id="173173" name="Rectangle 457"/>
              <p:cNvSpPr>
                <a:spLocks noChangeArrowheads="1"/>
              </p:cNvSpPr>
              <p:nvPr/>
            </p:nvSpPr>
            <p:spPr bwMode="auto">
              <a:xfrm>
                <a:off x="4378" y="6390"/>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18" name="Group 460"/>
            <p:cNvGrpSpPr>
              <a:grpSpLocks/>
            </p:cNvGrpSpPr>
            <p:nvPr/>
          </p:nvGrpSpPr>
          <p:grpSpPr bwMode="auto">
            <a:xfrm>
              <a:off x="4" y="3307"/>
              <a:ext cx="2105" cy="173"/>
              <a:chOff x="0" y="6793"/>
              <a:chExt cx="2910" cy="403"/>
            </a:xfrm>
          </p:grpSpPr>
          <p:sp>
            <p:nvSpPr>
              <p:cNvPr id="173170" name="Rectangle 315"/>
              <p:cNvSpPr>
                <a:spLocks noChangeArrowheads="1"/>
              </p:cNvSpPr>
              <p:nvPr/>
            </p:nvSpPr>
            <p:spPr bwMode="auto">
              <a:xfrm>
                <a:off x="0" y="6793"/>
                <a:ext cx="291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800" b="1"/>
                  <a:t>1. Kekecewaannya pada sahabatnya</a:t>
                </a:r>
                <a:endParaRPr lang="en-US" sz="1800" b="1">
                  <a:solidFill>
                    <a:schemeClr val="tx1"/>
                  </a:solidFill>
                </a:endParaRPr>
              </a:p>
            </p:txBody>
          </p:sp>
          <p:sp>
            <p:nvSpPr>
              <p:cNvPr id="173171" name="Rectangle 459"/>
              <p:cNvSpPr>
                <a:spLocks noChangeArrowheads="1"/>
              </p:cNvSpPr>
              <p:nvPr/>
            </p:nvSpPr>
            <p:spPr bwMode="auto">
              <a:xfrm>
                <a:off x="0" y="6793"/>
                <a:ext cx="265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19" name="Group 462"/>
            <p:cNvGrpSpPr>
              <a:grpSpLocks/>
            </p:cNvGrpSpPr>
            <p:nvPr/>
          </p:nvGrpSpPr>
          <p:grpSpPr bwMode="auto">
            <a:xfrm>
              <a:off x="1920" y="3307"/>
              <a:ext cx="1917" cy="173"/>
              <a:chOff x="2650" y="6793"/>
              <a:chExt cx="1728" cy="403"/>
            </a:xfrm>
          </p:grpSpPr>
          <p:sp>
            <p:nvSpPr>
              <p:cNvPr id="173168" name="Rectangle 316"/>
              <p:cNvSpPr>
                <a:spLocks noChangeArrowheads="1"/>
              </p:cNvSpPr>
              <p:nvPr/>
            </p:nvSpPr>
            <p:spPr bwMode="auto">
              <a:xfrm>
                <a:off x="2650" y="6793"/>
                <a:ext cx="17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a:t>
                </a:r>
                <a:endParaRPr lang="en-US" sz="1800" b="1">
                  <a:solidFill>
                    <a:schemeClr val="tx1"/>
                  </a:solidFill>
                </a:endParaRPr>
              </a:p>
            </p:txBody>
          </p:sp>
          <p:sp>
            <p:nvSpPr>
              <p:cNvPr id="173169" name="Rectangle 461"/>
              <p:cNvSpPr>
                <a:spLocks noChangeArrowheads="1"/>
              </p:cNvSpPr>
              <p:nvPr/>
            </p:nvSpPr>
            <p:spPr bwMode="auto">
              <a:xfrm>
                <a:off x="2650" y="6793"/>
                <a:ext cx="172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20" name="Group 464"/>
            <p:cNvGrpSpPr>
              <a:grpSpLocks/>
            </p:cNvGrpSpPr>
            <p:nvPr/>
          </p:nvGrpSpPr>
          <p:grpSpPr bwMode="auto">
            <a:xfrm>
              <a:off x="3843" y="3307"/>
              <a:ext cx="1917" cy="173"/>
              <a:chOff x="4378" y="6793"/>
              <a:chExt cx="1152" cy="403"/>
            </a:xfrm>
          </p:grpSpPr>
          <p:sp>
            <p:nvSpPr>
              <p:cNvPr id="173166" name="Rectangle 317"/>
              <p:cNvSpPr>
                <a:spLocks noChangeArrowheads="1"/>
              </p:cNvSpPr>
              <p:nvPr/>
            </p:nvSpPr>
            <p:spPr bwMode="auto">
              <a:xfrm>
                <a:off x="4378" y="6793"/>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26:1-4</a:t>
                </a:r>
                <a:endParaRPr lang="en-US" sz="1800" b="1">
                  <a:solidFill>
                    <a:schemeClr val="tx1"/>
                  </a:solidFill>
                </a:endParaRPr>
              </a:p>
            </p:txBody>
          </p:sp>
          <p:sp>
            <p:nvSpPr>
              <p:cNvPr id="173167" name="Rectangle 463"/>
              <p:cNvSpPr>
                <a:spLocks noChangeArrowheads="1"/>
              </p:cNvSpPr>
              <p:nvPr/>
            </p:nvSpPr>
            <p:spPr bwMode="auto">
              <a:xfrm>
                <a:off x="4378" y="6793"/>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21" name="Group 466"/>
            <p:cNvGrpSpPr>
              <a:grpSpLocks/>
            </p:cNvGrpSpPr>
            <p:nvPr/>
          </p:nvGrpSpPr>
          <p:grpSpPr bwMode="auto">
            <a:xfrm>
              <a:off x="4" y="3477"/>
              <a:ext cx="2105" cy="173"/>
              <a:chOff x="0" y="7196"/>
              <a:chExt cx="2910" cy="403"/>
            </a:xfrm>
          </p:grpSpPr>
          <p:sp>
            <p:nvSpPr>
              <p:cNvPr id="173164" name="Rectangle 318"/>
              <p:cNvSpPr>
                <a:spLocks noChangeArrowheads="1"/>
              </p:cNvSpPr>
              <p:nvPr/>
            </p:nvSpPr>
            <p:spPr bwMode="auto">
              <a:xfrm>
                <a:off x="0" y="7196"/>
                <a:ext cx="291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800" b="1"/>
                  <a:t>2. Pernyataan akan kebesaran Allah</a:t>
                </a:r>
                <a:endParaRPr lang="en-US" sz="1800" b="1" dirty="0">
                  <a:solidFill>
                    <a:schemeClr val="tx1"/>
                  </a:solidFill>
                </a:endParaRPr>
              </a:p>
            </p:txBody>
          </p:sp>
          <p:sp>
            <p:nvSpPr>
              <p:cNvPr id="173165" name="Rectangle 465"/>
              <p:cNvSpPr>
                <a:spLocks noChangeArrowheads="1"/>
              </p:cNvSpPr>
              <p:nvPr/>
            </p:nvSpPr>
            <p:spPr bwMode="auto">
              <a:xfrm>
                <a:off x="0" y="7196"/>
                <a:ext cx="265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22" name="Group 468"/>
            <p:cNvGrpSpPr>
              <a:grpSpLocks/>
            </p:cNvGrpSpPr>
            <p:nvPr/>
          </p:nvGrpSpPr>
          <p:grpSpPr bwMode="auto">
            <a:xfrm>
              <a:off x="1920" y="3477"/>
              <a:ext cx="1917" cy="173"/>
              <a:chOff x="2650" y="7196"/>
              <a:chExt cx="1728" cy="403"/>
            </a:xfrm>
          </p:grpSpPr>
          <p:sp>
            <p:nvSpPr>
              <p:cNvPr id="173162" name="Rectangle 319"/>
              <p:cNvSpPr>
                <a:spLocks noChangeArrowheads="1"/>
              </p:cNvSpPr>
              <p:nvPr/>
            </p:nvSpPr>
            <p:spPr bwMode="auto">
              <a:xfrm>
                <a:off x="2650" y="7196"/>
                <a:ext cx="17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23:8-17 </a:t>
                </a:r>
                <a:endParaRPr lang="en-US" sz="1800" b="1">
                  <a:solidFill>
                    <a:schemeClr val="tx1"/>
                  </a:solidFill>
                </a:endParaRPr>
              </a:p>
            </p:txBody>
          </p:sp>
          <p:sp>
            <p:nvSpPr>
              <p:cNvPr id="173163" name="Rectangle 467"/>
              <p:cNvSpPr>
                <a:spLocks noChangeArrowheads="1"/>
              </p:cNvSpPr>
              <p:nvPr/>
            </p:nvSpPr>
            <p:spPr bwMode="auto">
              <a:xfrm>
                <a:off x="2650" y="7196"/>
                <a:ext cx="172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23" name="Group 470"/>
            <p:cNvGrpSpPr>
              <a:grpSpLocks/>
            </p:cNvGrpSpPr>
            <p:nvPr/>
          </p:nvGrpSpPr>
          <p:grpSpPr bwMode="auto">
            <a:xfrm>
              <a:off x="3843" y="3477"/>
              <a:ext cx="1917" cy="173"/>
              <a:chOff x="4378" y="7196"/>
              <a:chExt cx="1152" cy="403"/>
            </a:xfrm>
          </p:grpSpPr>
          <p:sp>
            <p:nvSpPr>
              <p:cNvPr id="173160" name="Rectangle 320"/>
              <p:cNvSpPr>
                <a:spLocks noChangeArrowheads="1"/>
              </p:cNvSpPr>
              <p:nvPr/>
            </p:nvSpPr>
            <p:spPr bwMode="auto">
              <a:xfrm>
                <a:off x="4378" y="7196"/>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26:5-27:12; pasal 28</a:t>
                </a:r>
                <a:endParaRPr lang="en-US" sz="1800" b="1">
                  <a:solidFill>
                    <a:schemeClr val="tx1"/>
                  </a:solidFill>
                </a:endParaRPr>
              </a:p>
            </p:txBody>
          </p:sp>
          <p:sp>
            <p:nvSpPr>
              <p:cNvPr id="173161" name="Rectangle 469"/>
              <p:cNvSpPr>
                <a:spLocks noChangeArrowheads="1"/>
              </p:cNvSpPr>
              <p:nvPr/>
            </p:nvSpPr>
            <p:spPr bwMode="auto">
              <a:xfrm>
                <a:off x="4378" y="7196"/>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24" name="Group 472"/>
            <p:cNvGrpSpPr>
              <a:grpSpLocks/>
            </p:cNvGrpSpPr>
            <p:nvPr/>
          </p:nvGrpSpPr>
          <p:grpSpPr bwMode="auto">
            <a:xfrm>
              <a:off x="4" y="3647"/>
              <a:ext cx="1917" cy="173"/>
              <a:chOff x="0" y="7599"/>
              <a:chExt cx="2650" cy="403"/>
            </a:xfrm>
          </p:grpSpPr>
          <p:sp>
            <p:nvSpPr>
              <p:cNvPr id="173158" name="Rectangle 321"/>
              <p:cNvSpPr>
                <a:spLocks noChangeArrowheads="1"/>
              </p:cNvSpPr>
              <p:nvPr/>
            </p:nvSpPr>
            <p:spPr bwMode="auto">
              <a:xfrm>
                <a:off x="0" y="7599"/>
                <a:ext cx="265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800" b="1"/>
                  <a:t>3. Kekecewaan akan jalan Allah </a:t>
                </a:r>
                <a:endParaRPr lang="en-US" sz="1800" b="1" dirty="0">
                  <a:solidFill>
                    <a:schemeClr val="tx1"/>
                  </a:solidFill>
                </a:endParaRPr>
              </a:p>
            </p:txBody>
          </p:sp>
          <p:sp>
            <p:nvSpPr>
              <p:cNvPr id="173159" name="Rectangle 471"/>
              <p:cNvSpPr>
                <a:spLocks noChangeArrowheads="1"/>
              </p:cNvSpPr>
              <p:nvPr/>
            </p:nvSpPr>
            <p:spPr bwMode="auto">
              <a:xfrm>
                <a:off x="0" y="7599"/>
                <a:ext cx="265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25" name="Group 474"/>
            <p:cNvGrpSpPr>
              <a:grpSpLocks/>
            </p:cNvGrpSpPr>
            <p:nvPr/>
          </p:nvGrpSpPr>
          <p:grpSpPr bwMode="auto">
            <a:xfrm>
              <a:off x="1920" y="3647"/>
              <a:ext cx="1917" cy="173"/>
              <a:chOff x="2650" y="7599"/>
              <a:chExt cx="1728" cy="403"/>
            </a:xfrm>
          </p:grpSpPr>
          <p:sp>
            <p:nvSpPr>
              <p:cNvPr id="173156" name="Rectangle 322"/>
              <p:cNvSpPr>
                <a:spLocks noChangeArrowheads="1"/>
              </p:cNvSpPr>
              <p:nvPr/>
            </p:nvSpPr>
            <p:spPr bwMode="auto">
              <a:xfrm>
                <a:off x="2650" y="7599"/>
                <a:ext cx="17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24:1-17</a:t>
                </a:r>
                <a:endParaRPr lang="en-US" sz="1800" b="1">
                  <a:solidFill>
                    <a:schemeClr val="tx1"/>
                  </a:solidFill>
                </a:endParaRPr>
              </a:p>
            </p:txBody>
          </p:sp>
          <p:sp>
            <p:nvSpPr>
              <p:cNvPr id="173157" name="Rectangle 473"/>
              <p:cNvSpPr>
                <a:spLocks noChangeArrowheads="1"/>
              </p:cNvSpPr>
              <p:nvPr/>
            </p:nvSpPr>
            <p:spPr bwMode="auto">
              <a:xfrm>
                <a:off x="2650" y="7599"/>
                <a:ext cx="172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26" name="Group 476"/>
            <p:cNvGrpSpPr>
              <a:grpSpLocks/>
            </p:cNvGrpSpPr>
            <p:nvPr/>
          </p:nvGrpSpPr>
          <p:grpSpPr bwMode="auto">
            <a:xfrm>
              <a:off x="3843" y="3647"/>
              <a:ext cx="1917" cy="173"/>
              <a:chOff x="4378" y="7599"/>
              <a:chExt cx="1152" cy="403"/>
            </a:xfrm>
          </p:grpSpPr>
          <p:sp>
            <p:nvSpPr>
              <p:cNvPr id="173154" name="Rectangle 323"/>
              <p:cNvSpPr>
                <a:spLocks noChangeArrowheads="1"/>
              </p:cNvSpPr>
              <p:nvPr/>
            </p:nvSpPr>
            <p:spPr bwMode="auto">
              <a:xfrm>
                <a:off x="4378" y="7599"/>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a:t>
                </a:r>
                <a:endParaRPr lang="en-US" sz="1800" b="1">
                  <a:solidFill>
                    <a:schemeClr val="tx1"/>
                  </a:solidFill>
                </a:endParaRPr>
              </a:p>
            </p:txBody>
          </p:sp>
          <p:sp>
            <p:nvSpPr>
              <p:cNvPr id="173155" name="Rectangle 475"/>
              <p:cNvSpPr>
                <a:spLocks noChangeArrowheads="1"/>
              </p:cNvSpPr>
              <p:nvPr/>
            </p:nvSpPr>
            <p:spPr bwMode="auto">
              <a:xfrm>
                <a:off x="4378" y="7599"/>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27" name="Group 478"/>
            <p:cNvGrpSpPr>
              <a:grpSpLocks/>
            </p:cNvGrpSpPr>
            <p:nvPr/>
          </p:nvGrpSpPr>
          <p:grpSpPr bwMode="auto">
            <a:xfrm>
              <a:off x="4" y="3820"/>
              <a:ext cx="2105" cy="173"/>
              <a:chOff x="0" y="8002"/>
              <a:chExt cx="2910" cy="403"/>
            </a:xfrm>
          </p:grpSpPr>
          <p:sp>
            <p:nvSpPr>
              <p:cNvPr id="173152" name="Rectangle 324"/>
              <p:cNvSpPr>
                <a:spLocks noChangeArrowheads="1"/>
              </p:cNvSpPr>
              <p:nvPr/>
            </p:nvSpPr>
            <p:spPr bwMode="auto">
              <a:xfrm>
                <a:off x="0" y="8002"/>
                <a:ext cx="291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300" b="1"/>
                  <a:t>4. Keputusasaan akan hidup (keinginan untuk mati)</a:t>
                </a:r>
                <a:endParaRPr lang="en-US" sz="1300" b="1">
                  <a:solidFill>
                    <a:schemeClr val="tx1"/>
                  </a:solidFill>
                </a:endParaRPr>
              </a:p>
            </p:txBody>
          </p:sp>
          <p:sp>
            <p:nvSpPr>
              <p:cNvPr id="173153" name="Rectangle 477"/>
              <p:cNvSpPr>
                <a:spLocks noChangeArrowheads="1"/>
              </p:cNvSpPr>
              <p:nvPr/>
            </p:nvSpPr>
            <p:spPr bwMode="auto">
              <a:xfrm>
                <a:off x="0" y="8002"/>
                <a:ext cx="265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28" name="Group 480"/>
            <p:cNvGrpSpPr>
              <a:grpSpLocks/>
            </p:cNvGrpSpPr>
            <p:nvPr/>
          </p:nvGrpSpPr>
          <p:grpSpPr bwMode="auto">
            <a:xfrm>
              <a:off x="1920" y="3820"/>
              <a:ext cx="1917" cy="173"/>
              <a:chOff x="2650" y="8002"/>
              <a:chExt cx="1728" cy="403"/>
            </a:xfrm>
          </p:grpSpPr>
          <p:sp>
            <p:nvSpPr>
              <p:cNvPr id="173150" name="Rectangle 325"/>
              <p:cNvSpPr>
                <a:spLocks noChangeArrowheads="1"/>
              </p:cNvSpPr>
              <p:nvPr/>
            </p:nvSpPr>
            <p:spPr bwMode="auto">
              <a:xfrm>
                <a:off x="2650" y="8002"/>
                <a:ext cx="17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(24:18-25)*</a:t>
                </a:r>
                <a:endParaRPr lang="en-US" sz="1800" b="1">
                  <a:solidFill>
                    <a:schemeClr val="tx1"/>
                  </a:solidFill>
                </a:endParaRPr>
              </a:p>
            </p:txBody>
          </p:sp>
          <p:sp>
            <p:nvSpPr>
              <p:cNvPr id="173151" name="Rectangle 479"/>
              <p:cNvSpPr>
                <a:spLocks noChangeArrowheads="1"/>
              </p:cNvSpPr>
              <p:nvPr/>
            </p:nvSpPr>
            <p:spPr bwMode="auto">
              <a:xfrm>
                <a:off x="2650" y="8002"/>
                <a:ext cx="172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29" name="Group 482"/>
            <p:cNvGrpSpPr>
              <a:grpSpLocks/>
            </p:cNvGrpSpPr>
            <p:nvPr/>
          </p:nvGrpSpPr>
          <p:grpSpPr bwMode="auto">
            <a:xfrm>
              <a:off x="3840" y="3820"/>
              <a:ext cx="1917" cy="173"/>
              <a:chOff x="4378" y="8002"/>
              <a:chExt cx="1152" cy="403"/>
            </a:xfrm>
          </p:grpSpPr>
          <p:sp>
            <p:nvSpPr>
              <p:cNvPr id="173148" name="Rectangle 326"/>
              <p:cNvSpPr>
                <a:spLocks noChangeArrowheads="1"/>
              </p:cNvSpPr>
              <p:nvPr/>
            </p:nvSpPr>
            <p:spPr bwMode="auto">
              <a:xfrm>
                <a:off x="4378" y="8002"/>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(27:13-23)*; pasal 29–30</a:t>
                </a:r>
                <a:endParaRPr lang="en-US" sz="1800" b="1">
                  <a:solidFill>
                    <a:schemeClr val="tx1"/>
                  </a:solidFill>
                </a:endParaRPr>
              </a:p>
            </p:txBody>
          </p:sp>
          <p:sp>
            <p:nvSpPr>
              <p:cNvPr id="173149" name="Rectangle 481"/>
              <p:cNvSpPr>
                <a:spLocks noChangeArrowheads="1"/>
              </p:cNvSpPr>
              <p:nvPr/>
            </p:nvSpPr>
            <p:spPr bwMode="auto">
              <a:xfrm>
                <a:off x="4378" y="8002"/>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30" name="Group 484"/>
            <p:cNvGrpSpPr>
              <a:grpSpLocks/>
            </p:cNvGrpSpPr>
            <p:nvPr/>
          </p:nvGrpSpPr>
          <p:grpSpPr bwMode="auto">
            <a:xfrm>
              <a:off x="4" y="3990"/>
              <a:ext cx="2105" cy="173"/>
              <a:chOff x="0" y="8405"/>
              <a:chExt cx="2910" cy="403"/>
            </a:xfrm>
          </p:grpSpPr>
          <p:sp>
            <p:nvSpPr>
              <p:cNvPr id="173146" name="Rectangle 327"/>
              <p:cNvSpPr>
                <a:spLocks noChangeArrowheads="1"/>
              </p:cNvSpPr>
              <p:nvPr/>
            </p:nvSpPr>
            <p:spPr bwMode="auto">
              <a:xfrm>
                <a:off x="0" y="8405"/>
                <a:ext cx="291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500" b="1"/>
                  <a:t>5. Keinginan untuk bertahan bersama Allah</a:t>
                </a:r>
                <a:endParaRPr lang="en-US" sz="1500" b="1">
                  <a:solidFill>
                    <a:schemeClr val="tx1"/>
                  </a:solidFill>
                </a:endParaRPr>
              </a:p>
            </p:txBody>
          </p:sp>
          <p:sp>
            <p:nvSpPr>
              <p:cNvPr id="173147" name="Rectangle 483"/>
              <p:cNvSpPr>
                <a:spLocks noChangeArrowheads="1"/>
              </p:cNvSpPr>
              <p:nvPr/>
            </p:nvSpPr>
            <p:spPr bwMode="auto">
              <a:xfrm>
                <a:off x="0" y="8405"/>
                <a:ext cx="265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31" name="Group 486"/>
            <p:cNvGrpSpPr>
              <a:grpSpLocks/>
            </p:cNvGrpSpPr>
            <p:nvPr/>
          </p:nvGrpSpPr>
          <p:grpSpPr bwMode="auto">
            <a:xfrm>
              <a:off x="1920" y="3990"/>
              <a:ext cx="1917" cy="173"/>
              <a:chOff x="2650" y="8405"/>
              <a:chExt cx="1728" cy="403"/>
            </a:xfrm>
          </p:grpSpPr>
          <p:sp>
            <p:nvSpPr>
              <p:cNvPr id="173144" name="Rectangle 328"/>
              <p:cNvSpPr>
                <a:spLocks noChangeArrowheads="1"/>
              </p:cNvSpPr>
              <p:nvPr/>
            </p:nvSpPr>
            <p:spPr bwMode="auto">
              <a:xfrm>
                <a:off x="2650" y="8405"/>
                <a:ext cx="17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23:1-7</a:t>
                </a:r>
                <a:endParaRPr lang="en-US" sz="1800" b="1">
                  <a:solidFill>
                    <a:schemeClr val="tx1"/>
                  </a:solidFill>
                </a:endParaRPr>
              </a:p>
            </p:txBody>
          </p:sp>
          <p:sp>
            <p:nvSpPr>
              <p:cNvPr id="173145" name="Rectangle 485"/>
              <p:cNvSpPr>
                <a:spLocks noChangeArrowheads="1"/>
              </p:cNvSpPr>
              <p:nvPr/>
            </p:nvSpPr>
            <p:spPr bwMode="auto">
              <a:xfrm>
                <a:off x="2650" y="8405"/>
                <a:ext cx="172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32" name="Group 488"/>
            <p:cNvGrpSpPr>
              <a:grpSpLocks/>
            </p:cNvGrpSpPr>
            <p:nvPr/>
          </p:nvGrpSpPr>
          <p:grpSpPr bwMode="auto">
            <a:xfrm>
              <a:off x="3843" y="3990"/>
              <a:ext cx="1917" cy="173"/>
              <a:chOff x="4378" y="8405"/>
              <a:chExt cx="1152" cy="403"/>
            </a:xfrm>
          </p:grpSpPr>
          <p:sp>
            <p:nvSpPr>
              <p:cNvPr id="173142" name="Rectangle 329"/>
              <p:cNvSpPr>
                <a:spLocks noChangeArrowheads="1"/>
              </p:cNvSpPr>
              <p:nvPr/>
            </p:nvSpPr>
            <p:spPr bwMode="auto">
              <a:xfrm>
                <a:off x="4378" y="8405"/>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Pasal 31</a:t>
                </a:r>
                <a:endParaRPr lang="en-US" sz="1800" b="1">
                  <a:solidFill>
                    <a:schemeClr val="tx1"/>
                  </a:solidFill>
                </a:endParaRPr>
              </a:p>
            </p:txBody>
          </p:sp>
          <p:sp>
            <p:nvSpPr>
              <p:cNvPr id="173143" name="Rectangle 487"/>
              <p:cNvSpPr>
                <a:spLocks noChangeArrowheads="1"/>
              </p:cNvSpPr>
              <p:nvPr/>
            </p:nvSpPr>
            <p:spPr bwMode="auto">
              <a:xfrm>
                <a:off x="4378" y="8405"/>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33" name="Group 490"/>
            <p:cNvGrpSpPr>
              <a:grpSpLocks/>
            </p:cNvGrpSpPr>
            <p:nvPr/>
          </p:nvGrpSpPr>
          <p:grpSpPr bwMode="auto">
            <a:xfrm>
              <a:off x="4" y="4168"/>
              <a:ext cx="1917" cy="115"/>
              <a:chOff x="0" y="8808"/>
              <a:chExt cx="2650" cy="518"/>
            </a:xfrm>
          </p:grpSpPr>
          <p:sp>
            <p:nvSpPr>
              <p:cNvPr id="173140" name="Rectangle 330"/>
              <p:cNvSpPr>
                <a:spLocks noChangeArrowheads="1"/>
              </p:cNvSpPr>
              <p:nvPr/>
            </p:nvSpPr>
            <p:spPr bwMode="auto">
              <a:xfrm>
                <a:off x="0" y="8808"/>
                <a:ext cx="2650"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400" b="1"/>
                  <a:t>*Orang jahat mati.</a:t>
                </a:r>
                <a:endParaRPr lang="en-US" sz="1400" b="1">
                  <a:solidFill>
                    <a:schemeClr val="tx1"/>
                  </a:solidFill>
                </a:endParaRPr>
              </a:p>
            </p:txBody>
          </p:sp>
          <p:sp>
            <p:nvSpPr>
              <p:cNvPr id="173141" name="Rectangle 489"/>
              <p:cNvSpPr>
                <a:spLocks noChangeArrowheads="1"/>
              </p:cNvSpPr>
              <p:nvPr/>
            </p:nvSpPr>
            <p:spPr bwMode="auto">
              <a:xfrm>
                <a:off x="0" y="8808"/>
                <a:ext cx="2650"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34" name="Group 492"/>
            <p:cNvGrpSpPr>
              <a:grpSpLocks/>
            </p:cNvGrpSpPr>
            <p:nvPr/>
          </p:nvGrpSpPr>
          <p:grpSpPr bwMode="auto">
            <a:xfrm>
              <a:off x="1920" y="4168"/>
              <a:ext cx="1917" cy="115"/>
              <a:chOff x="2650" y="8808"/>
              <a:chExt cx="1728" cy="518"/>
            </a:xfrm>
          </p:grpSpPr>
          <p:sp>
            <p:nvSpPr>
              <p:cNvPr id="173138" name="Rectangle 331"/>
              <p:cNvSpPr>
                <a:spLocks noChangeArrowheads="1"/>
              </p:cNvSpPr>
              <p:nvPr/>
            </p:nvSpPr>
            <p:spPr bwMode="auto">
              <a:xfrm>
                <a:off x="2650" y="8808"/>
                <a:ext cx="172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 </a:t>
                </a:r>
              </a:p>
              <a:p>
                <a:pPr algn="ctr" eaLnBrk="0" hangingPunct="0">
                  <a:lnSpc>
                    <a:spcPct val="100000"/>
                  </a:lnSpc>
                </a:pPr>
                <a:endParaRPr lang="en-US" sz="1800" b="1">
                  <a:solidFill>
                    <a:schemeClr val="tx1"/>
                  </a:solidFill>
                </a:endParaRPr>
              </a:p>
            </p:txBody>
          </p:sp>
          <p:sp>
            <p:nvSpPr>
              <p:cNvPr id="173139" name="Rectangle 491"/>
              <p:cNvSpPr>
                <a:spLocks noChangeArrowheads="1"/>
              </p:cNvSpPr>
              <p:nvPr/>
            </p:nvSpPr>
            <p:spPr bwMode="auto">
              <a:xfrm>
                <a:off x="2650" y="8808"/>
                <a:ext cx="1728"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3135" name="Group 494"/>
            <p:cNvGrpSpPr>
              <a:grpSpLocks/>
            </p:cNvGrpSpPr>
            <p:nvPr/>
          </p:nvGrpSpPr>
          <p:grpSpPr bwMode="auto">
            <a:xfrm>
              <a:off x="3843" y="4168"/>
              <a:ext cx="1917" cy="115"/>
              <a:chOff x="4378" y="8808"/>
              <a:chExt cx="1152" cy="518"/>
            </a:xfrm>
          </p:grpSpPr>
          <p:sp>
            <p:nvSpPr>
              <p:cNvPr id="173136" name="Rectangle 332"/>
              <p:cNvSpPr>
                <a:spLocks noChangeArrowheads="1"/>
              </p:cNvSpPr>
              <p:nvPr/>
            </p:nvSpPr>
            <p:spPr bwMode="auto">
              <a:xfrm>
                <a:off x="4378" y="8808"/>
                <a:ext cx="1152"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400" b="1" i="1"/>
                  <a:t>Zuck, Bible Knowledge Commentary</a:t>
                </a:r>
                <a:r>
                  <a:rPr lang="en-US" sz="1400" b="1"/>
                  <a:t>, 1:728</a:t>
                </a:r>
                <a:endParaRPr lang="en-US" sz="1400" b="1" i="1">
                  <a:solidFill>
                    <a:schemeClr val="tx1"/>
                  </a:solidFill>
                </a:endParaRPr>
              </a:p>
            </p:txBody>
          </p:sp>
          <p:sp>
            <p:nvSpPr>
              <p:cNvPr id="173137" name="Rectangle 493"/>
              <p:cNvSpPr>
                <a:spLocks noChangeArrowheads="1"/>
              </p:cNvSpPr>
              <p:nvPr/>
            </p:nvSpPr>
            <p:spPr bwMode="auto">
              <a:xfrm>
                <a:off x="4378" y="8808"/>
                <a:ext cx="1152"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11</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171606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en-US" sz="3600" b="1">
                <a:solidFill>
                  <a:schemeClr val="bg1"/>
                </a:solidFill>
                <a:effectLst>
                  <a:glow rad="101600">
                    <a:schemeClr val="tx1">
                      <a:alpha val="99000"/>
                    </a:schemeClr>
                  </a:glow>
                </a:effectLst>
                <a:latin typeface="Arial"/>
                <a:cs typeface="Arial"/>
              </a:rPr>
              <a:t>Pembalasan</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lnSpc>
                <a:spcPct val="100000"/>
              </a:lnSpc>
            </a:pPr>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defRPr/>
            </a:pPr>
            <a:r>
              <a:rPr lang="en-US" sz="2800" b="1">
                <a:solidFill>
                  <a:srgbClr val="FFFFFF"/>
                </a:solidFill>
                <a:effectLst>
                  <a:glow rad="127000">
                    <a:srgbClr val="000000"/>
                  </a:glow>
                </a:effectLst>
                <a:latin typeface="Arial" charset="0"/>
                <a:ea typeface="ＭＳ Ｐゴシック" charset="0"/>
                <a:cs typeface="ＭＳ Ｐゴシック" charset="0"/>
              </a:rPr>
              <a:t>Seperti Ayub mendapat kekuatan dalam pencobaan karena Penebusnya akan membenarkan dia (19:26), pada hari ini orang percaya dapat bertahan karena penebusan di masa yang akan datang (Rom 8:23).</a:t>
            </a:r>
          </a:p>
          <a:p>
            <a:pPr defTabSz="457200">
              <a:lnSpc>
                <a:spcPct val="100000"/>
              </a:lnSpc>
              <a:defRPr/>
            </a:pP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1763688" y="5920006"/>
            <a:ext cx="70275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lnSpc>
                <a:spcPct val="100000"/>
              </a:lnSpc>
              <a:defRPr/>
            </a:pPr>
            <a:r>
              <a:rPr lang="en-US" sz="4800" b="1">
                <a:solidFill>
                  <a:srgbClr val="FFFFFF"/>
                </a:solidFill>
                <a:effectLst>
                  <a:glow rad="127000">
                    <a:srgbClr val="000000"/>
                  </a:glow>
                </a:effectLst>
                <a:latin typeface="Arial" charset="0"/>
                <a:ea typeface="ＭＳ Ｐゴシック" charset="0"/>
                <a:cs typeface="ＭＳ Ｐゴシック" charset="0"/>
              </a:rPr>
              <a:t>Ayub</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lnSpc>
                <a:spcPct val="100000"/>
              </a:lnSpc>
            </a:pPr>
            <a:r>
              <a:rPr lang="en-US" b="1" dirty="0">
                <a:solidFill>
                  <a:srgbClr val="FFFFFF"/>
                </a:solidFill>
                <a:cs typeface="Arial" charset="0"/>
              </a:rPr>
              <a:t>347a</a:t>
            </a:r>
          </a:p>
        </p:txBody>
      </p:sp>
    </p:spTree>
    <p:extLst>
      <p:ext uri="{BB962C8B-B14F-4D97-AF65-F5344CB8AC3E}">
        <p14:creationId xmlns:p14="http://schemas.microsoft.com/office/powerpoint/2010/main" val="363914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1st Cycle Eliphaz</a:t>
            </a:r>
          </a:p>
        </p:txBody>
      </p:sp>
      <p:grpSp>
        <p:nvGrpSpPr>
          <p:cNvPr id="138242" name="Group 2"/>
          <p:cNvGrpSpPr>
            <a:grpSpLocks/>
          </p:cNvGrpSpPr>
          <p:nvPr/>
        </p:nvGrpSpPr>
        <p:grpSpPr bwMode="auto">
          <a:xfrm>
            <a:off x="71438" y="71438"/>
            <a:ext cx="8893175" cy="6670675"/>
            <a:chOff x="0" y="0"/>
            <a:chExt cx="5952" cy="4343"/>
          </a:xfrm>
        </p:grpSpPr>
        <p:pic>
          <p:nvPicPr>
            <p:cNvPr id="138251"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17"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
        <p:nvSpPr>
          <p:cNvPr id="84997"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defRPr/>
            </a:pPr>
            <a:r>
              <a:rPr lang="en-US" sz="4000" b="1">
                <a:solidFill>
                  <a:schemeClr val="bg1"/>
                </a:solidFill>
                <a:latin typeface="Arial" charset="0"/>
              </a:rPr>
              <a:t>Siklus Pertama</a:t>
            </a:r>
            <a:endParaRPr lang="en-US" sz="4000" b="1" dirty="0">
              <a:solidFill>
                <a:schemeClr val="bg1"/>
              </a:solidFill>
              <a:latin typeface="Times New Roman" charset="0"/>
            </a:endParaRPr>
          </a:p>
          <a:p>
            <a:pPr algn="ctr" eaLnBrk="1" hangingPunct="1">
              <a:lnSpc>
                <a:spcPct val="100000"/>
              </a:lnSpc>
              <a:defRPr/>
            </a:pPr>
            <a:r>
              <a:rPr lang="en-US" sz="4000" b="1" dirty="0">
                <a:solidFill>
                  <a:schemeClr val="bg1"/>
                </a:solidFill>
                <a:latin typeface="Arial" charset="0"/>
              </a:rPr>
              <a:t>3–14</a:t>
            </a:r>
            <a:endParaRPr lang="en-US" sz="4000" b="1" dirty="0">
              <a:solidFill>
                <a:schemeClr val="bg1"/>
              </a:solidFill>
              <a:latin typeface="Times New Roman" charset="0"/>
            </a:endParaRPr>
          </a:p>
        </p:txBody>
      </p:sp>
      <p:sp>
        <p:nvSpPr>
          <p:cNvPr id="84998" name="Text Box 6"/>
          <p:cNvSpPr txBox="1">
            <a:spLocks noChangeArrowheads="1"/>
          </p:cNvSpPr>
          <p:nvPr/>
        </p:nvSpPr>
        <p:spPr bwMode="auto">
          <a:xfrm>
            <a:off x="76200" y="1981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a:solidFill>
                  <a:schemeClr val="bg1"/>
                </a:solidFill>
                <a:latin typeface="Times New Roman" charset="0"/>
              </a:rPr>
              <a:t> </a:t>
            </a:r>
            <a:r>
              <a:rPr lang="en-US" sz="4000" b="1">
                <a:solidFill>
                  <a:schemeClr val="bg1"/>
                </a:solidFill>
                <a:latin typeface="Arial" charset="0"/>
              </a:rPr>
              <a:t>Elifas</a:t>
            </a:r>
            <a:endParaRPr lang="en-US" sz="4000" b="1" dirty="0">
              <a:solidFill>
                <a:schemeClr val="bg1"/>
              </a:solidFill>
              <a:latin typeface="Times New Roman" charset="0"/>
            </a:endParaRPr>
          </a:p>
        </p:txBody>
      </p:sp>
      <p:sp>
        <p:nvSpPr>
          <p:cNvPr id="84999" name="Text Box 7"/>
          <p:cNvSpPr txBox="1">
            <a:spLocks noChangeArrowheads="1"/>
          </p:cNvSpPr>
          <p:nvPr/>
        </p:nvSpPr>
        <p:spPr bwMode="auto">
          <a:xfrm>
            <a:off x="3186666" y="1754158"/>
            <a:ext cx="6096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Hanya orang jahat yang menderita</a:t>
            </a:r>
            <a:endParaRPr lang="en-US" sz="4000" b="1">
              <a:solidFill>
                <a:schemeClr val="bg1"/>
              </a:solidFill>
              <a:latin typeface="Times New Roman" charset="0"/>
            </a:endParaRPr>
          </a:p>
        </p:txBody>
      </p:sp>
      <p:grpSp>
        <p:nvGrpSpPr>
          <p:cNvPr id="138247" name="Group 8"/>
          <p:cNvGrpSpPr>
            <a:grpSpLocks/>
          </p:cNvGrpSpPr>
          <p:nvPr/>
        </p:nvGrpSpPr>
        <p:grpSpPr bwMode="auto">
          <a:xfrm>
            <a:off x="685800" y="1524000"/>
            <a:ext cx="8458200" cy="4724400"/>
            <a:chOff x="432" y="960"/>
            <a:chExt cx="5328" cy="2976"/>
          </a:xfrm>
        </p:grpSpPr>
        <p:sp>
          <p:nvSpPr>
            <p:cNvPr id="85001" name="Line 9"/>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5002" name="Line 10"/>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5003" name="Line 11"/>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
        <p:nvSpPr>
          <p:cNvPr id="14" name="Text Box 8">
            <a:extLst>
              <a:ext uri="{FF2B5EF4-FFF2-40B4-BE49-F238E27FC236}">
                <a16:creationId xmlns:a16="http://schemas.microsoft.com/office/drawing/2014/main" id="{421BA5AB-C4D9-46D1-8F02-90C560676712}"/>
              </a:ext>
            </a:extLst>
          </p:cNvPr>
          <p:cNvSpPr txBox="1">
            <a:spLocks noChangeArrowheads="1"/>
          </p:cNvSpPr>
          <p:nvPr/>
        </p:nvSpPr>
        <p:spPr bwMode="auto">
          <a:xfrm>
            <a:off x="838200" y="3467100"/>
            <a:ext cx="1752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a:solidFill>
                  <a:schemeClr val="bg1"/>
                </a:solidFill>
                <a:latin typeface="Arial" charset="0"/>
              </a:rPr>
              <a:t>Bildad </a:t>
            </a:r>
            <a:endParaRPr lang="en-US" sz="4000" b="1">
              <a:solidFill>
                <a:schemeClr val="bg1"/>
              </a:solidFill>
              <a:latin typeface="Times New Roman" charset="0"/>
            </a:endParaRPr>
          </a:p>
        </p:txBody>
      </p:sp>
      <p:sp>
        <p:nvSpPr>
          <p:cNvPr id="15" name="Text Box 9">
            <a:extLst>
              <a:ext uri="{FF2B5EF4-FFF2-40B4-BE49-F238E27FC236}">
                <a16:creationId xmlns:a16="http://schemas.microsoft.com/office/drawing/2014/main" id="{0D117C4B-7A7B-4309-BBD6-BAC1055C29E9}"/>
              </a:ext>
            </a:extLst>
          </p:cNvPr>
          <p:cNvSpPr txBox="1">
            <a:spLocks noChangeArrowheads="1"/>
          </p:cNvSpPr>
          <p:nvPr/>
        </p:nvSpPr>
        <p:spPr bwMode="auto">
          <a:xfrm>
            <a:off x="3133213" y="3162300"/>
            <a:ext cx="593458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Allah tidak menghukum orang benar</a:t>
            </a:r>
            <a:endParaRPr lang="en-US" sz="4000" b="1" dirty="0">
              <a:solidFill>
                <a:schemeClr val="bg1"/>
              </a:solidFill>
              <a:latin typeface="Times New Roman" charset="0"/>
            </a:endParaRPr>
          </a:p>
        </p:txBody>
      </p:sp>
      <p:sp>
        <p:nvSpPr>
          <p:cNvPr id="18" name="Text Box 9">
            <a:extLst>
              <a:ext uri="{FF2B5EF4-FFF2-40B4-BE49-F238E27FC236}">
                <a16:creationId xmlns:a16="http://schemas.microsoft.com/office/drawing/2014/main" id="{44F4A4A5-8818-451D-B777-FFD5E2434F65}"/>
              </a:ext>
            </a:extLst>
          </p:cNvPr>
          <p:cNvSpPr txBox="1">
            <a:spLocks noChangeArrowheads="1"/>
          </p:cNvSpPr>
          <p:nvPr/>
        </p:nvSpPr>
        <p:spPr bwMode="auto">
          <a:xfrm>
            <a:off x="76200" y="4953000"/>
            <a:ext cx="2514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a:solidFill>
                  <a:schemeClr val="bg1"/>
                </a:solidFill>
                <a:latin typeface="Times New Roman" charset="0"/>
              </a:rPr>
              <a:t> </a:t>
            </a:r>
            <a:r>
              <a:rPr lang="en-US" sz="4000" b="1">
                <a:solidFill>
                  <a:schemeClr val="bg1"/>
                </a:solidFill>
                <a:latin typeface="Arial" charset="0"/>
              </a:rPr>
              <a:t>Zofar</a:t>
            </a:r>
            <a:endParaRPr lang="en-US" sz="4000" b="1" dirty="0">
              <a:solidFill>
                <a:schemeClr val="bg1"/>
              </a:solidFill>
              <a:latin typeface="Times New Roman" charset="0"/>
            </a:endParaRPr>
          </a:p>
        </p:txBody>
      </p:sp>
      <p:sp>
        <p:nvSpPr>
          <p:cNvPr id="19" name="Text Box 11">
            <a:extLst>
              <a:ext uri="{FF2B5EF4-FFF2-40B4-BE49-F238E27FC236}">
                <a16:creationId xmlns:a16="http://schemas.microsoft.com/office/drawing/2014/main" id="{4E96C4BD-ED64-4B6A-B844-20F4FB7B86D6}"/>
              </a:ext>
            </a:extLst>
          </p:cNvPr>
          <p:cNvSpPr txBox="1">
            <a:spLocks noChangeArrowheads="1"/>
          </p:cNvSpPr>
          <p:nvPr/>
        </p:nvSpPr>
        <p:spPr bwMode="auto">
          <a:xfrm>
            <a:off x="3276600" y="4953000"/>
            <a:ext cx="4391744"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Engkau berdusta</a:t>
            </a:r>
            <a:endParaRPr lang="en-US" sz="4000" b="1" dirty="0">
              <a:solidFill>
                <a:schemeClr val="bg1"/>
              </a:solidFill>
              <a:latin typeface="Times New Roman" charset="0"/>
            </a:endParaRPr>
          </a:p>
        </p:txBody>
      </p:sp>
    </p:spTree>
    <p:extLst>
      <p:ext uri="{BB962C8B-B14F-4D97-AF65-F5344CB8AC3E}">
        <p14:creationId xmlns:p14="http://schemas.microsoft.com/office/powerpoint/2010/main" val="22761414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84999"/>
                                        </p:tgtEl>
                                        <p:attrNameLst>
                                          <p:attrName>style.visibility</p:attrName>
                                        </p:attrNameLst>
                                      </p:cBhvr>
                                      <p:to>
                                        <p:strVal val="visible"/>
                                      </p:to>
                                    </p:set>
                                    <p:animEffect transition="in" filter="dissolve">
                                      <p:cBhvr>
                                        <p:cTn id="7" dur="500"/>
                                        <p:tgtEl>
                                          <p:spTgt spid="84999"/>
                                        </p:tgtEl>
                                      </p:cBhvr>
                                    </p:animEffect>
                                  </p:childTnLst>
                                </p:cTn>
                              </p:par>
                            </p:childTnLst>
                          </p:cTn>
                        </p:par>
                        <p:par>
                          <p:cTn id="8" fill="hold">
                            <p:stCondLst>
                              <p:cond delay="2500"/>
                            </p:stCondLst>
                            <p:childTnLst>
                              <p:par>
                                <p:cTn id="9" presetID="9" presetClass="entr" presetSubtype="0" fill="hold" grpId="0" nodeType="afterEffect">
                                  <p:stCondLst>
                                    <p:cond delay="2000"/>
                                  </p:stCondLst>
                                  <p:childTnLst>
                                    <p:set>
                                      <p:cBhvr>
                                        <p:cTn id="10" dur="1" fill="hold">
                                          <p:stCondLst>
                                            <p:cond delay="0"/>
                                          </p:stCondLst>
                                        </p:cTn>
                                        <p:tgtEl>
                                          <p:spTgt spid="15"/>
                                        </p:tgtEl>
                                        <p:attrNameLst>
                                          <p:attrName>style.visibility</p:attrName>
                                        </p:attrNameLst>
                                      </p:cBhvr>
                                      <p:to>
                                        <p:strVal val="visible"/>
                                      </p:to>
                                    </p:set>
                                    <p:animEffect transition="in" filter="dissolve">
                                      <p:cBhvr>
                                        <p:cTn id="11" dur="500"/>
                                        <p:tgtEl>
                                          <p:spTgt spid="15"/>
                                        </p:tgtEl>
                                      </p:cBhvr>
                                    </p:animEffect>
                                  </p:childTnLst>
                                </p:cTn>
                              </p:par>
                            </p:childTnLst>
                          </p:cTn>
                        </p:par>
                        <p:par>
                          <p:cTn id="12" fill="hold">
                            <p:stCondLst>
                              <p:cond delay="5000"/>
                            </p:stCondLst>
                            <p:childTnLst>
                              <p:par>
                                <p:cTn id="13" presetID="9" presetClass="entr" presetSubtype="0" fill="hold" grpId="0" nodeType="afterEffect">
                                  <p:stCondLst>
                                    <p:cond delay="200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9" grpId="0" autoUpdateAnimBg="0"/>
      <p:bldP spid="15" grpId="0" autoUpdateAnimBg="0"/>
      <p:bldP spid="19"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12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616611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6858000"/>
          </a:xfrm>
          <a:prstGeom prst="rect">
            <a:avLst/>
          </a:prstGeom>
          <a:solidFill>
            <a:schemeClr val="bg1"/>
          </a:solidFill>
          <a:ln w="12700" cap="sq">
            <a:solidFill>
              <a:schemeClr val="tx1"/>
            </a:solidFill>
            <a:round/>
            <a:headEnd/>
            <a:tailEnd/>
          </a:ln>
        </p:spPr>
        <p:txBody>
          <a:bodyPr>
            <a:spAutoFit/>
          </a:bodyPr>
          <a:lstStyle/>
          <a:p>
            <a:endParaRPr lang="en-US"/>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Bagan</a:t>
            </a:r>
            <a:endParaRPr lang="en-US">
              <a:solidFill>
                <a:srgbClr val="FFFFFF"/>
              </a:solidFill>
              <a:latin typeface="Arial Black" charset="0"/>
              <a:ea typeface="宋体" charset="0"/>
              <a:cs typeface="宋体" charset="0"/>
            </a:endParaRPr>
          </a:p>
        </p:txBody>
      </p:sp>
      <p:sp>
        <p:nvSpPr>
          <p:cNvPr id="136196" name="Text Box 2"/>
          <p:cNvSpPr txBox="1">
            <a:spLocks noChangeArrowheads="1"/>
          </p:cNvSpPr>
          <p:nvPr/>
        </p:nvSpPr>
        <p:spPr bwMode="auto">
          <a:xfrm>
            <a:off x="8172450" y="-100013"/>
            <a:ext cx="971550"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FFFFFF"/>
                </a:solidFill>
                <a:latin typeface="Arial" charset="0"/>
                <a:cs typeface="Arial" charset="0"/>
              </a:rPr>
              <a:t>359</a:t>
            </a:r>
            <a:br>
              <a:rPr lang="en-US" sz="2400" b="1">
                <a:solidFill>
                  <a:srgbClr val="FFFFFF"/>
                </a:solidFill>
                <a:latin typeface="Arial" charset="0"/>
                <a:cs typeface="Arial" charset="0"/>
              </a:rPr>
            </a:br>
            <a:r>
              <a:rPr lang="en-US" sz="2400" b="1">
                <a:solidFill>
                  <a:srgbClr val="FFFFFF"/>
                </a:solidFill>
                <a:latin typeface="Arial" charset="0"/>
                <a:cs typeface="Arial" charset="0"/>
              </a:rPr>
              <a:t>-370</a:t>
            </a:r>
          </a:p>
        </p:txBody>
      </p:sp>
      <p:sp>
        <p:nvSpPr>
          <p:cNvPr id="37897" name="Text Box 9"/>
          <p:cNvSpPr txBox="1">
            <a:spLocks noChangeArrowheads="1"/>
          </p:cNvSpPr>
          <p:nvPr/>
        </p:nvSpPr>
        <p:spPr bwMode="auto">
          <a:xfrm>
            <a:off x="0" y="0"/>
            <a:ext cx="5638800" cy="1785104"/>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r>
              <a:rPr lang="en-US" altLang="zh-CN" sz="2200" b="1">
                <a:ea typeface="宋体" charset="0"/>
                <a:cs typeface="宋体" charset="0"/>
              </a:rPr>
              <a:t>II. (Pasal 3–41) Ayub &amp; 4 temannya tidak dapat berhasil dalam dialog tentang mengapa ia menderita, tetapi Tuhan menyatakan bahwa hal ini tidak boleh dipertanyakan karena kedaulatanNya dan karena Allah tidak dapat dipahami.</a:t>
            </a:r>
          </a:p>
        </p:txBody>
      </p:sp>
      <p:grpSp>
        <p:nvGrpSpPr>
          <p:cNvPr id="2" name="Group 81"/>
          <p:cNvGrpSpPr>
            <a:grpSpLocks/>
          </p:cNvGrpSpPr>
          <p:nvPr/>
        </p:nvGrpSpPr>
        <p:grpSpPr bwMode="auto">
          <a:xfrm>
            <a:off x="-252413" y="1906588"/>
            <a:ext cx="9393238" cy="5051426"/>
            <a:chOff x="-159" y="1201"/>
            <a:chExt cx="5917" cy="3182"/>
          </a:xfrm>
        </p:grpSpPr>
        <p:grpSp>
          <p:nvGrpSpPr>
            <p:cNvPr id="136199" name="Group 79"/>
            <p:cNvGrpSpPr>
              <a:grpSpLocks/>
            </p:cNvGrpSpPr>
            <p:nvPr/>
          </p:nvGrpSpPr>
          <p:grpSpPr bwMode="auto">
            <a:xfrm>
              <a:off x="-159" y="1201"/>
              <a:ext cx="5917" cy="3182"/>
              <a:chOff x="-159" y="1639"/>
              <a:chExt cx="5917" cy="2699"/>
            </a:xfrm>
          </p:grpSpPr>
          <p:grpSp>
            <p:nvGrpSpPr>
              <p:cNvPr id="136201" name="Group 76"/>
              <p:cNvGrpSpPr>
                <a:grpSpLocks/>
              </p:cNvGrpSpPr>
              <p:nvPr/>
            </p:nvGrpSpPr>
            <p:grpSpPr bwMode="auto">
              <a:xfrm>
                <a:off x="0" y="1639"/>
                <a:ext cx="5758" cy="2489"/>
                <a:chOff x="0" y="1495"/>
                <a:chExt cx="5758" cy="2489"/>
              </a:xfrm>
            </p:grpSpPr>
            <p:sp>
              <p:nvSpPr>
                <p:cNvPr id="136203" name="Rectangle 13"/>
                <p:cNvSpPr>
                  <a:spLocks noChangeArrowheads="1"/>
                </p:cNvSpPr>
                <p:nvPr/>
              </p:nvSpPr>
              <p:spPr bwMode="auto">
                <a:xfrm>
                  <a:off x="2" y="1495"/>
                  <a:ext cx="3550" cy="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0" tIns="0" rIns="0" bIns="0" anchor="ctr" anchorCtr="1">
                  <a:spAutoFit/>
                </a:bodyPr>
                <a:lstStyle/>
                <a:p>
                  <a:pPr algn="ctr">
                    <a:lnSpc>
                      <a:spcPct val="100000"/>
                    </a:lnSpc>
                  </a:pPr>
                  <a:r>
                    <a:rPr lang="en-US" sz="2200" b="1"/>
                    <a:t>Ayub 4:1–31:40 memiliki 3 siklus yang kontroversial. (Elifas memulai dalam setiap bagian &amp; Zofar tidak berbicara dalam bagian terakhir)</a:t>
                  </a: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 </a:t>
                  </a:r>
                </a:p>
                <a:p>
                  <a:pPr algn="ctr" eaLnBrk="0" hangingPunct="0">
                    <a:lnSpc>
                      <a:spcPct val="100000"/>
                    </a:lnSpc>
                  </a:pPr>
                  <a:endParaRPr lang="en-US" sz="2400" b="1"/>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Siklus Pertama</a:t>
                  </a: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 </a:t>
                  </a:r>
                </a:p>
                <a:p>
                  <a:pPr algn="ctr" eaLnBrk="0" hangingPunct="0">
                    <a:lnSpc>
                      <a:spcPct val="100000"/>
                    </a:lnSpc>
                  </a:pPr>
                  <a:endParaRPr lang="en-US" sz="2400" b="1"/>
                </a:p>
              </p:txBody>
            </p:sp>
            <p:grpSp>
              <p:nvGrpSpPr>
                <p:cNvPr id="136207"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Elifas</a:t>
                    </a: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4–5</a:t>
                    </a: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6–7</a:t>
                    </a:r>
                  </a:p>
                </p:txBody>
              </p:sp>
            </p:grpSp>
            <p:grpSp>
              <p:nvGrpSpPr>
                <p:cNvPr id="136208"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Bildad</a:t>
                    </a: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8</a:t>
                    </a: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9–10</a:t>
                    </a:r>
                  </a:p>
                </p:txBody>
              </p:sp>
            </p:grpSp>
            <p:grpSp>
              <p:nvGrpSpPr>
                <p:cNvPr id="136209"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Zofar</a:t>
                    </a: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11</a:t>
                    </a: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12–14</a:t>
                    </a:r>
                  </a:p>
                </p:txBody>
              </p:sp>
            </p:grpSp>
            <p:grpSp>
              <p:nvGrpSpPr>
                <p:cNvPr id="136210"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 </a:t>
                    </a:r>
                  </a:p>
                  <a:p>
                    <a:pPr algn="ctr" eaLnBrk="0" hangingPunct="0">
                      <a:lnSpc>
                        <a:spcPct val="100000"/>
                      </a:lnSpc>
                    </a:pPr>
                    <a:endParaRPr lang="en-US" sz="2400" b="1"/>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Siklus Kedua</a:t>
                    </a: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 </a:t>
                    </a:r>
                  </a:p>
                  <a:p>
                    <a:pPr algn="ctr" eaLnBrk="0" hangingPunct="0">
                      <a:lnSpc>
                        <a:spcPct val="100000"/>
                      </a:lnSpc>
                    </a:pPr>
                    <a:endParaRPr lang="en-US" sz="2400" b="1"/>
                  </a:p>
                </p:txBody>
              </p:sp>
            </p:grpSp>
            <p:grpSp>
              <p:nvGrpSpPr>
                <p:cNvPr id="136211"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Elifas</a:t>
                    </a: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15</a:t>
                    </a: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endParaRPr lang="en-US" sz="2400" b="1"/>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16–17</a:t>
                    </a:r>
                  </a:p>
                </p:txBody>
              </p:sp>
            </p:grpSp>
            <p:grpSp>
              <p:nvGrpSpPr>
                <p:cNvPr id="136212"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Bildad</a:t>
                    </a: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18</a:t>
                    </a: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endParaRPr lang="en-US" sz="2400" b="1"/>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19</a:t>
                    </a:r>
                  </a:p>
                </p:txBody>
              </p:sp>
            </p:grpSp>
            <p:grpSp>
              <p:nvGrpSpPr>
                <p:cNvPr id="136213"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Zofar</a:t>
                    </a: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20</a:t>
                    </a: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endParaRPr lang="en-US" sz="2400" b="1"/>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21</a:t>
                    </a:r>
                  </a:p>
                </p:txBody>
              </p:sp>
            </p:grpSp>
            <p:grpSp>
              <p:nvGrpSpPr>
                <p:cNvPr id="136214"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 </a:t>
                    </a:r>
                  </a:p>
                  <a:p>
                    <a:pPr algn="ctr" eaLnBrk="0" hangingPunct="0">
                      <a:lnSpc>
                        <a:spcPct val="100000"/>
                      </a:lnSpc>
                    </a:pPr>
                    <a:endParaRPr lang="en-US" sz="2400" b="1"/>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Siklus Ketiga</a:t>
                    </a: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 </a:t>
                    </a:r>
                  </a:p>
                  <a:p>
                    <a:pPr algn="ctr" eaLnBrk="0" hangingPunct="0">
                      <a:lnSpc>
                        <a:spcPct val="100000"/>
                      </a:lnSpc>
                    </a:pPr>
                    <a:endParaRPr lang="en-US" sz="2400" b="1"/>
                  </a:p>
                </p:txBody>
              </p:sp>
            </p:grpSp>
            <p:grpSp>
              <p:nvGrpSpPr>
                <p:cNvPr id="136215"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Elifas</a:t>
                    </a: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22</a:t>
                    </a: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endParaRPr lang="en-US" sz="2400" b="1"/>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23–24</a:t>
                    </a:r>
                  </a:p>
                </p:txBody>
              </p:sp>
            </p:grpSp>
            <p:grpSp>
              <p:nvGrpSpPr>
                <p:cNvPr id="136216"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Bildad</a:t>
                    </a: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25</a:t>
                    </a: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26–31</a:t>
                    </a: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r" eaLnBrk="1" hangingPunct="1">
                  <a:lnSpc>
                    <a:spcPct val="100000"/>
                  </a:lnSpc>
                </a:pPr>
                <a:r>
                  <a:rPr lang="en-US" sz="1800" b="1"/>
                  <a:t>Irving L. Jensen, Job: A </a:t>
                </a:r>
                <a:r>
                  <a:rPr lang="en-US" sz="1800" b="1" i="1"/>
                  <a:t>Self-Study Guide, 28</a:t>
                </a:r>
                <a:endParaRPr lang="en-US" sz="1800" b="1"/>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Tree>
    <p:extLst>
      <p:ext uri="{BB962C8B-B14F-4D97-AF65-F5344CB8AC3E}">
        <p14:creationId xmlns:p14="http://schemas.microsoft.com/office/powerpoint/2010/main" val="24701975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a:extLst/>
        </p:spPr>
        <p:txBody>
          <a:bodyPr anchor="t"/>
          <a:lstStyle/>
          <a:p>
            <a:pPr rtl="0" fontAlgn="base"/>
            <a:r>
              <a:rPr lang="is-IS" sz="4400" b="1">
                <a:solidFill>
                  <a:schemeClr val="bg1"/>
                </a:solidFill>
                <a:effectLst/>
                <a:latin typeface="Arial"/>
                <a:ea typeface="ＭＳ Ｐゴシック" pitchFamily="-108" charset="-128"/>
                <a:cs typeface="Arial"/>
              </a:rPr>
              <a:t>JOB 12:23</a:t>
            </a:r>
            <a:endParaRPr lang="is-IS" sz="3600">
              <a:effectLst/>
            </a:endParaRPr>
          </a:p>
        </p:txBody>
      </p:sp>
      <p:pic>
        <p:nvPicPr>
          <p:cNvPr id="2" name="Picture 1" descr="EN_Job_12_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2"/>
          <p:cNvSpPr txBox="1">
            <a:spLocks noChangeArrowheads="1"/>
          </p:cNvSpPr>
          <p:nvPr/>
        </p:nvSpPr>
        <p:spPr bwMode="auto">
          <a:xfrm>
            <a:off x="0" y="3212976"/>
            <a:ext cx="9144000" cy="2376264"/>
          </a:xfrm>
          <a:prstGeom prst="rect">
            <a:avLst/>
          </a:prstGeom>
          <a:solidFill>
            <a:srgbClr val="283B42"/>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A9C0C8"/>
                </a:solidFill>
                <a:latin typeface="Arial" charset="0"/>
                <a:ea typeface="ＭＳ Ｐゴシック" charset="0"/>
                <a:cs typeface="ＭＳ Ｐゴシック" charset="0"/>
              </a:rPr>
              <a:t>Dia yang </a:t>
            </a:r>
            <a:r>
              <a:rPr lang="en-US" sz="2800" b="1" dirty="0" err="1">
                <a:solidFill>
                  <a:srgbClr val="A9C0C8"/>
                </a:solidFill>
                <a:latin typeface="Arial" charset="0"/>
                <a:ea typeface="ＭＳ Ｐゴシック" charset="0"/>
                <a:cs typeface="ＭＳ Ｐゴシック" charset="0"/>
              </a:rPr>
              <a:t>membuat</a:t>
            </a:r>
            <a:r>
              <a:rPr lang="en-US" sz="2800" b="1" dirty="0">
                <a:solidFill>
                  <a:srgbClr val="A9C0C8"/>
                </a:solidFill>
                <a:latin typeface="Arial" charset="0"/>
                <a:ea typeface="ＭＳ Ｐゴシック" charset="0"/>
                <a:cs typeface="ＭＳ Ｐゴシック" charset="0"/>
              </a:rPr>
              <a:t> </a:t>
            </a:r>
            <a:r>
              <a:rPr lang="en-US" sz="2800" b="1" dirty="0" err="1">
                <a:solidFill>
                  <a:srgbClr val="A9C0C8"/>
                </a:solidFill>
                <a:latin typeface="Arial" charset="0"/>
                <a:ea typeface="ＭＳ Ｐゴシック" charset="0"/>
                <a:cs typeface="ＭＳ Ｐゴシック" charset="0"/>
              </a:rPr>
              <a:t>bangsa-bangsa</a:t>
            </a:r>
            <a:r>
              <a:rPr lang="en-US" sz="2800" b="1" dirty="0">
                <a:solidFill>
                  <a:srgbClr val="A9C0C8"/>
                </a:solidFill>
                <a:latin typeface="Arial" charset="0"/>
                <a:ea typeface="ＭＳ Ｐゴシック" charset="0"/>
                <a:cs typeface="ＭＳ Ｐゴシック" charset="0"/>
              </a:rPr>
              <a:t> </a:t>
            </a:r>
            <a:r>
              <a:rPr lang="en-US" sz="2800" b="1" dirty="0" err="1">
                <a:solidFill>
                  <a:srgbClr val="A9C0C8"/>
                </a:solidFill>
                <a:latin typeface="Arial" charset="0"/>
                <a:ea typeface="ＭＳ Ｐゴシック" charset="0"/>
                <a:cs typeface="ＭＳ Ｐゴシック" charset="0"/>
              </a:rPr>
              <a:t>bertumbuh</a:t>
            </a:r>
            <a:r>
              <a:rPr lang="en-US" sz="2800" b="1" dirty="0">
                <a:solidFill>
                  <a:srgbClr val="A9C0C8"/>
                </a:solidFill>
                <a:latin typeface="Arial" charset="0"/>
                <a:ea typeface="ＭＳ Ｐゴシック" charset="0"/>
                <a:cs typeface="ＭＳ Ｐゴシック" charset="0"/>
              </a:rPr>
              <a:t>, </a:t>
            </a:r>
            <a:r>
              <a:rPr lang="en-US" sz="2800" b="1" dirty="0" err="1">
                <a:solidFill>
                  <a:srgbClr val="A9C0C8"/>
                </a:solidFill>
                <a:latin typeface="Arial" charset="0"/>
                <a:ea typeface="ＭＳ Ｐゴシック" charset="0"/>
                <a:cs typeface="ＭＳ Ｐゴシック" charset="0"/>
              </a:rPr>
              <a:t>lalu</a:t>
            </a:r>
            <a:r>
              <a:rPr lang="en-US" sz="2800" b="1" dirty="0">
                <a:solidFill>
                  <a:srgbClr val="A9C0C8"/>
                </a:solidFill>
                <a:latin typeface="Arial" charset="0"/>
                <a:ea typeface="ＭＳ Ｐゴシック" charset="0"/>
                <a:cs typeface="ＭＳ Ｐゴシック" charset="0"/>
              </a:rPr>
              <a:t> </a:t>
            </a:r>
            <a:r>
              <a:rPr lang="en-US" sz="2800" b="1" dirty="0" err="1">
                <a:solidFill>
                  <a:srgbClr val="A9C0C8"/>
                </a:solidFill>
                <a:latin typeface="Arial" charset="0"/>
                <a:ea typeface="ＭＳ Ｐゴシック" charset="0"/>
                <a:cs typeface="ＭＳ Ｐゴシック" charset="0"/>
              </a:rPr>
              <a:t>membinasakannya</a:t>
            </a:r>
            <a:r>
              <a:rPr lang="en-US" sz="2800" b="1" dirty="0">
                <a:solidFill>
                  <a:srgbClr val="A9C0C8"/>
                </a:solidFill>
                <a:latin typeface="Arial" charset="0"/>
                <a:ea typeface="ＭＳ Ｐゴシック" charset="0"/>
                <a:cs typeface="ＭＳ Ｐゴシック" charset="0"/>
              </a:rPr>
              <a:t>, </a:t>
            </a:r>
            <a:r>
              <a:rPr lang="en-US" sz="2800" b="1" dirty="0" err="1">
                <a:solidFill>
                  <a:srgbClr val="A9C0C8"/>
                </a:solidFill>
                <a:latin typeface="Arial" charset="0"/>
                <a:ea typeface="ＭＳ Ｐゴシック" charset="0"/>
                <a:cs typeface="ＭＳ Ｐゴシック" charset="0"/>
              </a:rPr>
              <a:t>dan</a:t>
            </a:r>
            <a:r>
              <a:rPr lang="en-US" sz="2800" b="1" dirty="0">
                <a:solidFill>
                  <a:srgbClr val="A9C0C8"/>
                </a:solidFill>
                <a:latin typeface="Arial" charset="0"/>
                <a:ea typeface="ＭＳ Ｐゴシック" charset="0"/>
                <a:cs typeface="ＭＳ Ｐゴシック" charset="0"/>
              </a:rPr>
              <a:t> </a:t>
            </a:r>
            <a:r>
              <a:rPr lang="en-US" sz="2800" b="1" dirty="0" err="1">
                <a:solidFill>
                  <a:srgbClr val="A9C0C8"/>
                </a:solidFill>
                <a:latin typeface="Arial" charset="0"/>
                <a:ea typeface="ＭＳ Ｐゴシック" charset="0"/>
                <a:cs typeface="ＭＳ Ｐゴシック" charset="0"/>
              </a:rPr>
              <a:t>memperbanyak</a:t>
            </a:r>
            <a:r>
              <a:rPr lang="en-US" sz="2800" b="1" dirty="0">
                <a:solidFill>
                  <a:srgbClr val="A9C0C8"/>
                </a:solidFill>
                <a:latin typeface="Arial" charset="0"/>
                <a:ea typeface="ＭＳ Ｐゴシック" charset="0"/>
                <a:cs typeface="ＭＳ Ｐゴシック" charset="0"/>
              </a:rPr>
              <a:t> </a:t>
            </a:r>
            <a:r>
              <a:rPr lang="en-US" sz="2800" b="1" dirty="0" err="1">
                <a:solidFill>
                  <a:srgbClr val="A9C0C8"/>
                </a:solidFill>
                <a:latin typeface="Arial" charset="0"/>
                <a:ea typeface="ＭＳ Ｐゴシック" charset="0"/>
                <a:cs typeface="ＭＳ Ｐゴシック" charset="0"/>
              </a:rPr>
              <a:t>bangsa-bangsa</a:t>
            </a:r>
            <a:r>
              <a:rPr lang="en-US" sz="2800" b="1" dirty="0">
                <a:solidFill>
                  <a:srgbClr val="A9C0C8"/>
                </a:solidFill>
                <a:latin typeface="Arial" charset="0"/>
                <a:ea typeface="ＭＳ Ｐゴシック" charset="0"/>
                <a:cs typeface="ＭＳ Ｐゴシック" charset="0"/>
              </a:rPr>
              <a:t>, </a:t>
            </a:r>
            <a:r>
              <a:rPr lang="en-US" sz="2800" b="1" dirty="0" err="1">
                <a:solidFill>
                  <a:srgbClr val="A9C0C8"/>
                </a:solidFill>
                <a:latin typeface="Arial" charset="0"/>
                <a:ea typeface="ＭＳ Ｐゴシック" charset="0"/>
                <a:cs typeface="ＭＳ Ｐゴシック" charset="0"/>
              </a:rPr>
              <a:t>lalu</a:t>
            </a:r>
            <a:r>
              <a:rPr lang="en-US" sz="2800" b="1" dirty="0">
                <a:solidFill>
                  <a:srgbClr val="A9C0C8"/>
                </a:solidFill>
                <a:latin typeface="Arial" charset="0"/>
                <a:ea typeface="ＭＳ Ｐゴシック" charset="0"/>
                <a:cs typeface="ＭＳ Ｐゴシック" charset="0"/>
              </a:rPr>
              <a:t> </a:t>
            </a:r>
            <a:r>
              <a:rPr lang="en-US" sz="2800" b="1" dirty="0" err="1">
                <a:solidFill>
                  <a:srgbClr val="A9C0C8"/>
                </a:solidFill>
                <a:latin typeface="Arial" charset="0"/>
                <a:ea typeface="ＭＳ Ｐゴシック" charset="0"/>
                <a:cs typeface="ＭＳ Ｐゴシック" charset="0"/>
              </a:rPr>
              <a:t>menghalau</a:t>
            </a:r>
            <a:r>
              <a:rPr lang="en-US" sz="2800" b="1" dirty="0">
                <a:solidFill>
                  <a:srgbClr val="A9C0C8"/>
                </a:solidFill>
                <a:latin typeface="Arial" charset="0"/>
                <a:ea typeface="ＭＳ Ｐゴシック" charset="0"/>
                <a:cs typeface="ＭＳ Ｐゴシック" charset="0"/>
              </a:rPr>
              <a:t> </a:t>
            </a:r>
            <a:r>
              <a:rPr lang="en-US" sz="2800" b="1" dirty="0" err="1">
                <a:solidFill>
                  <a:srgbClr val="A9C0C8"/>
                </a:solidFill>
                <a:latin typeface="Arial" charset="0"/>
                <a:ea typeface="ＭＳ Ｐゴシック" charset="0"/>
                <a:cs typeface="ＭＳ Ｐゴシック" charset="0"/>
              </a:rPr>
              <a:t>mereka</a:t>
            </a:r>
            <a:r>
              <a:rPr lang="en-US" sz="2800" b="1" dirty="0">
                <a:solidFill>
                  <a:srgbClr val="A9C0C8"/>
                </a:solidFill>
                <a:latin typeface="Arial" charset="0"/>
                <a:ea typeface="ＭＳ Ｐゴシック" charset="0"/>
                <a:cs typeface="ＭＳ Ｐゴシック" charset="0"/>
              </a:rPr>
              <a:t>. </a:t>
            </a:r>
            <a:br>
              <a:rPr lang="en-US" sz="2800" b="1" dirty="0">
                <a:solidFill>
                  <a:srgbClr val="A9C0C8"/>
                </a:solidFill>
                <a:effectLst/>
                <a:latin typeface="Arial" charset="0"/>
                <a:ea typeface="ＭＳ Ｐゴシック" charset="0"/>
                <a:cs typeface="ＭＳ Ｐゴシック" charset="0"/>
              </a:rPr>
            </a:br>
            <a:endParaRPr lang="en-US" sz="2800" b="1" dirty="0">
              <a:solidFill>
                <a:srgbClr val="A9C0C8"/>
              </a:solidFill>
              <a:effectLst/>
              <a:latin typeface="Arial" charset="0"/>
              <a:ea typeface="ＭＳ Ｐゴシック" charset="0"/>
              <a:cs typeface="ＭＳ Ｐゴシック" charset="0"/>
            </a:endParaRPr>
          </a:p>
          <a:p>
            <a:pPr>
              <a:defRPr/>
            </a:pPr>
            <a:r>
              <a:rPr lang="en-US" sz="2000" b="1" dirty="0">
                <a:effectLst/>
                <a:latin typeface="Arial" charset="0"/>
                <a:ea typeface="ＭＳ Ｐゴシック" charset="0"/>
                <a:cs typeface="ＭＳ Ｐゴシック" charset="0"/>
              </a:rPr>
              <a:t>AYUB 12:23</a:t>
            </a:r>
            <a:endParaRPr lang="en-US" sz="1800" b="1"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19772087"/>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13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2797912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4082"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en-US" b="1">
                <a:solidFill>
                  <a:srgbClr val="FFFFFF"/>
                </a:solidFill>
                <a:latin typeface="Arial Black" charset="0"/>
                <a:ea typeface="宋体" charset="0"/>
                <a:cs typeface="宋体" charset="0"/>
              </a:rPr>
              <a:t>Bagan</a:t>
            </a:r>
            <a:endParaRPr lang="en-US">
              <a:solidFill>
                <a:srgbClr val="FFFFFF"/>
              </a:solidFill>
              <a:latin typeface="Arial Black" charset="0"/>
              <a:ea typeface="宋体" charset="0"/>
              <a:cs typeface="宋体" charset="0"/>
            </a:endParaRPr>
          </a:p>
        </p:txBody>
      </p:sp>
      <p:grpSp>
        <p:nvGrpSpPr>
          <p:cNvPr id="174083" name="Group 133"/>
          <p:cNvGrpSpPr>
            <a:grpSpLocks/>
          </p:cNvGrpSpPr>
          <p:nvPr/>
        </p:nvGrpSpPr>
        <p:grpSpPr bwMode="auto">
          <a:xfrm>
            <a:off x="182563" y="990600"/>
            <a:ext cx="8778875" cy="5888038"/>
            <a:chOff x="115" y="397"/>
            <a:chExt cx="5530" cy="3937"/>
          </a:xfrm>
        </p:grpSpPr>
        <p:grpSp>
          <p:nvGrpSpPr>
            <p:cNvPr id="174085" name="Group 48"/>
            <p:cNvGrpSpPr>
              <a:grpSpLocks/>
            </p:cNvGrpSpPr>
            <p:nvPr/>
          </p:nvGrpSpPr>
          <p:grpSpPr bwMode="auto">
            <a:xfrm>
              <a:off x="115" y="397"/>
              <a:ext cx="5530" cy="345"/>
              <a:chOff x="0" y="0"/>
              <a:chExt cx="5530" cy="345"/>
            </a:xfrm>
          </p:grpSpPr>
          <p:sp>
            <p:nvSpPr>
              <p:cNvPr id="174207" name="Rectangle 6"/>
              <p:cNvSpPr>
                <a:spLocks noChangeArrowheads="1"/>
              </p:cNvSpPr>
              <p:nvPr/>
            </p:nvSpPr>
            <p:spPr bwMode="auto">
              <a:xfrm>
                <a:off x="0" y="0"/>
                <a:ext cx="5530" cy="34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sz="2800" b="1">
                    <a:solidFill>
                      <a:srgbClr val="FFFFFF"/>
                    </a:solidFill>
                    <a:latin typeface="Arial Black" charset="0"/>
                  </a:rPr>
                  <a:t>Ratapan Ayub</a:t>
                </a:r>
                <a:endParaRPr lang="en-US" sz="2800" b="1" dirty="0">
                  <a:solidFill>
                    <a:srgbClr val="FFFFFF"/>
                  </a:solidFill>
                  <a:latin typeface="Arial Black" charset="0"/>
                </a:endParaRPr>
              </a:p>
            </p:txBody>
          </p:sp>
          <p:sp>
            <p:nvSpPr>
              <p:cNvPr id="174208" name="Rectangle 47"/>
              <p:cNvSpPr>
                <a:spLocks noChangeArrowheads="1"/>
              </p:cNvSpPr>
              <p:nvPr/>
            </p:nvSpPr>
            <p:spPr bwMode="auto">
              <a:xfrm>
                <a:off x="0" y="0"/>
                <a:ext cx="5530" cy="34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086" name="Group 50"/>
            <p:cNvGrpSpPr>
              <a:grpSpLocks/>
            </p:cNvGrpSpPr>
            <p:nvPr/>
          </p:nvGrpSpPr>
          <p:grpSpPr bwMode="auto">
            <a:xfrm>
              <a:off x="115" y="743"/>
              <a:ext cx="2074" cy="392"/>
              <a:chOff x="0" y="345"/>
              <a:chExt cx="2074" cy="634"/>
            </a:xfrm>
          </p:grpSpPr>
          <p:sp>
            <p:nvSpPr>
              <p:cNvPr id="174205" name="Rectangle 7"/>
              <p:cNvSpPr>
                <a:spLocks noChangeArrowheads="1"/>
              </p:cNvSpPr>
              <p:nvPr/>
            </p:nvSpPr>
            <p:spPr bwMode="auto">
              <a:xfrm>
                <a:off x="0" y="345"/>
                <a:ext cx="2074"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 </a:t>
                </a:r>
              </a:p>
              <a:p>
                <a:pPr algn="ctr" eaLnBrk="0" hangingPunct="0">
                  <a:lnSpc>
                    <a:spcPct val="100000"/>
                  </a:lnSpc>
                </a:pPr>
                <a:endParaRPr lang="en-US" b="1">
                  <a:solidFill>
                    <a:schemeClr val="tx1"/>
                  </a:solidFill>
                </a:endParaRPr>
              </a:p>
            </p:txBody>
          </p:sp>
          <p:sp>
            <p:nvSpPr>
              <p:cNvPr id="174206" name="Rectangle 49"/>
              <p:cNvSpPr>
                <a:spLocks noChangeArrowheads="1"/>
              </p:cNvSpPr>
              <p:nvPr/>
            </p:nvSpPr>
            <p:spPr bwMode="auto">
              <a:xfrm>
                <a:off x="0" y="345"/>
                <a:ext cx="2074"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087" name="Group 52"/>
            <p:cNvGrpSpPr>
              <a:grpSpLocks/>
            </p:cNvGrpSpPr>
            <p:nvPr/>
          </p:nvGrpSpPr>
          <p:grpSpPr bwMode="auto">
            <a:xfrm>
              <a:off x="2189" y="743"/>
              <a:ext cx="1152" cy="392"/>
              <a:chOff x="2074" y="345"/>
              <a:chExt cx="1152" cy="634"/>
            </a:xfrm>
          </p:grpSpPr>
          <p:sp>
            <p:nvSpPr>
              <p:cNvPr id="174203" name="Rectangle 8"/>
              <p:cNvSpPr>
                <a:spLocks noChangeArrowheads="1"/>
              </p:cNvSpPr>
              <p:nvPr/>
            </p:nvSpPr>
            <p:spPr bwMode="auto">
              <a:xfrm>
                <a:off x="2074" y="345"/>
                <a:ext cx="1152"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solidFill>
                      <a:schemeClr val="tx1"/>
                    </a:solidFill>
                  </a:rPr>
                  <a:t>Meratapi Diri Sendiri</a:t>
                </a:r>
              </a:p>
            </p:txBody>
          </p:sp>
          <p:sp>
            <p:nvSpPr>
              <p:cNvPr id="174204" name="Rectangle 51"/>
              <p:cNvSpPr>
                <a:spLocks noChangeArrowheads="1"/>
              </p:cNvSpPr>
              <p:nvPr/>
            </p:nvSpPr>
            <p:spPr bwMode="auto">
              <a:xfrm>
                <a:off x="2074" y="345"/>
                <a:ext cx="1152"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088" name="Group 54"/>
            <p:cNvGrpSpPr>
              <a:grpSpLocks/>
            </p:cNvGrpSpPr>
            <p:nvPr/>
          </p:nvGrpSpPr>
          <p:grpSpPr bwMode="auto">
            <a:xfrm>
              <a:off x="3341" y="743"/>
              <a:ext cx="1152" cy="392"/>
              <a:chOff x="3226" y="345"/>
              <a:chExt cx="1152" cy="634"/>
            </a:xfrm>
          </p:grpSpPr>
          <p:sp>
            <p:nvSpPr>
              <p:cNvPr id="174201" name="Rectangle 9"/>
              <p:cNvSpPr>
                <a:spLocks noChangeArrowheads="1"/>
              </p:cNvSpPr>
              <p:nvPr/>
            </p:nvSpPr>
            <p:spPr bwMode="auto">
              <a:xfrm>
                <a:off x="3226" y="345"/>
                <a:ext cx="1152"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Meratapi Allah</a:t>
                </a:r>
                <a:endParaRPr lang="en-US" b="1">
                  <a:solidFill>
                    <a:schemeClr val="tx1"/>
                  </a:solidFill>
                </a:endParaRPr>
              </a:p>
            </p:txBody>
          </p:sp>
          <p:sp>
            <p:nvSpPr>
              <p:cNvPr id="174202" name="Rectangle 53"/>
              <p:cNvSpPr>
                <a:spLocks noChangeArrowheads="1"/>
              </p:cNvSpPr>
              <p:nvPr/>
            </p:nvSpPr>
            <p:spPr bwMode="auto">
              <a:xfrm>
                <a:off x="3226" y="345"/>
                <a:ext cx="1152"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089" name="Group 56"/>
            <p:cNvGrpSpPr>
              <a:grpSpLocks/>
            </p:cNvGrpSpPr>
            <p:nvPr/>
          </p:nvGrpSpPr>
          <p:grpSpPr bwMode="auto">
            <a:xfrm>
              <a:off x="4493" y="743"/>
              <a:ext cx="1152" cy="392"/>
              <a:chOff x="4378" y="345"/>
              <a:chExt cx="1152" cy="634"/>
            </a:xfrm>
          </p:grpSpPr>
          <p:sp>
            <p:nvSpPr>
              <p:cNvPr id="174199" name="Rectangle 10"/>
              <p:cNvSpPr>
                <a:spLocks noChangeArrowheads="1"/>
              </p:cNvSpPr>
              <p:nvPr/>
            </p:nvSpPr>
            <p:spPr bwMode="auto">
              <a:xfrm>
                <a:off x="4378" y="345"/>
                <a:ext cx="1152"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Meratapi </a:t>
                </a:r>
                <a:r>
                  <a:rPr lang="ru-RU" b="1"/>
                  <a:t>“</a:t>
                </a:r>
                <a:r>
                  <a:rPr lang="en-US" b="1"/>
                  <a:t>Musuh</a:t>
                </a:r>
                <a:r>
                  <a:rPr lang="ru-RU" b="1"/>
                  <a:t>"</a:t>
                </a:r>
                <a:endParaRPr lang="en-US" b="1" dirty="0">
                  <a:solidFill>
                    <a:schemeClr val="tx1"/>
                  </a:solidFill>
                </a:endParaRPr>
              </a:p>
            </p:txBody>
          </p:sp>
          <p:sp>
            <p:nvSpPr>
              <p:cNvPr id="174200" name="Rectangle 55"/>
              <p:cNvSpPr>
                <a:spLocks noChangeArrowheads="1"/>
              </p:cNvSpPr>
              <p:nvPr/>
            </p:nvSpPr>
            <p:spPr bwMode="auto">
              <a:xfrm>
                <a:off x="4378" y="345"/>
                <a:ext cx="1152"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090" name="Group 58"/>
            <p:cNvGrpSpPr>
              <a:grpSpLocks/>
            </p:cNvGrpSpPr>
            <p:nvPr/>
          </p:nvGrpSpPr>
          <p:grpSpPr bwMode="auto">
            <a:xfrm>
              <a:off x="115" y="1135"/>
              <a:ext cx="2074" cy="285"/>
              <a:chOff x="0" y="979"/>
              <a:chExt cx="2074" cy="461"/>
            </a:xfrm>
          </p:grpSpPr>
          <p:sp>
            <p:nvSpPr>
              <p:cNvPr id="174197" name="Rectangle 11"/>
              <p:cNvSpPr>
                <a:spLocks noChangeArrowheads="1"/>
              </p:cNvSpPr>
              <p:nvPr/>
            </p:nvSpPr>
            <p:spPr bwMode="auto">
              <a:xfrm>
                <a:off x="0" y="979"/>
                <a:ext cx="2074"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700" b="1"/>
                  <a:t>Pembukaan percakapan pribadi Ayub (ps. </a:t>
                </a:r>
                <a:r>
                  <a:rPr lang="en-US" sz="1700" b="1" dirty="0"/>
                  <a:t>3)</a:t>
                </a:r>
                <a:endParaRPr lang="en-US" sz="1700" b="1" dirty="0">
                  <a:solidFill>
                    <a:schemeClr val="tx1"/>
                  </a:solidFill>
                </a:endParaRPr>
              </a:p>
            </p:txBody>
          </p:sp>
          <p:sp>
            <p:nvSpPr>
              <p:cNvPr id="174198" name="Rectangle 57"/>
              <p:cNvSpPr>
                <a:spLocks noChangeArrowheads="1"/>
              </p:cNvSpPr>
              <p:nvPr/>
            </p:nvSpPr>
            <p:spPr bwMode="auto">
              <a:xfrm>
                <a:off x="0" y="979"/>
                <a:ext cx="2074"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091" name="Group 60"/>
            <p:cNvGrpSpPr>
              <a:grpSpLocks/>
            </p:cNvGrpSpPr>
            <p:nvPr/>
          </p:nvGrpSpPr>
          <p:grpSpPr bwMode="auto">
            <a:xfrm>
              <a:off x="2189" y="1135"/>
              <a:ext cx="1152" cy="285"/>
              <a:chOff x="2074" y="979"/>
              <a:chExt cx="1152" cy="461"/>
            </a:xfrm>
          </p:grpSpPr>
          <p:sp>
            <p:nvSpPr>
              <p:cNvPr id="174195" name="Rectangle 12"/>
              <p:cNvSpPr>
                <a:spLocks noChangeArrowheads="1"/>
              </p:cNvSpPr>
              <p:nvPr/>
            </p:nvSpPr>
            <p:spPr bwMode="auto">
              <a:xfrm>
                <a:off x="2074" y="979"/>
                <a:ext cx="1152"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3:11-19, 24-26 </a:t>
                </a:r>
                <a:endParaRPr lang="en-US" b="1">
                  <a:solidFill>
                    <a:schemeClr val="tx1"/>
                  </a:solidFill>
                </a:endParaRPr>
              </a:p>
            </p:txBody>
          </p:sp>
          <p:sp>
            <p:nvSpPr>
              <p:cNvPr id="174196" name="Rectangle 59"/>
              <p:cNvSpPr>
                <a:spLocks noChangeArrowheads="1"/>
              </p:cNvSpPr>
              <p:nvPr/>
            </p:nvSpPr>
            <p:spPr bwMode="auto">
              <a:xfrm>
                <a:off x="2074" y="979"/>
                <a:ext cx="1152"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092" name="Group 62"/>
            <p:cNvGrpSpPr>
              <a:grpSpLocks/>
            </p:cNvGrpSpPr>
            <p:nvPr/>
          </p:nvGrpSpPr>
          <p:grpSpPr bwMode="auto">
            <a:xfrm>
              <a:off x="3341" y="1135"/>
              <a:ext cx="1152" cy="285"/>
              <a:chOff x="3226" y="979"/>
              <a:chExt cx="1152" cy="461"/>
            </a:xfrm>
          </p:grpSpPr>
          <p:sp>
            <p:nvSpPr>
              <p:cNvPr id="174193" name="Rectangle 13"/>
              <p:cNvSpPr>
                <a:spLocks noChangeArrowheads="1"/>
              </p:cNvSpPr>
              <p:nvPr/>
            </p:nvSpPr>
            <p:spPr bwMode="auto">
              <a:xfrm>
                <a:off x="3226" y="979"/>
                <a:ext cx="1152"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3:20-23</a:t>
                </a:r>
                <a:endParaRPr lang="en-US" b="1">
                  <a:solidFill>
                    <a:schemeClr val="tx1"/>
                  </a:solidFill>
                </a:endParaRPr>
              </a:p>
            </p:txBody>
          </p:sp>
          <p:sp>
            <p:nvSpPr>
              <p:cNvPr id="174194" name="Rectangle 61"/>
              <p:cNvSpPr>
                <a:spLocks noChangeArrowheads="1"/>
              </p:cNvSpPr>
              <p:nvPr/>
            </p:nvSpPr>
            <p:spPr bwMode="auto">
              <a:xfrm>
                <a:off x="3226" y="979"/>
                <a:ext cx="1152"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093" name="Group 64"/>
            <p:cNvGrpSpPr>
              <a:grpSpLocks/>
            </p:cNvGrpSpPr>
            <p:nvPr/>
          </p:nvGrpSpPr>
          <p:grpSpPr bwMode="auto">
            <a:xfrm>
              <a:off x="4493" y="1135"/>
              <a:ext cx="1152" cy="285"/>
              <a:chOff x="4378" y="979"/>
              <a:chExt cx="1152" cy="461"/>
            </a:xfrm>
          </p:grpSpPr>
          <p:sp>
            <p:nvSpPr>
              <p:cNvPr id="174191" name="Rectangle 14"/>
              <p:cNvSpPr>
                <a:spLocks noChangeArrowheads="1"/>
              </p:cNvSpPr>
              <p:nvPr/>
            </p:nvSpPr>
            <p:spPr bwMode="auto">
              <a:xfrm>
                <a:off x="4378" y="979"/>
                <a:ext cx="1152"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3:3-10</a:t>
                </a:r>
                <a:endParaRPr lang="en-US" b="1">
                  <a:solidFill>
                    <a:schemeClr val="tx1"/>
                  </a:solidFill>
                </a:endParaRPr>
              </a:p>
            </p:txBody>
          </p:sp>
          <p:sp>
            <p:nvSpPr>
              <p:cNvPr id="174192" name="Rectangle 63"/>
              <p:cNvSpPr>
                <a:spLocks noChangeArrowheads="1"/>
              </p:cNvSpPr>
              <p:nvPr/>
            </p:nvSpPr>
            <p:spPr bwMode="auto">
              <a:xfrm>
                <a:off x="4378" y="979"/>
                <a:ext cx="1152"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094" name="Group 66"/>
            <p:cNvGrpSpPr>
              <a:grpSpLocks/>
            </p:cNvGrpSpPr>
            <p:nvPr/>
          </p:nvGrpSpPr>
          <p:grpSpPr bwMode="auto">
            <a:xfrm>
              <a:off x="115" y="1420"/>
              <a:ext cx="2074" cy="285"/>
              <a:chOff x="0" y="1440"/>
              <a:chExt cx="2074" cy="461"/>
            </a:xfrm>
          </p:grpSpPr>
          <p:sp>
            <p:nvSpPr>
              <p:cNvPr id="174189" name="Rectangle 15"/>
              <p:cNvSpPr>
                <a:spLocks noChangeArrowheads="1"/>
              </p:cNvSpPr>
              <p:nvPr/>
            </p:nvSpPr>
            <p:spPr bwMode="auto">
              <a:xfrm>
                <a:off x="0" y="1440"/>
                <a:ext cx="2074"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Perkataan Ayub yang pertama (ps. 6–7</a:t>
                </a:r>
                <a:r>
                  <a:rPr lang="en-US" sz="1600" b="1" dirty="0"/>
                  <a:t>)</a:t>
                </a:r>
                <a:endParaRPr lang="en-US" sz="1600" b="1" dirty="0">
                  <a:solidFill>
                    <a:schemeClr val="tx1"/>
                  </a:solidFill>
                </a:endParaRPr>
              </a:p>
            </p:txBody>
          </p:sp>
          <p:sp>
            <p:nvSpPr>
              <p:cNvPr id="174190" name="Rectangle 65"/>
              <p:cNvSpPr>
                <a:spLocks noChangeArrowheads="1"/>
              </p:cNvSpPr>
              <p:nvPr/>
            </p:nvSpPr>
            <p:spPr bwMode="auto">
              <a:xfrm>
                <a:off x="0" y="1440"/>
                <a:ext cx="2074"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095" name="Group 68"/>
            <p:cNvGrpSpPr>
              <a:grpSpLocks/>
            </p:cNvGrpSpPr>
            <p:nvPr/>
          </p:nvGrpSpPr>
          <p:grpSpPr bwMode="auto">
            <a:xfrm>
              <a:off x="2189" y="1420"/>
              <a:ext cx="1152" cy="285"/>
              <a:chOff x="2074" y="1440"/>
              <a:chExt cx="1152" cy="461"/>
            </a:xfrm>
          </p:grpSpPr>
          <p:sp>
            <p:nvSpPr>
              <p:cNvPr id="174187" name="Rectangle 16"/>
              <p:cNvSpPr>
                <a:spLocks noChangeArrowheads="1"/>
              </p:cNvSpPr>
              <p:nvPr/>
            </p:nvSpPr>
            <p:spPr bwMode="auto">
              <a:xfrm>
                <a:off x="2074" y="1440"/>
                <a:ext cx="1152"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6:1-12; 7:1-10 </a:t>
                </a:r>
                <a:endParaRPr lang="en-US" b="1">
                  <a:solidFill>
                    <a:schemeClr val="tx1"/>
                  </a:solidFill>
                </a:endParaRPr>
              </a:p>
            </p:txBody>
          </p:sp>
          <p:sp>
            <p:nvSpPr>
              <p:cNvPr id="174188" name="Rectangle 67"/>
              <p:cNvSpPr>
                <a:spLocks noChangeArrowheads="1"/>
              </p:cNvSpPr>
              <p:nvPr/>
            </p:nvSpPr>
            <p:spPr bwMode="auto">
              <a:xfrm>
                <a:off x="2074" y="1440"/>
                <a:ext cx="1152"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096" name="Group 70"/>
            <p:cNvGrpSpPr>
              <a:grpSpLocks/>
            </p:cNvGrpSpPr>
            <p:nvPr/>
          </p:nvGrpSpPr>
          <p:grpSpPr bwMode="auto">
            <a:xfrm>
              <a:off x="3341" y="1420"/>
              <a:ext cx="1152" cy="285"/>
              <a:chOff x="3226" y="1440"/>
              <a:chExt cx="1152" cy="461"/>
            </a:xfrm>
          </p:grpSpPr>
          <p:sp>
            <p:nvSpPr>
              <p:cNvPr id="174185" name="Rectangle 17"/>
              <p:cNvSpPr>
                <a:spLocks noChangeArrowheads="1"/>
              </p:cNvSpPr>
              <p:nvPr/>
            </p:nvSpPr>
            <p:spPr bwMode="auto">
              <a:xfrm>
                <a:off x="3226" y="1440"/>
                <a:ext cx="1152"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7:12-21</a:t>
                </a:r>
                <a:endParaRPr lang="en-US" b="1">
                  <a:solidFill>
                    <a:schemeClr val="tx1"/>
                  </a:solidFill>
                </a:endParaRPr>
              </a:p>
            </p:txBody>
          </p:sp>
          <p:sp>
            <p:nvSpPr>
              <p:cNvPr id="174186" name="Rectangle 69"/>
              <p:cNvSpPr>
                <a:spLocks noChangeArrowheads="1"/>
              </p:cNvSpPr>
              <p:nvPr/>
            </p:nvSpPr>
            <p:spPr bwMode="auto">
              <a:xfrm>
                <a:off x="3226" y="1440"/>
                <a:ext cx="1152"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097" name="Group 72"/>
            <p:cNvGrpSpPr>
              <a:grpSpLocks/>
            </p:cNvGrpSpPr>
            <p:nvPr/>
          </p:nvGrpSpPr>
          <p:grpSpPr bwMode="auto">
            <a:xfrm>
              <a:off x="4493" y="1420"/>
              <a:ext cx="1152" cy="285"/>
              <a:chOff x="4378" y="1440"/>
              <a:chExt cx="1152" cy="461"/>
            </a:xfrm>
          </p:grpSpPr>
          <p:sp>
            <p:nvSpPr>
              <p:cNvPr id="174183" name="Rectangle 18"/>
              <p:cNvSpPr>
                <a:spLocks noChangeArrowheads="1"/>
              </p:cNvSpPr>
              <p:nvPr/>
            </p:nvSpPr>
            <p:spPr bwMode="auto">
              <a:xfrm>
                <a:off x="4378" y="1440"/>
                <a:ext cx="1152"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6:13-20</a:t>
                </a:r>
                <a:endParaRPr lang="en-US" b="1">
                  <a:solidFill>
                    <a:schemeClr val="tx1"/>
                  </a:solidFill>
                </a:endParaRPr>
              </a:p>
            </p:txBody>
          </p:sp>
          <p:sp>
            <p:nvSpPr>
              <p:cNvPr id="174184" name="Rectangle 71"/>
              <p:cNvSpPr>
                <a:spLocks noChangeArrowheads="1"/>
              </p:cNvSpPr>
              <p:nvPr/>
            </p:nvSpPr>
            <p:spPr bwMode="auto">
              <a:xfrm>
                <a:off x="4378" y="1440"/>
                <a:ext cx="1152"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098" name="Group 74"/>
            <p:cNvGrpSpPr>
              <a:grpSpLocks/>
            </p:cNvGrpSpPr>
            <p:nvPr/>
          </p:nvGrpSpPr>
          <p:grpSpPr bwMode="auto">
            <a:xfrm>
              <a:off x="115" y="1643"/>
              <a:ext cx="2175" cy="347"/>
              <a:chOff x="0" y="1799"/>
              <a:chExt cx="2175" cy="563"/>
            </a:xfrm>
          </p:grpSpPr>
          <p:sp>
            <p:nvSpPr>
              <p:cNvPr id="174181" name="Rectangle 19"/>
              <p:cNvSpPr>
                <a:spLocks noChangeArrowheads="1"/>
              </p:cNvSpPr>
              <p:nvPr/>
            </p:nvSpPr>
            <p:spPr bwMode="auto">
              <a:xfrm>
                <a:off x="0" y="1901"/>
                <a:ext cx="2175"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Perkataan </a:t>
                </a:r>
                <a:r>
                  <a:rPr lang="en-US" sz="1700" b="1"/>
                  <a:t>Ayub yang kedua (ps. 9–10</a:t>
                </a:r>
                <a:r>
                  <a:rPr lang="en-US" sz="1700" b="1" dirty="0"/>
                  <a:t>)</a:t>
                </a:r>
                <a:endParaRPr lang="en-US" sz="1700" b="1" dirty="0">
                  <a:solidFill>
                    <a:schemeClr val="tx1"/>
                  </a:solidFill>
                </a:endParaRPr>
              </a:p>
            </p:txBody>
          </p:sp>
          <p:sp>
            <p:nvSpPr>
              <p:cNvPr id="174182" name="Rectangle 73"/>
              <p:cNvSpPr>
                <a:spLocks noChangeArrowheads="1"/>
              </p:cNvSpPr>
              <p:nvPr/>
            </p:nvSpPr>
            <p:spPr bwMode="auto">
              <a:xfrm>
                <a:off x="0" y="1799"/>
                <a:ext cx="2074"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099" name="Group 76"/>
            <p:cNvGrpSpPr>
              <a:grpSpLocks/>
            </p:cNvGrpSpPr>
            <p:nvPr/>
          </p:nvGrpSpPr>
          <p:grpSpPr bwMode="auto">
            <a:xfrm>
              <a:off x="2189" y="1705"/>
              <a:ext cx="1152" cy="284"/>
              <a:chOff x="2074" y="1901"/>
              <a:chExt cx="1152" cy="461"/>
            </a:xfrm>
          </p:grpSpPr>
          <p:sp>
            <p:nvSpPr>
              <p:cNvPr id="174179" name="Rectangle 20"/>
              <p:cNvSpPr>
                <a:spLocks noChangeArrowheads="1"/>
              </p:cNvSpPr>
              <p:nvPr/>
            </p:nvSpPr>
            <p:spPr bwMode="auto">
              <a:xfrm>
                <a:off x="2074" y="1901"/>
                <a:ext cx="1152"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9:25-31</a:t>
                </a:r>
                <a:endParaRPr lang="en-US" b="1">
                  <a:solidFill>
                    <a:schemeClr val="tx1"/>
                  </a:solidFill>
                </a:endParaRPr>
              </a:p>
            </p:txBody>
          </p:sp>
          <p:sp>
            <p:nvSpPr>
              <p:cNvPr id="174180" name="Rectangle 75"/>
              <p:cNvSpPr>
                <a:spLocks noChangeArrowheads="1"/>
              </p:cNvSpPr>
              <p:nvPr/>
            </p:nvSpPr>
            <p:spPr bwMode="auto">
              <a:xfrm>
                <a:off x="2074" y="1901"/>
                <a:ext cx="1152"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100" name="Group 78"/>
            <p:cNvGrpSpPr>
              <a:grpSpLocks/>
            </p:cNvGrpSpPr>
            <p:nvPr/>
          </p:nvGrpSpPr>
          <p:grpSpPr bwMode="auto">
            <a:xfrm>
              <a:off x="3341" y="1705"/>
              <a:ext cx="1152" cy="284"/>
              <a:chOff x="3226" y="1901"/>
              <a:chExt cx="1152" cy="461"/>
            </a:xfrm>
          </p:grpSpPr>
          <p:sp>
            <p:nvSpPr>
              <p:cNvPr id="174177" name="Rectangle 21"/>
              <p:cNvSpPr>
                <a:spLocks noChangeArrowheads="1"/>
              </p:cNvSpPr>
              <p:nvPr/>
            </p:nvSpPr>
            <p:spPr bwMode="auto">
              <a:xfrm>
                <a:off x="3226" y="1901"/>
                <a:ext cx="1152"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9:17-23; 10:8-17</a:t>
                </a:r>
                <a:endParaRPr lang="en-US" b="1">
                  <a:solidFill>
                    <a:schemeClr val="tx1"/>
                  </a:solidFill>
                </a:endParaRPr>
              </a:p>
            </p:txBody>
          </p:sp>
          <p:sp>
            <p:nvSpPr>
              <p:cNvPr id="174178" name="Rectangle 77"/>
              <p:cNvSpPr>
                <a:spLocks noChangeArrowheads="1"/>
              </p:cNvSpPr>
              <p:nvPr/>
            </p:nvSpPr>
            <p:spPr bwMode="auto">
              <a:xfrm>
                <a:off x="3226" y="1901"/>
                <a:ext cx="1152"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101" name="Group 80"/>
            <p:cNvGrpSpPr>
              <a:grpSpLocks/>
            </p:cNvGrpSpPr>
            <p:nvPr/>
          </p:nvGrpSpPr>
          <p:grpSpPr bwMode="auto">
            <a:xfrm>
              <a:off x="4493" y="1705"/>
              <a:ext cx="1152" cy="284"/>
              <a:chOff x="4378" y="1901"/>
              <a:chExt cx="1152" cy="461"/>
            </a:xfrm>
          </p:grpSpPr>
          <p:sp>
            <p:nvSpPr>
              <p:cNvPr id="174175" name="Rectangle 22"/>
              <p:cNvSpPr>
                <a:spLocks noChangeArrowheads="1"/>
              </p:cNvSpPr>
              <p:nvPr/>
            </p:nvSpPr>
            <p:spPr bwMode="auto">
              <a:xfrm>
                <a:off x="4378" y="1901"/>
                <a:ext cx="1152"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 </a:t>
                </a:r>
              </a:p>
              <a:p>
                <a:pPr algn="ctr" eaLnBrk="0" hangingPunct="0">
                  <a:lnSpc>
                    <a:spcPct val="100000"/>
                  </a:lnSpc>
                </a:pPr>
                <a:endParaRPr lang="en-US" b="1">
                  <a:solidFill>
                    <a:schemeClr val="tx1"/>
                  </a:solidFill>
                </a:endParaRPr>
              </a:p>
            </p:txBody>
          </p:sp>
          <p:sp>
            <p:nvSpPr>
              <p:cNvPr id="174176" name="Rectangle 79"/>
              <p:cNvSpPr>
                <a:spLocks noChangeArrowheads="1"/>
              </p:cNvSpPr>
              <p:nvPr/>
            </p:nvSpPr>
            <p:spPr bwMode="auto">
              <a:xfrm>
                <a:off x="4378" y="1901"/>
                <a:ext cx="1152"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102" name="Group 82"/>
            <p:cNvGrpSpPr>
              <a:grpSpLocks/>
            </p:cNvGrpSpPr>
            <p:nvPr/>
          </p:nvGrpSpPr>
          <p:grpSpPr bwMode="auto">
            <a:xfrm>
              <a:off x="115" y="1989"/>
              <a:ext cx="2221" cy="392"/>
              <a:chOff x="0" y="2362"/>
              <a:chExt cx="2221" cy="634"/>
            </a:xfrm>
          </p:grpSpPr>
          <p:sp>
            <p:nvSpPr>
              <p:cNvPr id="174173" name="Rectangle 23"/>
              <p:cNvSpPr>
                <a:spLocks noChangeArrowheads="1"/>
              </p:cNvSpPr>
              <p:nvPr/>
            </p:nvSpPr>
            <p:spPr bwMode="auto">
              <a:xfrm>
                <a:off x="0" y="2362"/>
                <a:ext cx="2221"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Perkataan </a:t>
                </a:r>
                <a:r>
                  <a:rPr lang="en-US" sz="1700" b="1"/>
                  <a:t>Ayub yang ketiga (ps. 12–14</a:t>
                </a:r>
                <a:r>
                  <a:rPr lang="en-US" sz="1700" b="1" dirty="0"/>
                  <a:t>) </a:t>
                </a:r>
                <a:endParaRPr lang="en-US" sz="1700" b="1" dirty="0">
                  <a:solidFill>
                    <a:schemeClr val="tx1"/>
                  </a:solidFill>
                </a:endParaRPr>
              </a:p>
            </p:txBody>
          </p:sp>
          <p:sp>
            <p:nvSpPr>
              <p:cNvPr id="174174" name="Rectangle 81"/>
              <p:cNvSpPr>
                <a:spLocks noChangeArrowheads="1"/>
              </p:cNvSpPr>
              <p:nvPr/>
            </p:nvSpPr>
            <p:spPr bwMode="auto">
              <a:xfrm>
                <a:off x="0" y="2362"/>
                <a:ext cx="2074"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103" name="Group 84"/>
            <p:cNvGrpSpPr>
              <a:grpSpLocks/>
            </p:cNvGrpSpPr>
            <p:nvPr/>
          </p:nvGrpSpPr>
          <p:grpSpPr bwMode="auto">
            <a:xfrm>
              <a:off x="2189" y="1989"/>
              <a:ext cx="1152" cy="392"/>
              <a:chOff x="2074" y="2362"/>
              <a:chExt cx="1152" cy="634"/>
            </a:xfrm>
          </p:grpSpPr>
          <p:sp>
            <p:nvSpPr>
              <p:cNvPr id="174171" name="Rectangle 24"/>
              <p:cNvSpPr>
                <a:spLocks noChangeArrowheads="1"/>
              </p:cNvSpPr>
              <p:nvPr/>
            </p:nvSpPr>
            <p:spPr bwMode="auto">
              <a:xfrm>
                <a:off x="2074" y="2362"/>
                <a:ext cx="1152"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14:1-6, 7-15</a:t>
                </a:r>
                <a:endParaRPr lang="en-US" b="1">
                  <a:solidFill>
                    <a:schemeClr val="tx1"/>
                  </a:solidFill>
                </a:endParaRPr>
              </a:p>
            </p:txBody>
          </p:sp>
          <p:sp>
            <p:nvSpPr>
              <p:cNvPr id="174172" name="Rectangle 83"/>
              <p:cNvSpPr>
                <a:spLocks noChangeArrowheads="1"/>
              </p:cNvSpPr>
              <p:nvPr/>
            </p:nvSpPr>
            <p:spPr bwMode="auto">
              <a:xfrm>
                <a:off x="2074" y="2362"/>
                <a:ext cx="1152"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104" name="Group 86"/>
            <p:cNvGrpSpPr>
              <a:grpSpLocks/>
            </p:cNvGrpSpPr>
            <p:nvPr/>
          </p:nvGrpSpPr>
          <p:grpSpPr bwMode="auto">
            <a:xfrm>
              <a:off x="3341" y="1989"/>
              <a:ext cx="1152" cy="392"/>
              <a:chOff x="3226" y="2362"/>
              <a:chExt cx="1152" cy="634"/>
            </a:xfrm>
          </p:grpSpPr>
          <p:sp>
            <p:nvSpPr>
              <p:cNvPr id="174169" name="Rectangle 25"/>
              <p:cNvSpPr>
                <a:spLocks noChangeArrowheads="1"/>
              </p:cNvSpPr>
              <p:nvPr/>
            </p:nvSpPr>
            <p:spPr bwMode="auto">
              <a:xfrm>
                <a:off x="3226" y="2362"/>
                <a:ext cx="1152"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13:3, 14-16, 23-27</a:t>
                </a:r>
                <a:endParaRPr lang="en-US" b="1">
                  <a:solidFill>
                    <a:schemeClr val="tx1"/>
                  </a:solidFill>
                </a:endParaRPr>
              </a:p>
            </p:txBody>
          </p:sp>
          <p:sp>
            <p:nvSpPr>
              <p:cNvPr id="174170" name="Rectangle 85"/>
              <p:cNvSpPr>
                <a:spLocks noChangeArrowheads="1"/>
              </p:cNvSpPr>
              <p:nvPr/>
            </p:nvSpPr>
            <p:spPr bwMode="auto">
              <a:xfrm>
                <a:off x="3226" y="2362"/>
                <a:ext cx="1152"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105" name="Group 88"/>
            <p:cNvGrpSpPr>
              <a:grpSpLocks/>
            </p:cNvGrpSpPr>
            <p:nvPr/>
          </p:nvGrpSpPr>
          <p:grpSpPr bwMode="auto">
            <a:xfrm>
              <a:off x="4493" y="1989"/>
              <a:ext cx="1152" cy="392"/>
              <a:chOff x="4378" y="2362"/>
              <a:chExt cx="1152" cy="634"/>
            </a:xfrm>
          </p:grpSpPr>
          <p:sp>
            <p:nvSpPr>
              <p:cNvPr id="174167" name="Rectangle 26"/>
              <p:cNvSpPr>
                <a:spLocks noChangeArrowheads="1"/>
              </p:cNvSpPr>
              <p:nvPr/>
            </p:nvSpPr>
            <p:spPr bwMode="auto">
              <a:xfrm>
                <a:off x="4378" y="2362"/>
                <a:ext cx="1152"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 </a:t>
                </a:r>
              </a:p>
              <a:p>
                <a:pPr algn="ctr" eaLnBrk="0" hangingPunct="0">
                  <a:lnSpc>
                    <a:spcPct val="100000"/>
                  </a:lnSpc>
                </a:pPr>
                <a:endParaRPr lang="en-US" b="1">
                  <a:solidFill>
                    <a:schemeClr val="tx1"/>
                  </a:solidFill>
                </a:endParaRPr>
              </a:p>
            </p:txBody>
          </p:sp>
          <p:sp>
            <p:nvSpPr>
              <p:cNvPr id="174168" name="Rectangle 87"/>
              <p:cNvSpPr>
                <a:spLocks noChangeArrowheads="1"/>
              </p:cNvSpPr>
              <p:nvPr/>
            </p:nvSpPr>
            <p:spPr bwMode="auto">
              <a:xfrm>
                <a:off x="4378" y="2362"/>
                <a:ext cx="1152"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106" name="Group 90"/>
            <p:cNvGrpSpPr>
              <a:grpSpLocks/>
            </p:cNvGrpSpPr>
            <p:nvPr/>
          </p:nvGrpSpPr>
          <p:grpSpPr bwMode="auto">
            <a:xfrm>
              <a:off x="115" y="2381"/>
              <a:ext cx="2357" cy="392"/>
              <a:chOff x="0" y="2996"/>
              <a:chExt cx="2357" cy="634"/>
            </a:xfrm>
          </p:grpSpPr>
          <p:sp>
            <p:nvSpPr>
              <p:cNvPr id="174165" name="Rectangle 27"/>
              <p:cNvSpPr>
                <a:spLocks noChangeArrowheads="1"/>
              </p:cNvSpPr>
              <p:nvPr/>
            </p:nvSpPr>
            <p:spPr bwMode="auto">
              <a:xfrm>
                <a:off x="0" y="2996"/>
                <a:ext cx="2357"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Perkataan </a:t>
                </a:r>
                <a:r>
                  <a:rPr lang="en-US" sz="1700" b="1"/>
                  <a:t>Ayub yang keempat (ps. 16–17</a:t>
                </a:r>
                <a:r>
                  <a:rPr lang="en-US" sz="1700" b="1" dirty="0"/>
                  <a:t>)</a:t>
                </a:r>
                <a:endParaRPr lang="en-US" sz="1700" b="1" dirty="0">
                  <a:solidFill>
                    <a:schemeClr val="tx1"/>
                  </a:solidFill>
                </a:endParaRPr>
              </a:p>
            </p:txBody>
          </p:sp>
          <p:sp>
            <p:nvSpPr>
              <p:cNvPr id="174166" name="Rectangle 89"/>
              <p:cNvSpPr>
                <a:spLocks noChangeArrowheads="1"/>
              </p:cNvSpPr>
              <p:nvPr/>
            </p:nvSpPr>
            <p:spPr bwMode="auto">
              <a:xfrm>
                <a:off x="0" y="2996"/>
                <a:ext cx="2074"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107" name="Group 92"/>
            <p:cNvGrpSpPr>
              <a:grpSpLocks/>
            </p:cNvGrpSpPr>
            <p:nvPr/>
          </p:nvGrpSpPr>
          <p:grpSpPr bwMode="auto">
            <a:xfrm>
              <a:off x="2189" y="2381"/>
              <a:ext cx="1152" cy="392"/>
              <a:chOff x="2074" y="2996"/>
              <a:chExt cx="1152" cy="634"/>
            </a:xfrm>
          </p:grpSpPr>
          <p:sp>
            <p:nvSpPr>
              <p:cNvPr id="174163" name="Rectangle 28"/>
              <p:cNvSpPr>
                <a:spLocks noChangeArrowheads="1"/>
              </p:cNvSpPr>
              <p:nvPr/>
            </p:nvSpPr>
            <p:spPr bwMode="auto">
              <a:xfrm>
                <a:off x="2074" y="2996"/>
                <a:ext cx="1152"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17:4-10</a:t>
                </a:r>
                <a:endParaRPr lang="en-US" b="1">
                  <a:solidFill>
                    <a:schemeClr val="tx1"/>
                  </a:solidFill>
                </a:endParaRPr>
              </a:p>
            </p:txBody>
          </p:sp>
          <p:sp>
            <p:nvSpPr>
              <p:cNvPr id="174164" name="Rectangle 91"/>
              <p:cNvSpPr>
                <a:spLocks noChangeArrowheads="1"/>
              </p:cNvSpPr>
              <p:nvPr/>
            </p:nvSpPr>
            <p:spPr bwMode="auto">
              <a:xfrm>
                <a:off x="2074" y="2996"/>
                <a:ext cx="1152"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108" name="Group 94"/>
            <p:cNvGrpSpPr>
              <a:grpSpLocks/>
            </p:cNvGrpSpPr>
            <p:nvPr/>
          </p:nvGrpSpPr>
          <p:grpSpPr bwMode="auto">
            <a:xfrm>
              <a:off x="3341" y="2381"/>
              <a:ext cx="1152" cy="392"/>
              <a:chOff x="3226" y="2996"/>
              <a:chExt cx="1152" cy="634"/>
            </a:xfrm>
          </p:grpSpPr>
          <p:sp>
            <p:nvSpPr>
              <p:cNvPr id="174161" name="Rectangle 29"/>
              <p:cNvSpPr>
                <a:spLocks noChangeArrowheads="1"/>
              </p:cNvSpPr>
              <p:nvPr/>
            </p:nvSpPr>
            <p:spPr bwMode="auto">
              <a:xfrm>
                <a:off x="3226" y="2996"/>
                <a:ext cx="1152"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16:9-14</a:t>
                </a:r>
                <a:endParaRPr lang="en-US" b="1">
                  <a:solidFill>
                    <a:schemeClr val="tx1"/>
                  </a:solidFill>
                </a:endParaRPr>
              </a:p>
            </p:txBody>
          </p:sp>
          <p:sp>
            <p:nvSpPr>
              <p:cNvPr id="174162" name="Rectangle 93"/>
              <p:cNvSpPr>
                <a:spLocks noChangeArrowheads="1"/>
              </p:cNvSpPr>
              <p:nvPr/>
            </p:nvSpPr>
            <p:spPr bwMode="auto">
              <a:xfrm>
                <a:off x="3226" y="2996"/>
                <a:ext cx="1152"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109" name="Group 96"/>
            <p:cNvGrpSpPr>
              <a:grpSpLocks/>
            </p:cNvGrpSpPr>
            <p:nvPr/>
          </p:nvGrpSpPr>
          <p:grpSpPr bwMode="auto">
            <a:xfrm>
              <a:off x="4493" y="2381"/>
              <a:ext cx="1152" cy="392"/>
              <a:chOff x="4378" y="2996"/>
              <a:chExt cx="1152" cy="634"/>
            </a:xfrm>
          </p:grpSpPr>
          <p:sp>
            <p:nvSpPr>
              <p:cNvPr id="174159" name="Rectangle 30"/>
              <p:cNvSpPr>
                <a:spLocks noChangeArrowheads="1"/>
              </p:cNvSpPr>
              <p:nvPr/>
            </p:nvSpPr>
            <p:spPr bwMode="auto">
              <a:xfrm>
                <a:off x="4378" y="2996"/>
                <a:ext cx="1152"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 </a:t>
                </a:r>
              </a:p>
              <a:p>
                <a:pPr algn="ctr" eaLnBrk="0" hangingPunct="0">
                  <a:lnSpc>
                    <a:spcPct val="100000"/>
                  </a:lnSpc>
                </a:pPr>
                <a:endParaRPr lang="en-US" b="1">
                  <a:solidFill>
                    <a:schemeClr val="tx1"/>
                  </a:solidFill>
                </a:endParaRPr>
              </a:p>
            </p:txBody>
          </p:sp>
          <p:sp>
            <p:nvSpPr>
              <p:cNvPr id="174160" name="Rectangle 95"/>
              <p:cNvSpPr>
                <a:spLocks noChangeArrowheads="1"/>
              </p:cNvSpPr>
              <p:nvPr/>
            </p:nvSpPr>
            <p:spPr bwMode="auto">
              <a:xfrm>
                <a:off x="4378" y="2996"/>
                <a:ext cx="1152"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110" name="Group 98"/>
            <p:cNvGrpSpPr>
              <a:grpSpLocks/>
            </p:cNvGrpSpPr>
            <p:nvPr/>
          </p:nvGrpSpPr>
          <p:grpSpPr bwMode="auto">
            <a:xfrm>
              <a:off x="115" y="2773"/>
              <a:ext cx="2074" cy="285"/>
              <a:chOff x="0" y="3630"/>
              <a:chExt cx="2074" cy="461"/>
            </a:xfrm>
          </p:grpSpPr>
          <p:sp>
            <p:nvSpPr>
              <p:cNvPr id="174157" name="Rectangle 31"/>
              <p:cNvSpPr>
                <a:spLocks noChangeArrowheads="1"/>
              </p:cNvSpPr>
              <p:nvPr/>
            </p:nvSpPr>
            <p:spPr bwMode="auto">
              <a:xfrm>
                <a:off x="0" y="3630"/>
                <a:ext cx="2074"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Perkataan </a:t>
                </a:r>
                <a:r>
                  <a:rPr lang="en-US" sz="1700" b="1"/>
                  <a:t>Ayub yang kelima (ps. 19</a:t>
                </a:r>
                <a:r>
                  <a:rPr lang="en-US" sz="1700" b="1" dirty="0"/>
                  <a:t>) </a:t>
                </a:r>
                <a:endParaRPr lang="en-US" sz="1700" b="1" dirty="0">
                  <a:solidFill>
                    <a:schemeClr val="tx1"/>
                  </a:solidFill>
                </a:endParaRPr>
              </a:p>
            </p:txBody>
          </p:sp>
          <p:sp>
            <p:nvSpPr>
              <p:cNvPr id="174158" name="Rectangle 97"/>
              <p:cNvSpPr>
                <a:spLocks noChangeArrowheads="1"/>
              </p:cNvSpPr>
              <p:nvPr/>
            </p:nvSpPr>
            <p:spPr bwMode="auto">
              <a:xfrm>
                <a:off x="0" y="3630"/>
                <a:ext cx="2074"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111" name="Group 100"/>
            <p:cNvGrpSpPr>
              <a:grpSpLocks/>
            </p:cNvGrpSpPr>
            <p:nvPr/>
          </p:nvGrpSpPr>
          <p:grpSpPr bwMode="auto">
            <a:xfrm>
              <a:off x="2189" y="2773"/>
              <a:ext cx="1152" cy="285"/>
              <a:chOff x="2074" y="3630"/>
              <a:chExt cx="1152" cy="461"/>
            </a:xfrm>
          </p:grpSpPr>
          <p:sp>
            <p:nvSpPr>
              <p:cNvPr id="174155" name="Rectangle 32"/>
              <p:cNvSpPr>
                <a:spLocks noChangeArrowheads="1"/>
              </p:cNvSpPr>
              <p:nvPr/>
            </p:nvSpPr>
            <p:spPr bwMode="auto">
              <a:xfrm>
                <a:off x="2074" y="3630"/>
                <a:ext cx="1152"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 </a:t>
                </a:r>
              </a:p>
              <a:p>
                <a:pPr algn="ctr" eaLnBrk="0" hangingPunct="0">
                  <a:lnSpc>
                    <a:spcPct val="100000"/>
                  </a:lnSpc>
                </a:pPr>
                <a:endParaRPr lang="en-US" b="1">
                  <a:solidFill>
                    <a:schemeClr val="tx1"/>
                  </a:solidFill>
                </a:endParaRPr>
              </a:p>
            </p:txBody>
          </p:sp>
          <p:sp>
            <p:nvSpPr>
              <p:cNvPr id="174156" name="Rectangle 99"/>
              <p:cNvSpPr>
                <a:spLocks noChangeArrowheads="1"/>
              </p:cNvSpPr>
              <p:nvPr/>
            </p:nvSpPr>
            <p:spPr bwMode="auto">
              <a:xfrm>
                <a:off x="2074" y="3630"/>
                <a:ext cx="1152"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112" name="Group 102"/>
            <p:cNvGrpSpPr>
              <a:grpSpLocks/>
            </p:cNvGrpSpPr>
            <p:nvPr/>
          </p:nvGrpSpPr>
          <p:grpSpPr bwMode="auto">
            <a:xfrm>
              <a:off x="3341" y="2773"/>
              <a:ext cx="1152" cy="285"/>
              <a:chOff x="3226" y="3630"/>
              <a:chExt cx="1152" cy="461"/>
            </a:xfrm>
          </p:grpSpPr>
          <p:sp>
            <p:nvSpPr>
              <p:cNvPr id="174153" name="Rectangle 33"/>
              <p:cNvSpPr>
                <a:spLocks noChangeArrowheads="1"/>
              </p:cNvSpPr>
              <p:nvPr/>
            </p:nvSpPr>
            <p:spPr bwMode="auto">
              <a:xfrm>
                <a:off x="3226" y="3630"/>
                <a:ext cx="1152"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19:7-12</a:t>
                </a:r>
                <a:endParaRPr lang="en-US" b="1">
                  <a:solidFill>
                    <a:schemeClr val="tx1"/>
                  </a:solidFill>
                </a:endParaRPr>
              </a:p>
            </p:txBody>
          </p:sp>
          <p:sp>
            <p:nvSpPr>
              <p:cNvPr id="174154" name="Rectangle 101"/>
              <p:cNvSpPr>
                <a:spLocks noChangeArrowheads="1"/>
              </p:cNvSpPr>
              <p:nvPr/>
            </p:nvSpPr>
            <p:spPr bwMode="auto">
              <a:xfrm>
                <a:off x="3226" y="3630"/>
                <a:ext cx="1152"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113" name="Group 104"/>
            <p:cNvGrpSpPr>
              <a:grpSpLocks/>
            </p:cNvGrpSpPr>
            <p:nvPr/>
          </p:nvGrpSpPr>
          <p:grpSpPr bwMode="auto">
            <a:xfrm>
              <a:off x="4493" y="2773"/>
              <a:ext cx="1152" cy="285"/>
              <a:chOff x="4378" y="3630"/>
              <a:chExt cx="1152" cy="461"/>
            </a:xfrm>
          </p:grpSpPr>
          <p:sp>
            <p:nvSpPr>
              <p:cNvPr id="174151" name="Rectangle 34"/>
              <p:cNvSpPr>
                <a:spLocks noChangeArrowheads="1"/>
              </p:cNvSpPr>
              <p:nvPr/>
            </p:nvSpPr>
            <p:spPr bwMode="auto">
              <a:xfrm>
                <a:off x="4378" y="3630"/>
                <a:ext cx="1152"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19:13-19</a:t>
                </a:r>
                <a:endParaRPr lang="en-US" b="1">
                  <a:solidFill>
                    <a:schemeClr val="tx1"/>
                  </a:solidFill>
                </a:endParaRPr>
              </a:p>
            </p:txBody>
          </p:sp>
          <p:sp>
            <p:nvSpPr>
              <p:cNvPr id="174152" name="Rectangle 103"/>
              <p:cNvSpPr>
                <a:spLocks noChangeArrowheads="1"/>
              </p:cNvSpPr>
              <p:nvPr/>
            </p:nvSpPr>
            <p:spPr bwMode="auto">
              <a:xfrm>
                <a:off x="4378" y="3630"/>
                <a:ext cx="1152"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114" name="Group 106"/>
            <p:cNvGrpSpPr>
              <a:grpSpLocks/>
            </p:cNvGrpSpPr>
            <p:nvPr/>
          </p:nvGrpSpPr>
          <p:grpSpPr bwMode="auto">
            <a:xfrm>
              <a:off x="115" y="3058"/>
              <a:ext cx="2130" cy="285"/>
              <a:chOff x="0" y="4091"/>
              <a:chExt cx="2130" cy="461"/>
            </a:xfrm>
          </p:grpSpPr>
          <p:sp>
            <p:nvSpPr>
              <p:cNvPr id="174149" name="Rectangle 35"/>
              <p:cNvSpPr>
                <a:spLocks noChangeArrowheads="1"/>
              </p:cNvSpPr>
              <p:nvPr/>
            </p:nvSpPr>
            <p:spPr bwMode="auto">
              <a:xfrm>
                <a:off x="0" y="4091"/>
                <a:ext cx="2130"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Perkataan</a:t>
                </a:r>
                <a:r>
                  <a:rPr lang="en-US" sz="1700" b="1"/>
                  <a:t> Ayub yang keenam (ps. 21</a:t>
                </a:r>
                <a:r>
                  <a:rPr lang="en-US" sz="1700" b="1" dirty="0"/>
                  <a:t>)</a:t>
                </a:r>
                <a:endParaRPr lang="en-US" sz="1700" b="1" dirty="0">
                  <a:solidFill>
                    <a:schemeClr val="tx1"/>
                  </a:solidFill>
                </a:endParaRPr>
              </a:p>
            </p:txBody>
          </p:sp>
          <p:sp>
            <p:nvSpPr>
              <p:cNvPr id="174150" name="Rectangle 105"/>
              <p:cNvSpPr>
                <a:spLocks noChangeArrowheads="1"/>
              </p:cNvSpPr>
              <p:nvPr/>
            </p:nvSpPr>
            <p:spPr bwMode="auto">
              <a:xfrm>
                <a:off x="0" y="4091"/>
                <a:ext cx="2074"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115" name="Group 108"/>
            <p:cNvGrpSpPr>
              <a:grpSpLocks/>
            </p:cNvGrpSpPr>
            <p:nvPr/>
          </p:nvGrpSpPr>
          <p:grpSpPr bwMode="auto">
            <a:xfrm>
              <a:off x="2189" y="3058"/>
              <a:ext cx="1152" cy="285"/>
              <a:chOff x="2074" y="4091"/>
              <a:chExt cx="1152" cy="461"/>
            </a:xfrm>
          </p:grpSpPr>
          <p:sp>
            <p:nvSpPr>
              <p:cNvPr id="174147" name="Rectangle 36"/>
              <p:cNvSpPr>
                <a:spLocks noChangeArrowheads="1"/>
              </p:cNvSpPr>
              <p:nvPr/>
            </p:nvSpPr>
            <p:spPr bwMode="auto">
              <a:xfrm>
                <a:off x="2074" y="4091"/>
                <a:ext cx="1152"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 </a:t>
                </a:r>
              </a:p>
              <a:p>
                <a:pPr algn="ctr" eaLnBrk="0" hangingPunct="0">
                  <a:lnSpc>
                    <a:spcPct val="100000"/>
                  </a:lnSpc>
                </a:pPr>
                <a:endParaRPr lang="en-US" b="1">
                  <a:solidFill>
                    <a:schemeClr val="tx1"/>
                  </a:solidFill>
                </a:endParaRPr>
              </a:p>
            </p:txBody>
          </p:sp>
          <p:sp>
            <p:nvSpPr>
              <p:cNvPr id="174148" name="Rectangle 107"/>
              <p:cNvSpPr>
                <a:spLocks noChangeArrowheads="1"/>
              </p:cNvSpPr>
              <p:nvPr/>
            </p:nvSpPr>
            <p:spPr bwMode="auto">
              <a:xfrm>
                <a:off x="2074" y="4091"/>
                <a:ext cx="1152"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116" name="Group 110"/>
            <p:cNvGrpSpPr>
              <a:grpSpLocks/>
            </p:cNvGrpSpPr>
            <p:nvPr/>
          </p:nvGrpSpPr>
          <p:grpSpPr bwMode="auto">
            <a:xfrm>
              <a:off x="3341" y="3058"/>
              <a:ext cx="1152" cy="285"/>
              <a:chOff x="3226" y="4091"/>
              <a:chExt cx="1152" cy="461"/>
            </a:xfrm>
          </p:grpSpPr>
          <p:sp>
            <p:nvSpPr>
              <p:cNvPr id="174145" name="Rectangle 37"/>
              <p:cNvSpPr>
                <a:spLocks noChangeArrowheads="1"/>
              </p:cNvSpPr>
              <p:nvPr/>
            </p:nvSpPr>
            <p:spPr bwMode="auto">
              <a:xfrm>
                <a:off x="3226" y="4091"/>
                <a:ext cx="1152"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 </a:t>
                </a:r>
              </a:p>
              <a:p>
                <a:pPr algn="ctr" eaLnBrk="0" hangingPunct="0">
                  <a:lnSpc>
                    <a:spcPct val="100000"/>
                  </a:lnSpc>
                </a:pPr>
                <a:endParaRPr lang="en-US" b="1">
                  <a:solidFill>
                    <a:schemeClr val="tx1"/>
                  </a:solidFill>
                </a:endParaRPr>
              </a:p>
            </p:txBody>
          </p:sp>
          <p:sp>
            <p:nvSpPr>
              <p:cNvPr id="174146" name="Rectangle 109"/>
              <p:cNvSpPr>
                <a:spLocks noChangeArrowheads="1"/>
              </p:cNvSpPr>
              <p:nvPr/>
            </p:nvSpPr>
            <p:spPr bwMode="auto">
              <a:xfrm>
                <a:off x="3226" y="4091"/>
                <a:ext cx="1152"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117" name="Group 112"/>
            <p:cNvGrpSpPr>
              <a:grpSpLocks/>
            </p:cNvGrpSpPr>
            <p:nvPr/>
          </p:nvGrpSpPr>
          <p:grpSpPr bwMode="auto">
            <a:xfrm>
              <a:off x="4493" y="3058"/>
              <a:ext cx="1152" cy="285"/>
              <a:chOff x="4378" y="4091"/>
              <a:chExt cx="1152" cy="461"/>
            </a:xfrm>
          </p:grpSpPr>
          <p:sp>
            <p:nvSpPr>
              <p:cNvPr id="174143" name="Rectangle 38"/>
              <p:cNvSpPr>
                <a:spLocks noChangeArrowheads="1"/>
              </p:cNvSpPr>
              <p:nvPr/>
            </p:nvSpPr>
            <p:spPr bwMode="auto">
              <a:xfrm>
                <a:off x="4378" y="4091"/>
                <a:ext cx="1152"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 </a:t>
                </a:r>
              </a:p>
              <a:p>
                <a:pPr algn="ctr" eaLnBrk="0" hangingPunct="0">
                  <a:lnSpc>
                    <a:spcPct val="100000"/>
                  </a:lnSpc>
                </a:pPr>
                <a:endParaRPr lang="en-US" b="1">
                  <a:solidFill>
                    <a:schemeClr val="tx1"/>
                  </a:solidFill>
                </a:endParaRPr>
              </a:p>
            </p:txBody>
          </p:sp>
          <p:sp>
            <p:nvSpPr>
              <p:cNvPr id="174144" name="Rectangle 111"/>
              <p:cNvSpPr>
                <a:spLocks noChangeArrowheads="1"/>
              </p:cNvSpPr>
              <p:nvPr/>
            </p:nvSpPr>
            <p:spPr bwMode="auto">
              <a:xfrm>
                <a:off x="4378" y="4091"/>
                <a:ext cx="1152"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118" name="Group 114"/>
            <p:cNvGrpSpPr>
              <a:grpSpLocks/>
            </p:cNvGrpSpPr>
            <p:nvPr/>
          </p:nvGrpSpPr>
          <p:grpSpPr bwMode="auto">
            <a:xfrm>
              <a:off x="115" y="3343"/>
              <a:ext cx="2304" cy="391"/>
              <a:chOff x="0" y="4552"/>
              <a:chExt cx="2304" cy="634"/>
            </a:xfrm>
          </p:grpSpPr>
          <p:sp>
            <p:nvSpPr>
              <p:cNvPr id="174141" name="Rectangle 39"/>
              <p:cNvSpPr>
                <a:spLocks noChangeArrowheads="1"/>
              </p:cNvSpPr>
              <p:nvPr/>
            </p:nvSpPr>
            <p:spPr bwMode="auto">
              <a:xfrm>
                <a:off x="0" y="4552"/>
                <a:ext cx="2304"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Perkataan </a:t>
                </a:r>
                <a:r>
                  <a:rPr lang="en-US" sz="1700" b="1"/>
                  <a:t>Ayub yang ketujuh (ps. 23–24</a:t>
                </a:r>
                <a:r>
                  <a:rPr lang="en-US" sz="1700" b="1" dirty="0"/>
                  <a:t>)</a:t>
                </a:r>
                <a:endParaRPr lang="en-US" sz="1700" b="1" dirty="0">
                  <a:solidFill>
                    <a:schemeClr val="tx1"/>
                  </a:solidFill>
                </a:endParaRPr>
              </a:p>
            </p:txBody>
          </p:sp>
          <p:sp>
            <p:nvSpPr>
              <p:cNvPr id="174142" name="Rectangle 113"/>
              <p:cNvSpPr>
                <a:spLocks noChangeArrowheads="1"/>
              </p:cNvSpPr>
              <p:nvPr/>
            </p:nvSpPr>
            <p:spPr bwMode="auto">
              <a:xfrm>
                <a:off x="0" y="4552"/>
                <a:ext cx="2074"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119" name="Group 116"/>
            <p:cNvGrpSpPr>
              <a:grpSpLocks/>
            </p:cNvGrpSpPr>
            <p:nvPr/>
          </p:nvGrpSpPr>
          <p:grpSpPr bwMode="auto">
            <a:xfrm>
              <a:off x="2189" y="3343"/>
              <a:ext cx="1152" cy="391"/>
              <a:chOff x="2074" y="4552"/>
              <a:chExt cx="1152" cy="634"/>
            </a:xfrm>
          </p:grpSpPr>
          <p:sp>
            <p:nvSpPr>
              <p:cNvPr id="174139" name="Rectangle 40"/>
              <p:cNvSpPr>
                <a:spLocks noChangeArrowheads="1"/>
              </p:cNvSpPr>
              <p:nvPr/>
            </p:nvSpPr>
            <p:spPr bwMode="auto">
              <a:xfrm>
                <a:off x="2074" y="4552"/>
                <a:ext cx="1152"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23:3-12</a:t>
                </a:r>
                <a:endParaRPr lang="en-US" b="1">
                  <a:solidFill>
                    <a:schemeClr val="tx1"/>
                  </a:solidFill>
                </a:endParaRPr>
              </a:p>
            </p:txBody>
          </p:sp>
          <p:sp>
            <p:nvSpPr>
              <p:cNvPr id="174140" name="Rectangle 115"/>
              <p:cNvSpPr>
                <a:spLocks noChangeArrowheads="1"/>
              </p:cNvSpPr>
              <p:nvPr/>
            </p:nvSpPr>
            <p:spPr bwMode="auto">
              <a:xfrm>
                <a:off x="2074" y="4552"/>
                <a:ext cx="1152"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120" name="Group 118"/>
            <p:cNvGrpSpPr>
              <a:grpSpLocks/>
            </p:cNvGrpSpPr>
            <p:nvPr/>
          </p:nvGrpSpPr>
          <p:grpSpPr bwMode="auto">
            <a:xfrm>
              <a:off x="3341" y="3343"/>
              <a:ext cx="1152" cy="391"/>
              <a:chOff x="3226" y="4552"/>
              <a:chExt cx="1152" cy="634"/>
            </a:xfrm>
          </p:grpSpPr>
          <p:sp>
            <p:nvSpPr>
              <p:cNvPr id="174137" name="Rectangle 41"/>
              <p:cNvSpPr>
                <a:spLocks noChangeArrowheads="1"/>
              </p:cNvSpPr>
              <p:nvPr/>
            </p:nvSpPr>
            <p:spPr bwMode="auto">
              <a:xfrm>
                <a:off x="3226" y="4552"/>
                <a:ext cx="1152"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 </a:t>
                </a:r>
              </a:p>
              <a:p>
                <a:pPr algn="ctr" eaLnBrk="0" hangingPunct="0">
                  <a:lnSpc>
                    <a:spcPct val="100000"/>
                  </a:lnSpc>
                </a:pPr>
                <a:endParaRPr lang="en-US" b="1">
                  <a:solidFill>
                    <a:schemeClr val="tx1"/>
                  </a:solidFill>
                </a:endParaRPr>
              </a:p>
            </p:txBody>
          </p:sp>
          <p:sp>
            <p:nvSpPr>
              <p:cNvPr id="174138" name="Rectangle 117"/>
              <p:cNvSpPr>
                <a:spLocks noChangeArrowheads="1"/>
              </p:cNvSpPr>
              <p:nvPr/>
            </p:nvSpPr>
            <p:spPr bwMode="auto">
              <a:xfrm>
                <a:off x="3226" y="4552"/>
                <a:ext cx="1152"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121" name="Group 120"/>
            <p:cNvGrpSpPr>
              <a:grpSpLocks/>
            </p:cNvGrpSpPr>
            <p:nvPr/>
          </p:nvGrpSpPr>
          <p:grpSpPr bwMode="auto">
            <a:xfrm>
              <a:off x="4493" y="3343"/>
              <a:ext cx="1152" cy="391"/>
              <a:chOff x="4378" y="4552"/>
              <a:chExt cx="1152" cy="634"/>
            </a:xfrm>
          </p:grpSpPr>
          <p:sp>
            <p:nvSpPr>
              <p:cNvPr id="174135" name="Rectangle 42"/>
              <p:cNvSpPr>
                <a:spLocks noChangeArrowheads="1"/>
              </p:cNvSpPr>
              <p:nvPr/>
            </p:nvSpPr>
            <p:spPr bwMode="auto">
              <a:xfrm>
                <a:off x="4378" y="4552"/>
                <a:ext cx="1152"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 </a:t>
                </a:r>
              </a:p>
              <a:p>
                <a:pPr algn="ctr" eaLnBrk="0" hangingPunct="0">
                  <a:lnSpc>
                    <a:spcPct val="100000"/>
                  </a:lnSpc>
                </a:pPr>
                <a:endParaRPr lang="en-US" b="1">
                  <a:solidFill>
                    <a:schemeClr val="tx1"/>
                  </a:solidFill>
                </a:endParaRPr>
              </a:p>
            </p:txBody>
          </p:sp>
          <p:sp>
            <p:nvSpPr>
              <p:cNvPr id="174136" name="Rectangle 119"/>
              <p:cNvSpPr>
                <a:spLocks noChangeArrowheads="1"/>
              </p:cNvSpPr>
              <p:nvPr/>
            </p:nvSpPr>
            <p:spPr bwMode="auto">
              <a:xfrm>
                <a:off x="4378" y="4552"/>
                <a:ext cx="1152"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122" name="Group 122"/>
            <p:cNvGrpSpPr>
              <a:grpSpLocks/>
            </p:cNvGrpSpPr>
            <p:nvPr/>
          </p:nvGrpSpPr>
          <p:grpSpPr bwMode="auto">
            <a:xfrm>
              <a:off x="115" y="3734"/>
              <a:ext cx="2074" cy="392"/>
              <a:chOff x="0" y="5186"/>
              <a:chExt cx="2074" cy="634"/>
            </a:xfrm>
          </p:grpSpPr>
          <p:sp>
            <p:nvSpPr>
              <p:cNvPr id="174133" name="Rectangle 43"/>
              <p:cNvSpPr>
                <a:spLocks noChangeArrowheads="1"/>
              </p:cNvSpPr>
              <p:nvPr/>
            </p:nvSpPr>
            <p:spPr bwMode="auto">
              <a:xfrm>
                <a:off x="0" y="5186"/>
                <a:ext cx="1991"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Perkataan</a:t>
                </a:r>
                <a:r>
                  <a:rPr lang="en-US" sz="1700" b="1"/>
                  <a:t> Ayub yang kedelapan       </a:t>
                </a:r>
              </a:p>
              <a:p>
                <a:pPr algn="ctr">
                  <a:lnSpc>
                    <a:spcPct val="100000"/>
                  </a:lnSpc>
                </a:pPr>
                <a:r>
                  <a:rPr lang="en-US" sz="1700" b="1"/>
                  <a:t>(ps. 26–31</a:t>
                </a:r>
                <a:r>
                  <a:rPr lang="en-US" sz="1700" b="1" dirty="0"/>
                  <a:t>)</a:t>
                </a:r>
                <a:endParaRPr lang="en-US" sz="1700" b="1" dirty="0">
                  <a:solidFill>
                    <a:schemeClr val="tx1"/>
                  </a:solidFill>
                </a:endParaRPr>
              </a:p>
            </p:txBody>
          </p:sp>
          <p:sp>
            <p:nvSpPr>
              <p:cNvPr id="174134" name="Rectangle 121"/>
              <p:cNvSpPr>
                <a:spLocks noChangeArrowheads="1"/>
              </p:cNvSpPr>
              <p:nvPr/>
            </p:nvSpPr>
            <p:spPr bwMode="auto">
              <a:xfrm>
                <a:off x="0" y="5186"/>
                <a:ext cx="2074"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123" name="Group 124"/>
            <p:cNvGrpSpPr>
              <a:grpSpLocks/>
            </p:cNvGrpSpPr>
            <p:nvPr/>
          </p:nvGrpSpPr>
          <p:grpSpPr bwMode="auto">
            <a:xfrm>
              <a:off x="2189" y="3734"/>
              <a:ext cx="1152" cy="392"/>
              <a:chOff x="2074" y="5186"/>
              <a:chExt cx="1152" cy="634"/>
            </a:xfrm>
          </p:grpSpPr>
          <p:sp>
            <p:nvSpPr>
              <p:cNvPr id="174131" name="Rectangle 44"/>
              <p:cNvSpPr>
                <a:spLocks noChangeArrowheads="1"/>
              </p:cNvSpPr>
              <p:nvPr/>
            </p:nvSpPr>
            <p:spPr bwMode="auto">
              <a:xfrm>
                <a:off x="2074" y="5186"/>
                <a:ext cx="1152"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29:2-6, 12-20; 30:16-19, 24-31</a:t>
                </a:r>
                <a:endParaRPr lang="en-US" b="1">
                  <a:solidFill>
                    <a:schemeClr val="tx1"/>
                  </a:solidFill>
                </a:endParaRPr>
              </a:p>
            </p:txBody>
          </p:sp>
          <p:sp>
            <p:nvSpPr>
              <p:cNvPr id="174132" name="Rectangle 123"/>
              <p:cNvSpPr>
                <a:spLocks noChangeArrowheads="1"/>
              </p:cNvSpPr>
              <p:nvPr/>
            </p:nvSpPr>
            <p:spPr bwMode="auto">
              <a:xfrm>
                <a:off x="2074" y="5186"/>
                <a:ext cx="1152"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124" name="Group 126"/>
            <p:cNvGrpSpPr>
              <a:grpSpLocks/>
            </p:cNvGrpSpPr>
            <p:nvPr/>
          </p:nvGrpSpPr>
          <p:grpSpPr bwMode="auto">
            <a:xfrm>
              <a:off x="3341" y="3734"/>
              <a:ext cx="1152" cy="392"/>
              <a:chOff x="3226" y="5186"/>
              <a:chExt cx="1152" cy="634"/>
            </a:xfrm>
          </p:grpSpPr>
          <p:sp>
            <p:nvSpPr>
              <p:cNvPr id="174129" name="Rectangle 45"/>
              <p:cNvSpPr>
                <a:spLocks noChangeArrowheads="1"/>
              </p:cNvSpPr>
              <p:nvPr/>
            </p:nvSpPr>
            <p:spPr bwMode="auto">
              <a:xfrm>
                <a:off x="3226" y="5186"/>
                <a:ext cx="1152"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30:20-23</a:t>
                </a:r>
                <a:endParaRPr lang="en-US" b="1">
                  <a:solidFill>
                    <a:schemeClr val="tx1"/>
                  </a:solidFill>
                </a:endParaRPr>
              </a:p>
            </p:txBody>
          </p:sp>
          <p:sp>
            <p:nvSpPr>
              <p:cNvPr id="174130" name="Rectangle 125"/>
              <p:cNvSpPr>
                <a:spLocks noChangeArrowheads="1"/>
              </p:cNvSpPr>
              <p:nvPr/>
            </p:nvSpPr>
            <p:spPr bwMode="auto">
              <a:xfrm>
                <a:off x="3226" y="5186"/>
                <a:ext cx="1152"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174125" name="Group 128"/>
            <p:cNvGrpSpPr>
              <a:grpSpLocks/>
            </p:cNvGrpSpPr>
            <p:nvPr/>
          </p:nvGrpSpPr>
          <p:grpSpPr bwMode="auto">
            <a:xfrm>
              <a:off x="4493" y="3734"/>
              <a:ext cx="1152" cy="392"/>
              <a:chOff x="4378" y="5186"/>
              <a:chExt cx="1152" cy="634"/>
            </a:xfrm>
          </p:grpSpPr>
          <p:sp>
            <p:nvSpPr>
              <p:cNvPr id="174127" name="Rectangle 46"/>
              <p:cNvSpPr>
                <a:spLocks noChangeArrowheads="1"/>
              </p:cNvSpPr>
              <p:nvPr/>
            </p:nvSpPr>
            <p:spPr bwMode="auto">
              <a:xfrm>
                <a:off x="4378" y="5186"/>
                <a:ext cx="1152"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30:1-15</a:t>
                </a:r>
                <a:endParaRPr lang="en-US" b="1">
                  <a:solidFill>
                    <a:schemeClr val="tx1"/>
                  </a:solidFill>
                </a:endParaRPr>
              </a:p>
            </p:txBody>
          </p:sp>
          <p:sp>
            <p:nvSpPr>
              <p:cNvPr id="174128" name="Rectangle 127"/>
              <p:cNvSpPr>
                <a:spLocks noChangeArrowheads="1"/>
              </p:cNvSpPr>
              <p:nvPr/>
            </p:nvSpPr>
            <p:spPr bwMode="auto">
              <a:xfrm>
                <a:off x="4378" y="5186"/>
                <a:ext cx="1152"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sp>
          <p:nvSpPr>
            <p:cNvPr id="174126" name="Text Box 132"/>
            <p:cNvSpPr txBox="1">
              <a:spLocks noChangeArrowheads="1"/>
            </p:cNvSpPr>
            <p:nvPr/>
          </p:nvSpPr>
          <p:spPr bwMode="auto">
            <a:xfrm>
              <a:off x="3208" y="4089"/>
              <a:ext cx="2387" cy="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r" eaLnBrk="1" hangingPunct="1">
                <a:lnSpc>
                  <a:spcPct val="100000"/>
                </a:lnSpc>
              </a:pPr>
              <a:r>
                <a:rPr lang="en-US" sz="1800">
                  <a:solidFill>
                    <a:schemeClr val="tx1"/>
                  </a:solidFill>
                </a:rPr>
                <a:t>Zuck, </a:t>
              </a:r>
              <a:r>
                <a:rPr lang="en-US" sz="1800" i="1">
                  <a:solidFill>
                    <a:schemeClr val="tx1"/>
                  </a:solidFill>
                </a:rPr>
                <a:t>Bible Knowledge Commentary</a:t>
              </a:r>
              <a:r>
                <a:rPr lang="en-US" sz="1800">
                  <a:solidFill>
                    <a:schemeClr val="tx1"/>
                  </a:solidFill>
                </a:rPr>
                <a:t>, 1:362</a:t>
              </a:r>
            </a:p>
          </p:txBody>
        </p:sp>
      </p:grpSp>
      <p:sp>
        <p:nvSpPr>
          <p:cNvPr id="174084" name="Text Box 2"/>
          <p:cNvSpPr txBox="1">
            <a:spLocks noChangeArrowheads="1"/>
          </p:cNvSpPr>
          <p:nvPr/>
        </p:nvSpPr>
        <p:spPr bwMode="auto">
          <a:xfrm>
            <a:off x="7772400" y="4445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359-370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14</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3239672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481" name="Group 2"/>
          <p:cNvGrpSpPr>
            <a:grpSpLocks/>
          </p:cNvGrpSpPr>
          <p:nvPr/>
        </p:nvGrpSpPr>
        <p:grpSpPr bwMode="auto">
          <a:xfrm>
            <a:off x="0" y="0"/>
            <a:ext cx="9144000" cy="6858000"/>
            <a:chOff x="0" y="0"/>
            <a:chExt cx="5760" cy="4320"/>
          </a:xfrm>
        </p:grpSpPr>
        <p:sp>
          <p:nvSpPr>
            <p:cNvPr id="90115" name="Rectangle 3"/>
            <p:cNvSpPr>
              <a:spLocks noChangeArrowheads="1"/>
            </p:cNvSpPr>
            <p:nvPr/>
          </p:nvSpPr>
          <p:spPr bwMode="auto">
            <a:xfrm>
              <a:off x="0" y="0"/>
              <a:ext cx="2880" cy="4320"/>
            </a:xfrm>
            <a:prstGeom prst="rect">
              <a:avLst/>
            </a:prstGeom>
            <a:gradFill rotWithShape="0">
              <a:gsLst>
                <a:gs pos="0">
                  <a:schemeClr val="bg2"/>
                </a:gs>
                <a:gs pos="50000">
                  <a:schemeClr val="tx1"/>
                </a:gs>
                <a:gs pos="100000">
                  <a:schemeClr val="bg2"/>
                </a:gs>
              </a:gsLst>
              <a:lin ang="189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pic>
          <p:nvPicPr>
            <p:cNvPr id="148491" name="Picture 4" descr="ANGRY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0" y="0"/>
              <a:ext cx="288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0117" name="Text Box 5"/>
          <p:cNvSpPr txBox="1">
            <a:spLocks noChangeArrowheads="1"/>
          </p:cNvSpPr>
          <p:nvPr/>
        </p:nvSpPr>
        <p:spPr bwMode="auto">
          <a:xfrm>
            <a:off x="762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a:solidFill>
                  <a:schemeClr val="bg1"/>
                </a:solidFill>
                <a:latin typeface="Times New Roman" charset="0"/>
              </a:rPr>
              <a:t> </a:t>
            </a:r>
            <a:r>
              <a:rPr lang="en-US" sz="4000" b="1">
                <a:solidFill>
                  <a:schemeClr val="bg1"/>
                </a:solidFill>
                <a:latin typeface="Arial" charset="0"/>
              </a:rPr>
              <a:t>Elifas</a:t>
            </a:r>
            <a:endParaRPr lang="en-US" sz="4000" b="1" dirty="0">
              <a:solidFill>
                <a:schemeClr val="bg1"/>
              </a:solidFill>
              <a:latin typeface="Times New Roman" charset="0"/>
            </a:endParaRPr>
          </a:p>
        </p:txBody>
      </p:sp>
      <p:sp>
        <p:nvSpPr>
          <p:cNvPr id="90118" name="Text Box 6"/>
          <p:cNvSpPr txBox="1">
            <a:spLocks noChangeArrowheads="1"/>
          </p:cNvSpPr>
          <p:nvPr/>
        </p:nvSpPr>
        <p:spPr bwMode="auto">
          <a:xfrm>
            <a:off x="3276600" y="2651125"/>
            <a:ext cx="6096000" cy="2554545"/>
          </a:xfrm>
          <a:prstGeom prst="rect">
            <a:avLst/>
          </a:prstGeom>
          <a:noFill/>
          <a:ln w="9525">
            <a:noFill/>
            <a:miter lim="800000"/>
            <a:headEnd/>
            <a:tailEnd/>
          </a:ln>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sv-SE" sz="4000" b="1">
                <a:solidFill>
                  <a:schemeClr val="bg1"/>
                </a:solidFill>
                <a:effectLst>
                  <a:glow rad="228600">
                    <a:schemeClr val="tx1"/>
                  </a:glow>
                </a:effectLst>
                <a:latin typeface="Arial" charset="0"/>
              </a:rPr>
              <a:t>Anda akan mendapatkan apa    yang pantas Anda dapatkan!</a:t>
            </a:r>
            <a:endParaRPr lang="en-US" sz="4000" b="1">
              <a:solidFill>
                <a:schemeClr val="bg1"/>
              </a:solidFill>
              <a:effectLst>
                <a:glow rad="228600">
                  <a:schemeClr val="tx1"/>
                </a:glow>
              </a:effectLst>
              <a:latin typeface="Times New Roman" charset="0"/>
            </a:endParaRPr>
          </a:p>
        </p:txBody>
      </p:sp>
      <p:sp>
        <p:nvSpPr>
          <p:cNvPr id="90119" name="Text Box 7"/>
          <p:cNvSpPr txBox="1">
            <a:spLocks noChangeArrowheads="1"/>
          </p:cNvSpPr>
          <p:nvPr/>
        </p:nvSpPr>
        <p:spPr bwMode="auto">
          <a:xfrm>
            <a:off x="838200" y="2324100"/>
            <a:ext cx="1752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a:solidFill>
                  <a:schemeClr val="bg1"/>
                </a:solidFill>
                <a:latin typeface="Arial" charset="0"/>
              </a:rPr>
              <a:t>Bildad </a:t>
            </a:r>
            <a:endParaRPr lang="en-US" sz="4000" b="1">
              <a:solidFill>
                <a:schemeClr val="bg1"/>
              </a:solidFill>
              <a:latin typeface="Times New Roman" charset="0"/>
            </a:endParaRPr>
          </a:p>
        </p:txBody>
      </p:sp>
      <p:sp>
        <p:nvSpPr>
          <p:cNvPr id="90120" name="Text Box 8"/>
          <p:cNvSpPr txBox="1">
            <a:spLocks noChangeArrowheads="1"/>
          </p:cNvSpPr>
          <p:nvPr/>
        </p:nvSpPr>
        <p:spPr bwMode="auto">
          <a:xfrm>
            <a:off x="76200" y="38100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a:solidFill>
                  <a:schemeClr val="bg1"/>
                </a:solidFill>
                <a:latin typeface="Times New Roman" charset="0"/>
              </a:rPr>
              <a:t> </a:t>
            </a:r>
            <a:r>
              <a:rPr lang="en-US" sz="4000" b="1">
                <a:solidFill>
                  <a:schemeClr val="bg1"/>
                </a:solidFill>
                <a:latin typeface="Arial" charset="0"/>
              </a:rPr>
              <a:t>Zofar</a:t>
            </a:r>
            <a:endParaRPr lang="en-US" sz="4000" b="1" dirty="0">
              <a:solidFill>
                <a:schemeClr val="bg1"/>
              </a:solidFill>
              <a:latin typeface="Times New Roman" charset="0"/>
            </a:endParaRPr>
          </a:p>
        </p:txBody>
      </p:sp>
      <p:sp>
        <p:nvSpPr>
          <p:cNvPr id="90121" name="Text Box 9"/>
          <p:cNvSpPr txBox="1">
            <a:spLocks noChangeArrowheads="1"/>
          </p:cNvSpPr>
          <p:nvPr/>
        </p:nvSpPr>
        <p:spPr bwMode="auto">
          <a:xfrm>
            <a:off x="3048000" y="1355725"/>
            <a:ext cx="6096000" cy="701675"/>
          </a:xfrm>
          <a:prstGeom prst="rect">
            <a:avLst/>
          </a:prstGeom>
          <a:noFill/>
          <a:ln w="9525">
            <a:noFill/>
            <a:miter lim="800000"/>
            <a:headEnd/>
            <a:tailEnd/>
          </a:ln>
          <a:effectLst/>
        </p:spPr>
        <p:txBody>
          <a:bodyPr>
            <a:spAutoFit/>
          </a:bodyPr>
          <a:lstStyle/>
          <a:p>
            <a:pPr algn="ctr">
              <a:lnSpc>
                <a:spcPct val="100000"/>
              </a:lnSpc>
              <a:spcBef>
                <a:spcPct val="50000"/>
              </a:spcBef>
              <a:defRPr/>
            </a:pPr>
            <a:r>
              <a:rPr lang="en-US" sz="4000" b="1">
                <a:solidFill>
                  <a:schemeClr val="bg1"/>
                </a:solidFill>
                <a:effectLst>
                  <a:glow rad="228600">
                    <a:schemeClr val="tx1"/>
                  </a:glow>
                </a:effectLst>
                <a:latin typeface="Arial" pitchFamily="-105" charset="0"/>
                <a:ea typeface="Times New Roman" pitchFamily="-105" charset="0"/>
                <a:cs typeface="Times New Roman" pitchFamily="-105" charset="0"/>
              </a:rPr>
              <a:t>PEMBALASAN</a:t>
            </a:r>
          </a:p>
        </p:txBody>
      </p:sp>
      <p:sp>
        <p:nvSpPr>
          <p:cNvPr id="148487" name="AutoShape 10"/>
          <p:cNvSpPr>
            <a:spLocks/>
          </p:cNvSpPr>
          <p:nvPr/>
        </p:nvSpPr>
        <p:spPr bwMode="auto">
          <a:xfrm>
            <a:off x="2971800" y="990600"/>
            <a:ext cx="533400" cy="3505200"/>
          </a:xfrm>
          <a:prstGeom prst="rightBrace">
            <a:avLst>
              <a:gd name="adj1" fmla="val 54762"/>
              <a:gd name="adj2" fmla="val 50000"/>
            </a:avLst>
          </a:prstGeom>
          <a:noFill/>
          <a:ln w="762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8488" name="Rectangle 11"/>
          <p:cNvSpPr>
            <a:spLocks noGrp="1" noChangeArrowheads="1"/>
          </p:cNvSpPr>
          <p:nvPr>
            <p:ph type="title" idx="4294967295"/>
          </p:nvPr>
        </p:nvSpPr>
        <p:spPr>
          <a:xfrm>
            <a:off x="685800" y="5486400"/>
            <a:ext cx="7772400" cy="1143000"/>
          </a:xfrm>
          <a:solidFill>
            <a:schemeClr val="tx2"/>
          </a:solidFill>
        </p:spPr>
        <p:txBody>
          <a:bodyPr/>
          <a:lstStyle/>
          <a:p>
            <a:pPr eaLnBrk="1" hangingPunct="1"/>
            <a:r>
              <a:rPr lang="en-US" sz="4800" b="1">
                <a:solidFill>
                  <a:schemeClr val="bg1"/>
                </a:solidFill>
                <a:latin typeface="Arial" charset="0"/>
                <a:ea typeface="ＭＳ Ｐゴシック" charset="0"/>
                <a:cs typeface="Arial" charset="0"/>
              </a:rPr>
              <a:t>Dasar Pemikiran Mereka</a:t>
            </a:r>
            <a:endParaRPr lang="en-US">
              <a:latin typeface="Arial" charset="0"/>
              <a:ea typeface="ＭＳ Ｐゴシック" charset="0"/>
              <a:cs typeface="Arial" charset="0"/>
            </a:endParaRPr>
          </a:p>
        </p:txBody>
      </p:sp>
      <p:sp>
        <p:nvSpPr>
          <p:cNvPr id="13"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Tree>
  </p:cSld>
  <p:clrMapOvr>
    <a:masterClrMapping/>
  </p:clrMapOvr>
  <p:transition spd="med">
    <p:randomBar dir="ver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529" name="Group 2"/>
          <p:cNvGrpSpPr>
            <a:grpSpLocks/>
          </p:cNvGrpSpPr>
          <p:nvPr/>
        </p:nvGrpSpPr>
        <p:grpSpPr bwMode="auto">
          <a:xfrm>
            <a:off x="0" y="0"/>
            <a:ext cx="9144000" cy="6858000"/>
            <a:chOff x="0" y="0"/>
            <a:chExt cx="5760" cy="4320"/>
          </a:xfrm>
        </p:grpSpPr>
        <p:sp>
          <p:nvSpPr>
            <p:cNvPr id="91139" name="Rectangle 3"/>
            <p:cNvSpPr>
              <a:spLocks noChangeArrowheads="1"/>
            </p:cNvSpPr>
            <p:nvPr/>
          </p:nvSpPr>
          <p:spPr bwMode="auto">
            <a:xfrm>
              <a:off x="0" y="0"/>
              <a:ext cx="2880" cy="4320"/>
            </a:xfrm>
            <a:prstGeom prst="rect">
              <a:avLst/>
            </a:prstGeom>
            <a:gradFill rotWithShape="0">
              <a:gsLst>
                <a:gs pos="0">
                  <a:schemeClr val="bg2"/>
                </a:gs>
                <a:gs pos="50000">
                  <a:schemeClr val="tx1"/>
                </a:gs>
                <a:gs pos="100000">
                  <a:schemeClr val="bg2"/>
                </a:gs>
              </a:gsLst>
              <a:lin ang="189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pic>
          <p:nvPicPr>
            <p:cNvPr id="150535" name="Picture 4" descr="ANGRY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0" y="0"/>
              <a:ext cx="288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1141" name="Text Box 5"/>
          <p:cNvSpPr txBox="1">
            <a:spLocks noChangeArrowheads="1"/>
          </p:cNvSpPr>
          <p:nvPr/>
        </p:nvSpPr>
        <p:spPr bwMode="auto">
          <a:xfrm>
            <a:off x="107950" y="2925763"/>
            <a:ext cx="442595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en-US" sz="4000" b="1" i="1">
                <a:solidFill>
                  <a:schemeClr val="bg1"/>
                </a:solidFill>
                <a:latin typeface="Arial" charset="0"/>
              </a:rPr>
              <a:t>Aku tidak pantas menerima ini!</a:t>
            </a:r>
            <a:endParaRPr lang="en-US" sz="4000" b="1" i="1" dirty="0">
              <a:solidFill>
                <a:schemeClr val="bg1"/>
              </a:solidFill>
              <a:latin typeface="Times New Roman" charset="0"/>
            </a:endParaRPr>
          </a:p>
        </p:txBody>
      </p:sp>
      <p:sp>
        <p:nvSpPr>
          <p:cNvPr id="91142" name="Text Box 6"/>
          <p:cNvSpPr txBox="1">
            <a:spLocks noChangeArrowheads="1"/>
          </p:cNvSpPr>
          <p:nvPr/>
        </p:nvSpPr>
        <p:spPr bwMode="auto">
          <a:xfrm>
            <a:off x="1028700" y="10668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en-US" sz="4000" b="1">
                <a:solidFill>
                  <a:schemeClr val="bg1"/>
                </a:solidFill>
                <a:latin typeface="Times New Roman" charset="0"/>
              </a:rPr>
              <a:t> </a:t>
            </a:r>
            <a:r>
              <a:rPr lang="en-US" sz="4000" b="1">
                <a:solidFill>
                  <a:schemeClr val="bg1"/>
                </a:solidFill>
                <a:latin typeface="Arial" charset="0"/>
              </a:rPr>
              <a:t>Ayub</a:t>
            </a:r>
            <a:endParaRPr lang="en-US" sz="4000" b="1">
              <a:solidFill>
                <a:schemeClr val="bg1"/>
              </a:solidFill>
              <a:latin typeface="Times New Roman" charset="0"/>
            </a:endParaRPr>
          </a:p>
        </p:txBody>
      </p:sp>
      <p:sp>
        <p:nvSpPr>
          <p:cNvPr id="150532" name="Rectangle 7"/>
          <p:cNvSpPr>
            <a:spLocks noGrp="1" noChangeArrowheads="1"/>
          </p:cNvSpPr>
          <p:nvPr>
            <p:ph type="title" idx="4294967295"/>
          </p:nvPr>
        </p:nvSpPr>
        <p:spPr>
          <a:xfrm>
            <a:off x="687388" y="5454650"/>
            <a:ext cx="7772400" cy="1143000"/>
          </a:xfrm>
          <a:solidFill>
            <a:schemeClr val="tx2"/>
          </a:solidFill>
        </p:spPr>
        <p:txBody>
          <a:bodyPr/>
          <a:lstStyle/>
          <a:p>
            <a:pPr eaLnBrk="1" hangingPunct="1"/>
            <a:r>
              <a:rPr lang="en-US" b="1">
                <a:solidFill>
                  <a:schemeClr val="bg1"/>
                </a:solidFill>
                <a:latin typeface="Arial" charset="0"/>
                <a:ea typeface="ＭＳ Ｐゴシック" charset="0"/>
                <a:cs typeface="Arial" charset="0"/>
              </a:rPr>
              <a:t>Dasar Pemikiran Ayub</a:t>
            </a:r>
            <a:endParaRPr lang="en-US" b="1" dirty="0">
              <a:solidFill>
                <a:schemeClr val="bg1"/>
              </a:solidFill>
              <a:latin typeface="Arial" charset="0"/>
              <a:ea typeface="ＭＳ Ｐゴシック" charset="0"/>
              <a:cs typeface="Arial" charset="0"/>
            </a:endParaRPr>
          </a:p>
        </p:txBody>
      </p:sp>
      <p:sp>
        <p:nvSpPr>
          <p:cNvPr id="9"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Tree>
  </p:cSld>
  <p:clrMapOvr>
    <a:masterClrMapping/>
  </p:clrMapOvr>
  <p:transition spd="med">
    <p:randomBar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15</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580823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a:solidFill>
                  <a:schemeClr val="bg1"/>
                </a:solidFill>
                <a:effectLst>
                  <a:glow rad="101600">
                    <a:schemeClr val="tx1">
                      <a:alpha val="99000"/>
                    </a:schemeClr>
                  </a:glow>
                </a:effectLst>
                <a:latin typeface="Arial"/>
                <a:cs typeface="Arial"/>
              </a:rPr>
              <a:t>Mesias</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lnSpc>
                <a:spcPct val="100000"/>
              </a:lnSpc>
            </a:pPr>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defRPr/>
            </a:pPr>
            <a:r>
              <a:rPr lang="en-US" sz="2800" b="1">
                <a:solidFill>
                  <a:srgbClr val="FFFFFF"/>
                </a:solidFill>
                <a:effectLst>
                  <a:glow rad="127000">
                    <a:srgbClr val="000000"/>
                  </a:glow>
                </a:effectLst>
                <a:latin typeface="Arial" charset="0"/>
                <a:ea typeface="ＭＳ Ｐゴシック" charset="0"/>
                <a:cs typeface="ＭＳ Ｐゴシック" charset="0"/>
              </a:rPr>
              <a:t>Pengakuan Ayub atas seorang Penebus (19:26) dan perlunya seorang perantara (9:33; 25: 4; 33:23) digenapi dalam Kristus (Ibr. 4:15).</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lnSpc>
                <a:spcPct val="100000"/>
              </a:lnSpc>
              <a:defRPr/>
            </a:pPr>
            <a:r>
              <a:rPr lang="en-US" sz="4800" b="1">
                <a:solidFill>
                  <a:srgbClr val="FFFFFF"/>
                </a:solidFill>
                <a:effectLst>
                  <a:glow rad="127000">
                    <a:srgbClr val="000000"/>
                  </a:glow>
                </a:effectLst>
                <a:latin typeface="Arial" charset="0"/>
                <a:ea typeface="ＭＳ Ｐゴシック" charset="0"/>
                <a:cs typeface="ＭＳ Ｐゴシック" charset="0"/>
              </a:rPr>
              <a:t>Ayub</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lnSpc>
                <a:spcPct val="100000"/>
              </a:lnSpc>
            </a:pPr>
            <a:r>
              <a:rPr lang="en-US" b="1" dirty="0">
                <a:solidFill>
                  <a:srgbClr val="FFFFFF"/>
                </a:solidFill>
                <a:cs typeface="Arial" charset="0"/>
              </a:rPr>
              <a:t>347a</a:t>
            </a:r>
          </a:p>
        </p:txBody>
      </p:sp>
    </p:spTree>
    <p:extLst>
      <p:ext uri="{BB962C8B-B14F-4D97-AF65-F5344CB8AC3E}">
        <p14:creationId xmlns:p14="http://schemas.microsoft.com/office/powerpoint/2010/main" val="19354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6"/>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2d Cycle Eliphaz</a:t>
            </a:r>
          </a:p>
        </p:txBody>
      </p:sp>
      <p:grpSp>
        <p:nvGrpSpPr>
          <p:cNvPr id="144386" name="Group 2"/>
          <p:cNvGrpSpPr>
            <a:grpSpLocks/>
          </p:cNvGrpSpPr>
          <p:nvPr/>
        </p:nvGrpSpPr>
        <p:grpSpPr bwMode="auto">
          <a:xfrm>
            <a:off x="71438" y="71438"/>
            <a:ext cx="8893175" cy="6670675"/>
            <a:chOff x="0" y="0"/>
            <a:chExt cx="5952" cy="4343"/>
          </a:xfrm>
        </p:grpSpPr>
        <p:pic>
          <p:nvPicPr>
            <p:cNvPr id="144399"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24"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
        <p:nvSpPr>
          <p:cNvPr id="88069"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lnSpc>
                <a:spcPct val="100000"/>
              </a:lnSpc>
              <a:defRPr/>
            </a:pPr>
            <a:r>
              <a:rPr lang="en-US" sz="4000" b="1">
                <a:solidFill>
                  <a:schemeClr val="bg1"/>
                </a:solidFill>
                <a:latin typeface="Arial" pitchFamily="-105" charset="0"/>
                <a:ea typeface="Times New Roman" pitchFamily="-105" charset="0"/>
                <a:cs typeface="Times New Roman" pitchFamily="-105" charset="0"/>
              </a:rPr>
              <a:t>Siklus Kedua</a:t>
            </a:r>
            <a:endParaRPr lang="en-US" sz="4000" b="1" dirty="0">
              <a:solidFill>
                <a:schemeClr val="bg1"/>
              </a:solidFill>
              <a:latin typeface="Times New Roman" pitchFamily="-105" charset="0"/>
              <a:ea typeface="Times New Roman" pitchFamily="-105" charset="0"/>
              <a:cs typeface="Times New Roman" pitchFamily="-105" charset="0"/>
            </a:endParaRPr>
          </a:p>
          <a:p>
            <a:pPr algn="ctr">
              <a:lnSpc>
                <a:spcPct val="100000"/>
              </a:lnSpc>
              <a:defRPr/>
            </a:pPr>
            <a:r>
              <a:rPr lang="en-US" sz="4000" b="1" dirty="0">
                <a:solidFill>
                  <a:schemeClr val="bg1"/>
                </a:solidFill>
                <a:latin typeface="Arial" pitchFamily="-105" charset="0"/>
                <a:ea typeface="Times New Roman" pitchFamily="-105" charset="0"/>
                <a:cs typeface="Times New Roman" pitchFamily="-105" charset="0"/>
              </a:rPr>
              <a:t>15–21</a:t>
            </a:r>
          </a:p>
        </p:txBody>
      </p:sp>
      <p:sp>
        <p:nvSpPr>
          <p:cNvPr id="88070" name="Text Box 6"/>
          <p:cNvSpPr txBox="1">
            <a:spLocks noChangeArrowheads="1"/>
          </p:cNvSpPr>
          <p:nvPr/>
        </p:nvSpPr>
        <p:spPr bwMode="auto">
          <a:xfrm>
            <a:off x="76200" y="1981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a:solidFill>
                  <a:schemeClr val="bg1"/>
                </a:solidFill>
                <a:latin typeface="Times New Roman" charset="0"/>
              </a:rPr>
              <a:t> </a:t>
            </a:r>
            <a:r>
              <a:rPr lang="en-US" sz="4000" b="1">
                <a:solidFill>
                  <a:schemeClr val="bg1"/>
                </a:solidFill>
                <a:latin typeface="Arial" charset="0"/>
              </a:rPr>
              <a:t>Elifas</a:t>
            </a:r>
            <a:endParaRPr lang="en-US" sz="4000" b="1" dirty="0">
              <a:solidFill>
                <a:schemeClr val="bg1"/>
              </a:solidFill>
              <a:latin typeface="Times New Roman" charset="0"/>
            </a:endParaRPr>
          </a:p>
        </p:txBody>
      </p:sp>
      <p:sp>
        <p:nvSpPr>
          <p:cNvPr id="88071" name="Text Box 7"/>
          <p:cNvSpPr txBox="1">
            <a:spLocks noChangeArrowheads="1"/>
          </p:cNvSpPr>
          <p:nvPr/>
        </p:nvSpPr>
        <p:spPr bwMode="auto">
          <a:xfrm>
            <a:off x="3135313" y="1752600"/>
            <a:ext cx="6096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Hanya orang jahat yang menderita</a:t>
            </a:r>
            <a:endParaRPr lang="en-US" sz="4000" b="1">
              <a:solidFill>
                <a:schemeClr val="bg1"/>
              </a:solidFill>
              <a:latin typeface="Times New Roman" charset="0"/>
            </a:endParaRPr>
          </a:p>
        </p:txBody>
      </p:sp>
      <p:grpSp>
        <p:nvGrpSpPr>
          <p:cNvPr id="144395" name="Group 12"/>
          <p:cNvGrpSpPr>
            <a:grpSpLocks/>
          </p:cNvGrpSpPr>
          <p:nvPr/>
        </p:nvGrpSpPr>
        <p:grpSpPr bwMode="auto">
          <a:xfrm>
            <a:off x="685800" y="1524000"/>
            <a:ext cx="8458200" cy="4724400"/>
            <a:chOff x="432" y="960"/>
            <a:chExt cx="5328" cy="2976"/>
          </a:xfrm>
        </p:grpSpPr>
        <p:sp>
          <p:nvSpPr>
            <p:cNvPr id="88077" name="Line 13"/>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8078" name="Line 14"/>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8079" name="Line 15"/>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Tree>
    <p:extLst>
      <p:ext uri="{BB962C8B-B14F-4D97-AF65-F5344CB8AC3E}">
        <p14:creationId xmlns:p14="http://schemas.microsoft.com/office/powerpoint/2010/main" val="1020461173"/>
      </p:ext>
    </p:extLst>
  </p:cSld>
  <p:clrMapOvr>
    <a:masterClrMapping/>
  </p:clrMapOvr>
  <p:transition spd="med">
    <p:randomBar dir="ver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16</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7530347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6858000"/>
          </a:xfrm>
          <a:prstGeom prst="rect">
            <a:avLst/>
          </a:prstGeom>
          <a:solidFill>
            <a:schemeClr val="bg1"/>
          </a:solidFill>
          <a:ln w="12700" cap="sq">
            <a:solidFill>
              <a:schemeClr val="tx1"/>
            </a:solidFill>
            <a:round/>
            <a:headEnd/>
            <a:tailEnd/>
          </a:ln>
        </p:spPr>
        <p:txBody>
          <a:bodyPr>
            <a:spAutoFit/>
          </a:bodyPr>
          <a:lstStyle/>
          <a:p>
            <a:endParaRPr lang="en-US"/>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Bagan</a:t>
            </a:r>
            <a:endParaRPr lang="en-US">
              <a:solidFill>
                <a:srgbClr val="FFFFFF"/>
              </a:solidFill>
              <a:latin typeface="Arial Black" charset="0"/>
              <a:ea typeface="宋体" charset="0"/>
              <a:cs typeface="宋体" charset="0"/>
            </a:endParaRPr>
          </a:p>
        </p:txBody>
      </p:sp>
      <p:sp>
        <p:nvSpPr>
          <p:cNvPr id="136196" name="Text Box 2"/>
          <p:cNvSpPr txBox="1">
            <a:spLocks noChangeArrowheads="1"/>
          </p:cNvSpPr>
          <p:nvPr/>
        </p:nvSpPr>
        <p:spPr bwMode="auto">
          <a:xfrm>
            <a:off x="8172450" y="-100013"/>
            <a:ext cx="971550"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FFFFFF"/>
                </a:solidFill>
                <a:latin typeface="Arial" charset="0"/>
                <a:cs typeface="Arial" charset="0"/>
              </a:rPr>
              <a:t>359</a:t>
            </a:r>
            <a:br>
              <a:rPr lang="en-US" sz="2400" b="1">
                <a:solidFill>
                  <a:srgbClr val="FFFFFF"/>
                </a:solidFill>
                <a:latin typeface="Arial" charset="0"/>
                <a:cs typeface="Arial" charset="0"/>
              </a:rPr>
            </a:br>
            <a:r>
              <a:rPr lang="en-US" sz="2400" b="1">
                <a:solidFill>
                  <a:srgbClr val="FFFFFF"/>
                </a:solidFill>
                <a:latin typeface="Arial" charset="0"/>
                <a:cs typeface="Arial" charset="0"/>
              </a:rPr>
              <a:t>-370</a:t>
            </a:r>
          </a:p>
        </p:txBody>
      </p:sp>
      <p:sp>
        <p:nvSpPr>
          <p:cNvPr id="37897" name="Text Box 9"/>
          <p:cNvSpPr txBox="1">
            <a:spLocks noChangeArrowheads="1"/>
          </p:cNvSpPr>
          <p:nvPr/>
        </p:nvSpPr>
        <p:spPr bwMode="auto">
          <a:xfrm>
            <a:off x="0" y="0"/>
            <a:ext cx="5638800" cy="1785104"/>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r>
              <a:rPr lang="en-US" altLang="zh-CN" sz="2200" b="1">
                <a:ea typeface="宋体" charset="0"/>
                <a:cs typeface="宋体" charset="0"/>
              </a:rPr>
              <a:t>II. (Pasal 3–41) Ayub &amp; 4 temannya tidak dapat berhasil dalam dialog tentang mengapa ia menderita, tetapi Tuhan menyatakan bahwa hal ini tidak boleh dipertanyakan karena kedaulatanNya dan karena Allah tidak dapat dipahami.</a:t>
            </a:r>
          </a:p>
        </p:txBody>
      </p:sp>
      <p:grpSp>
        <p:nvGrpSpPr>
          <p:cNvPr id="2" name="Group 81"/>
          <p:cNvGrpSpPr>
            <a:grpSpLocks/>
          </p:cNvGrpSpPr>
          <p:nvPr/>
        </p:nvGrpSpPr>
        <p:grpSpPr bwMode="auto">
          <a:xfrm>
            <a:off x="-252413" y="1906588"/>
            <a:ext cx="9393238" cy="5051426"/>
            <a:chOff x="-159" y="1201"/>
            <a:chExt cx="5917" cy="3182"/>
          </a:xfrm>
        </p:grpSpPr>
        <p:grpSp>
          <p:nvGrpSpPr>
            <p:cNvPr id="136199" name="Group 79"/>
            <p:cNvGrpSpPr>
              <a:grpSpLocks/>
            </p:cNvGrpSpPr>
            <p:nvPr/>
          </p:nvGrpSpPr>
          <p:grpSpPr bwMode="auto">
            <a:xfrm>
              <a:off x="-159" y="1201"/>
              <a:ext cx="5917" cy="3182"/>
              <a:chOff x="-159" y="1639"/>
              <a:chExt cx="5917" cy="2699"/>
            </a:xfrm>
          </p:grpSpPr>
          <p:grpSp>
            <p:nvGrpSpPr>
              <p:cNvPr id="136201" name="Group 76"/>
              <p:cNvGrpSpPr>
                <a:grpSpLocks/>
              </p:cNvGrpSpPr>
              <p:nvPr/>
            </p:nvGrpSpPr>
            <p:grpSpPr bwMode="auto">
              <a:xfrm>
                <a:off x="0" y="1639"/>
                <a:ext cx="5758" cy="2489"/>
                <a:chOff x="0" y="1495"/>
                <a:chExt cx="5758" cy="2489"/>
              </a:xfrm>
            </p:grpSpPr>
            <p:sp>
              <p:nvSpPr>
                <p:cNvPr id="136203" name="Rectangle 13"/>
                <p:cNvSpPr>
                  <a:spLocks noChangeArrowheads="1"/>
                </p:cNvSpPr>
                <p:nvPr/>
              </p:nvSpPr>
              <p:spPr bwMode="auto">
                <a:xfrm>
                  <a:off x="2" y="1495"/>
                  <a:ext cx="3550" cy="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0" tIns="0" rIns="0" bIns="0" anchor="ctr" anchorCtr="1">
                  <a:spAutoFit/>
                </a:bodyPr>
                <a:lstStyle/>
                <a:p>
                  <a:pPr algn="ctr">
                    <a:lnSpc>
                      <a:spcPct val="100000"/>
                    </a:lnSpc>
                  </a:pPr>
                  <a:r>
                    <a:rPr lang="en-US" sz="2200" b="1"/>
                    <a:t>Ayub 4:1–31:40 memiliki 3 siklus yang kontroversial. (Elifas memulai dalam setiap bagian &amp; Zofar tidak berbicara dalam bagian terakhir)</a:t>
                  </a: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 </a:t>
                  </a:r>
                </a:p>
                <a:p>
                  <a:pPr algn="ctr" eaLnBrk="0" hangingPunct="0">
                    <a:lnSpc>
                      <a:spcPct val="100000"/>
                    </a:lnSpc>
                  </a:pPr>
                  <a:endParaRPr lang="en-US" sz="2400" b="1"/>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Siklus Pertama</a:t>
                  </a: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 </a:t>
                  </a:r>
                </a:p>
                <a:p>
                  <a:pPr algn="ctr" eaLnBrk="0" hangingPunct="0">
                    <a:lnSpc>
                      <a:spcPct val="100000"/>
                    </a:lnSpc>
                  </a:pPr>
                  <a:endParaRPr lang="en-US" sz="2400" b="1"/>
                </a:p>
              </p:txBody>
            </p:sp>
            <p:grpSp>
              <p:nvGrpSpPr>
                <p:cNvPr id="136207"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Elifas</a:t>
                    </a: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4–5</a:t>
                    </a: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6–7</a:t>
                    </a:r>
                  </a:p>
                </p:txBody>
              </p:sp>
            </p:grpSp>
            <p:grpSp>
              <p:nvGrpSpPr>
                <p:cNvPr id="136208"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Bildad</a:t>
                    </a: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8</a:t>
                    </a: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9–10</a:t>
                    </a:r>
                  </a:p>
                </p:txBody>
              </p:sp>
            </p:grpSp>
            <p:grpSp>
              <p:nvGrpSpPr>
                <p:cNvPr id="136209"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Zofar</a:t>
                    </a: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11</a:t>
                    </a: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12–14</a:t>
                    </a:r>
                  </a:p>
                </p:txBody>
              </p:sp>
            </p:grpSp>
            <p:grpSp>
              <p:nvGrpSpPr>
                <p:cNvPr id="136210"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 </a:t>
                    </a:r>
                  </a:p>
                  <a:p>
                    <a:pPr algn="ctr" eaLnBrk="0" hangingPunct="0">
                      <a:lnSpc>
                        <a:spcPct val="100000"/>
                      </a:lnSpc>
                    </a:pPr>
                    <a:endParaRPr lang="en-US" sz="2400" b="1"/>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Siklus Kedua</a:t>
                    </a: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 </a:t>
                    </a:r>
                  </a:p>
                  <a:p>
                    <a:pPr algn="ctr" eaLnBrk="0" hangingPunct="0">
                      <a:lnSpc>
                        <a:spcPct val="100000"/>
                      </a:lnSpc>
                    </a:pPr>
                    <a:endParaRPr lang="en-US" sz="2400" b="1"/>
                  </a:p>
                </p:txBody>
              </p:sp>
            </p:grpSp>
            <p:grpSp>
              <p:nvGrpSpPr>
                <p:cNvPr id="136211"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Elifas</a:t>
                    </a: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15</a:t>
                    </a: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endParaRPr lang="en-US" sz="2400" b="1"/>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16–17</a:t>
                    </a:r>
                  </a:p>
                </p:txBody>
              </p:sp>
            </p:grpSp>
            <p:grpSp>
              <p:nvGrpSpPr>
                <p:cNvPr id="136212"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Bildad</a:t>
                    </a: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18</a:t>
                    </a: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endParaRPr lang="en-US" sz="2400" b="1"/>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19</a:t>
                    </a:r>
                  </a:p>
                </p:txBody>
              </p:sp>
            </p:grpSp>
            <p:grpSp>
              <p:nvGrpSpPr>
                <p:cNvPr id="136213"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Zofar</a:t>
                    </a: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20</a:t>
                    </a: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endParaRPr lang="en-US" sz="2400" b="1"/>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21</a:t>
                    </a:r>
                  </a:p>
                </p:txBody>
              </p:sp>
            </p:grpSp>
            <p:grpSp>
              <p:nvGrpSpPr>
                <p:cNvPr id="136214"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 </a:t>
                    </a:r>
                  </a:p>
                  <a:p>
                    <a:pPr algn="ctr" eaLnBrk="0" hangingPunct="0">
                      <a:lnSpc>
                        <a:spcPct val="100000"/>
                      </a:lnSpc>
                    </a:pPr>
                    <a:endParaRPr lang="en-US" sz="2400" b="1"/>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Siklus Ketiga</a:t>
                    </a: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 </a:t>
                    </a:r>
                  </a:p>
                  <a:p>
                    <a:pPr algn="ctr" eaLnBrk="0" hangingPunct="0">
                      <a:lnSpc>
                        <a:spcPct val="100000"/>
                      </a:lnSpc>
                    </a:pPr>
                    <a:endParaRPr lang="en-US" sz="2400" b="1"/>
                  </a:p>
                </p:txBody>
              </p:sp>
            </p:grpSp>
            <p:grpSp>
              <p:nvGrpSpPr>
                <p:cNvPr id="136215"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Elifas</a:t>
                    </a: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22</a:t>
                    </a: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endParaRPr lang="en-US" sz="2400" b="1"/>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23–24</a:t>
                    </a:r>
                  </a:p>
                </p:txBody>
              </p:sp>
            </p:grpSp>
            <p:grpSp>
              <p:nvGrpSpPr>
                <p:cNvPr id="136216"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Bildad</a:t>
                    </a: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25</a:t>
                    </a: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latin typeface="Wingdings" charset="0"/>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Ayub</a:t>
                    </a: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26–31</a:t>
                    </a: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r" eaLnBrk="1" hangingPunct="1">
                  <a:lnSpc>
                    <a:spcPct val="100000"/>
                  </a:lnSpc>
                </a:pPr>
                <a:r>
                  <a:rPr lang="en-US" sz="1800" b="1"/>
                  <a:t>Irving L. Jensen, Job: A </a:t>
                </a:r>
                <a:r>
                  <a:rPr lang="en-US" sz="1800" b="1" i="1"/>
                  <a:t>Self-Study Guide, 28</a:t>
                </a:r>
                <a:endParaRPr lang="en-US" sz="1800" b="1"/>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Tree>
    <p:extLst>
      <p:ext uri="{BB962C8B-B14F-4D97-AF65-F5344CB8AC3E}">
        <p14:creationId xmlns:p14="http://schemas.microsoft.com/office/powerpoint/2010/main" val="2990901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17</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1862544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60770" name="Picture 3"/>
          <p:cNvSpPr>
            <a:spLocks noChangeAspect="1" noChangeArrowheads="1"/>
          </p:cNvSpPr>
          <p:nvPr/>
        </p:nvSpPr>
        <p:spPr bwMode="auto">
          <a:xfrm>
            <a:off x="0" y="228600"/>
            <a:ext cx="9144000" cy="646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60771" name="Title 5"/>
          <p:cNvSpPr>
            <a:spLocks noGrp="1"/>
          </p:cNvSpPr>
          <p:nvPr>
            <p:ph type="title"/>
          </p:nvPr>
        </p:nvSpPr>
        <p:spPr>
          <a:xfrm>
            <a:off x="0" y="5943269"/>
            <a:ext cx="9144000" cy="954750"/>
          </a:xfrm>
          <a:solidFill>
            <a:srgbClr val="000000"/>
          </a:solidFill>
          <a:ln w="12700" cap="sq">
            <a:noFill/>
            <a:miter lim="800000"/>
            <a:headEnd type="none" w="sm" len="sm"/>
            <a:tailEnd type="none" w="sm" len="sm"/>
          </a:ln>
        </p:spPr>
        <p:txBody>
          <a:bodyPr>
            <a:spAutoFit/>
          </a:bodyPr>
          <a:lstStyle/>
          <a:p>
            <a:pPr eaLnBrk="1" hangingPunct="1">
              <a:spcBef>
                <a:spcPct val="50000"/>
              </a:spcBef>
            </a:pPr>
            <a:r>
              <a:rPr lang="en-US" altLang="zh-CN" sz="2800">
                <a:solidFill>
                  <a:srgbClr val="FFFFFF"/>
                </a:solidFill>
                <a:latin typeface="Arial Black" charset="0"/>
                <a:ea typeface="宋体" charset="0"/>
                <a:cs typeface="宋体" charset="0"/>
              </a:rPr>
              <a:t>Allah yang Tak Dapat Dipahami Menjelaskan Penderitaan Orang Benar</a:t>
            </a:r>
            <a:endParaRPr lang="en-US" altLang="zh-CN" sz="2800" dirty="0">
              <a:solidFill>
                <a:srgbClr val="FFFFFF"/>
              </a:solidFill>
              <a:latin typeface="Arial Black" charset="0"/>
              <a:ea typeface="宋体" charset="0"/>
              <a:cs typeface="宋体" charset="0"/>
            </a:endParaRPr>
          </a:p>
        </p:txBody>
      </p:sp>
      <p:sp>
        <p:nvSpPr>
          <p:cNvPr id="6" name="Text Box 13"/>
          <p:cNvSpPr txBox="1">
            <a:spLocks noChangeArrowheads="1"/>
          </p:cNvSpPr>
          <p:nvPr/>
        </p:nvSpPr>
        <p:spPr bwMode="auto">
          <a:xfrm>
            <a:off x="8388350" y="-26988"/>
            <a:ext cx="762000" cy="457201"/>
          </a:xfrm>
          <a:prstGeom prst="rect">
            <a:avLst/>
          </a:prstGeom>
          <a:solidFill>
            <a:srgbClr val="000000"/>
          </a:solidFill>
          <a:ln w="12700" cap="sq">
            <a:noFill/>
            <a:miter lim="800000"/>
            <a:headEnd type="none" w="sm" len="sm"/>
            <a:tailEnd type="none" w="sm" len="sm"/>
          </a:ln>
          <a:effectLst>
            <a:outerShdw blurRad="63500" dist="35921" dir="2700000" algn="ctr" rotWithShape="0">
              <a:srgbClr val="000000">
                <a:alpha val="74998"/>
              </a:srgbClr>
            </a:outerShdw>
          </a:effectLst>
        </p:spPr>
        <p:txBody>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Times New Roman" pitchFamily="-105" charset="0"/>
                <a:cs typeface="Arial"/>
              </a:rPr>
              <a:t>356</a:t>
            </a:r>
          </a:p>
        </p:txBody>
      </p:sp>
      <p:pic>
        <p:nvPicPr>
          <p:cNvPr id="7" name="Picture 6" descr="jobonlinebann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6288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p:nvSpPr>
        <p:spPr bwMode="auto">
          <a:xfrm>
            <a:off x="2699792" y="2952328"/>
            <a:ext cx="6228184" cy="914400"/>
          </a:xfrm>
          <a:prstGeom prst="rect">
            <a:avLst/>
          </a:prstGeom>
          <a:solidFill>
            <a:srgbClr val="800000"/>
          </a:solidFill>
          <a:ln>
            <a:solidFill>
              <a:schemeClr val="tx1"/>
            </a:solidFill>
            <a:miter lim="800000"/>
            <a:headEnd/>
            <a:tailEnd/>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pitchFamily="-105" charset="-128"/>
                <a:cs typeface="Arial" charset="0"/>
              </a:rPr>
              <a:t>Masalah Penderitaan</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pitchFamily="-105" charset="-128"/>
              <a:cs typeface="Arial" charset="0"/>
            </a:endParaRPr>
          </a:p>
        </p:txBody>
      </p:sp>
      <p:sp>
        <p:nvSpPr>
          <p:cNvPr id="9" name="Rectangle 3"/>
          <p:cNvSpPr txBox="1">
            <a:spLocks noChangeArrowheads="1"/>
          </p:cNvSpPr>
          <p:nvPr/>
        </p:nvSpPr>
        <p:spPr bwMode="auto">
          <a:xfrm>
            <a:off x="5499100" y="1512218"/>
            <a:ext cx="3394075" cy="1439862"/>
          </a:xfrm>
          <a:prstGeom prst="rect">
            <a:avLst/>
          </a:prstGeom>
          <a:solidFill>
            <a:schemeClr val="tx1"/>
          </a:solidFill>
          <a:ln w="9525">
            <a:solidFill>
              <a:schemeClr val="tx1"/>
            </a:solidFill>
            <a:miter lim="800000"/>
            <a:headEnd/>
            <a:tailEnd/>
          </a:ln>
          <a:extLst>
            <a:ext uri="{FAA26D3D-D897-4be2-8F04-BA451C77F1D7}">
              <ma14:placeholderFlag xmlns:ma14="http://schemas.microsoft.com/office/mac/drawingml/2011/main" xmlns=""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a:ln>
                  <a:noFill/>
                </a:ln>
                <a:solidFill>
                  <a:srgbClr val="000000"/>
                </a:solidFill>
                <a:effectLst/>
                <a:uLnTx/>
                <a:uFillTx/>
                <a:latin typeface="Arial Black" charset="0"/>
                <a:ea typeface="宋体" charset="0"/>
                <a:cs typeface="宋体" charset="0"/>
              </a:rPr>
              <a:t>Ayub</a:t>
            </a:r>
            <a:endParaRPr kumimoji="0" lang="en-US" sz="8800" b="0" i="0" u="none" strike="noStrike" kern="1200" cap="none" spc="0" normalizeH="0" baseline="0" noProof="0">
              <a:ln>
                <a:noFill/>
              </a:ln>
              <a:solidFill>
                <a:srgbClr val="000000"/>
              </a:solidFill>
              <a:effectLst/>
              <a:uLnTx/>
              <a:uFillTx/>
              <a:latin typeface="Arial Black" charset="0"/>
              <a:ea typeface="宋体" charset="0"/>
              <a:cs typeface="宋体" charset="0"/>
            </a:endParaRPr>
          </a:p>
        </p:txBody>
      </p:sp>
    </p:spTree>
  </p:cSld>
  <p:clrMapOvr>
    <a:overrideClrMapping bg1="dk2" tx1="lt1" bg2="dk1" tx2="lt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18</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8050923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1st Cycle Eliphaz</a:t>
            </a:r>
          </a:p>
        </p:txBody>
      </p:sp>
      <p:grpSp>
        <p:nvGrpSpPr>
          <p:cNvPr id="138242" name="Group 2"/>
          <p:cNvGrpSpPr>
            <a:grpSpLocks/>
          </p:cNvGrpSpPr>
          <p:nvPr/>
        </p:nvGrpSpPr>
        <p:grpSpPr bwMode="auto">
          <a:xfrm>
            <a:off x="71438" y="71438"/>
            <a:ext cx="8893175" cy="6670675"/>
            <a:chOff x="0" y="0"/>
            <a:chExt cx="5952" cy="4343"/>
          </a:xfrm>
        </p:grpSpPr>
        <p:pic>
          <p:nvPicPr>
            <p:cNvPr id="138251"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17"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
        <p:nvSpPr>
          <p:cNvPr id="84997"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defRPr/>
            </a:pPr>
            <a:r>
              <a:rPr lang="en-US" sz="4000" b="1">
                <a:solidFill>
                  <a:schemeClr val="bg1"/>
                </a:solidFill>
                <a:latin typeface="Arial" charset="0"/>
              </a:rPr>
              <a:t>Siklus Kedua</a:t>
            </a:r>
            <a:endParaRPr lang="en-US" sz="4000" b="1" dirty="0">
              <a:solidFill>
                <a:schemeClr val="bg1"/>
              </a:solidFill>
              <a:latin typeface="Times New Roman" charset="0"/>
            </a:endParaRPr>
          </a:p>
          <a:p>
            <a:pPr algn="ctr" eaLnBrk="1" hangingPunct="1">
              <a:lnSpc>
                <a:spcPct val="100000"/>
              </a:lnSpc>
              <a:defRPr/>
            </a:pPr>
            <a:r>
              <a:rPr lang="en-US" sz="4000" b="1">
                <a:solidFill>
                  <a:schemeClr val="bg1"/>
                </a:solidFill>
                <a:latin typeface="Arial" charset="0"/>
              </a:rPr>
              <a:t>15-21</a:t>
            </a:r>
            <a:endParaRPr lang="en-US" sz="4000" b="1" dirty="0">
              <a:solidFill>
                <a:schemeClr val="bg1"/>
              </a:solidFill>
              <a:latin typeface="Times New Roman" charset="0"/>
            </a:endParaRPr>
          </a:p>
        </p:txBody>
      </p:sp>
      <p:sp>
        <p:nvSpPr>
          <p:cNvPr id="84998" name="Text Box 6"/>
          <p:cNvSpPr txBox="1">
            <a:spLocks noChangeArrowheads="1"/>
          </p:cNvSpPr>
          <p:nvPr/>
        </p:nvSpPr>
        <p:spPr bwMode="auto">
          <a:xfrm>
            <a:off x="76200" y="1981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a:solidFill>
                  <a:schemeClr val="bg1"/>
                </a:solidFill>
                <a:latin typeface="Times New Roman" charset="0"/>
              </a:rPr>
              <a:t> </a:t>
            </a:r>
            <a:r>
              <a:rPr lang="en-US" sz="4000" b="1">
                <a:solidFill>
                  <a:schemeClr val="bg1"/>
                </a:solidFill>
                <a:latin typeface="Arial" charset="0"/>
              </a:rPr>
              <a:t>Elifas</a:t>
            </a:r>
            <a:endParaRPr lang="en-US" sz="4000" b="1" dirty="0">
              <a:solidFill>
                <a:schemeClr val="bg1"/>
              </a:solidFill>
              <a:latin typeface="Times New Roman" charset="0"/>
            </a:endParaRPr>
          </a:p>
        </p:txBody>
      </p:sp>
      <p:sp>
        <p:nvSpPr>
          <p:cNvPr id="84999" name="Text Box 7"/>
          <p:cNvSpPr txBox="1">
            <a:spLocks noChangeArrowheads="1"/>
          </p:cNvSpPr>
          <p:nvPr/>
        </p:nvSpPr>
        <p:spPr bwMode="auto">
          <a:xfrm>
            <a:off x="3186666" y="1754158"/>
            <a:ext cx="6096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Hanya orang jahat yang menderita</a:t>
            </a:r>
            <a:endParaRPr lang="en-US" sz="4000" b="1">
              <a:solidFill>
                <a:schemeClr val="bg1"/>
              </a:solidFill>
              <a:latin typeface="Times New Roman" charset="0"/>
            </a:endParaRPr>
          </a:p>
        </p:txBody>
      </p:sp>
      <p:grpSp>
        <p:nvGrpSpPr>
          <p:cNvPr id="138247" name="Group 8"/>
          <p:cNvGrpSpPr>
            <a:grpSpLocks/>
          </p:cNvGrpSpPr>
          <p:nvPr/>
        </p:nvGrpSpPr>
        <p:grpSpPr bwMode="auto">
          <a:xfrm>
            <a:off x="685800" y="1524000"/>
            <a:ext cx="8458200" cy="4724400"/>
            <a:chOff x="432" y="960"/>
            <a:chExt cx="5328" cy="2976"/>
          </a:xfrm>
        </p:grpSpPr>
        <p:sp>
          <p:nvSpPr>
            <p:cNvPr id="85001" name="Line 9"/>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5002" name="Line 10"/>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5003" name="Line 11"/>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
        <p:nvSpPr>
          <p:cNvPr id="14" name="Text Box 8">
            <a:extLst>
              <a:ext uri="{FF2B5EF4-FFF2-40B4-BE49-F238E27FC236}">
                <a16:creationId xmlns:a16="http://schemas.microsoft.com/office/drawing/2014/main" id="{421BA5AB-C4D9-46D1-8F02-90C560676712}"/>
              </a:ext>
            </a:extLst>
          </p:cNvPr>
          <p:cNvSpPr txBox="1">
            <a:spLocks noChangeArrowheads="1"/>
          </p:cNvSpPr>
          <p:nvPr/>
        </p:nvSpPr>
        <p:spPr bwMode="auto">
          <a:xfrm>
            <a:off x="838200" y="3467100"/>
            <a:ext cx="1752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a:solidFill>
                  <a:schemeClr val="bg1"/>
                </a:solidFill>
                <a:latin typeface="Arial" charset="0"/>
              </a:rPr>
              <a:t>Bildad </a:t>
            </a:r>
            <a:endParaRPr lang="en-US" sz="4000" b="1">
              <a:solidFill>
                <a:schemeClr val="bg1"/>
              </a:solidFill>
              <a:latin typeface="Times New Roman" charset="0"/>
            </a:endParaRPr>
          </a:p>
        </p:txBody>
      </p:sp>
      <p:sp>
        <p:nvSpPr>
          <p:cNvPr id="15" name="Text Box 9">
            <a:extLst>
              <a:ext uri="{FF2B5EF4-FFF2-40B4-BE49-F238E27FC236}">
                <a16:creationId xmlns:a16="http://schemas.microsoft.com/office/drawing/2014/main" id="{0D117C4B-7A7B-4309-BBD6-BAC1055C29E9}"/>
              </a:ext>
            </a:extLst>
          </p:cNvPr>
          <p:cNvSpPr txBox="1">
            <a:spLocks noChangeArrowheads="1"/>
          </p:cNvSpPr>
          <p:nvPr/>
        </p:nvSpPr>
        <p:spPr bwMode="auto">
          <a:xfrm>
            <a:off x="3133213" y="3162300"/>
            <a:ext cx="593458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Orang jahat akan dihakimi</a:t>
            </a:r>
            <a:endParaRPr lang="en-US" sz="4000" b="1" dirty="0">
              <a:solidFill>
                <a:schemeClr val="bg1"/>
              </a:solidFill>
              <a:latin typeface="Times New Roman" charset="0"/>
            </a:endParaRPr>
          </a:p>
        </p:txBody>
      </p:sp>
    </p:spTree>
    <p:extLst>
      <p:ext uri="{BB962C8B-B14F-4D97-AF65-F5344CB8AC3E}">
        <p14:creationId xmlns:p14="http://schemas.microsoft.com/office/powerpoint/2010/main" val="6079782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84999"/>
                                        </p:tgtEl>
                                        <p:attrNameLst>
                                          <p:attrName>style.visibility</p:attrName>
                                        </p:attrNameLst>
                                      </p:cBhvr>
                                      <p:to>
                                        <p:strVal val="visible"/>
                                      </p:to>
                                    </p:set>
                                    <p:animEffect transition="in" filter="dissolve">
                                      <p:cBhvr>
                                        <p:cTn id="7" dur="500"/>
                                        <p:tgtEl>
                                          <p:spTgt spid="84999"/>
                                        </p:tgtEl>
                                      </p:cBhvr>
                                    </p:animEffect>
                                  </p:childTnLst>
                                </p:cTn>
                              </p:par>
                            </p:childTnLst>
                          </p:cTn>
                        </p:par>
                        <p:par>
                          <p:cTn id="8" fill="hold">
                            <p:stCondLst>
                              <p:cond delay="2500"/>
                            </p:stCondLst>
                            <p:childTnLst>
                              <p:par>
                                <p:cTn id="9" presetID="9" presetClass="entr" presetSubtype="0" fill="hold" grpId="0" nodeType="afterEffect">
                                  <p:stCondLst>
                                    <p:cond delay="2000"/>
                                  </p:stCondLst>
                                  <p:childTnLst>
                                    <p:set>
                                      <p:cBhvr>
                                        <p:cTn id="10" dur="1" fill="hold">
                                          <p:stCondLst>
                                            <p:cond delay="0"/>
                                          </p:stCondLst>
                                        </p:cTn>
                                        <p:tgtEl>
                                          <p:spTgt spid="15"/>
                                        </p:tgtEl>
                                        <p:attrNameLst>
                                          <p:attrName>style.visibility</p:attrName>
                                        </p:attrNameLst>
                                      </p:cBhvr>
                                      <p:to>
                                        <p:strVal val="visible"/>
                                      </p:to>
                                    </p:set>
                                    <p:animEffect transition="in" filter="dissolv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9" grpId="0" autoUpdateAnimBg="0"/>
      <p:bldP spid="15"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19</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123049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68962" name="Group 2"/>
          <p:cNvGrpSpPr>
            <a:grpSpLocks/>
          </p:cNvGrpSpPr>
          <p:nvPr/>
        </p:nvGrpSpPr>
        <p:grpSpPr bwMode="auto">
          <a:xfrm>
            <a:off x="41469" y="1066800"/>
            <a:ext cx="9026331" cy="5638800"/>
            <a:chOff x="-4" y="-4"/>
            <a:chExt cx="5568" cy="4100"/>
          </a:xfrm>
        </p:grpSpPr>
        <p:grpSp>
          <p:nvGrpSpPr>
            <p:cNvPr id="168970" name="Group 3"/>
            <p:cNvGrpSpPr>
              <a:grpSpLocks/>
            </p:cNvGrpSpPr>
            <p:nvPr/>
          </p:nvGrpSpPr>
          <p:grpSpPr bwMode="auto">
            <a:xfrm>
              <a:off x="0" y="0"/>
              <a:ext cx="5560" cy="4092"/>
              <a:chOff x="0" y="0"/>
              <a:chExt cx="5560" cy="4092"/>
            </a:xfrm>
          </p:grpSpPr>
          <p:sp>
            <p:nvSpPr>
              <p:cNvPr id="169061" name="Rectangle 6"/>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9059" name="Rectangle 9"/>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9057" name="Rectangle 12"/>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9055" name="Rectangle 1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9053" name="Rectangle 18"/>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9051" name="Rectangle 21"/>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9049" name="Rectangle 24"/>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9047" name="Rectangle 27"/>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9045" name="Rectangle 30"/>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9043" name="Rectangle 33"/>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9041" name="Rectangle 36"/>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9039" name="Rectangle 39"/>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9037" name="Rectangle 42"/>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9035" name="Rectangle 4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sp>
            <p:nvSpPr>
              <p:cNvPr id="169033" name="Rectangle 48"/>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nvGrpSpPr>
              <p:cNvPr id="168987" name="Group 49"/>
              <p:cNvGrpSpPr>
                <a:grpSpLocks/>
              </p:cNvGrpSpPr>
              <p:nvPr/>
            </p:nvGrpSpPr>
            <p:grpSpPr bwMode="auto">
              <a:xfrm>
                <a:off x="0" y="1902"/>
                <a:ext cx="1112" cy="807"/>
                <a:chOff x="0" y="1902"/>
                <a:chExt cx="1112" cy="807"/>
              </a:xfrm>
            </p:grpSpPr>
            <p:sp>
              <p:nvSpPr>
                <p:cNvPr id="109618"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3.  Ayub</a:t>
                  </a:r>
                </a:p>
              </p:txBody>
            </p:sp>
            <p:sp>
              <p:nvSpPr>
                <p:cNvPr id="169031" name="Rectangle 51"/>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8988" name="Group 52"/>
              <p:cNvGrpSpPr>
                <a:grpSpLocks/>
              </p:cNvGrpSpPr>
              <p:nvPr/>
            </p:nvGrpSpPr>
            <p:grpSpPr bwMode="auto">
              <a:xfrm>
                <a:off x="1112" y="1902"/>
                <a:ext cx="1112" cy="807"/>
                <a:chOff x="1112" y="1902"/>
                <a:chExt cx="1112" cy="807"/>
              </a:xfrm>
            </p:grpSpPr>
            <p:sp>
              <p:nvSpPr>
                <p:cNvPr id="109621"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Allah tidak adil &amp; tidak peduli (</a:t>
                  </a:r>
                  <a:r>
                    <a:rPr lang="en-US" sz="2400" b="1" dirty="0">
                      <a:solidFill>
                        <a:schemeClr val="bg1"/>
                      </a:solidFill>
                      <a:latin typeface="Arial Narrow" pitchFamily="-105" charset="0"/>
                      <a:ea typeface="Times New Roman" pitchFamily="-105" charset="0"/>
                      <a:cs typeface="Times New Roman" pitchFamily="-105" charset="0"/>
                    </a:rPr>
                    <a:t>19:7)</a:t>
                  </a:r>
                </a:p>
              </p:txBody>
            </p:sp>
            <p:sp>
              <p:nvSpPr>
                <p:cNvPr id="169029" name="Rectangle 54"/>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8989" name="Group 55"/>
              <p:cNvGrpSpPr>
                <a:grpSpLocks/>
              </p:cNvGrpSpPr>
              <p:nvPr/>
            </p:nvGrpSpPr>
            <p:grpSpPr bwMode="auto">
              <a:xfrm>
                <a:off x="2224" y="1902"/>
                <a:ext cx="1112" cy="807"/>
                <a:chOff x="2224" y="1902"/>
                <a:chExt cx="1112" cy="807"/>
              </a:xfrm>
            </p:grpSpPr>
            <p:sp>
              <p:nvSpPr>
                <p:cNvPr id="109624"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Mengeluh</a:t>
                  </a:r>
                </a:p>
              </p:txBody>
            </p:sp>
            <p:sp>
              <p:nvSpPr>
                <p:cNvPr id="169027" name="Rectangle 57"/>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8990" name="Group 58"/>
              <p:cNvGrpSpPr>
                <a:grpSpLocks/>
              </p:cNvGrpSpPr>
              <p:nvPr/>
            </p:nvGrpSpPr>
            <p:grpSpPr bwMode="auto">
              <a:xfrm>
                <a:off x="3336" y="1902"/>
                <a:ext cx="1112" cy="807"/>
                <a:chOff x="3336" y="1902"/>
                <a:chExt cx="1112" cy="807"/>
              </a:xfrm>
            </p:grpSpPr>
            <p:sp>
              <p:nvSpPr>
                <p:cNvPr id="109627"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Kebanyakan orang yang berkabung</a:t>
                  </a:r>
                </a:p>
              </p:txBody>
            </p:sp>
            <p:sp>
              <p:nvSpPr>
                <p:cNvPr id="169025" name="Rectangle 60"/>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8991" name="Group 61"/>
              <p:cNvGrpSpPr>
                <a:grpSpLocks/>
              </p:cNvGrpSpPr>
              <p:nvPr/>
            </p:nvGrpSpPr>
            <p:grpSpPr bwMode="auto">
              <a:xfrm>
                <a:off x="4448" y="1902"/>
                <a:ext cx="1112" cy="807"/>
                <a:chOff x="4448" y="1902"/>
                <a:chExt cx="1112" cy="807"/>
              </a:xfrm>
            </p:grpSpPr>
            <p:sp>
              <p:nvSpPr>
                <p:cNvPr id="109630"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Tidak Alkitabiah</a:t>
                  </a:r>
                </a:p>
              </p:txBody>
            </p:sp>
            <p:sp>
              <p:nvSpPr>
                <p:cNvPr id="169023" name="Rectangle 63"/>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8992" name="Group 64"/>
              <p:cNvGrpSpPr>
                <a:grpSpLocks/>
              </p:cNvGrpSpPr>
              <p:nvPr/>
            </p:nvGrpSpPr>
            <p:grpSpPr bwMode="auto">
              <a:xfrm>
                <a:off x="0" y="2709"/>
                <a:ext cx="1112" cy="807"/>
                <a:chOff x="0" y="2709"/>
                <a:chExt cx="1112" cy="807"/>
              </a:xfrm>
            </p:grpSpPr>
            <p:sp>
              <p:nvSpPr>
                <p:cNvPr id="109633"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chemeClr val="bg1"/>
                      </a:solidFill>
                      <a:latin typeface="Arial Narrow" pitchFamily="-105" charset="0"/>
                      <a:ea typeface="Times New Roman" pitchFamily="-105" charset="0"/>
                      <a:cs typeface="Times New Roman" pitchFamily="-105" charset="0"/>
                    </a:rPr>
                    <a:t>4 Elihu</a:t>
                  </a:r>
                </a:p>
              </p:txBody>
            </p:sp>
            <p:sp>
              <p:nvSpPr>
                <p:cNvPr id="169021" name="Rectangle 66"/>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8993" name="Group 67"/>
              <p:cNvGrpSpPr>
                <a:grpSpLocks/>
              </p:cNvGrpSpPr>
              <p:nvPr/>
            </p:nvGrpSpPr>
            <p:grpSpPr bwMode="auto">
              <a:xfrm>
                <a:off x="1112" y="2709"/>
                <a:ext cx="1112" cy="807"/>
                <a:chOff x="1112" y="2709"/>
                <a:chExt cx="1112" cy="807"/>
              </a:xfrm>
            </p:grpSpPr>
            <p:sp>
              <p:nvSpPr>
                <p:cNvPr id="109636"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Trials are for teaching (33:14-19)</a:t>
                  </a:r>
                </a:p>
              </p:txBody>
            </p:sp>
            <p:sp>
              <p:nvSpPr>
                <p:cNvPr id="169019" name="Rectangle 69"/>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8994" name="Group 70"/>
              <p:cNvGrpSpPr>
                <a:grpSpLocks/>
              </p:cNvGrpSpPr>
              <p:nvPr/>
            </p:nvGrpSpPr>
            <p:grpSpPr bwMode="auto">
              <a:xfrm>
                <a:off x="2224" y="2709"/>
                <a:ext cx="1112" cy="807"/>
                <a:chOff x="2224" y="2709"/>
                <a:chExt cx="1112" cy="807"/>
              </a:xfrm>
            </p:grpSpPr>
            <p:sp>
              <p:nvSpPr>
                <p:cNvPr id="109639"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Endure</a:t>
                  </a:r>
                </a:p>
              </p:txBody>
            </p:sp>
            <p:sp>
              <p:nvSpPr>
                <p:cNvPr id="169017" name="Rectangle 72"/>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8995" name="Group 73"/>
              <p:cNvGrpSpPr>
                <a:grpSpLocks/>
              </p:cNvGrpSpPr>
              <p:nvPr/>
            </p:nvGrpSpPr>
            <p:grpSpPr bwMode="auto">
              <a:xfrm>
                <a:off x="3336" y="2709"/>
                <a:ext cx="1112" cy="807"/>
                <a:chOff x="3336" y="2709"/>
                <a:chExt cx="1112" cy="807"/>
              </a:xfrm>
            </p:grpSpPr>
            <p:sp>
              <p:nvSpPr>
                <p:cNvPr id="109642"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Most preachers</a:t>
                  </a:r>
                </a:p>
              </p:txBody>
            </p:sp>
            <p:sp>
              <p:nvSpPr>
                <p:cNvPr id="169015" name="Rectangle 7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8996" name="Group 76"/>
              <p:cNvGrpSpPr>
                <a:grpSpLocks/>
              </p:cNvGrpSpPr>
              <p:nvPr/>
            </p:nvGrpSpPr>
            <p:grpSpPr bwMode="auto">
              <a:xfrm>
                <a:off x="4448" y="2709"/>
                <a:ext cx="1112" cy="807"/>
                <a:chOff x="4448" y="2709"/>
                <a:chExt cx="1112" cy="807"/>
              </a:xfrm>
            </p:grpSpPr>
            <p:sp>
              <p:nvSpPr>
                <p:cNvPr id="109645"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Inadequate</a:t>
                  </a:r>
                </a:p>
              </p:txBody>
            </p:sp>
            <p:sp>
              <p:nvSpPr>
                <p:cNvPr id="169013" name="Rectangle 78"/>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8997" name="Group 79"/>
              <p:cNvGrpSpPr>
                <a:grpSpLocks/>
              </p:cNvGrpSpPr>
              <p:nvPr/>
            </p:nvGrpSpPr>
            <p:grpSpPr bwMode="auto">
              <a:xfrm>
                <a:off x="0" y="3516"/>
                <a:ext cx="1112" cy="576"/>
                <a:chOff x="0" y="3516"/>
                <a:chExt cx="1112" cy="576"/>
              </a:xfrm>
            </p:grpSpPr>
            <p:sp>
              <p:nvSpPr>
                <p:cNvPr id="109648"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5. GOD</a:t>
                  </a:r>
                </a:p>
              </p:txBody>
            </p:sp>
            <p:sp>
              <p:nvSpPr>
                <p:cNvPr id="169011" name="Rectangle 81"/>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8998" name="Group 82"/>
              <p:cNvGrpSpPr>
                <a:grpSpLocks/>
              </p:cNvGrpSpPr>
              <p:nvPr/>
            </p:nvGrpSpPr>
            <p:grpSpPr bwMode="auto">
              <a:xfrm>
                <a:off x="1112" y="3516"/>
                <a:ext cx="1112" cy="576"/>
                <a:chOff x="1112" y="3516"/>
                <a:chExt cx="1112" cy="576"/>
              </a:xfrm>
            </p:grpSpPr>
            <p:sp>
              <p:nvSpPr>
                <p:cNvPr id="109651"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200" b="1" dirty="0">
                      <a:solidFill>
                        <a:schemeClr val="bg1"/>
                      </a:solidFill>
                      <a:latin typeface="Arial Narrow" pitchFamily="-105" charset="0"/>
                      <a:ea typeface="Times New Roman" pitchFamily="-105" charset="0"/>
                      <a:cs typeface="Times New Roman" pitchFamily="-105" charset="0"/>
                    </a:rPr>
                    <a:t>Not </a:t>
                  </a:r>
                  <a:r>
                    <a:rPr lang="uk-UA"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Why?</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 but </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Who?</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 (38-42)</a:t>
                  </a:r>
                </a:p>
              </p:txBody>
            </p:sp>
            <p:sp>
              <p:nvSpPr>
                <p:cNvPr id="169009" name="Rectangle 84"/>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8999" name="Group 85"/>
              <p:cNvGrpSpPr>
                <a:grpSpLocks/>
              </p:cNvGrpSpPr>
              <p:nvPr/>
            </p:nvGrpSpPr>
            <p:grpSpPr bwMode="auto">
              <a:xfrm>
                <a:off x="2224" y="3516"/>
                <a:ext cx="1112" cy="576"/>
                <a:chOff x="2224" y="3516"/>
                <a:chExt cx="1112" cy="576"/>
              </a:xfrm>
            </p:grpSpPr>
            <p:sp>
              <p:nvSpPr>
                <p:cNvPr id="109654"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Worship</a:t>
                  </a:r>
                </a:p>
              </p:txBody>
            </p:sp>
            <p:sp>
              <p:nvSpPr>
                <p:cNvPr id="169007" name="Rectangle 87"/>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9000" name="Group 88"/>
              <p:cNvGrpSpPr>
                <a:grpSpLocks/>
              </p:cNvGrpSpPr>
              <p:nvPr/>
            </p:nvGrpSpPr>
            <p:grpSpPr bwMode="auto">
              <a:xfrm>
                <a:off x="3336" y="3516"/>
                <a:ext cx="1112" cy="576"/>
                <a:chOff x="3336" y="3516"/>
                <a:chExt cx="1112" cy="576"/>
              </a:xfrm>
            </p:grpSpPr>
            <p:sp>
              <p:nvSpPr>
                <p:cNvPr id="109657"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None</a:t>
                  </a:r>
                </a:p>
              </p:txBody>
            </p:sp>
            <p:sp>
              <p:nvSpPr>
                <p:cNvPr id="169005" name="Rectangle 90"/>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nvGrpSpPr>
              <p:cNvPr id="169001" name="Group 91"/>
              <p:cNvGrpSpPr>
                <a:grpSpLocks/>
              </p:cNvGrpSpPr>
              <p:nvPr/>
            </p:nvGrpSpPr>
            <p:grpSpPr bwMode="auto">
              <a:xfrm>
                <a:off x="4448" y="3516"/>
                <a:ext cx="1112" cy="576"/>
                <a:chOff x="4448" y="3516"/>
                <a:chExt cx="1112" cy="576"/>
              </a:xfrm>
            </p:grpSpPr>
            <p:sp>
              <p:nvSpPr>
                <p:cNvPr id="109660"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Unpopular</a:t>
                  </a:r>
                </a:p>
              </p:txBody>
            </p:sp>
            <p:sp>
              <p:nvSpPr>
                <p:cNvPr id="169003" name="Rectangle 93"/>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grpSp>
        <p:sp>
          <p:nvSpPr>
            <p:cNvPr id="168971" name="Rectangle 94"/>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endParaRPr lang="en-US"/>
            </a:p>
          </p:txBody>
        </p:sp>
      </p:grpSp>
      <p:sp>
        <p:nvSpPr>
          <p:cNvPr id="109664"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300" b="1">
                <a:solidFill>
                  <a:srgbClr val="FFFFFF"/>
                </a:solidFill>
                <a:effectLst>
                  <a:outerShdw blurRad="38100" dist="38100" dir="2700000" algn="tl">
                    <a:srgbClr val="000000">
                      <a:alpha val="43137"/>
                    </a:srgbClr>
                  </a:outerShdw>
                </a:effectLst>
                <a:latin typeface="Arial Black" charset="0"/>
                <a:ea typeface="宋体" charset="0"/>
                <a:cs typeface="宋体" charset="0"/>
              </a:rPr>
              <a:t>5 Respon terhadap Penderitaan</a:t>
            </a:r>
            <a:endParaRPr lang="en-US" sz="3300" b="1" dirty="0">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168964" name="Rectangle 98"/>
          <p:cNvSpPr>
            <a:spLocks noChangeArrowheads="1"/>
          </p:cNvSpPr>
          <p:nvPr/>
        </p:nvSpPr>
        <p:spPr bwMode="auto">
          <a:xfrm>
            <a:off x="0" y="5867400"/>
            <a:ext cx="9220200" cy="12192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168965" name="Rectangle 99"/>
          <p:cNvSpPr>
            <a:spLocks noChangeArrowheads="1"/>
          </p:cNvSpPr>
          <p:nvPr/>
        </p:nvSpPr>
        <p:spPr bwMode="auto">
          <a:xfrm>
            <a:off x="0" y="4800600"/>
            <a:ext cx="9220200" cy="24384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109668" name="Rectangle 100"/>
          <p:cNvSpPr>
            <a:spLocks noChangeArrowheads="1"/>
          </p:cNvSpPr>
          <p:nvPr/>
        </p:nvSpPr>
        <p:spPr bwMode="auto">
          <a:xfrm>
            <a:off x="0" y="4816475"/>
            <a:ext cx="9220200" cy="349250"/>
          </a:xfrm>
          <a:prstGeom prst="rect">
            <a:avLst/>
          </a:prstGeom>
          <a:solidFill>
            <a:srgbClr val="000000"/>
          </a:solidFill>
          <a:ln w="12700" cap="sq">
            <a:solidFill>
              <a:schemeClr val="tx1"/>
            </a:solidFill>
            <a:miter lim="800000"/>
            <a:headEnd/>
            <a:tailEnd/>
          </a:ln>
        </p:spPr>
        <p:txBody>
          <a:bodyPr anchor="ctr">
            <a:spAutoFit/>
          </a:bodyPr>
          <a:lstStyle/>
          <a:p>
            <a:pPr algn="ctr"/>
            <a:endParaRPr lang="en-US"/>
          </a:p>
        </p:txBody>
      </p:sp>
      <p:sp>
        <p:nvSpPr>
          <p:cNvPr id="109670" name="Rectangle 102"/>
          <p:cNvSpPr>
            <a:spLocks noChangeArrowheads="1"/>
          </p:cNvSpPr>
          <p:nvPr/>
        </p:nvSpPr>
        <p:spPr bwMode="auto">
          <a:xfrm>
            <a:off x="266119" y="5087237"/>
            <a:ext cx="8511480" cy="1668149"/>
          </a:xfrm>
          <a:prstGeom prst="rect">
            <a:avLst/>
          </a:prstGeom>
          <a:gradFill rotWithShape="1">
            <a:gsLst>
              <a:gs pos="0">
                <a:schemeClr val="tx2">
                  <a:gamma/>
                  <a:shade val="46275"/>
                  <a:invGamma/>
                </a:schemeClr>
              </a:gs>
              <a:gs pos="100000">
                <a:schemeClr val="tx2"/>
              </a:gs>
            </a:gsLst>
            <a:path path="shape">
              <a:fillToRect l="50000" t="50000" r="50000" b="50000"/>
            </a:path>
          </a:gradFill>
          <a:ln w="12700" cap="sq">
            <a:noFill/>
            <a:miter lim="800000"/>
            <a:headEnd/>
            <a:tailEnd/>
          </a:ln>
          <a:effectLst/>
        </p:spPr>
        <p:txBody>
          <a:bodyPr wrap="square">
            <a:spAutoFit/>
          </a:bodyPr>
          <a:lstStyle/>
          <a:p>
            <a:pPr>
              <a:defRPr/>
            </a:pPr>
            <a:r>
              <a:rPr lang="en-US" sz="3200" b="1" dirty="0" err="1">
                <a:solidFill>
                  <a:schemeClr val="bg1"/>
                </a:solidFill>
                <a:effectLst>
                  <a:outerShdw blurRad="38100" dist="38100" dir="2700000" algn="tl">
                    <a:srgbClr val="000000">
                      <a:alpha val="43137"/>
                    </a:srgbClr>
                  </a:outerShdw>
                </a:effectLst>
                <a:latin typeface="Arial" charset="0"/>
                <a:cs typeface="Arial" charset="0"/>
              </a:rPr>
              <a:t>Ayub</a:t>
            </a:r>
            <a:r>
              <a:rPr lang="en-US" sz="3200" b="1" dirty="0">
                <a:solidFill>
                  <a:schemeClr val="bg1"/>
                </a:solidFill>
                <a:effectLst>
                  <a:outerShdw blurRad="38100" dist="38100" dir="2700000" algn="tl">
                    <a:srgbClr val="000000">
                      <a:alpha val="43137"/>
                    </a:srgbClr>
                  </a:outerShdw>
                </a:effectLst>
                <a:latin typeface="Arial" charset="0"/>
                <a:cs typeface="Arial" charset="0"/>
              </a:rPr>
              <a:t> 19:7 </a:t>
            </a:r>
            <a:r>
              <a:rPr lang="ru-RU" sz="3200" b="1" dirty="0">
                <a:solidFill>
                  <a:schemeClr val="bg1"/>
                </a:solidFill>
                <a:effectLst>
                  <a:outerShdw blurRad="38100" dist="38100" dir="2700000" algn="tl">
                    <a:srgbClr val="000000">
                      <a:alpha val="43137"/>
                    </a:srgbClr>
                  </a:outerShdw>
                </a:effectLst>
                <a:latin typeface="Arial" charset="0"/>
                <a:cs typeface="Arial" charset="0"/>
              </a:rPr>
              <a:t>"</a:t>
            </a:r>
            <a:r>
              <a:rPr lang="en-US" sz="3200" b="1" dirty="0" err="1">
                <a:solidFill>
                  <a:schemeClr val="bg1"/>
                </a:solidFill>
                <a:effectLst>
                  <a:outerShdw blurRad="38100" dist="38100" dir="2700000" algn="tl">
                    <a:srgbClr val="000000">
                      <a:alpha val="43137"/>
                    </a:srgbClr>
                  </a:outerShdw>
                </a:effectLst>
                <a:latin typeface="Arial" charset="0"/>
                <a:cs typeface="Arial" charset="0"/>
              </a:rPr>
              <a:t>Sesungguhnya</a:t>
            </a:r>
            <a:r>
              <a:rPr lang="en-US" sz="3200" b="1" dirty="0">
                <a:solidFill>
                  <a:schemeClr val="bg1"/>
                </a:solidFill>
                <a:effectLst>
                  <a:outerShdw blurRad="38100" dist="38100" dir="2700000" algn="tl">
                    <a:srgbClr val="000000">
                      <a:alpha val="43137"/>
                    </a:srgbClr>
                  </a:outerShdw>
                </a:effectLst>
                <a:latin typeface="Arial" charset="0"/>
                <a:cs typeface="Arial" charset="0"/>
              </a:rPr>
              <a:t>, </a:t>
            </a:r>
            <a:r>
              <a:rPr lang="en-US" sz="3200" b="1" dirty="0" err="1">
                <a:solidFill>
                  <a:schemeClr val="bg1"/>
                </a:solidFill>
                <a:effectLst>
                  <a:outerShdw blurRad="38100" dist="38100" dir="2700000" algn="tl">
                    <a:srgbClr val="000000">
                      <a:alpha val="43137"/>
                    </a:srgbClr>
                  </a:outerShdw>
                </a:effectLst>
                <a:latin typeface="Arial" charset="0"/>
                <a:cs typeface="Arial" charset="0"/>
              </a:rPr>
              <a:t>aku</a:t>
            </a:r>
            <a:r>
              <a:rPr lang="en-US" sz="3200" b="1" dirty="0">
                <a:solidFill>
                  <a:schemeClr val="bg1"/>
                </a:solidFill>
                <a:effectLst>
                  <a:outerShdw blurRad="38100" dist="38100" dir="2700000" algn="tl">
                    <a:srgbClr val="000000">
                      <a:alpha val="43137"/>
                    </a:srgbClr>
                  </a:outerShdw>
                </a:effectLst>
                <a:latin typeface="Arial" charset="0"/>
                <a:cs typeface="Arial" charset="0"/>
              </a:rPr>
              <a:t> </a:t>
            </a:r>
            <a:r>
              <a:rPr lang="en-US" sz="3200" b="1" dirty="0" err="1">
                <a:solidFill>
                  <a:schemeClr val="bg1"/>
                </a:solidFill>
                <a:effectLst>
                  <a:outerShdw blurRad="38100" dist="38100" dir="2700000" algn="tl">
                    <a:srgbClr val="000000">
                      <a:alpha val="43137"/>
                    </a:srgbClr>
                  </a:outerShdw>
                </a:effectLst>
                <a:latin typeface="Arial" charset="0"/>
                <a:cs typeface="Arial" charset="0"/>
              </a:rPr>
              <a:t>berteriak</a:t>
            </a:r>
            <a:r>
              <a:rPr lang="en-US" sz="3200" b="1" dirty="0">
                <a:solidFill>
                  <a:schemeClr val="bg1"/>
                </a:solidFill>
                <a:effectLst>
                  <a:outerShdw blurRad="38100" dist="38100" dir="2700000" algn="tl">
                    <a:srgbClr val="000000">
                      <a:alpha val="43137"/>
                    </a:srgbClr>
                  </a:outerShdw>
                </a:effectLst>
                <a:latin typeface="Arial" charset="0"/>
                <a:cs typeface="Arial" charset="0"/>
              </a:rPr>
              <a:t>: </a:t>
            </a:r>
            <a:r>
              <a:rPr lang="en-US" sz="3200" b="1" dirty="0" err="1">
                <a:solidFill>
                  <a:schemeClr val="bg1"/>
                </a:solidFill>
                <a:effectLst>
                  <a:outerShdw blurRad="38100" dist="38100" dir="2700000" algn="tl">
                    <a:srgbClr val="000000">
                      <a:alpha val="43137"/>
                    </a:srgbClr>
                  </a:outerShdw>
                </a:effectLst>
                <a:latin typeface="Arial" charset="0"/>
                <a:cs typeface="Arial" charset="0"/>
              </a:rPr>
              <a:t>Kelaliman</a:t>
            </a:r>
            <a:r>
              <a:rPr lang="en-US" sz="3200" b="1" dirty="0">
                <a:solidFill>
                  <a:schemeClr val="bg1"/>
                </a:solidFill>
                <a:effectLst>
                  <a:outerShdw blurRad="38100" dist="38100" dir="2700000" algn="tl">
                    <a:srgbClr val="000000">
                      <a:alpha val="43137"/>
                    </a:srgbClr>
                  </a:outerShdw>
                </a:effectLst>
                <a:latin typeface="Arial" charset="0"/>
                <a:cs typeface="Arial" charset="0"/>
              </a:rPr>
              <a:t>!, </a:t>
            </a:r>
            <a:r>
              <a:rPr lang="en-US" sz="3200" b="1" dirty="0" err="1">
                <a:solidFill>
                  <a:schemeClr val="bg1"/>
                </a:solidFill>
                <a:effectLst>
                  <a:outerShdw blurRad="38100" dist="38100" dir="2700000" algn="tl">
                    <a:srgbClr val="000000">
                      <a:alpha val="43137"/>
                    </a:srgbClr>
                  </a:outerShdw>
                </a:effectLst>
                <a:latin typeface="Arial" charset="0"/>
                <a:cs typeface="Arial" charset="0"/>
              </a:rPr>
              <a:t>tetapi</a:t>
            </a:r>
            <a:r>
              <a:rPr lang="en-US" sz="3200" b="1" dirty="0">
                <a:solidFill>
                  <a:schemeClr val="bg1"/>
                </a:solidFill>
                <a:effectLst>
                  <a:outerShdw blurRad="38100" dist="38100" dir="2700000" algn="tl">
                    <a:srgbClr val="000000">
                      <a:alpha val="43137"/>
                    </a:srgbClr>
                  </a:outerShdw>
                </a:effectLst>
                <a:latin typeface="Arial" charset="0"/>
                <a:cs typeface="Arial" charset="0"/>
              </a:rPr>
              <a:t> </a:t>
            </a:r>
            <a:r>
              <a:rPr lang="en-US" sz="3200" b="1" dirty="0" err="1">
                <a:solidFill>
                  <a:schemeClr val="bg1"/>
                </a:solidFill>
                <a:effectLst>
                  <a:outerShdw blurRad="38100" dist="38100" dir="2700000" algn="tl">
                    <a:srgbClr val="000000">
                      <a:alpha val="43137"/>
                    </a:srgbClr>
                  </a:outerShdw>
                </a:effectLst>
                <a:latin typeface="Arial" charset="0"/>
                <a:cs typeface="Arial" charset="0"/>
              </a:rPr>
              <a:t>tidak</a:t>
            </a:r>
            <a:r>
              <a:rPr lang="en-US" sz="3200" b="1" dirty="0">
                <a:solidFill>
                  <a:schemeClr val="bg1"/>
                </a:solidFill>
                <a:effectLst>
                  <a:outerShdw blurRad="38100" dist="38100" dir="2700000" algn="tl">
                    <a:srgbClr val="000000">
                      <a:alpha val="43137"/>
                    </a:srgbClr>
                  </a:outerShdw>
                </a:effectLst>
                <a:latin typeface="Arial" charset="0"/>
                <a:cs typeface="Arial" charset="0"/>
              </a:rPr>
              <a:t> </a:t>
            </a:r>
            <a:r>
              <a:rPr lang="en-US" sz="3200" b="1" dirty="0" err="1">
                <a:solidFill>
                  <a:schemeClr val="bg1"/>
                </a:solidFill>
                <a:effectLst>
                  <a:outerShdw blurRad="38100" dist="38100" dir="2700000" algn="tl">
                    <a:srgbClr val="000000">
                      <a:alpha val="43137"/>
                    </a:srgbClr>
                  </a:outerShdw>
                </a:effectLst>
                <a:latin typeface="Arial" charset="0"/>
                <a:cs typeface="Arial" charset="0"/>
              </a:rPr>
              <a:t>ada</a:t>
            </a:r>
            <a:r>
              <a:rPr lang="en-US" sz="3200" b="1" dirty="0">
                <a:solidFill>
                  <a:schemeClr val="bg1"/>
                </a:solidFill>
                <a:effectLst>
                  <a:outerShdw blurRad="38100" dist="38100" dir="2700000" algn="tl">
                    <a:srgbClr val="000000">
                      <a:alpha val="43137"/>
                    </a:srgbClr>
                  </a:outerShdw>
                </a:effectLst>
                <a:latin typeface="Arial" charset="0"/>
                <a:cs typeface="Arial" charset="0"/>
              </a:rPr>
              <a:t> yang </a:t>
            </a:r>
            <a:r>
              <a:rPr lang="en-US" sz="3200" b="1" dirty="0" err="1">
                <a:solidFill>
                  <a:schemeClr val="bg1"/>
                </a:solidFill>
                <a:effectLst>
                  <a:outerShdw blurRad="38100" dist="38100" dir="2700000" algn="tl">
                    <a:srgbClr val="000000">
                      <a:alpha val="43137"/>
                    </a:srgbClr>
                  </a:outerShdw>
                </a:effectLst>
                <a:latin typeface="Arial" charset="0"/>
                <a:cs typeface="Arial" charset="0"/>
              </a:rPr>
              <a:t>menjawab</a:t>
            </a:r>
            <a:r>
              <a:rPr lang="en-US" sz="3200" b="1" dirty="0">
                <a:solidFill>
                  <a:schemeClr val="bg1"/>
                </a:solidFill>
                <a:effectLst>
                  <a:outerShdw blurRad="38100" dist="38100" dir="2700000" algn="tl">
                    <a:srgbClr val="000000">
                      <a:alpha val="43137"/>
                    </a:srgbClr>
                  </a:outerShdw>
                </a:effectLst>
                <a:latin typeface="Arial" charset="0"/>
                <a:cs typeface="Arial" charset="0"/>
              </a:rPr>
              <a:t>. </a:t>
            </a:r>
            <a:r>
              <a:rPr lang="en-US" sz="3200" b="1" dirty="0" err="1">
                <a:solidFill>
                  <a:schemeClr val="bg1"/>
                </a:solidFill>
                <a:effectLst>
                  <a:outerShdw blurRad="38100" dist="38100" dir="2700000" algn="tl">
                    <a:srgbClr val="000000">
                      <a:alpha val="43137"/>
                    </a:srgbClr>
                  </a:outerShdw>
                </a:effectLst>
                <a:latin typeface="Arial" charset="0"/>
                <a:cs typeface="Arial" charset="0"/>
              </a:rPr>
              <a:t>Aku</a:t>
            </a:r>
            <a:r>
              <a:rPr lang="en-US" sz="3200" b="1" dirty="0">
                <a:solidFill>
                  <a:schemeClr val="bg1"/>
                </a:solidFill>
                <a:effectLst>
                  <a:outerShdw blurRad="38100" dist="38100" dir="2700000" algn="tl">
                    <a:srgbClr val="000000">
                      <a:alpha val="43137"/>
                    </a:srgbClr>
                  </a:outerShdw>
                </a:effectLst>
                <a:latin typeface="Arial" charset="0"/>
                <a:cs typeface="Arial" charset="0"/>
              </a:rPr>
              <a:t> </a:t>
            </a:r>
            <a:r>
              <a:rPr lang="en-US" sz="3200" b="1" dirty="0" err="1">
                <a:solidFill>
                  <a:schemeClr val="bg1"/>
                </a:solidFill>
                <a:effectLst>
                  <a:outerShdw blurRad="38100" dist="38100" dir="2700000" algn="tl">
                    <a:srgbClr val="000000">
                      <a:alpha val="43137"/>
                    </a:srgbClr>
                  </a:outerShdw>
                </a:effectLst>
                <a:latin typeface="Arial" charset="0"/>
                <a:cs typeface="Arial" charset="0"/>
              </a:rPr>
              <a:t>berseru</a:t>
            </a:r>
            <a:r>
              <a:rPr lang="en-US" sz="3200" b="1" dirty="0">
                <a:solidFill>
                  <a:schemeClr val="bg1"/>
                </a:solidFill>
                <a:effectLst>
                  <a:outerShdw blurRad="38100" dist="38100" dir="2700000" algn="tl">
                    <a:srgbClr val="000000">
                      <a:alpha val="43137"/>
                    </a:srgbClr>
                  </a:outerShdw>
                </a:effectLst>
                <a:latin typeface="Arial" charset="0"/>
                <a:cs typeface="Arial" charset="0"/>
              </a:rPr>
              <a:t> </a:t>
            </a:r>
            <a:r>
              <a:rPr lang="en-US" sz="3200" b="1" dirty="0" err="1">
                <a:solidFill>
                  <a:schemeClr val="bg1"/>
                </a:solidFill>
                <a:effectLst>
                  <a:outerShdw blurRad="38100" dist="38100" dir="2700000" algn="tl">
                    <a:srgbClr val="000000">
                      <a:alpha val="43137"/>
                    </a:srgbClr>
                  </a:outerShdw>
                </a:effectLst>
                <a:latin typeface="Arial" charset="0"/>
                <a:cs typeface="Arial" charset="0"/>
              </a:rPr>
              <a:t>minta</a:t>
            </a:r>
            <a:r>
              <a:rPr lang="en-US" sz="3200" b="1" dirty="0">
                <a:solidFill>
                  <a:schemeClr val="bg1"/>
                </a:solidFill>
                <a:effectLst>
                  <a:outerShdw blurRad="38100" dist="38100" dir="2700000" algn="tl">
                    <a:srgbClr val="000000">
                      <a:alpha val="43137"/>
                    </a:srgbClr>
                  </a:outerShdw>
                </a:effectLst>
                <a:latin typeface="Arial" charset="0"/>
                <a:cs typeface="Arial" charset="0"/>
              </a:rPr>
              <a:t> </a:t>
            </a:r>
            <a:r>
              <a:rPr lang="en-US" sz="3200" b="1" dirty="0" err="1">
                <a:solidFill>
                  <a:schemeClr val="bg1"/>
                </a:solidFill>
                <a:effectLst>
                  <a:outerShdw blurRad="38100" dist="38100" dir="2700000" algn="tl">
                    <a:srgbClr val="000000">
                      <a:alpha val="43137"/>
                    </a:srgbClr>
                  </a:outerShdw>
                </a:effectLst>
                <a:latin typeface="Arial" charset="0"/>
                <a:cs typeface="Arial" charset="0"/>
              </a:rPr>
              <a:t>tolong</a:t>
            </a:r>
            <a:r>
              <a:rPr lang="en-US" sz="3200" b="1" dirty="0">
                <a:solidFill>
                  <a:schemeClr val="bg1"/>
                </a:solidFill>
                <a:effectLst>
                  <a:outerShdw blurRad="38100" dist="38100" dir="2700000" algn="tl">
                    <a:srgbClr val="000000">
                      <a:alpha val="43137"/>
                    </a:srgbClr>
                  </a:outerShdw>
                </a:effectLst>
                <a:latin typeface="Arial" charset="0"/>
                <a:cs typeface="Arial" charset="0"/>
              </a:rPr>
              <a:t>, </a:t>
            </a:r>
            <a:r>
              <a:rPr lang="en-US" sz="3200" b="1" dirty="0" err="1">
                <a:solidFill>
                  <a:schemeClr val="bg1"/>
                </a:solidFill>
                <a:effectLst>
                  <a:outerShdw blurRad="38100" dist="38100" dir="2700000" algn="tl">
                    <a:srgbClr val="000000">
                      <a:alpha val="43137"/>
                    </a:srgbClr>
                  </a:outerShdw>
                </a:effectLst>
                <a:latin typeface="Arial" charset="0"/>
                <a:cs typeface="Arial" charset="0"/>
              </a:rPr>
              <a:t>tetapi</a:t>
            </a:r>
            <a:r>
              <a:rPr lang="en-US" sz="3200" b="1" dirty="0">
                <a:solidFill>
                  <a:schemeClr val="bg1"/>
                </a:solidFill>
                <a:effectLst>
                  <a:outerShdw blurRad="38100" dist="38100" dir="2700000" algn="tl">
                    <a:srgbClr val="000000">
                      <a:alpha val="43137"/>
                    </a:srgbClr>
                  </a:outerShdw>
                </a:effectLst>
                <a:latin typeface="Arial" charset="0"/>
                <a:cs typeface="Arial" charset="0"/>
              </a:rPr>
              <a:t> </a:t>
            </a:r>
            <a:r>
              <a:rPr lang="en-US" sz="3200" b="1" dirty="0" err="1">
                <a:solidFill>
                  <a:schemeClr val="bg1"/>
                </a:solidFill>
                <a:effectLst>
                  <a:outerShdw blurRad="38100" dist="38100" dir="2700000" algn="tl">
                    <a:srgbClr val="000000">
                      <a:alpha val="43137"/>
                    </a:srgbClr>
                  </a:outerShdw>
                </a:effectLst>
                <a:latin typeface="Arial" charset="0"/>
                <a:cs typeface="Arial" charset="0"/>
              </a:rPr>
              <a:t>tidak</a:t>
            </a:r>
            <a:r>
              <a:rPr lang="en-US" sz="3200" b="1" dirty="0">
                <a:solidFill>
                  <a:schemeClr val="bg1"/>
                </a:solidFill>
                <a:effectLst>
                  <a:outerShdw blurRad="38100" dist="38100" dir="2700000" algn="tl">
                    <a:srgbClr val="000000">
                      <a:alpha val="43137"/>
                    </a:srgbClr>
                  </a:outerShdw>
                </a:effectLst>
                <a:latin typeface="Arial" charset="0"/>
                <a:cs typeface="Arial" charset="0"/>
              </a:rPr>
              <a:t> </a:t>
            </a:r>
            <a:r>
              <a:rPr lang="en-US" sz="3200" b="1" dirty="0" err="1">
                <a:solidFill>
                  <a:schemeClr val="bg1"/>
                </a:solidFill>
                <a:effectLst>
                  <a:outerShdw blurRad="38100" dist="38100" dir="2700000" algn="tl">
                    <a:srgbClr val="000000">
                      <a:alpha val="43137"/>
                    </a:srgbClr>
                  </a:outerShdw>
                </a:effectLst>
                <a:latin typeface="Arial" charset="0"/>
                <a:cs typeface="Arial" charset="0"/>
              </a:rPr>
              <a:t>ada</a:t>
            </a:r>
            <a:r>
              <a:rPr lang="en-US" sz="3200" b="1" dirty="0">
                <a:solidFill>
                  <a:schemeClr val="bg1"/>
                </a:solidFill>
                <a:effectLst>
                  <a:outerShdw blurRad="38100" dist="38100" dir="2700000" algn="tl">
                    <a:srgbClr val="000000">
                      <a:alpha val="43137"/>
                    </a:srgbClr>
                  </a:outerShdw>
                </a:effectLst>
                <a:latin typeface="Arial" charset="0"/>
                <a:cs typeface="Arial" charset="0"/>
              </a:rPr>
              <a:t> </a:t>
            </a:r>
            <a:r>
              <a:rPr lang="en-US" sz="3200" b="1" dirty="0" err="1">
                <a:solidFill>
                  <a:schemeClr val="bg1"/>
                </a:solidFill>
                <a:effectLst>
                  <a:outerShdw blurRad="38100" dist="38100" dir="2700000" algn="tl">
                    <a:srgbClr val="000000">
                      <a:alpha val="43137"/>
                    </a:srgbClr>
                  </a:outerShdw>
                </a:effectLst>
                <a:latin typeface="Arial" charset="0"/>
                <a:cs typeface="Arial" charset="0"/>
              </a:rPr>
              <a:t>keadilan</a:t>
            </a:r>
            <a:r>
              <a:rPr lang="en-US" sz="3200" b="1" dirty="0">
                <a:solidFill>
                  <a:schemeClr val="bg1"/>
                </a:solidFill>
                <a:effectLst>
                  <a:outerShdw blurRad="38100" dist="38100" dir="2700000" algn="tl">
                    <a:srgbClr val="000000">
                      <a:alpha val="43137"/>
                    </a:srgbClr>
                  </a:outerShdw>
                </a:effectLst>
                <a:latin typeface="Arial" charset="0"/>
                <a:cs typeface="Arial" charset="0"/>
              </a:rPr>
              <a:t>.”</a:t>
            </a:r>
          </a:p>
        </p:txBody>
      </p:sp>
      <p:sp>
        <p:nvSpPr>
          <p:cNvPr id="109673" name="Rectangle 105"/>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b="1">
                <a:solidFill>
                  <a:srgbClr val="FFFFFF"/>
                </a:solidFill>
                <a:effectLst>
                  <a:outerShdw blurRad="38100" dist="38100" dir="2700000" algn="tl">
                    <a:srgbClr val="000000"/>
                  </a:outerShdw>
                </a:effectLst>
                <a:latin typeface="Arial" charset="0"/>
                <a:ea typeface="Arial" charset="0"/>
                <a:cs typeface="Arial" charset="0"/>
              </a:rPr>
              <a:t>Huang Sabin, SBC, adaptasi</a:t>
            </a:r>
            <a:endParaRPr lang="en-US" b="1">
              <a:solidFill>
                <a:srgbClr val="FFFFFF"/>
              </a:solidFill>
              <a:effectLst>
                <a:outerShdw blurRad="38100" dist="38100" dir="2700000" algn="tl">
                  <a:srgbClr val="000000"/>
                </a:outerShdw>
              </a:effectLst>
              <a:latin typeface="Arial" charset="0"/>
              <a:ea typeface="Arial" charset="0"/>
              <a:cs typeface="Arial" charset="0"/>
            </a:endParaRPr>
          </a:p>
        </p:txBody>
      </p:sp>
      <p:sp>
        <p:nvSpPr>
          <p:cNvPr id="168969"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374</a:t>
            </a:r>
          </a:p>
        </p:txBody>
      </p:sp>
      <p:sp>
        <p:nvSpPr>
          <p:cNvPr id="102" name="Rectangle 169">
            <a:extLst>
              <a:ext uri="{FF2B5EF4-FFF2-40B4-BE49-F238E27FC236}">
                <a16:creationId xmlns:a16="http://schemas.microsoft.com/office/drawing/2014/main" id="{5BFDD503-9905-4B50-A821-942CB77F36EF}"/>
              </a:ext>
            </a:extLst>
          </p:cNvPr>
          <p:cNvSpPr>
            <a:spLocks noChangeArrowheads="1"/>
          </p:cNvSpPr>
          <p:nvPr/>
        </p:nvSpPr>
        <p:spPr bwMode="auto">
          <a:xfrm>
            <a:off x="6544" y="1072301"/>
            <a:ext cx="1819197" cy="871951"/>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ORANG</a:t>
            </a:r>
          </a:p>
        </p:txBody>
      </p:sp>
      <p:sp>
        <p:nvSpPr>
          <p:cNvPr id="103" name="Rectangle 170">
            <a:extLst>
              <a:ext uri="{FF2B5EF4-FFF2-40B4-BE49-F238E27FC236}">
                <a16:creationId xmlns:a16="http://schemas.microsoft.com/office/drawing/2014/main" id="{9A128977-7FE2-4098-A647-F4EA893015D0}"/>
              </a:ext>
            </a:extLst>
          </p:cNvPr>
          <p:cNvSpPr>
            <a:spLocks noChangeArrowheads="1"/>
          </p:cNvSpPr>
          <p:nvPr/>
        </p:nvSpPr>
        <p:spPr bwMode="auto">
          <a:xfrm>
            <a:off x="1825741" y="1072301"/>
            <a:ext cx="1819197" cy="871951"/>
          </a:xfrm>
          <a:prstGeom prst="rect">
            <a:avLst/>
          </a:prstGeom>
          <a:solidFill>
            <a:srgbClr val="000000"/>
          </a:solidFill>
          <a:ln w="12700" cap="sq">
            <a:solidFill>
              <a:schemeClr val="tx1"/>
            </a:solidFill>
            <a:miter lim="800000"/>
            <a:headEnd/>
            <a:tailEnd/>
          </a:ln>
        </p:spPr>
        <p:txBody>
          <a:bodyPr lIns="0" tIns="0" rIns="0" bIns="0" anchor="ctr" anchorCtr="1"/>
          <a:lstStyle/>
          <a:p>
            <a:pPr algn="ctr">
              <a:lnSpc>
                <a:spcPct val="100000"/>
              </a:lnSpc>
            </a:pPr>
            <a:r>
              <a:rPr lang="en-US" sz="2400" b="1">
                <a:solidFill>
                  <a:srgbClr val="E9E2B6"/>
                </a:solidFill>
              </a:rPr>
              <a:t>RESPON</a:t>
            </a:r>
          </a:p>
        </p:txBody>
      </p:sp>
      <p:sp>
        <p:nvSpPr>
          <p:cNvPr id="104" name="Rectangle 171">
            <a:extLst>
              <a:ext uri="{FF2B5EF4-FFF2-40B4-BE49-F238E27FC236}">
                <a16:creationId xmlns:a16="http://schemas.microsoft.com/office/drawing/2014/main" id="{C27BB249-5870-4061-9367-A9BAC94E2BCD}"/>
              </a:ext>
            </a:extLst>
          </p:cNvPr>
          <p:cNvSpPr>
            <a:spLocks noChangeArrowheads="1"/>
          </p:cNvSpPr>
          <p:nvPr/>
        </p:nvSpPr>
        <p:spPr bwMode="auto">
          <a:xfrm>
            <a:off x="3644939" y="1072301"/>
            <a:ext cx="1819197" cy="871951"/>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SOLUSI</a:t>
            </a:r>
          </a:p>
        </p:txBody>
      </p:sp>
      <p:sp>
        <p:nvSpPr>
          <p:cNvPr id="105" name="Rectangle 172">
            <a:extLst>
              <a:ext uri="{FF2B5EF4-FFF2-40B4-BE49-F238E27FC236}">
                <a16:creationId xmlns:a16="http://schemas.microsoft.com/office/drawing/2014/main" id="{C1FF722D-1F39-44AE-990D-4A3965BE0FDD}"/>
              </a:ext>
            </a:extLst>
          </p:cNvPr>
          <p:cNvSpPr>
            <a:spLocks noChangeArrowheads="1"/>
          </p:cNvSpPr>
          <p:nvPr/>
        </p:nvSpPr>
        <p:spPr bwMode="auto">
          <a:xfrm>
            <a:off x="5464136" y="1072301"/>
            <a:ext cx="1819197" cy="871951"/>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PERSAMAAN MODERN</a:t>
            </a:r>
          </a:p>
        </p:txBody>
      </p:sp>
      <p:sp>
        <p:nvSpPr>
          <p:cNvPr id="106" name="Rectangle 173">
            <a:extLst>
              <a:ext uri="{FF2B5EF4-FFF2-40B4-BE49-F238E27FC236}">
                <a16:creationId xmlns:a16="http://schemas.microsoft.com/office/drawing/2014/main" id="{09085BDE-98D4-4229-AED6-4D7A846938E4}"/>
              </a:ext>
            </a:extLst>
          </p:cNvPr>
          <p:cNvSpPr>
            <a:spLocks noChangeArrowheads="1"/>
          </p:cNvSpPr>
          <p:nvPr/>
        </p:nvSpPr>
        <p:spPr bwMode="auto">
          <a:xfrm>
            <a:off x="7283334" y="1072301"/>
            <a:ext cx="1819197" cy="871951"/>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JAWABAN</a:t>
            </a:r>
          </a:p>
        </p:txBody>
      </p:sp>
      <p:sp>
        <p:nvSpPr>
          <p:cNvPr id="107" name="Rectangle 174">
            <a:extLst>
              <a:ext uri="{FF2B5EF4-FFF2-40B4-BE49-F238E27FC236}">
                <a16:creationId xmlns:a16="http://schemas.microsoft.com/office/drawing/2014/main" id="{414140FC-6D9D-4BA0-B5CE-E5BA6F938DA1}"/>
              </a:ext>
            </a:extLst>
          </p:cNvPr>
          <p:cNvSpPr>
            <a:spLocks noChangeArrowheads="1"/>
          </p:cNvSpPr>
          <p:nvPr/>
        </p:nvSpPr>
        <p:spPr bwMode="auto">
          <a:xfrm>
            <a:off x="6544" y="1938751"/>
            <a:ext cx="1819197" cy="87745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1</a:t>
            </a:r>
            <a:r>
              <a:rPr lang="en-US" sz="2400" b="1">
                <a:solidFill>
                  <a:srgbClr val="E9E2B6"/>
                </a:solidFill>
                <a:latin typeface="Arial Narrow" pitchFamily="-105" charset="0"/>
                <a:ea typeface="Times New Roman" pitchFamily="-105" charset="0"/>
                <a:cs typeface="Times New Roman" pitchFamily="-105" charset="0"/>
              </a:rPr>
              <a:t>. Istri Ayub</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08" name="Rectangle 175">
            <a:extLst>
              <a:ext uri="{FF2B5EF4-FFF2-40B4-BE49-F238E27FC236}">
                <a16:creationId xmlns:a16="http://schemas.microsoft.com/office/drawing/2014/main" id="{01A95946-F986-4FD9-827B-92F0646F5932}"/>
              </a:ext>
            </a:extLst>
          </p:cNvPr>
          <p:cNvSpPr>
            <a:spLocks noChangeArrowheads="1"/>
          </p:cNvSpPr>
          <p:nvPr/>
        </p:nvSpPr>
        <p:spPr bwMode="auto">
          <a:xfrm>
            <a:off x="1825741" y="1938751"/>
            <a:ext cx="1982794" cy="87745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Kutukilah Allah &amp; matilah (2:9)</a:t>
            </a:r>
          </a:p>
        </p:txBody>
      </p:sp>
      <p:sp>
        <p:nvSpPr>
          <p:cNvPr id="109" name="Rectangle 176">
            <a:extLst>
              <a:ext uri="{FF2B5EF4-FFF2-40B4-BE49-F238E27FC236}">
                <a16:creationId xmlns:a16="http://schemas.microsoft.com/office/drawing/2014/main" id="{E382DB8A-4504-43EC-9880-1A9B1FD478F4}"/>
              </a:ext>
            </a:extLst>
          </p:cNvPr>
          <p:cNvSpPr>
            <a:spLocks noChangeArrowheads="1"/>
          </p:cNvSpPr>
          <p:nvPr/>
        </p:nvSpPr>
        <p:spPr bwMode="auto">
          <a:xfrm>
            <a:off x="3644939" y="1938751"/>
            <a:ext cx="1819197" cy="87745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Bunuh diri</a:t>
            </a:r>
          </a:p>
        </p:txBody>
      </p:sp>
      <p:sp>
        <p:nvSpPr>
          <p:cNvPr id="110" name="Rectangle 177">
            <a:extLst>
              <a:ext uri="{FF2B5EF4-FFF2-40B4-BE49-F238E27FC236}">
                <a16:creationId xmlns:a16="http://schemas.microsoft.com/office/drawing/2014/main" id="{8F7AECDE-23F2-41B8-90F6-3ACE8281E0A1}"/>
              </a:ext>
            </a:extLst>
          </p:cNvPr>
          <p:cNvSpPr>
            <a:spLocks noChangeArrowheads="1"/>
          </p:cNvSpPr>
          <p:nvPr/>
        </p:nvSpPr>
        <p:spPr bwMode="auto">
          <a:xfrm>
            <a:off x="5464136" y="1938751"/>
            <a:ext cx="1819197" cy="87745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Anak muda</a:t>
            </a:r>
          </a:p>
        </p:txBody>
      </p:sp>
      <p:sp>
        <p:nvSpPr>
          <p:cNvPr id="111" name="Rectangle 178">
            <a:extLst>
              <a:ext uri="{FF2B5EF4-FFF2-40B4-BE49-F238E27FC236}">
                <a16:creationId xmlns:a16="http://schemas.microsoft.com/office/drawing/2014/main" id="{2C9AB400-0393-40E3-B460-EDD087C4D2C0}"/>
              </a:ext>
            </a:extLst>
          </p:cNvPr>
          <p:cNvSpPr>
            <a:spLocks noChangeArrowheads="1"/>
          </p:cNvSpPr>
          <p:nvPr/>
        </p:nvSpPr>
        <p:spPr bwMode="auto">
          <a:xfrm>
            <a:off x="7283334" y="1938751"/>
            <a:ext cx="1819197" cy="877452"/>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Tidak dapat diterima</a:t>
            </a:r>
          </a:p>
        </p:txBody>
      </p:sp>
      <p:sp>
        <p:nvSpPr>
          <p:cNvPr id="112" name="Rectangle 179">
            <a:extLst>
              <a:ext uri="{FF2B5EF4-FFF2-40B4-BE49-F238E27FC236}">
                <a16:creationId xmlns:a16="http://schemas.microsoft.com/office/drawing/2014/main" id="{507E0876-3282-4151-964E-6BCD05C636ED}"/>
              </a:ext>
            </a:extLst>
          </p:cNvPr>
          <p:cNvSpPr>
            <a:spLocks noChangeArrowheads="1"/>
          </p:cNvSpPr>
          <p:nvPr/>
        </p:nvSpPr>
        <p:spPr bwMode="auto">
          <a:xfrm>
            <a:off x="6544" y="2816203"/>
            <a:ext cx="1819197" cy="87195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cs typeface="Times New Roman" charset="0"/>
              </a:rPr>
              <a:t>2</a:t>
            </a:r>
            <a:r>
              <a:rPr lang="en-US" sz="2400" b="1">
                <a:solidFill>
                  <a:srgbClr val="E9E2B6"/>
                </a:solidFill>
                <a:cs typeface="Times New Roman" charset="0"/>
              </a:rPr>
              <a:t>. Tiga </a:t>
            </a:r>
            <a:r>
              <a:rPr lang="ru-RU" altLang="ja-JP" sz="2400" b="1">
                <a:solidFill>
                  <a:srgbClr val="E9E2B6"/>
                </a:solidFill>
                <a:cs typeface="Times New Roman" charset="0"/>
              </a:rPr>
              <a:t>“</a:t>
            </a:r>
            <a:r>
              <a:rPr lang="en-US" sz="2400" b="1">
                <a:solidFill>
                  <a:srgbClr val="E9E2B6"/>
                </a:solidFill>
                <a:cs typeface="Times New Roman" charset="0"/>
              </a:rPr>
              <a:t>sahabat</a:t>
            </a:r>
            <a:r>
              <a:rPr lang="ru-RU" altLang="ja-JP" sz="2400" b="1">
                <a:solidFill>
                  <a:srgbClr val="E9E2B6"/>
                </a:solidFill>
                <a:cs typeface="Times New Roman" charset="0"/>
              </a:rPr>
              <a:t>"</a:t>
            </a:r>
            <a:endParaRPr lang="en-US" sz="2400" b="1" dirty="0">
              <a:solidFill>
                <a:srgbClr val="E9E2B6"/>
              </a:solidFill>
              <a:cs typeface="Times New Roman" charset="0"/>
            </a:endParaRPr>
          </a:p>
        </p:txBody>
      </p:sp>
      <p:sp>
        <p:nvSpPr>
          <p:cNvPr id="113" name="Rectangle 180">
            <a:extLst>
              <a:ext uri="{FF2B5EF4-FFF2-40B4-BE49-F238E27FC236}">
                <a16:creationId xmlns:a16="http://schemas.microsoft.com/office/drawing/2014/main" id="{EB96C4BB-E40F-486A-B507-FBB5957704D0}"/>
              </a:ext>
            </a:extLst>
          </p:cNvPr>
          <p:cNvSpPr>
            <a:spLocks noChangeArrowheads="1"/>
          </p:cNvSpPr>
          <p:nvPr/>
        </p:nvSpPr>
        <p:spPr bwMode="auto">
          <a:xfrm>
            <a:off x="1581982" y="2816203"/>
            <a:ext cx="2300172" cy="87195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200" b="1">
                <a:solidFill>
                  <a:srgbClr val="E9E2B6"/>
                </a:solidFill>
                <a:latin typeface="Arial Narrow" pitchFamily="-105" charset="0"/>
                <a:ea typeface="Times New Roman" pitchFamily="-105" charset="0"/>
                <a:cs typeface="Times New Roman" pitchFamily="-105" charset="0"/>
              </a:rPr>
              <a:t>Penderitaan adalah akibat dosa (4:7-8)</a:t>
            </a:r>
          </a:p>
        </p:txBody>
      </p:sp>
      <p:sp>
        <p:nvSpPr>
          <p:cNvPr id="114" name="Rectangle 181">
            <a:extLst>
              <a:ext uri="{FF2B5EF4-FFF2-40B4-BE49-F238E27FC236}">
                <a16:creationId xmlns:a16="http://schemas.microsoft.com/office/drawing/2014/main" id="{E389DEE5-2627-4682-8207-F0BA2E7D162B}"/>
              </a:ext>
            </a:extLst>
          </p:cNvPr>
          <p:cNvSpPr>
            <a:spLocks noChangeArrowheads="1"/>
          </p:cNvSpPr>
          <p:nvPr/>
        </p:nvSpPr>
        <p:spPr bwMode="auto">
          <a:xfrm>
            <a:off x="3880518" y="2816203"/>
            <a:ext cx="1583618" cy="87195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Pertobatan</a:t>
            </a:r>
          </a:p>
        </p:txBody>
      </p:sp>
      <p:sp>
        <p:nvSpPr>
          <p:cNvPr id="115" name="Rectangle 182">
            <a:extLst>
              <a:ext uri="{FF2B5EF4-FFF2-40B4-BE49-F238E27FC236}">
                <a16:creationId xmlns:a16="http://schemas.microsoft.com/office/drawing/2014/main" id="{9E17D4A1-784B-4381-9BCD-0A0F1D3516E3}"/>
              </a:ext>
            </a:extLst>
          </p:cNvPr>
          <p:cNvSpPr>
            <a:spLocks noChangeArrowheads="1"/>
          </p:cNvSpPr>
          <p:nvPr/>
        </p:nvSpPr>
        <p:spPr bwMode="auto">
          <a:xfrm>
            <a:off x="5464136" y="2816203"/>
            <a:ext cx="1819197" cy="87195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ru-RU" sz="2400" b="1">
                <a:solidFill>
                  <a:srgbClr val="E9E2B6"/>
                </a:solidFill>
                <a:latin typeface="Arial Narrow" pitchFamily="-105" charset="0"/>
                <a:ea typeface="Times New Roman" pitchFamily="-105" charset="0"/>
                <a:cs typeface="Times New Roman" pitchFamily="-105" charset="0"/>
              </a:rPr>
              <a:t>“</a:t>
            </a:r>
            <a:r>
              <a:rPr lang="en-US" sz="2400" b="1">
                <a:solidFill>
                  <a:srgbClr val="E9E2B6"/>
                </a:solidFill>
                <a:latin typeface="Arial Narrow" pitchFamily="-105" charset="0"/>
                <a:ea typeface="Times New Roman" pitchFamily="-105" charset="0"/>
                <a:cs typeface="Times New Roman" pitchFamily="-105" charset="0"/>
              </a:rPr>
              <a:t>Sebut, dan tuntutlah”</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16" name="Rectangle 183">
            <a:extLst>
              <a:ext uri="{FF2B5EF4-FFF2-40B4-BE49-F238E27FC236}">
                <a16:creationId xmlns:a16="http://schemas.microsoft.com/office/drawing/2014/main" id="{15DE72E7-619F-4752-B42A-A892AB84AE94}"/>
              </a:ext>
            </a:extLst>
          </p:cNvPr>
          <p:cNvSpPr>
            <a:spLocks noChangeArrowheads="1"/>
          </p:cNvSpPr>
          <p:nvPr/>
        </p:nvSpPr>
        <p:spPr bwMode="auto">
          <a:xfrm>
            <a:off x="7283334" y="2816203"/>
            <a:ext cx="1819197" cy="87195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b="1">
                <a:solidFill>
                  <a:srgbClr val="E9E2B6"/>
                </a:solidFill>
                <a:latin typeface="Arial Narrow" pitchFamily="-105" charset="0"/>
                <a:ea typeface="Times New Roman" pitchFamily="-105" charset="0"/>
                <a:cs typeface="Times New Roman" pitchFamily="-105" charset="0"/>
              </a:rPr>
              <a:t>Tidak selalu </a:t>
            </a:r>
          </a:p>
          <a:p>
            <a:pPr algn="ctr">
              <a:lnSpc>
                <a:spcPct val="100000"/>
              </a:lnSpc>
              <a:defRPr/>
            </a:pPr>
            <a:r>
              <a:rPr lang="en-US" b="1">
                <a:solidFill>
                  <a:srgbClr val="E9E2B6"/>
                </a:solidFill>
                <a:latin typeface="Arial Narrow" pitchFamily="-105" charset="0"/>
                <a:ea typeface="Times New Roman" pitchFamily="-105" charset="0"/>
                <a:cs typeface="Times New Roman" pitchFamily="-105" charset="0"/>
              </a:rPr>
              <a:t>dapat diterapkan</a:t>
            </a:r>
          </a:p>
        </p:txBody>
      </p:sp>
    </p:spTree>
    <p:extLst>
      <p:ext uri="{BB962C8B-B14F-4D97-AF65-F5344CB8AC3E}">
        <p14:creationId xmlns:p14="http://schemas.microsoft.com/office/powerpoint/2010/main" val="890904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xit" presetSubtype="0" fill="hold" nodeType="withEffect">
                                  <p:stCondLst>
                                    <p:cond delay="0"/>
                                  </p:stCondLst>
                                  <p:childTnLst>
                                    <p:animEffect transition="out" filter="dissolve">
                                      <p:cBhvr>
                                        <p:cTn id="6" dur="500"/>
                                        <p:tgtEl>
                                          <p:spTgt spid="109668"/>
                                        </p:tgtEl>
                                      </p:cBhvr>
                                    </p:animEffect>
                                    <p:set>
                                      <p:cBhvr>
                                        <p:cTn id="7" dur="1" fill="hold">
                                          <p:stCondLst>
                                            <p:cond delay="499"/>
                                          </p:stCondLst>
                                        </p:cTn>
                                        <p:tgtEl>
                                          <p:spTgt spid="109668"/>
                                        </p:tgtEl>
                                        <p:attrNameLst>
                                          <p:attrName>style.visibility</p:attrName>
                                        </p:attrNameLst>
                                      </p:cBhvr>
                                      <p:to>
                                        <p:strVal val="hidden"/>
                                      </p:to>
                                    </p:set>
                                  </p:childTnLst>
                                </p:cTn>
                              </p:par>
                              <p:par>
                                <p:cTn id="8" presetID="15" presetClass="entr" presetSubtype="0" fill="hold" grpId="0" nodeType="withEffect">
                                  <p:stCondLst>
                                    <p:cond delay="0"/>
                                  </p:stCondLst>
                                  <p:childTnLst>
                                    <p:set>
                                      <p:cBhvr>
                                        <p:cTn id="9" dur="1" fill="hold">
                                          <p:stCondLst>
                                            <p:cond delay="0"/>
                                          </p:stCondLst>
                                        </p:cTn>
                                        <p:tgtEl>
                                          <p:spTgt spid="109670"/>
                                        </p:tgtEl>
                                        <p:attrNameLst>
                                          <p:attrName>style.visibility</p:attrName>
                                        </p:attrNameLst>
                                      </p:cBhvr>
                                      <p:to>
                                        <p:strVal val="visible"/>
                                      </p:to>
                                    </p:set>
                                    <p:anim calcmode="lin" valueType="num">
                                      <p:cBhvr>
                                        <p:cTn id="10" dur="1000" fill="hold"/>
                                        <p:tgtEl>
                                          <p:spTgt spid="109670"/>
                                        </p:tgtEl>
                                        <p:attrNameLst>
                                          <p:attrName>ppt_w</p:attrName>
                                        </p:attrNameLst>
                                      </p:cBhvr>
                                      <p:tavLst>
                                        <p:tav tm="0">
                                          <p:val>
                                            <p:fltVal val="0"/>
                                          </p:val>
                                        </p:tav>
                                        <p:tav tm="100000">
                                          <p:val>
                                            <p:strVal val="#ppt_w"/>
                                          </p:val>
                                        </p:tav>
                                      </p:tavLst>
                                    </p:anim>
                                    <p:anim calcmode="lin" valueType="num">
                                      <p:cBhvr>
                                        <p:cTn id="11" dur="1000" fill="hold"/>
                                        <p:tgtEl>
                                          <p:spTgt spid="109670"/>
                                        </p:tgtEl>
                                        <p:attrNameLst>
                                          <p:attrName>ppt_h</p:attrName>
                                        </p:attrNameLst>
                                      </p:cBhvr>
                                      <p:tavLst>
                                        <p:tav tm="0">
                                          <p:val>
                                            <p:fltVal val="0"/>
                                          </p:val>
                                        </p:tav>
                                        <p:tav tm="100000">
                                          <p:val>
                                            <p:strVal val="#ppt_h"/>
                                          </p:val>
                                        </p:tav>
                                      </p:tavLst>
                                    </p:anim>
                                    <p:anim calcmode="lin" valueType="num">
                                      <p:cBhvr>
                                        <p:cTn id="12" dur="1000" fill="hold"/>
                                        <p:tgtEl>
                                          <p:spTgt spid="109670"/>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096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70"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US" sz="8800">
                <a:latin typeface="Arial" charset="0"/>
                <a:ea typeface="Osaka" charset="0"/>
                <a:cs typeface="Arial" charset="0"/>
              </a:rPr>
              <a:t>Ayub 20</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020928271"/>
      </p:ext>
    </p:extLst>
  </p:cSld>
  <p:clrMapOvr>
    <a:masterClrMapping/>
  </p:clrMapOvr>
</p:sld>
</file>

<file path=ppt/theme/_rels/them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theme/theme1.xml><?xml version="1.0" encoding="utf-8"?>
<a:theme xmlns:a="http://schemas.openxmlformats.org/drawingml/2006/main" name="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6.xml><?xml version="1.0" encoding="utf-8"?>
<a:theme xmlns:a="http://schemas.openxmlformats.org/drawingml/2006/main" name="1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1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9.xml><?xml version="1.0" encoding="utf-8"?>
<a:themeOverride xmlns:a="http://schemas.openxmlformats.org/drawingml/2006/main">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2004:Templates:Presentations:Designs:Director's Chair</Template>
  <TotalTime>9506</TotalTime>
  <Words>12105</Words>
  <Application>Microsoft Macintosh PowerPoint</Application>
  <PresentationFormat>On-screen Show (4:3)</PresentationFormat>
  <Paragraphs>2344</Paragraphs>
  <Slides>230</Slides>
  <Notes>114</Notes>
  <HiddenSlides>25</HiddenSlides>
  <MMClips>0</MMClips>
  <ScaleCrop>false</ScaleCrop>
  <HeadingPairs>
    <vt:vector size="6" baseType="variant">
      <vt:variant>
        <vt:lpstr>Fonts Used</vt:lpstr>
      </vt:variant>
      <vt:variant>
        <vt:i4>25</vt:i4>
      </vt:variant>
      <vt:variant>
        <vt:lpstr>Theme</vt:lpstr>
      </vt:variant>
      <vt:variant>
        <vt:i4>32</vt:i4>
      </vt:variant>
      <vt:variant>
        <vt:lpstr>Slide Titles</vt:lpstr>
      </vt:variant>
      <vt:variant>
        <vt:i4>230</vt:i4>
      </vt:variant>
    </vt:vector>
  </HeadingPairs>
  <TitlesOfParts>
    <vt:vector size="287" baseType="lpstr">
      <vt:lpstr>Alfredo's Dance</vt:lpstr>
      <vt:lpstr>ＭＳ Ｐゴシック</vt:lpstr>
      <vt:lpstr>ＭＳ Ｐゴシック</vt:lpstr>
      <vt:lpstr>Osaka</vt:lpstr>
      <vt:lpstr>宋体</vt:lpstr>
      <vt:lpstr>宋体</vt:lpstr>
      <vt:lpstr>Zapf Dingbats</vt:lpstr>
      <vt:lpstr>Arial</vt:lpstr>
      <vt:lpstr>Arial Black</vt:lpstr>
      <vt:lpstr>Arial Narrow</vt:lpstr>
      <vt:lpstr>Bwhebb</vt:lpstr>
      <vt:lpstr>Calibri</vt:lpstr>
      <vt:lpstr>Comic Sans MS</vt:lpstr>
      <vt:lpstr>Geneva</vt:lpstr>
      <vt:lpstr>Gill Sans Ultra Bold</vt:lpstr>
      <vt:lpstr>Helvetica</vt:lpstr>
      <vt:lpstr>Helvetica Neue Black Condensed</vt:lpstr>
      <vt:lpstr>Monotype Sorts</vt:lpstr>
      <vt:lpstr>Rockwell</vt:lpstr>
      <vt:lpstr>Tahoma</vt:lpstr>
      <vt:lpstr>Times</vt:lpstr>
      <vt:lpstr>Times New Roman</vt:lpstr>
      <vt:lpstr>Tw Cen MT</vt:lpstr>
      <vt:lpstr>Wingdings</vt:lpstr>
      <vt:lpstr>Wingdings 2</vt:lpstr>
      <vt:lpstr>Strategic</vt:lpstr>
      <vt:lpstr>Selling a Product or Service</vt:lpstr>
      <vt:lpstr>Default Design</vt:lpstr>
      <vt:lpstr>Bar Code</vt:lpstr>
      <vt:lpstr>Clipboard</vt:lpstr>
      <vt:lpstr>Gesture</vt:lpstr>
      <vt:lpstr>2_Default Design</vt:lpstr>
      <vt:lpstr>1_Default Design</vt:lpstr>
      <vt:lpstr>17_Office Theme</vt:lpstr>
      <vt:lpstr>1_Strategic</vt:lpstr>
      <vt:lpstr>2_Strategic</vt:lpstr>
      <vt:lpstr>3_Strategic</vt:lpstr>
      <vt:lpstr>4_Strategic</vt:lpstr>
      <vt:lpstr>5_Strategic</vt:lpstr>
      <vt:lpstr>6_Strategic</vt:lpstr>
      <vt:lpstr>49_Blank Presentation</vt:lpstr>
      <vt:lpstr>7_Strategic</vt:lpstr>
      <vt:lpstr>Blank Presentation</vt:lpstr>
      <vt:lpstr>8_Strategic</vt:lpstr>
      <vt:lpstr>9_Strategic</vt:lpstr>
      <vt:lpstr>4_Default Design</vt:lpstr>
      <vt:lpstr>1_Contemporary</vt:lpstr>
      <vt:lpstr>1_Office Theme</vt:lpstr>
      <vt:lpstr>1_untitled 1</vt:lpstr>
      <vt:lpstr>Median</vt:lpstr>
      <vt:lpstr>1_Selling a Product or Service</vt:lpstr>
      <vt:lpstr>Office Theme</vt:lpstr>
      <vt:lpstr>3_Default Design</vt:lpstr>
      <vt:lpstr>46_Blank Presentation</vt:lpstr>
      <vt:lpstr>18_Office Theme</vt:lpstr>
      <vt:lpstr>2_Office Theme</vt:lpstr>
      <vt:lpstr>1_Orbit</vt:lpstr>
      <vt:lpstr>Masalah penderitaan</vt:lpstr>
      <vt:lpstr>Kata Kunci</vt:lpstr>
      <vt:lpstr>Tema</vt:lpstr>
      <vt:lpstr>Ayat Kunci</vt:lpstr>
      <vt:lpstr>Pernyataan Kerajaan Allah</vt:lpstr>
      <vt:lpstr>Pernyataan Ringkasan</vt:lpstr>
      <vt:lpstr>Perjanjian</vt:lpstr>
      <vt:lpstr>Pembalasan</vt:lpstr>
      <vt:lpstr>Mesias</vt:lpstr>
      <vt:lpstr>Book Chart</vt:lpstr>
      <vt:lpstr>Barry Huddleston, The Acrostic Summarized Bible (Grand Rapids: Baker, 1992)</vt:lpstr>
      <vt:lpstr>Tunduklah</vt:lpstr>
      <vt:lpstr>1. Mengapa manusia menyembah Allah?</vt:lpstr>
      <vt:lpstr>Bagaimana respon  yang tepat terhadap penderitaan orang benar?</vt:lpstr>
      <vt:lpstr> I. Situasi:Penderitaan kadang terjadi ketika kita tidak melakukan kesalahan apa pun (Ayub 1–2).</vt:lpstr>
      <vt:lpstr>II. Perdebatan: Kita bergumul dengan penderitaan orang benar sampai Allah menyuruh kita untuk tetap tenang dan sadar bahwa Allah tidak dapat dipahami (Ayub 3–41).</vt:lpstr>
      <vt:lpstr>III. Resolusi: Respon yang tepat adalah dengan tunduk kepada Allah  (Ayub 42).</vt:lpstr>
      <vt:lpstr>Gagasan Utama dalam Ayub</vt:lpstr>
      <vt:lpstr>Application</vt:lpstr>
      <vt:lpstr>Black</vt:lpstr>
      <vt:lpstr>Pengantar Literatur Puisi</vt:lpstr>
      <vt:lpstr>PowerPoint Presentation</vt:lpstr>
      <vt:lpstr>PowerPoint Presentation</vt:lpstr>
      <vt:lpstr>Menelu- suri Kitab-kitab Puisi</vt:lpstr>
      <vt:lpstr>Judul</vt:lpstr>
      <vt:lpstr>Penulisan</vt:lpstr>
      <vt:lpstr>Date</vt:lpstr>
      <vt:lpstr>Penerima</vt:lpstr>
      <vt:lpstr>Kejadian</vt:lpstr>
      <vt:lpstr>Tunduklah </vt:lpstr>
      <vt:lpstr>Rabi Harold Kushner</vt:lpstr>
      <vt:lpstr>Ketika Hal-Hal Buruk Terjadi pada Orang yang BAIK</vt:lpstr>
      <vt:lpstr>Penderitaan orang benar seperti apa yang pernah Anda alami atau sedang Anda alami sekarang?</vt:lpstr>
      <vt:lpstr>Apa respon yang tepat terhadap penderitaan  orang benar?</vt:lpstr>
      <vt:lpstr>Kaidah Pada Zaman Ayub</vt:lpstr>
      <vt:lpstr>Teologi Yang Berlaku Tentang Penebusan</vt:lpstr>
      <vt:lpstr>RINGKASAN AYUB</vt:lpstr>
      <vt:lpstr>I. Kondisi: Penderitaan terkadang terjadi kita tidak melakukan kesalahan  (Ayub 1–2).</vt:lpstr>
      <vt:lpstr>Slides on  Ayub 1</vt:lpstr>
      <vt:lpstr>Gambaran Tentang Ayub (1:1-5)</vt:lpstr>
      <vt:lpstr>Catur</vt:lpstr>
      <vt:lpstr>Gambaran Tentang Iblis (1:6-12)</vt:lpstr>
      <vt:lpstr>Serangan Iblis dalam Ayub 1</vt:lpstr>
      <vt:lpstr>"TUHAN yang memberi, TUHAN yang mengambil, terpujilah nama TUHAN" (1:21b). </vt:lpstr>
      <vt:lpstr>Karakteristik</vt:lpstr>
      <vt:lpstr>Karakteristik</vt:lpstr>
      <vt:lpstr>Apakah Allah menjawab Ayub?</vt:lpstr>
      <vt:lpstr>Book Chart</vt:lpstr>
      <vt:lpstr>Di manakah Tanah Us?</vt:lpstr>
      <vt:lpstr>Slides on  Ayub 2</vt:lpstr>
      <vt:lpstr>Adegan 4</vt:lpstr>
      <vt:lpstr>Istri Ayub: “Kutukilah Allahmu dan matilah!" (2:9)</vt:lpstr>
      <vt:lpstr>5 Respon terhadap Penderitaan</vt:lpstr>
      <vt:lpstr>Lalu mereka duduk bersama-sama dia di tanah selama tujuh hari tujuh malam. Seorangpun tidak mengucapkan sepatah kata kepadanya, karena mereka melihat, bahwa sangat berat penderitaannya. (2:13). </vt:lpstr>
      <vt:lpstr>Apakah engkau mengalami penderitaan orang benar?</vt:lpstr>
      <vt:lpstr>Bagaimanakah respon yang tepat terhadap penderitaan orang benar?</vt:lpstr>
      <vt:lpstr>I. Kondisi: Penderitaan terkadang terjadi kita tidak melakukan kesalahan  (Ayub 1–2).</vt:lpstr>
      <vt:lpstr>Bagaimanakah respon kita biasanya terhadap penderitaan orang benar?</vt:lpstr>
      <vt:lpstr>II. Debat: Kita bergumul dengan penderitaan orang benar sampai Allah menyatakan bahwa Ia tidak dapat dipahami. (Job 3–41). </vt:lpstr>
      <vt:lpstr>Slides on  Ayub 3</vt:lpstr>
      <vt:lpstr>Debat (Ayub 3–41)</vt:lpstr>
      <vt:lpstr>Book Chart</vt:lpstr>
      <vt:lpstr>Bagan</vt:lpstr>
      <vt:lpstr>Slides on  Ayub 4</vt:lpstr>
      <vt:lpstr>1st Cycle Eliphaz</vt:lpstr>
      <vt:lpstr>5 Respon terhadap Penderitaan</vt:lpstr>
      <vt:lpstr>Slides on  Ayub 5</vt:lpstr>
      <vt:lpstr>Para Pemain dalam Drama</vt:lpstr>
      <vt:lpstr>Slides on  Ayub 6</vt:lpstr>
      <vt:lpstr>Siklus Perdebatan dalam Ayub</vt:lpstr>
      <vt:lpstr>Slides on  Ayub 7</vt:lpstr>
      <vt:lpstr>Teologi Yang Berlaku Tentang Penebusan</vt:lpstr>
      <vt:lpstr>Slides on  Ayub 8</vt:lpstr>
      <vt:lpstr>1st Cycle Eliphaz</vt:lpstr>
      <vt:lpstr>Slides on  Ayub 9</vt:lpstr>
      <vt:lpstr>Bagan</vt:lpstr>
      <vt:lpstr>Slides on  Ayub 10</vt:lpstr>
      <vt:lpstr>Bagan</vt:lpstr>
      <vt:lpstr>Slides on  Ayub 11</vt:lpstr>
      <vt:lpstr>1st Cycle Eliphaz</vt:lpstr>
      <vt:lpstr>Slides on  Ayub 12</vt:lpstr>
      <vt:lpstr>Bagan</vt:lpstr>
      <vt:lpstr>JOB 12:23</vt:lpstr>
      <vt:lpstr>Slides on  Ayub 13</vt:lpstr>
      <vt:lpstr>Bagan</vt:lpstr>
      <vt:lpstr>Slides on  Ayub 14</vt:lpstr>
      <vt:lpstr>Dasar Pemikiran Mereka</vt:lpstr>
      <vt:lpstr>Dasar Pemikiran Ayub</vt:lpstr>
      <vt:lpstr>Slides on  Ayub 15</vt:lpstr>
      <vt:lpstr>2d Cycle Eliphaz</vt:lpstr>
      <vt:lpstr>Slides on  Ayub 16</vt:lpstr>
      <vt:lpstr>Bagan</vt:lpstr>
      <vt:lpstr>Slides on  Ayub 17</vt:lpstr>
      <vt:lpstr>Allah yang Tak Dapat Dipahami Menjelaskan Penderitaan Orang Benar</vt:lpstr>
      <vt:lpstr>Slides on  Ayub 18</vt:lpstr>
      <vt:lpstr>1st Cycle Eliphaz</vt:lpstr>
      <vt:lpstr>Slides on  Ayub 19</vt:lpstr>
      <vt:lpstr>5 Respon terhadap Penderitaan</vt:lpstr>
      <vt:lpstr>Slides on  Ayub 20</vt:lpstr>
      <vt:lpstr>1st Cycle Eliphaz</vt:lpstr>
      <vt:lpstr>Slides on  Ayub 21</vt:lpstr>
      <vt:lpstr>Siklus Debat</vt:lpstr>
      <vt:lpstr>Slides on  Ayub 22</vt:lpstr>
      <vt:lpstr>2d Cycle Bildad</vt:lpstr>
      <vt:lpstr>Slides on  Ayub 23</vt:lpstr>
      <vt:lpstr>Bagan</vt:lpstr>
      <vt:lpstr>Slides on  Ayub 24</vt:lpstr>
      <vt:lpstr>Tuduhan &amp; Tanggapan (3–37)</vt:lpstr>
      <vt:lpstr>Slides on  Ayub 25</vt:lpstr>
      <vt:lpstr>2d Cycle Bildad</vt:lpstr>
      <vt:lpstr>Slides on  Ayub 26</vt:lpstr>
      <vt:lpstr>Slides on  Ayub 27</vt:lpstr>
      <vt:lpstr>Mengapa orang yang tidak bersalah menderita?</vt:lpstr>
      <vt:lpstr>Slides on  Ayub 28</vt:lpstr>
      <vt:lpstr>PowerPoint Presentation</vt:lpstr>
      <vt:lpstr>Slides on  Ayub 29</vt:lpstr>
      <vt:lpstr>Slides on  Ayub 30</vt:lpstr>
      <vt:lpstr>Slides on  Ayub 31</vt:lpstr>
      <vt:lpstr>Slides on  Ayub 32</vt:lpstr>
      <vt:lpstr>Yang dituju oleh Elihu (32–37)</vt:lpstr>
      <vt:lpstr>Bagan</vt:lpstr>
      <vt:lpstr>Slides on  Ayub 33</vt:lpstr>
      <vt:lpstr>Bagan</vt:lpstr>
      <vt:lpstr>5 Respon terhadap Penderitaan</vt:lpstr>
      <vt:lpstr>Nasihat Dari Sahabat-sahabat Ayub</vt:lpstr>
      <vt:lpstr>Slides on  Ayub 34</vt:lpstr>
      <vt:lpstr>Bagan</vt:lpstr>
      <vt:lpstr>Slides on  Ayub 35</vt:lpstr>
      <vt:lpstr>Bagan</vt:lpstr>
      <vt:lpstr>Slides on  Ayub 36</vt:lpstr>
      <vt:lpstr>Pandangan tentang Sahabat-sahabat Ayub</vt:lpstr>
      <vt:lpstr>Slides on  Ayub 37</vt:lpstr>
      <vt:lpstr>Key Verse</vt:lpstr>
      <vt:lpstr>PowerPoint Presentation</vt:lpstr>
      <vt:lpstr>PowerPoint Presentation</vt:lpstr>
      <vt:lpstr>Slides on  Ayub 38</vt:lpstr>
      <vt:lpstr>Ujian Mid Semester Ayub (38–41)</vt:lpstr>
      <vt:lpstr>5 Respon terhadap Penderitaan</vt:lpstr>
      <vt:lpstr>Nasihat Dari Sahabat-sahabat Ayub</vt:lpstr>
      <vt:lpstr>Slides on  Ayub 39</vt:lpstr>
      <vt:lpstr>Mitologi dalam Ayub</vt:lpstr>
      <vt:lpstr>Slides on  Ayub 40</vt:lpstr>
      <vt:lpstr>Ujian Mid Semester Ayub (38–41)</vt:lpstr>
      <vt:lpstr>Kuda Nil (Ayub 40:15-24)</vt:lpstr>
      <vt:lpstr>Kuda Nil (Ayub 40:15-24)</vt:lpstr>
      <vt:lpstr>Kuda Nil (Ayub 40:15-24)</vt:lpstr>
      <vt:lpstr>Dinosaurs in the Book of Job?</vt:lpstr>
      <vt:lpstr>Dinosaurs in the Book of Job?</vt:lpstr>
      <vt:lpstr>Dinosaurs in the Book of Job?</vt:lpstr>
      <vt:lpstr>Dinosaurs in the Book of Job?</vt:lpstr>
      <vt:lpstr>Dinosaurs in the Book of Job?</vt:lpstr>
      <vt:lpstr>Dinosaurs in the Book of Job?</vt:lpstr>
      <vt:lpstr>Pohon aras adalah pohon terbesar di Timur Tengah</vt:lpstr>
      <vt:lpstr>Buntut gajah tidak seperti pohon aras!</vt:lpstr>
      <vt:lpstr>Buntut kuda Nil juga tidak seperti pohon aras!</vt:lpstr>
      <vt:lpstr>What's the Behemoth?</vt:lpstr>
      <vt:lpstr>"…tail sways like a cedar…"</vt:lpstr>
      <vt:lpstr>"…tail sways like a cedar…"</vt:lpstr>
      <vt:lpstr>More like "…tail sways like a cedar…"</vt:lpstr>
      <vt:lpstr>Dinosaurs in the Book of Job?</vt:lpstr>
      <vt:lpstr>Dinosaurs in the Book of Job?</vt:lpstr>
      <vt:lpstr>Apatosaurus</vt:lpstr>
      <vt:lpstr>Diplodocus</vt:lpstr>
      <vt:lpstr>Brachiosaurus</vt:lpstr>
      <vt:lpstr>Dinosaurs in the Book of Job?</vt:lpstr>
      <vt:lpstr>Dinosaurs in the Book of Job?</vt:lpstr>
      <vt:lpstr>Slides on  Ayub 41</vt:lpstr>
      <vt:lpstr>What's the Leviathan?</vt:lpstr>
      <vt:lpstr>Leviathan (Job 41:1-34)</vt:lpstr>
      <vt:lpstr>Leviathan (Ayub 41:1-34)</vt:lpstr>
      <vt:lpstr>Leviathan (Ayub 41:1-34)</vt:lpstr>
      <vt:lpstr>Leviathan (Ayub 41:1-34)</vt:lpstr>
      <vt:lpstr>Leviathan (Ayub 41:1-34)</vt:lpstr>
      <vt:lpstr>Leviathan (Ayub 41:1-34)</vt:lpstr>
      <vt:lpstr>Leviathan (Ayub 41:1-34)</vt:lpstr>
      <vt:lpstr>Leviathan (Ayub 41:1-34)</vt:lpstr>
      <vt:lpstr>Leviathan (Ayub 41:1-34)</vt:lpstr>
      <vt:lpstr>Leviathan (Ayub 41:1-34)</vt:lpstr>
      <vt:lpstr>Leviathan (Ayub 41:1-34)</vt:lpstr>
      <vt:lpstr>Dinosaurs in the Book of Job?</vt:lpstr>
      <vt:lpstr>Dinosaurs in the Book of Job?</vt:lpstr>
      <vt:lpstr>Dinosaurs in the Book of Job?</vt:lpstr>
      <vt:lpstr>Dinosaurs in the Book of Job?</vt:lpstr>
      <vt:lpstr>Dinosaurs in the Book of Job?</vt:lpstr>
      <vt:lpstr>Tyrannosaurus Rex</vt:lpstr>
      <vt:lpstr>Dinosaurs in the Book of Job?</vt:lpstr>
      <vt:lpstr>Dinosaurs in the Book of Job?</vt:lpstr>
      <vt:lpstr>Tyrannosaurus Rex</vt:lpstr>
      <vt:lpstr>Dinosaurs in the Book of Job?</vt:lpstr>
      <vt:lpstr>Dinosaurs in the Book of Job?</vt:lpstr>
      <vt:lpstr>Time to Redefine "Dinosaur"?</vt:lpstr>
      <vt:lpstr>Dinosaurs Lived Recently</vt:lpstr>
      <vt:lpstr>Beowulf &amp; the Creatures of Denmark</vt:lpstr>
      <vt:lpstr>Monsternya Nelayan Jepang (The Times 21 Juli 1977)</vt:lpstr>
      <vt:lpstr>Apakah Ini Seekor Ikan Hiu?</vt:lpstr>
      <vt:lpstr>Mengapa orang yang tidak bersalah menderita?</vt:lpstr>
      <vt:lpstr>Bagaimana respon  yang tepat terhadap penderitaan orang benar?</vt:lpstr>
      <vt:lpstr> I. Situasi:Penderitaan kadang terjadi ketika kita tidak melakukan kesalahan apa pun (Ayub 1–2).</vt:lpstr>
      <vt:lpstr>II. Perdebatan: Kita bergumul dengan penderitaan orang benar sampai Allah menyuruh kita untuk tetap tenang dan sadar bahwa Allah tidak dapat dipahami (Ayub 3–41).</vt:lpstr>
      <vt:lpstr>III. Resolusi: Respon yang tepat adalah dengan tunduk kepada Allah  (Ayub 42).</vt:lpstr>
      <vt:lpstr>Slides on  Ayub 42</vt:lpstr>
      <vt:lpstr>Bagan</vt:lpstr>
      <vt:lpstr>Kontras antara Ayub 1 dan Ayub 42</vt:lpstr>
      <vt:lpstr>PowerPoint Presentation</vt:lpstr>
      <vt:lpstr>PowerPoint Presentation</vt:lpstr>
      <vt:lpstr>PowerPoint Presentation</vt:lpstr>
      <vt:lpstr>PowerPoint Presentation</vt:lpstr>
      <vt:lpstr>PowerPoint Presentation</vt:lpstr>
      <vt:lpstr>PowerPoint Presentation</vt:lpstr>
      <vt:lpstr>Jangan berusaha mengerti mengapa –  carilah tahu siapa Allah!</vt:lpstr>
      <vt:lpstr>Apakah Allah menjawab Ayub?</vt:lpstr>
      <vt:lpstr>Bagaimana respon  yang tepat terhadap penderitaan orang benar?</vt:lpstr>
      <vt:lpstr> I. Situasi:Penderitaan kadang terjadi ketika kita tidak melakukan kesalahan apa pun (Ayub 1–2).</vt:lpstr>
      <vt:lpstr>II. Perdebatan: Kita bergumul dengan penderitaan orang benar sampai Allah menyuruh kita untuk tetap tenang dan sadar bahwa Allah tidak dapat dipahami (Ayub 3–41).</vt:lpstr>
      <vt:lpstr>III. Resolusi: Respon yang tepat adalah dengan tunduk kepada Allah  (Ayub 42).</vt:lpstr>
      <vt:lpstr>Gagasan Utama Kitab Ayub</vt:lpstr>
      <vt:lpstr>Kata Kunci</vt:lpstr>
      <vt:lpstr>Pernyataan Ringkasan</vt:lpstr>
      <vt:lpstr>Application</vt:lpstr>
      <vt:lpstr>Jangan mencoba memaksa Tuhan untuk memberi tahu hal-hal yang  tidak akan Ia katakan.</vt:lpstr>
      <vt:lpstr>Mazmur 46:10</vt:lpstr>
      <vt:lpstr>Black</vt:lpstr>
      <vt:lpstr>Link khotbah PL di BibleStudyDownloads.org</vt:lpstr>
      <vt:lpstr>Argumen</vt:lpstr>
      <vt:lpstr>Sintese</vt:lpstr>
      <vt:lpstr>5 Respon terhadap Penderitaan</vt:lpstr>
      <vt:lpstr>5 Respon terhadap Penderitaan</vt:lpstr>
      <vt:lpstr>5 Respon terhadap Penderitaan</vt:lpstr>
      <vt:lpstr>Black</vt:lpstr>
      <vt:lpstr>Link survey PL di BibleStudyDownloads.org</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500</cp:revision>
  <dcterms:created xsi:type="dcterms:W3CDTF">2009-09-01T03:21:04Z</dcterms:created>
  <dcterms:modified xsi:type="dcterms:W3CDTF">2018-12-28T05:45:13Z</dcterms:modified>
</cp:coreProperties>
</file>