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audio1.bin" ContentType="audio/unknown"/>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1.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700" r:id="rId2"/>
    <p:sldMasterId id="2147483877" r:id="rId3"/>
    <p:sldMasterId id="2147483983" r:id="rId4"/>
    <p:sldMasterId id="2147483995" r:id="rId5"/>
    <p:sldMasterId id="2147484189" r:id="rId6"/>
    <p:sldMasterId id="2147484819" r:id="rId7"/>
    <p:sldMasterId id="2147484821" r:id="rId8"/>
  </p:sldMasterIdLst>
  <p:notesMasterIdLst>
    <p:notesMasterId r:id="rId94"/>
  </p:notesMasterIdLst>
  <p:sldIdLst>
    <p:sldId id="349" r:id="rId9"/>
    <p:sldId id="359" r:id="rId10"/>
    <p:sldId id="286" r:id="rId11"/>
    <p:sldId id="287" r:id="rId12"/>
    <p:sldId id="288" r:id="rId13"/>
    <p:sldId id="289" r:id="rId14"/>
    <p:sldId id="372" r:id="rId15"/>
    <p:sldId id="350" r:id="rId16"/>
    <p:sldId id="364" r:id="rId17"/>
    <p:sldId id="292" r:id="rId18"/>
    <p:sldId id="299" r:id="rId19"/>
    <p:sldId id="300" r:id="rId20"/>
    <p:sldId id="351" r:id="rId21"/>
    <p:sldId id="301" r:id="rId22"/>
    <p:sldId id="348" r:id="rId23"/>
    <p:sldId id="302" r:id="rId24"/>
    <p:sldId id="373" r:id="rId25"/>
    <p:sldId id="258" r:id="rId26"/>
    <p:sldId id="360" r:id="rId27"/>
    <p:sldId id="361" r:id="rId28"/>
    <p:sldId id="363" r:id="rId29"/>
    <p:sldId id="303" r:id="rId30"/>
    <p:sldId id="260" r:id="rId31"/>
    <p:sldId id="353" r:id="rId32"/>
    <p:sldId id="354" r:id="rId33"/>
    <p:sldId id="333" r:id="rId34"/>
    <p:sldId id="334" r:id="rId35"/>
    <p:sldId id="335" r:id="rId36"/>
    <p:sldId id="365" r:id="rId37"/>
    <p:sldId id="336" r:id="rId38"/>
    <p:sldId id="337" r:id="rId39"/>
    <p:sldId id="338" r:id="rId40"/>
    <p:sldId id="339" r:id="rId41"/>
    <p:sldId id="340" r:id="rId42"/>
    <p:sldId id="341" r:id="rId43"/>
    <p:sldId id="342" r:id="rId44"/>
    <p:sldId id="343" r:id="rId45"/>
    <p:sldId id="344" r:id="rId46"/>
    <p:sldId id="345" r:id="rId47"/>
    <p:sldId id="304" r:id="rId48"/>
    <p:sldId id="285" r:id="rId49"/>
    <p:sldId id="374" r:id="rId50"/>
    <p:sldId id="375" r:id="rId51"/>
    <p:sldId id="305" r:id="rId52"/>
    <p:sldId id="376" r:id="rId53"/>
    <p:sldId id="357" r:id="rId54"/>
    <p:sldId id="306" r:id="rId55"/>
    <p:sldId id="307" r:id="rId56"/>
    <p:sldId id="308" r:id="rId57"/>
    <p:sldId id="309" r:id="rId58"/>
    <p:sldId id="366" r:id="rId59"/>
    <p:sldId id="310" r:id="rId60"/>
    <p:sldId id="311" r:id="rId61"/>
    <p:sldId id="312" r:id="rId62"/>
    <p:sldId id="356" r:id="rId63"/>
    <p:sldId id="367" r:id="rId64"/>
    <p:sldId id="313" r:id="rId65"/>
    <p:sldId id="314" r:id="rId66"/>
    <p:sldId id="315" r:id="rId67"/>
    <p:sldId id="317" r:id="rId68"/>
    <p:sldId id="355" r:id="rId69"/>
    <p:sldId id="346" r:id="rId70"/>
    <p:sldId id="319" r:id="rId71"/>
    <p:sldId id="321" r:id="rId72"/>
    <p:sldId id="322" r:id="rId73"/>
    <p:sldId id="323" r:id="rId74"/>
    <p:sldId id="324" r:id="rId75"/>
    <p:sldId id="325" r:id="rId76"/>
    <p:sldId id="326" r:id="rId77"/>
    <p:sldId id="328" r:id="rId78"/>
    <p:sldId id="329" r:id="rId79"/>
    <p:sldId id="330" r:id="rId80"/>
    <p:sldId id="371" r:id="rId81"/>
    <p:sldId id="276" r:id="rId82"/>
    <p:sldId id="277" r:id="rId83"/>
    <p:sldId id="278" r:id="rId84"/>
    <p:sldId id="279" r:id="rId85"/>
    <p:sldId id="257" r:id="rId86"/>
    <p:sldId id="280" r:id="rId87"/>
    <p:sldId id="281" r:id="rId88"/>
    <p:sldId id="370" r:id="rId89"/>
    <p:sldId id="263" r:id="rId90"/>
    <p:sldId id="358" r:id="rId91"/>
    <p:sldId id="368" r:id="rId92"/>
    <p:sldId id="377" r:id="rId93"/>
  </p:sldIdLst>
  <p:sldSz cx="9144000" cy="6858000" type="screen4x3"/>
  <p:notesSz cx="6858000" cy="9144000"/>
  <p:defaultTextStyle>
    <a:defPPr>
      <a:defRPr lang="en-US"/>
    </a:defPPr>
    <a:lvl1pPr algn="l" rtl="0" fontAlgn="base">
      <a:spcBef>
        <a:spcPct val="0"/>
      </a:spcBef>
      <a:spcAft>
        <a:spcPct val="0"/>
      </a:spcAft>
      <a:defRPr sz="2400" b="1" kern="1200">
        <a:solidFill>
          <a:srgbClr val="000000"/>
        </a:solidFill>
        <a:latin typeface="Arial Narrow" charset="0"/>
        <a:ea typeface="ＭＳ Ｐゴシック" charset="0"/>
        <a:cs typeface="ＭＳ Ｐゴシック" charset="0"/>
      </a:defRPr>
    </a:lvl1pPr>
    <a:lvl2pPr marL="457200" algn="l" rtl="0" fontAlgn="base">
      <a:spcBef>
        <a:spcPct val="0"/>
      </a:spcBef>
      <a:spcAft>
        <a:spcPct val="0"/>
      </a:spcAft>
      <a:defRPr sz="2400" b="1" kern="1200">
        <a:solidFill>
          <a:srgbClr val="000000"/>
        </a:solidFill>
        <a:latin typeface="Arial Narrow" charset="0"/>
        <a:ea typeface="ＭＳ Ｐゴシック" charset="0"/>
        <a:cs typeface="ＭＳ Ｐゴシック" charset="0"/>
      </a:defRPr>
    </a:lvl2pPr>
    <a:lvl3pPr marL="914400" algn="l" rtl="0" fontAlgn="base">
      <a:spcBef>
        <a:spcPct val="0"/>
      </a:spcBef>
      <a:spcAft>
        <a:spcPct val="0"/>
      </a:spcAft>
      <a:defRPr sz="2400" b="1" kern="1200">
        <a:solidFill>
          <a:srgbClr val="000000"/>
        </a:solidFill>
        <a:latin typeface="Arial Narrow" charset="0"/>
        <a:ea typeface="ＭＳ Ｐゴシック" charset="0"/>
        <a:cs typeface="ＭＳ Ｐゴシック" charset="0"/>
      </a:defRPr>
    </a:lvl3pPr>
    <a:lvl4pPr marL="1371600" algn="l" rtl="0" fontAlgn="base">
      <a:spcBef>
        <a:spcPct val="0"/>
      </a:spcBef>
      <a:spcAft>
        <a:spcPct val="0"/>
      </a:spcAft>
      <a:defRPr sz="2400" b="1" kern="1200">
        <a:solidFill>
          <a:srgbClr val="000000"/>
        </a:solidFill>
        <a:latin typeface="Arial Narrow" charset="0"/>
        <a:ea typeface="ＭＳ Ｐゴシック" charset="0"/>
        <a:cs typeface="ＭＳ Ｐゴシック" charset="0"/>
      </a:defRPr>
    </a:lvl4pPr>
    <a:lvl5pPr marL="1828800" algn="l" rtl="0" fontAlgn="base">
      <a:spcBef>
        <a:spcPct val="0"/>
      </a:spcBef>
      <a:spcAft>
        <a:spcPct val="0"/>
      </a:spcAft>
      <a:defRPr sz="2400" b="1" kern="1200">
        <a:solidFill>
          <a:srgbClr val="000000"/>
        </a:solidFill>
        <a:latin typeface="Arial Narrow" charset="0"/>
        <a:ea typeface="ＭＳ Ｐゴシック" charset="0"/>
        <a:cs typeface="ＭＳ Ｐゴシック" charset="0"/>
      </a:defRPr>
    </a:lvl5pPr>
    <a:lvl6pPr marL="2286000" algn="l" defTabSz="457200" rtl="0" eaLnBrk="1" latinLnBrk="0" hangingPunct="1">
      <a:defRPr sz="2400" b="1" kern="1200">
        <a:solidFill>
          <a:srgbClr val="000000"/>
        </a:solidFill>
        <a:latin typeface="Arial Narrow" charset="0"/>
        <a:ea typeface="ＭＳ Ｐゴシック" charset="0"/>
        <a:cs typeface="ＭＳ Ｐゴシック" charset="0"/>
      </a:defRPr>
    </a:lvl6pPr>
    <a:lvl7pPr marL="2743200" algn="l" defTabSz="457200" rtl="0" eaLnBrk="1" latinLnBrk="0" hangingPunct="1">
      <a:defRPr sz="2400" b="1" kern="1200">
        <a:solidFill>
          <a:srgbClr val="000000"/>
        </a:solidFill>
        <a:latin typeface="Arial Narrow" charset="0"/>
        <a:ea typeface="ＭＳ Ｐゴシック" charset="0"/>
        <a:cs typeface="ＭＳ Ｐゴシック" charset="0"/>
      </a:defRPr>
    </a:lvl7pPr>
    <a:lvl8pPr marL="3200400" algn="l" defTabSz="457200" rtl="0" eaLnBrk="1" latinLnBrk="0" hangingPunct="1">
      <a:defRPr sz="2400" b="1" kern="1200">
        <a:solidFill>
          <a:srgbClr val="000000"/>
        </a:solidFill>
        <a:latin typeface="Arial Narrow" charset="0"/>
        <a:ea typeface="ＭＳ Ｐゴシック" charset="0"/>
        <a:cs typeface="ＭＳ Ｐゴシック" charset="0"/>
      </a:defRPr>
    </a:lvl8pPr>
    <a:lvl9pPr marL="3657600" algn="l" defTabSz="457200" rtl="0" eaLnBrk="1" latinLnBrk="0" hangingPunct="1">
      <a:defRPr sz="2400" b="1" kern="1200">
        <a:solidFill>
          <a:srgbClr val="000000"/>
        </a:solidFill>
        <a:latin typeface="Arial Narrow"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8080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36" autoAdjust="0"/>
    <p:restoredTop sz="95082" autoAdjust="0"/>
  </p:normalViewPr>
  <p:slideViewPr>
    <p:cSldViewPr>
      <p:cViewPr varScale="1">
        <p:scale>
          <a:sx n="118" d="100"/>
          <a:sy n="118" d="100"/>
        </p:scale>
        <p:origin x="-1248" y="-112"/>
      </p:cViewPr>
      <p:guideLst>
        <p:guide orient="horz" pos="2160"/>
        <p:guide pos="2880"/>
      </p:guideLst>
    </p:cSldViewPr>
  </p:slideViewPr>
  <p:outlineViewPr>
    <p:cViewPr>
      <p:scale>
        <a:sx n="33" d="100"/>
        <a:sy n="33" d="100"/>
      </p:scale>
      <p:origin x="0" y="5848"/>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102" d="100"/>
        <a:sy n="102"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slide" Target="slides/slide68.xml"/><Relationship Id="rId77" Type="http://schemas.openxmlformats.org/officeDocument/2006/relationships/slide" Target="slides/slide69.xml"/><Relationship Id="rId78" Type="http://schemas.openxmlformats.org/officeDocument/2006/relationships/slide" Target="slides/slide70.xml"/><Relationship Id="rId79" Type="http://schemas.openxmlformats.org/officeDocument/2006/relationships/slide" Target="slides/slide71.xml"/><Relationship Id="rId90" Type="http://schemas.openxmlformats.org/officeDocument/2006/relationships/slide" Target="slides/slide82.xml"/><Relationship Id="rId91" Type="http://schemas.openxmlformats.org/officeDocument/2006/relationships/slide" Target="slides/slide83.xml"/><Relationship Id="rId92" Type="http://schemas.openxmlformats.org/officeDocument/2006/relationships/slide" Target="slides/slide84.xml"/><Relationship Id="rId93" Type="http://schemas.openxmlformats.org/officeDocument/2006/relationships/slide" Target="slides/slide85.xml"/><Relationship Id="rId94" Type="http://schemas.openxmlformats.org/officeDocument/2006/relationships/notesMaster" Target="notesMasters/notesMaster1.xml"/><Relationship Id="rId95" Type="http://schemas.openxmlformats.org/officeDocument/2006/relationships/printerSettings" Target="printerSettings/printerSettings1.bin"/><Relationship Id="rId96" Type="http://schemas.openxmlformats.org/officeDocument/2006/relationships/presProps" Target="presProps.xml"/><Relationship Id="rId97" Type="http://schemas.openxmlformats.org/officeDocument/2006/relationships/viewProps" Target="viewProps.xml"/><Relationship Id="rId98" Type="http://schemas.openxmlformats.org/officeDocument/2006/relationships/theme" Target="theme/theme1.xml"/><Relationship Id="rId99" Type="http://schemas.openxmlformats.org/officeDocument/2006/relationships/tableStyles" Target="tableStyles.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80" Type="http://schemas.openxmlformats.org/officeDocument/2006/relationships/slide" Target="slides/slide72.xml"/><Relationship Id="rId81" Type="http://schemas.openxmlformats.org/officeDocument/2006/relationships/slide" Target="slides/slide73.xml"/><Relationship Id="rId82" Type="http://schemas.openxmlformats.org/officeDocument/2006/relationships/slide" Target="slides/slide74.xml"/><Relationship Id="rId83" Type="http://schemas.openxmlformats.org/officeDocument/2006/relationships/slide" Target="slides/slide75.xml"/><Relationship Id="rId84" Type="http://schemas.openxmlformats.org/officeDocument/2006/relationships/slide" Target="slides/slide76.xml"/><Relationship Id="rId85" Type="http://schemas.openxmlformats.org/officeDocument/2006/relationships/slide" Target="slides/slide77.xml"/><Relationship Id="rId86" Type="http://schemas.openxmlformats.org/officeDocument/2006/relationships/slide" Target="slides/slide78.xml"/><Relationship Id="rId87" Type="http://schemas.openxmlformats.org/officeDocument/2006/relationships/slide" Target="slides/slide79.xml"/><Relationship Id="rId88" Type="http://schemas.openxmlformats.org/officeDocument/2006/relationships/slide" Target="slides/slide80.xml"/><Relationship Id="rId89" Type="http://schemas.openxmlformats.org/officeDocument/2006/relationships/slide" Target="slides/slide81.xml"/></Relationships>
</file>

<file path=ppt/_rels/viewProps.xml.rels><?xml version="1.0" encoding="UTF-8" standalone="yes"?>
<Relationships xmlns="http://schemas.openxmlformats.org/package/2006/relationships"><Relationship Id="rId3" Type="http://schemas.openxmlformats.org/officeDocument/2006/relationships/slide" Target="slides/slide31.xml"/><Relationship Id="rId4" Type="http://schemas.openxmlformats.org/officeDocument/2006/relationships/slide" Target="slides/slide32.xml"/><Relationship Id="rId5" Type="http://schemas.openxmlformats.org/officeDocument/2006/relationships/slide" Target="slides/slide33.xml"/><Relationship Id="rId1" Type="http://schemas.openxmlformats.org/officeDocument/2006/relationships/slide" Target="slides/slide29.xml"/><Relationship Id="rId2"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Narrow" pitchFamily="-111" charset="0"/>
                <a:ea typeface="Times New Roman" pitchFamily="-111" charset="0"/>
                <a:cs typeface="Times New Roman" pitchFamily="-111" charset="0"/>
              </a:defRPr>
            </a:lvl1pPr>
          </a:lstStyle>
          <a:p>
            <a:pPr>
              <a:defRPr/>
            </a:pPr>
            <a:endParaRPr lang="en-US"/>
          </a:p>
        </p:txBody>
      </p:sp>
      <p:sp>
        <p:nvSpPr>
          <p:cNvPr id="1064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Narrow" pitchFamily="-111" charset="0"/>
                <a:ea typeface="Times New Roman" pitchFamily="-111" charset="0"/>
                <a:cs typeface="Times New Roman" pitchFamily="-111" charset="0"/>
              </a:defRPr>
            </a:lvl1pPr>
          </a:lstStyle>
          <a:p>
            <a:pPr>
              <a:defRPr/>
            </a:pPr>
            <a:endParaRPr lang="en-US"/>
          </a:p>
        </p:txBody>
      </p:sp>
      <p:sp>
        <p:nvSpPr>
          <p:cNvPr id="768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65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65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Narrow" pitchFamily="-111" charset="0"/>
                <a:ea typeface="Times New Roman" pitchFamily="-111" charset="0"/>
                <a:cs typeface="Times New Roman" pitchFamily="-111" charset="0"/>
              </a:defRPr>
            </a:lvl1pPr>
          </a:lstStyle>
          <a:p>
            <a:pPr>
              <a:defRPr/>
            </a:pPr>
            <a:endParaRPr lang="en-US"/>
          </a:p>
        </p:txBody>
      </p:sp>
      <p:sp>
        <p:nvSpPr>
          <p:cNvPr id="1065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Times New Roman" charset="0"/>
              </a:defRPr>
            </a:lvl1pPr>
          </a:lstStyle>
          <a:p>
            <a:pPr>
              <a:defRPr/>
            </a:pPr>
            <a:fld id="{F023ED6C-9531-BE4F-B4E5-0ED5020EB672}" type="slidenum">
              <a:rPr lang="en-US"/>
              <a:pPr>
                <a:defRPr/>
              </a:pPr>
              <a:t>‹#›</a:t>
            </a:fld>
            <a:endParaRPr lang="en-US"/>
          </a:p>
        </p:txBody>
      </p:sp>
    </p:spTree>
    <p:extLst>
      <p:ext uri="{BB962C8B-B14F-4D97-AF65-F5344CB8AC3E}">
        <p14:creationId xmlns:p14="http://schemas.microsoft.com/office/powerpoint/2010/main" val="16969287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33858C3-BD13-D541-A43D-D0298E923B4F}" type="slidenum">
              <a:rPr lang="en-US" sz="1200"/>
              <a:pPr eaLnBrk="1" hangingPunct="1"/>
              <a:t>1</a:t>
            </a:fld>
            <a:endParaRPr 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67E4C87-C2A7-F741-9F65-379C450B1BC8}" type="slidenum">
              <a:rPr lang="en-US" sz="1200"/>
              <a:pPr eaLnBrk="1" hangingPunct="1"/>
              <a:t>11</a:t>
            </a:fld>
            <a:endParaRPr lang="en-US" sz="120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2142C6A-FE3D-9B4F-B46A-2AF3CAF1CA88}" type="slidenum">
              <a:rPr lang="en-US" sz="1200"/>
              <a:pPr eaLnBrk="1" hangingPunct="1"/>
              <a:t>12</a:t>
            </a:fld>
            <a:endParaRPr lang="en-US" sz="120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BE744B3-EF14-BD49-B1EF-2087DD5781FE}" type="slidenum">
              <a:rPr lang="en-US" sz="1200"/>
              <a:pPr eaLnBrk="1" hangingPunct="1"/>
              <a:t>13</a:t>
            </a:fld>
            <a:endParaRPr lang="en-US" sz="120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C381C5C-F233-7240-A213-793152A9AE92}" type="slidenum">
              <a:rPr lang="en-US" sz="1200"/>
              <a:pPr eaLnBrk="1" hangingPunct="1"/>
              <a:t>14</a:t>
            </a:fld>
            <a:endParaRPr lang="en-US" sz="120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70DD94F-776E-3842-B443-EFD0FCDC1000}" type="slidenum">
              <a:rPr lang="en-US" sz="1200"/>
              <a:pPr eaLnBrk="1" hangingPunct="1"/>
              <a:t>15</a:t>
            </a:fld>
            <a:endParaRPr lang="en-US" sz="120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0DE667A-7EB0-EC48-8289-059E97F95C4C}" type="slidenum">
              <a:rPr lang="en-US" sz="1200"/>
              <a:pPr eaLnBrk="1" hangingPunct="1"/>
              <a:t>16</a:t>
            </a:fld>
            <a:endParaRPr lang="en-US" sz="12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05CB773A-F3D3-2A4E-AC45-801226053B6A}" type="slidenum">
              <a:rPr lang="en-US" sz="1200"/>
              <a:pPr eaLnBrk="1" hangingPunct="1"/>
              <a:t>17</a:t>
            </a:fld>
            <a:endParaRPr lang="en-US" sz="120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9BDA2DB-3B07-FD46-9F9F-D199E073EAA6}" type="slidenum">
              <a:rPr lang="en-US" sz="1200"/>
              <a:pPr eaLnBrk="1" hangingPunct="1"/>
              <a:t>18</a:t>
            </a:fld>
            <a:endParaRPr lang="en-US" sz="120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A3BD204-EC55-F74F-920C-DB32439682A5}" type="slidenum">
              <a:rPr lang="en-US" sz="1200"/>
              <a:pPr eaLnBrk="1" hangingPunct="1"/>
              <a:t>19</a:t>
            </a:fld>
            <a:endParaRPr lang="en-US"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EA65FE2-B9CD-0F4E-934B-B91204E0CCD0}" type="slidenum">
              <a:rPr lang="en-US" sz="1200"/>
              <a:pPr eaLnBrk="1" hangingPunct="1"/>
              <a:t>20</a:t>
            </a:fld>
            <a:endParaRPr lang="en-US" sz="120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65DEAEF-E9ED-FD46-8A4A-858442BE6427}" type="slidenum">
              <a:rPr lang="en-US" sz="1200"/>
              <a:pPr eaLnBrk="1" hangingPunct="1"/>
              <a:t>3</a:t>
            </a:fld>
            <a:endParaRPr lang="en-US" sz="120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932337A-1A37-2948-9E58-3DDC872EA1C7}" type="slidenum">
              <a:rPr lang="en-US" sz="1200"/>
              <a:pPr eaLnBrk="1" hangingPunct="1"/>
              <a:t>21</a:t>
            </a:fld>
            <a:endParaRPr lang="en-US" sz="120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EE17670F-8CD0-DA4D-BF0F-521B6607F8C6}" type="slidenum">
              <a:rPr lang="en-US" sz="1200"/>
              <a:pPr eaLnBrk="1" hangingPunct="1"/>
              <a:t>22</a:t>
            </a:fld>
            <a:endParaRPr lang="en-US" sz="120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F964FF3-8045-1946-BCAB-EE86919BEBBE}" type="slidenum">
              <a:rPr lang="en-US" sz="1200"/>
              <a:pPr eaLnBrk="1" hangingPunct="1"/>
              <a:t>23</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B5C0B21-BD5C-D249-9BD0-F9DEBCE65238}" type="slidenum">
              <a:rPr lang="en-US" sz="1200"/>
              <a:pPr eaLnBrk="1" hangingPunct="1"/>
              <a:t>24</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25</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6383681E-20DE-FF42-9562-21CA5AD37A96}" type="slidenum">
              <a:rPr lang="en-US" sz="1200"/>
              <a:pPr eaLnBrk="1" hangingPunct="1"/>
              <a:t>26</a:t>
            </a:fld>
            <a:endParaRPr lang="en-US" sz="1200"/>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5F60B531-9546-6C43-8F99-041DED322292}" type="slidenum">
              <a:rPr lang="en-US" sz="1200"/>
              <a:pPr eaLnBrk="1" hangingPunct="1"/>
              <a:t>27</a:t>
            </a:fld>
            <a:endParaRPr lang="en-US"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476230A6-B72F-6641-A642-09935CF1304A}" type="slidenum">
              <a:rPr lang="en-US" sz="1200"/>
              <a:pPr eaLnBrk="1" hangingPunct="1"/>
              <a:t>28</a:t>
            </a:fld>
            <a:endParaRPr lang="en-US" sz="120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0862C89-F5FE-0A4C-BEB3-0CD16B26D9C6}" type="slidenum">
              <a:rPr lang="en-US" sz="1200"/>
              <a:pPr eaLnBrk="1" hangingPunct="1"/>
              <a:t>29</a:t>
            </a:fld>
            <a:endParaRPr lang="en-US" sz="120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BE105959-6422-994A-9DAA-5D042632AE61}" type="slidenum">
              <a:rPr lang="en-US" sz="1200"/>
              <a:pPr eaLnBrk="1" hangingPunct="1"/>
              <a:t>30</a:t>
            </a:fld>
            <a:endParaRPr lang="en-US" sz="1200"/>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32FE64C-15B7-0648-B8CF-3550A1DBF155}" type="slidenum">
              <a:rPr lang="en-US" sz="1200"/>
              <a:pPr eaLnBrk="1" hangingPunct="1"/>
              <a:t>4</a:t>
            </a:fld>
            <a:endParaRPr lang="en-US" sz="120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61433AC1-A12B-8A42-A9A0-545EA1FCCD74}" type="slidenum">
              <a:rPr lang="en-US" sz="1200"/>
              <a:pPr eaLnBrk="1" hangingPunct="1"/>
              <a:t>31</a:t>
            </a:fld>
            <a:endParaRPr lang="en-US" sz="1200"/>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070DD3-27A6-3549-96F4-A210A2CCBE26}" type="slidenum">
              <a:rPr lang="en-US" sz="1200"/>
              <a:pPr eaLnBrk="1" hangingPunct="1"/>
              <a:t>32</a:t>
            </a:fld>
            <a:endParaRPr lang="en-US" sz="1200"/>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0A24A21-96A3-AA40-9C89-875242A7F943}" type="slidenum">
              <a:rPr lang="en-US" sz="1200"/>
              <a:pPr eaLnBrk="1" hangingPunct="1"/>
              <a:t>33</a:t>
            </a:fld>
            <a:endParaRPr lang="en-US" sz="1200"/>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6CF96FD-A896-1948-A540-81EAC629DB00}" type="slidenum">
              <a:rPr lang="en-US" sz="1200"/>
              <a:pPr eaLnBrk="1" hangingPunct="1"/>
              <a:t>34</a:t>
            </a:fld>
            <a:endParaRPr lang="en-US" sz="1200"/>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7E080B3E-1BE5-7945-848A-F44A1F2C6195}" type="slidenum">
              <a:rPr lang="en-US" sz="1200"/>
              <a:pPr eaLnBrk="1" hangingPunct="1"/>
              <a:t>35</a:t>
            </a:fld>
            <a:endParaRPr lang="en-US" sz="1200"/>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5C2EBDD9-4F2E-7C4E-A9AB-33278B35499F}" type="slidenum">
              <a:rPr lang="en-US" sz="1200"/>
              <a:pPr eaLnBrk="1" hangingPunct="1"/>
              <a:t>36</a:t>
            </a:fld>
            <a:endParaRPr lang="en-US" sz="1200"/>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4B770BF-54AF-3E41-954C-102848790DDF}" type="slidenum">
              <a:rPr lang="en-US" sz="1200"/>
              <a:pPr eaLnBrk="1" hangingPunct="1"/>
              <a:t>37</a:t>
            </a:fld>
            <a:endParaRPr lang="en-US" sz="1200"/>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7434939B-DAC0-EC4C-83C4-289F2E74525C}" type="slidenum">
              <a:rPr lang="en-US" sz="1200"/>
              <a:pPr eaLnBrk="1" hangingPunct="1"/>
              <a:t>38</a:t>
            </a:fld>
            <a:endParaRPr lang="en-US" sz="120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AB54B08B-3E43-FF4A-AEBD-C677823B565E}" type="slidenum">
              <a:rPr lang="en-US" sz="1200"/>
              <a:pPr eaLnBrk="1" hangingPunct="1"/>
              <a:t>39</a:t>
            </a:fld>
            <a:endParaRPr 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0E3E75C6-4CE1-454D-95A3-F754A83ABD86}" type="slidenum">
              <a:rPr lang="en-US" sz="1200"/>
              <a:pPr eaLnBrk="1" hangingPunct="1"/>
              <a:t>40</a:t>
            </a:fld>
            <a:endParaRPr lang="en-US" sz="1200"/>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56667B1-CFC3-3545-9F7A-AA04E76BBB05}" type="slidenum">
              <a:rPr lang="en-US" sz="1200"/>
              <a:pPr eaLnBrk="1" hangingPunct="1"/>
              <a:t>5</a:t>
            </a:fld>
            <a:endParaRPr lang="en-US" sz="120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05CB773A-F3D3-2A4E-AC45-801226053B6A}" type="slidenum">
              <a:rPr lang="en-US" sz="1200"/>
              <a:pPr eaLnBrk="1" hangingPunct="1"/>
              <a:t>41</a:t>
            </a:fld>
            <a:endParaRPr lang="en-US" sz="120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42</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43</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B64729C-DB76-4641-879B-B1B317487D49}" type="slidenum">
              <a:rPr lang="en-US" sz="1200"/>
              <a:pPr eaLnBrk="1" hangingPunct="1"/>
              <a:t>44</a:t>
            </a:fld>
            <a:endParaRPr lang="en-US" sz="1200"/>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FE22D9E-FA12-9C4E-BFBD-6A469F7F0C7A}" type="slidenum">
              <a:rPr lang="en-US" sz="1200"/>
              <a:pPr eaLnBrk="1" hangingPunct="1"/>
              <a:t>47</a:t>
            </a:fld>
            <a:endParaRPr lang="en-US" sz="120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DB1DD8F-916A-5945-B206-3CEA4A37AF3E}" type="slidenum">
              <a:rPr lang="en-US" sz="1200"/>
              <a:pPr eaLnBrk="1" hangingPunct="1"/>
              <a:t>48</a:t>
            </a:fld>
            <a:endParaRPr lang="en-US" sz="1200"/>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537348A-0CC1-5049-8277-C98B845C7DFB}" type="slidenum">
              <a:rPr lang="en-US" sz="1200"/>
              <a:pPr eaLnBrk="1" hangingPunct="1"/>
              <a:t>49</a:t>
            </a:fld>
            <a:endParaRPr lang="en-US" sz="120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B7BF8A9C-52A3-4C40-97A6-A0FEB9E086AA}" type="slidenum">
              <a:rPr lang="en-US" sz="1200"/>
              <a:pPr eaLnBrk="1" hangingPunct="1"/>
              <a:t>50</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6028F5B-962F-F64A-B5D2-FD66F8EC7E20}" type="slidenum">
              <a:rPr lang="en-US" sz="1200"/>
              <a:pPr eaLnBrk="1" hangingPunct="1"/>
              <a:t>52</a:t>
            </a:fld>
            <a:endParaRPr lang="en-US" sz="1200"/>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EDFB6CE-43F3-F147-97DA-D610D6CA01B5}" type="slidenum">
              <a:rPr lang="en-US" sz="1200"/>
              <a:pPr eaLnBrk="1" hangingPunct="1"/>
              <a:t>53</a:t>
            </a:fld>
            <a:endParaRPr lang="en-US" sz="120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566D45A-5C9D-E74F-B0B8-B141D5286D51}" type="slidenum">
              <a:rPr lang="en-US" sz="1200"/>
              <a:pPr eaLnBrk="1" hangingPunct="1"/>
              <a:t>6</a:t>
            </a:fld>
            <a:endParaRPr lang="en-US" sz="120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E971EE3-B464-6046-863A-53B2A9A42777}" type="slidenum">
              <a:rPr lang="en-US" sz="1200"/>
              <a:pPr eaLnBrk="1" hangingPunct="1"/>
              <a:t>54</a:t>
            </a:fld>
            <a:endParaRPr lang="en-US" sz="120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3F9AA70-3C72-8840-A92C-F79B129E11FD}" type="slidenum">
              <a:rPr lang="en-US" sz="1200">
                <a:latin typeface="Times New Roman" charset="0"/>
              </a:rPr>
              <a:pPr eaLnBrk="1" hangingPunct="1"/>
              <a:t>56</a:t>
            </a:fld>
            <a:endParaRPr lang="en-US" sz="1200">
              <a:latin typeface="Times New Roman"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Geneva"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EE2DE2A-F1EE-604E-89FC-ED427A661DBA}" type="slidenum">
              <a:rPr lang="en-US" sz="1200"/>
              <a:pPr eaLnBrk="1" hangingPunct="1"/>
              <a:t>57</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7FD709F-1186-714C-97BE-BE44FBEAFEA2}" type="slidenum">
              <a:rPr lang="en-US" sz="1200"/>
              <a:pPr eaLnBrk="1" hangingPunct="1"/>
              <a:t>58</a:t>
            </a:fld>
            <a:endParaRPr lang="en-US" sz="120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28C0D04-A133-5F4E-8335-BE81803F99A1}" type="slidenum">
              <a:rPr lang="en-US" sz="1200"/>
              <a:pPr eaLnBrk="1" hangingPunct="1"/>
              <a:t>59</a:t>
            </a:fld>
            <a:endParaRPr lang="en-US" sz="120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8FFD864-B9A8-1243-AF5A-36702055DC19}" type="slidenum">
              <a:rPr lang="en-US" sz="1200"/>
              <a:pPr eaLnBrk="1" hangingPunct="1"/>
              <a:t>60</a:t>
            </a:fld>
            <a:endParaRPr lang="en-US" sz="120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59E2912C-9D13-DB43-920A-87F0D4B2033D}" type="slidenum">
              <a:rPr lang="en-US" sz="1200"/>
              <a:pPr eaLnBrk="1" hangingPunct="1"/>
              <a:t>62</a:t>
            </a:fld>
            <a:endParaRPr lang="en-US" sz="1200"/>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AD6703A2-26D3-3741-9EBC-010C0352E401}" type="slidenum">
              <a:rPr lang="en-US" sz="1200"/>
              <a:pPr eaLnBrk="1" hangingPunct="1"/>
              <a:t>63</a:t>
            </a:fld>
            <a:endParaRPr lang="en-US" sz="1200"/>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931EAE0-DA3B-2143-9576-E822945D3B5C}" type="slidenum">
              <a:rPr lang="en-US" sz="1200"/>
              <a:pPr eaLnBrk="1" hangingPunct="1"/>
              <a:t>64</a:t>
            </a:fld>
            <a:endParaRPr lang="en-US" sz="1200"/>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60C521F4-7415-044C-8F43-0112F223F7A4}" type="slidenum">
              <a:rPr lang="en-US" sz="1200"/>
              <a:pPr eaLnBrk="1" hangingPunct="1"/>
              <a:t>65</a:t>
            </a:fld>
            <a:endParaRPr lang="en-US" sz="1200"/>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8F1465-08B0-3D46-9A7F-04034052C095}" type="slidenum">
              <a:rPr lang="en-US" sz="1200">
                <a:solidFill>
                  <a:srgbClr val="000000"/>
                </a:solidFill>
              </a:rPr>
              <a:pPr eaLnBrk="1" hangingPunct="1"/>
              <a:t>7</a:t>
            </a:fld>
            <a:endParaRPr lang="en-US" sz="1200">
              <a:solidFill>
                <a:srgbClr val="000000"/>
              </a:solidFill>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D463F34-8AB5-9E42-8C1A-912704556DC5}" type="slidenum">
              <a:rPr lang="en-US" sz="1200"/>
              <a:pPr eaLnBrk="1" hangingPunct="1"/>
              <a:t>66</a:t>
            </a:fld>
            <a:endParaRPr lang="en-US" sz="1200"/>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E412F8FA-5546-8343-A359-ACA47479186B}" type="slidenum">
              <a:rPr lang="en-US" sz="1200"/>
              <a:pPr eaLnBrk="1" hangingPunct="1"/>
              <a:t>67</a:t>
            </a:fld>
            <a:endParaRPr lang="en-US" sz="1200"/>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D8CDCFC-281B-B743-87FC-649AC0D63626}" type="slidenum">
              <a:rPr lang="en-US" sz="1200"/>
              <a:pPr eaLnBrk="1" hangingPunct="1"/>
              <a:t>68</a:t>
            </a:fld>
            <a:endParaRPr lang="en-US" sz="1200"/>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380FCD4-3008-5A45-8EAA-A98948D7A9AC}" type="slidenum">
              <a:rPr lang="en-US" sz="1200"/>
              <a:pPr eaLnBrk="1" hangingPunct="1"/>
              <a:t>69</a:t>
            </a:fld>
            <a:endParaRPr lang="en-US" sz="1200"/>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EB57D7CE-52B5-5B47-A358-237DFE1EDC24}" type="slidenum">
              <a:rPr lang="en-US" sz="1200"/>
              <a:pPr eaLnBrk="1" hangingPunct="1"/>
              <a:t>70</a:t>
            </a:fld>
            <a:endParaRPr lang="en-US" sz="1200"/>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B8D397EC-4DEF-4148-BA6B-E630E362601A}" type="slidenum">
              <a:rPr lang="en-US" sz="1200"/>
              <a:pPr eaLnBrk="1" hangingPunct="1"/>
              <a:t>71</a:t>
            </a:fld>
            <a:endParaRPr lang="en-US" sz="120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0F2DE11A-424E-7C4E-A4A8-FF9F9E28B2D3}" type="slidenum">
              <a:rPr lang="en-US" sz="1200"/>
              <a:pPr eaLnBrk="1" hangingPunct="1"/>
              <a:t>72</a:t>
            </a:fld>
            <a:endParaRPr lang="en-US" sz="1200"/>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EF564139-C3B0-CE4E-AC4D-E6018E414C7D}" type="slidenum">
              <a:rPr lang="en-US" sz="1200"/>
              <a:pPr eaLnBrk="1" hangingPunct="1"/>
              <a:t>73</a:t>
            </a:fld>
            <a:endParaRPr lang="en-US" sz="1200"/>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9DF2916-8AE6-FC49-9126-D39558D868C1}" type="slidenum">
              <a:rPr lang="en-US" sz="1200"/>
              <a:pPr eaLnBrk="1" hangingPunct="1"/>
              <a:t>74</a:t>
            </a:fld>
            <a:endParaRPr lang="en-US" sz="1200"/>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C807351-227B-8540-80B7-971F4297EDF7}" type="slidenum">
              <a:rPr lang="en-US" sz="1200"/>
              <a:pPr eaLnBrk="1" hangingPunct="1"/>
              <a:t>75</a:t>
            </a:fld>
            <a:endParaRPr lang="en-US" sz="120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54EEAFB-20C5-7148-B985-5BFE4DFA99BF}" type="slidenum">
              <a:rPr lang="en-US" sz="1200"/>
              <a:pPr eaLnBrk="1" hangingPunct="1"/>
              <a:t>8</a:t>
            </a:fld>
            <a:endParaRPr lang="en-US" sz="120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E3CB7E8-C6C4-594B-AC43-89342CFED0DB}" type="slidenum">
              <a:rPr lang="en-US" sz="1200"/>
              <a:pPr eaLnBrk="1" hangingPunct="1"/>
              <a:t>76</a:t>
            </a:fld>
            <a:endParaRPr lang="en-US" sz="1200"/>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0BFFE2C-DD9A-F34B-9FBD-E8269AF65747}" type="slidenum">
              <a:rPr lang="en-US" sz="1200"/>
              <a:pPr eaLnBrk="1" hangingPunct="1"/>
              <a:t>77</a:t>
            </a:fld>
            <a:endParaRPr lang="en-US" sz="1200"/>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EDEAFA88-1E47-094E-8455-8C7099B52D0D}" type="slidenum">
              <a:rPr lang="en-US" sz="1200"/>
              <a:pPr eaLnBrk="1" hangingPunct="1"/>
              <a:t>78</a:t>
            </a:fld>
            <a:endParaRPr lang="en-US" sz="1200"/>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6563A17D-A05D-2C49-9A27-8AC0D3F3A303}" type="slidenum">
              <a:rPr lang="en-US" sz="1200"/>
              <a:pPr eaLnBrk="1" hangingPunct="1"/>
              <a:t>79</a:t>
            </a:fld>
            <a:endParaRPr lang="en-US" sz="1200"/>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A65F0850-0F9C-6C45-9BEA-DD12C5642E96}" type="slidenum">
              <a:rPr lang="en-US" sz="1200"/>
              <a:pPr eaLnBrk="1" hangingPunct="1"/>
              <a:t>80</a:t>
            </a:fld>
            <a:endParaRPr lang="en-US" sz="1200"/>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FB9BAB3-90C9-6F48-8B3C-998295CA0A50}" type="slidenum">
              <a:rPr lang="en-US" sz="1200"/>
              <a:pPr eaLnBrk="1" hangingPunct="1"/>
              <a:t>81</a:t>
            </a:fld>
            <a:endParaRPr lang="en-US" sz="1200"/>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CF944C3-4698-C748-AB1D-B9BAF732048A}" type="slidenum">
              <a:rPr lang="en-US" sz="1200"/>
              <a:pPr eaLnBrk="1" hangingPunct="1"/>
              <a:t>82</a:t>
            </a:fld>
            <a:endParaRPr lang="en-US" sz="1200"/>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AE6B499-7901-E246-95D6-DB750CAA44B9}" type="slidenum">
              <a:rPr lang="en-US" sz="1200">
                <a:latin typeface="Times New Roman" charset="0"/>
              </a:rPr>
              <a:pPr eaLnBrk="1" hangingPunct="1"/>
              <a:t>9</a:t>
            </a:fld>
            <a:endParaRPr lang="en-US" sz="1200">
              <a:latin typeface="Times New Roman"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7C23D4A-E4D8-B947-826F-B9009117D180}" type="slidenum">
              <a:rPr lang="en-US" sz="1200"/>
              <a:pPr eaLnBrk="1" hangingPunct="1"/>
              <a:t>10</a:t>
            </a:fld>
            <a:endParaRPr lang="en-US" sz="120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830753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pPr>
                <a:defRPr/>
              </a:pPr>
              <a:t>‹#›</a:t>
            </a:fld>
            <a:endParaRPr lang="en-US"/>
          </a:p>
        </p:txBody>
      </p:sp>
    </p:spTree>
    <p:extLst>
      <p:ext uri="{BB962C8B-B14F-4D97-AF65-F5344CB8AC3E}">
        <p14:creationId xmlns:p14="http://schemas.microsoft.com/office/powerpoint/2010/main" val="506682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pPr>
                <a:defRPr/>
              </a:pPr>
              <a:t>‹#›</a:t>
            </a:fld>
            <a:endParaRPr lang="en-US"/>
          </a:p>
        </p:txBody>
      </p:sp>
    </p:spTree>
    <p:extLst>
      <p:ext uri="{BB962C8B-B14F-4D97-AF65-F5344CB8AC3E}">
        <p14:creationId xmlns:p14="http://schemas.microsoft.com/office/powerpoint/2010/main" val="858395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a:ea typeface="Times New Roman" pitchFamily="-111" charset="0"/>
                <a:cs typeface="Times New Roman" pitchFamily="-111" charset="0"/>
              </a:defRPr>
            </a:lvl1pPr>
          </a:lstStyle>
          <a:p>
            <a:pPr>
              <a:defRPr/>
            </a:pPr>
            <a:endParaRPr lang="en-US"/>
          </a:p>
        </p:txBody>
      </p:sp>
      <p:sp>
        <p:nvSpPr>
          <p:cNvPr id="4" name="Footer Placeholder 3"/>
          <p:cNvSpPr>
            <a:spLocks noGrp="1"/>
          </p:cNvSpPr>
          <p:nvPr>
            <p:ph type="ftr" sz="quarter" idx="11"/>
          </p:nvPr>
        </p:nvSpPr>
        <p:spPr/>
        <p:txBody>
          <a:bodyPr/>
          <a:lstStyle>
            <a:lvl1pPr>
              <a:defRPr b="1">
                <a:ea typeface="Times New Roman" pitchFamily="-111" charset="0"/>
                <a:cs typeface="Times New Roman" pitchFamily="-111"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b="1"/>
            </a:lvl1pPr>
          </a:lstStyle>
          <a:p>
            <a:pPr>
              <a:defRPr/>
            </a:pPr>
            <a:fld id="{7863F393-8D8C-E94B-8876-35DE7C954501}" type="slidenum">
              <a:rPr lang="en-US"/>
              <a:pPr>
                <a:defRPr/>
              </a:pPr>
              <a:t>‹#›</a:t>
            </a:fld>
            <a:endParaRPr lang="en-US"/>
          </a:p>
        </p:txBody>
      </p:sp>
    </p:spTree>
    <p:extLst>
      <p:ext uri="{BB962C8B-B14F-4D97-AF65-F5344CB8AC3E}">
        <p14:creationId xmlns:p14="http://schemas.microsoft.com/office/powerpoint/2010/main" val="2882620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0">
                <a:solidFill>
                  <a:srgbClr val="EAE8E2"/>
                </a:solidFill>
                <a:latin typeface="Times New Roman"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0">
                <a:solidFill>
                  <a:srgbClr val="EAE8E2"/>
                </a:solidFill>
                <a:latin typeface="Times New Roman"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b="1"/>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b="1"/>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b="1"/>
            </a:lvl1pPr>
          </a:lstStyle>
          <a:p>
            <a:pPr>
              <a:defRPr/>
            </a:pPr>
            <a:fld id="{0557827A-89AF-6045-936A-0AD8AEE5CBCC}" type="slidenum">
              <a:rPr lang="en-US"/>
              <a:pPr>
                <a:defRPr/>
              </a:pPr>
              <a:t>‹#›</a:t>
            </a:fld>
            <a:endParaRPr lang="en-US"/>
          </a:p>
        </p:txBody>
      </p:sp>
    </p:spTree>
    <p:extLst>
      <p:ext uri="{BB962C8B-B14F-4D97-AF65-F5344CB8AC3E}">
        <p14:creationId xmlns:p14="http://schemas.microsoft.com/office/powerpoint/2010/main" val="4202446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b="1"/>
            </a:lvl1pPr>
          </a:lstStyle>
          <a:p>
            <a:pPr>
              <a:defRPr/>
            </a:pPr>
            <a:endParaRPr lang="en-US"/>
          </a:p>
        </p:txBody>
      </p:sp>
      <p:sp>
        <p:nvSpPr>
          <p:cNvPr id="5" name="Rectangle 9"/>
          <p:cNvSpPr>
            <a:spLocks noGrp="1" noChangeArrowheads="1"/>
          </p:cNvSpPr>
          <p:nvPr>
            <p:ph type="ftr" sz="quarter" idx="11"/>
          </p:nvPr>
        </p:nvSpPr>
        <p:spPr/>
        <p:txBody>
          <a:bodyPr/>
          <a:lstStyle>
            <a:lvl1pPr>
              <a:defRPr b="1"/>
            </a:lvl1pPr>
          </a:lstStyle>
          <a:p>
            <a:pPr>
              <a:defRPr/>
            </a:pPr>
            <a:endParaRPr lang="en-US"/>
          </a:p>
        </p:txBody>
      </p:sp>
      <p:sp>
        <p:nvSpPr>
          <p:cNvPr id="6" name="Rectangle 10"/>
          <p:cNvSpPr>
            <a:spLocks noGrp="1" noChangeArrowheads="1"/>
          </p:cNvSpPr>
          <p:nvPr>
            <p:ph type="sldNum" sz="quarter" idx="12"/>
          </p:nvPr>
        </p:nvSpPr>
        <p:spPr/>
        <p:txBody>
          <a:bodyPr/>
          <a:lstStyle>
            <a:lvl1pPr>
              <a:defRPr b="1"/>
            </a:lvl1pPr>
          </a:lstStyle>
          <a:p>
            <a:pPr>
              <a:defRPr/>
            </a:pPr>
            <a:fld id="{6B2CAF41-2FDC-244D-9C8A-BD66AE415FEC}" type="slidenum">
              <a:rPr lang="en-US"/>
              <a:pPr>
                <a:defRPr/>
              </a:pPr>
              <a:t>‹#›</a:t>
            </a:fld>
            <a:endParaRPr lang="en-US"/>
          </a:p>
        </p:txBody>
      </p:sp>
    </p:spTree>
    <p:extLst>
      <p:ext uri="{BB962C8B-B14F-4D97-AF65-F5344CB8AC3E}">
        <p14:creationId xmlns:p14="http://schemas.microsoft.com/office/powerpoint/2010/main" val="3040769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b="1"/>
            </a:lvl1pPr>
          </a:lstStyle>
          <a:p>
            <a:pPr>
              <a:defRPr/>
            </a:pPr>
            <a:endParaRPr lang="en-US"/>
          </a:p>
        </p:txBody>
      </p:sp>
      <p:sp>
        <p:nvSpPr>
          <p:cNvPr id="5" name="Rectangle 9"/>
          <p:cNvSpPr>
            <a:spLocks noGrp="1" noChangeArrowheads="1"/>
          </p:cNvSpPr>
          <p:nvPr>
            <p:ph type="ftr" sz="quarter" idx="11"/>
          </p:nvPr>
        </p:nvSpPr>
        <p:spPr/>
        <p:txBody>
          <a:bodyPr/>
          <a:lstStyle>
            <a:lvl1pPr>
              <a:defRPr b="1"/>
            </a:lvl1pPr>
          </a:lstStyle>
          <a:p>
            <a:pPr>
              <a:defRPr/>
            </a:pPr>
            <a:endParaRPr lang="en-US"/>
          </a:p>
        </p:txBody>
      </p:sp>
      <p:sp>
        <p:nvSpPr>
          <p:cNvPr id="6" name="Rectangle 10"/>
          <p:cNvSpPr>
            <a:spLocks noGrp="1" noChangeArrowheads="1"/>
          </p:cNvSpPr>
          <p:nvPr>
            <p:ph type="sldNum" sz="quarter" idx="12"/>
          </p:nvPr>
        </p:nvSpPr>
        <p:spPr/>
        <p:txBody>
          <a:bodyPr/>
          <a:lstStyle>
            <a:lvl1pPr>
              <a:defRPr b="1"/>
            </a:lvl1pPr>
          </a:lstStyle>
          <a:p>
            <a:pPr>
              <a:defRPr/>
            </a:pPr>
            <a:fld id="{A278403F-74A6-EC4E-AF54-448772D17030}" type="slidenum">
              <a:rPr lang="en-US"/>
              <a:pPr>
                <a:defRPr/>
              </a:pPr>
              <a:t>‹#›</a:t>
            </a:fld>
            <a:endParaRPr lang="en-US"/>
          </a:p>
        </p:txBody>
      </p:sp>
    </p:spTree>
    <p:extLst>
      <p:ext uri="{BB962C8B-B14F-4D97-AF65-F5344CB8AC3E}">
        <p14:creationId xmlns:p14="http://schemas.microsoft.com/office/powerpoint/2010/main" val="905023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b="1"/>
            </a:lvl1pPr>
          </a:lstStyle>
          <a:p>
            <a:pPr>
              <a:defRPr/>
            </a:pPr>
            <a:endParaRPr lang="en-US"/>
          </a:p>
        </p:txBody>
      </p:sp>
      <p:sp>
        <p:nvSpPr>
          <p:cNvPr id="6" name="Rectangle 9"/>
          <p:cNvSpPr>
            <a:spLocks noGrp="1" noChangeArrowheads="1"/>
          </p:cNvSpPr>
          <p:nvPr>
            <p:ph type="ftr" sz="quarter" idx="11"/>
          </p:nvPr>
        </p:nvSpPr>
        <p:spPr/>
        <p:txBody>
          <a:bodyPr/>
          <a:lstStyle>
            <a:lvl1pPr>
              <a:defRPr b="1"/>
            </a:lvl1pPr>
          </a:lstStyle>
          <a:p>
            <a:pPr>
              <a:defRPr/>
            </a:pPr>
            <a:endParaRPr lang="en-US"/>
          </a:p>
        </p:txBody>
      </p:sp>
      <p:sp>
        <p:nvSpPr>
          <p:cNvPr id="7" name="Rectangle 10"/>
          <p:cNvSpPr>
            <a:spLocks noGrp="1" noChangeArrowheads="1"/>
          </p:cNvSpPr>
          <p:nvPr>
            <p:ph type="sldNum" sz="quarter" idx="12"/>
          </p:nvPr>
        </p:nvSpPr>
        <p:spPr/>
        <p:txBody>
          <a:bodyPr/>
          <a:lstStyle>
            <a:lvl1pPr>
              <a:defRPr b="1"/>
            </a:lvl1pPr>
          </a:lstStyle>
          <a:p>
            <a:pPr>
              <a:defRPr/>
            </a:pPr>
            <a:fld id="{E6362C12-B158-9E4A-B86C-272C034207AA}" type="slidenum">
              <a:rPr lang="en-US"/>
              <a:pPr>
                <a:defRPr/>
              </a:pPr>
              <a:t>‹#›</a:t>
            </a:fld>
            <a:endParaRPr lang="en-US"/>
          </a:p>
        </p:txBody>
      </p:sp>
    </p:spTree>
    <p:extLst>
      <p:ext uri="{BB962C8B-B14F-4D97-AF65-F5344CB8AC3E}">
        <p14:creationId xmlns:p14="http://schemas.microsoft.com/office/powerpoint/2010/main" val="3175431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b="1"/>
            </a:lvl1pPr>
          </a:lstStyle>
          <a:p>
            <a:pPr>
              <a:defRPr/>
            </a:pPr>
            <a:endParaRPr lang="en-US"/>
          </a:p>
        </p:txBody>
      </p:sp>
      <p:sp>
        <p:nvSpPr>
          <p:cNvPr id="8" name="Rectangle 9"/>
          <p:cNvSpPr>
            <a:spLocks noGrp="1" noChangeArrowheads="1"/>
          </p:cNvSpPr>
          <p:nvPr>
            <p:ph type="ftr" sz="quarter" idx="11"/>
          </p:nvPr>
        </p:nvSpPr>
        <p:spPr/>
        <p:txBody>
          <a:bodyPr/>
          <a:lstStyle>
            <a:lvl1pPr>
              <a:defRPr b="1"/>
            </a:lvl1pPr>
          </a:lstStyle>
          <a:p>
            <a:pPr>
              <a:defRPr/>
            </a:pPr>
            <a:endParaRPr lang="en-US"/>
          </a:p>
        </p:txBody>
      </p:sp>
      <p:sp>
        <p:nvSpPr>
          <p:cNvPr id="9" name="Rectangle 10"/>
          <p:cNvSpPr>
            <a:spLocks noGrp="1" noChangeArrowheads="1"/>
          </p:cNvSpPr>
          <p:nvPr>
            <p:ph type="sldNum" sz="quarter" idx="12"/>
          </p:nvPr>
        </p:nvSpPr>
        <p:spPr/>
        <p:txBody>
          <a:bodyPr/>
          <a:lstStyle>
            <a:lvl1pPr>
              <a:defRPr b="1"/>
            </a:lvl1pPr>
          </a:lstStyle>
          <a:p>
            <a:pPr>
              <a:defRPr/>
            </a:pPr>
            <a:fld id="{0841A189-08D3-4842-8F23-D54A2CD193A0}" type="slidenum">
              <a:rPr lang="en-US"/>
              <a:pPr>
                <a:defRPr/>
              </a:pPr>
              <a:t>‹#›</a:t>
            </a:fld>
            <a:endParaRPr lang="en-US"/>
          </a:p>
        </p:txBody>
      </p:sp>
    </p:spTree>
    <p:extLst>
      <p:ext uri="{BB962C8B-B14F-4D97-AF65-F5344CB8AC3E}">
        <p14:creationId xmlns:p14="http://schemas.microsoft.com/office/powerpoint/2010/main" val="2235796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b="1"/>
            </a:lvl1pPr>
          </a:lstStyle>
          <a:p>
            <a:pPr>
              <a:defRPr/>
            </a:pPr>
            <a:endParaRPr lang="en-US"/>
          </a:p>
        </p:txBody>
      </p:sp>
      <p:sp>
        <p:nvSpPr>
          <p:cNvPr id="4" name="Rectangle 9"/>
          <p:cNvSpPr>
            <a:spLocks noGrp="1" noChangeArrowheads="1"/>
          </p:cNvSpPr>
          <p:nvPr>
            <p:ph type="ftr" sz="quarter" idx="11"/>
          </p:nvPr>
        </p:nvSpPr>
        <p:spPr/>
        <p:txBody>
          <a:bodyPr/>
          <a:lstStyle>
            <a:lvl1pPr>
              <a:defRPr b="1"/>
            </a:lvl1pPr>
          </a:lstStyle>
          <a:p>
            <a:pPr>
              <a:defRPr/>
            </a:pPr>
            <a:endParaRPr lang="en-US"/>
          </a:p>
        </p:txBody>
      </p:sp>
      <p:sp>
        <p:nvSpPr>
          <p:cNvPr id="5" name="Rectangle 10"/>
          <p:cNvSpPr>
            <a:spLocks noGrp="1" noChangeArrowheads="1"/>
          </p:cNvSpPr>
          <p:nvPr>
            <p:ph type="sldNum" sz="quarter" idx="12"/>
          </p:nvPr>
        </p:nvSpPr>
        <p:spPr/>
        <p:txBody>
          <a:bodyPr/>
          <a:lstStyle>
            <a:lvl1pPr>
              <a:defRPr b="1"/>
            </a:lvl1pPr>
          </a:lstStyle>
          <a:p>
            <a:pPr>
              <a:defRPr/>
            </a:pPr>
            <a:fld id="{4D6FDA96-837D-8E46-B384-7311BB20C281}" type="slidenum">
              <a:rPr lang="en-US"/>
              <a:pPr>
                <a:defRPr/>
              </a:pPr>
              <a:t>‹#›</a:t>
            </a:fld>
            <a:endParaRPr lang="en-US"/>
          </a:p>
        </p:txBody>
      </p:sp>
    </p:spTree>
    <p:extLst>
      <p:ext uri="{BB962C8B-B14F-4D97-AF65-F5344CB8AC3E}">
        <p14:creationId xmlns:p14="http://schemas.microsoft.com/office/powerpoint/2010/main" val="2884942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b="1"/>
            </a:lvl1pPr>
          </a:lstStyle>
          <a:p>
            <a:pPr>
              <a:defRPr/>
            </a:pPr>
            <a:endParaRPr lang="en-US"/>
          </a:p>
        </p:txBody>
      </p:sp>
      <p:sp>
        <p:nvSpPr>
          <p:cNvPr id="3" name="Rectangle 9"/>
          <p:cNvSpPr>
            <a:spLocks noGrp="1" noChangeArrowheads="1"/>
          </p:cNvSpPr>
          <p:nvPr>
            <p:ph type="ftr" sz="quarter" idx="11"/>
          </p:nvPr>
        </p:nvSpPr>
        <p:spPr/>
        <p:txBody>
          <a:bodyPr/>
          <a:lstStyle>
            <a:lvl1pPr>
              <a:defRPr b="1"/>
            </a:lvl1pPr>
          </a:lstStyle>
          <a:p>
            <a:pPr>
              <a:defRPr/>
            </a:pPr>
            <a:endParaRPr lang="en-US"/>
          </a:p>
        </p:txBody>
      </p:sp>
      <p:sp>
        <p:nvSpPr>
          <p:cNvPr id="4" name="Rectangle 10"/>
          <p:cNvSpPr>
            <a:spLocks noGrp="1" noChangeArrowheads="1"/>
          </p:cNvSpPr>
          <p:nvPr>
            <p:ph type="sldNum" sz="quarter" idx="12"/>
          </p:nvPr>
        </p:nvSpPr>
        <p:spPr/>
        <p:txBody>
          <a:bodyPr/>
          <a:lstStyle>
            <a:lvl1pPr>
              <a:defRPr b="1"/>
            </a:lvl1pPr>
          </a:lstStyle>
          <a:p>
            <a:pPr>
              <a:defRPr/>
            </a:pPr>
            <a:fld id="{0426B88F-D528-2C40-AA63-911D13B36ED6}" type="slidenum">
              <a:rPr lang="en-US"/>
              <a:pPr>
                <a:defRPr/>
              </a:pPr>
              <a:t>‹#›</a:t>
            </a:fld>
            <a:endParaRPr lang="en-US"/>
          </a:p>
        </p:txBody>
      </p:sp>
    </p:spTree>
    <p:extLst>
      <p:ext uri="{BB962C8B-B14F-4D97-AF65-F5344CB8AC3E}">
        <p14:creationId xmlns:p14="http://schemas.microsoft.com/office/powerpoint/2010/main" val="3590904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pPr>
                <a:defRPr/>
              </a:pPr>
              <a:t>‹#›</a:t>
            </a:fld>
            <a:endParaRPr lang="en-US"/>
          </a:p>
        </p:txBody>
      </p:sp>
    </p:spTree>
    <p:extLst>
      <p:ext uri="{BB962C8B-B14F-4D97-AF65-F5344CB8AC3E}">
        <p14:creationId xmlns:p14="http://schemas.microsoft.com/office/powerpoint/2010/main" val="3793718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b="1"/>
            </a:lvl1pPr>
          </a:lstStyle>
          <a:p>
            <a:pPr>
              <a:defRPr/>
            </a:pPr>
            <a:endParaRPr lang="en-US"/>
          </a:p>
        </p:txBody>
      </p:sp>
      <p:sp>
        <p:nvSpPr>
          <p:cNvPr id="6" name="Rectangle 9"/>
          <p:cNvSpPr>
            <a:spLocks noGrp="1" noChangeArrowheads="1"/>
          </p:cNvSpPr>
          <p:nvPr>
            <p:ph type="ftr" sz="quarter" idx="11"/>
          </p:nvPr>
        </p:nvSpPr>
        <p:spPr/>
        <p:txBody>
          <a:bodyPr/>
          <a:lstStyle>
            <a:lvl1pPr>
              <a:defRPr b="1"/>
            </a:lvl1pPr>
          </a:lstStyle>
          <a:p>
            <a:pPr>
              <a:defRPr/>
            </a:pPr>
            <a:endParaRPr lang="en-US"/>
          </a:p>
        </p:txBody>
      </p:sp>
      <p:sp>
        <p:nvSpPr>
          <p:cNvPr id="7" name="Rectangle 10"/>
          <p:cNvSpPr>
            <a:spLocks noGrp="1" noChangeArrowheads="1"/>
          </p:cNvSpPr>
          <p:nvPr>
            <p:ph type="sldNum" sz="quarter" idx="12"/>
          </p:nvPr>
        </p:nvSpPr>
        <p:spPr/>
        <p:txBody>
          <a:bodyPr/>
          <a:lstStyle>
            <a:lvl1pPr>
              <a:defRPr b="1"/>
            </a:lvl1pPr>
          </a:lstStyle>
          <a:p>
            <a:pPr>
              <a:defRPr/>
            </a:pPr>
            <a:fld id="{D3806821-9FFE-FA41-A345-F4530A7320C9}" type="slidenum">
              <a:rPr lang="en-US"/>
              <a:pPr>
                <a:defRPr/>
              </a:pPr>
              <a:t>‹#›</a:t>
            </a:fld>
            <a:endParaRPr lang="en-US"/>
          </a:p>
        </p:txBody>
      </p:sp>
    </p:spTree>
    <p:extLst>
      <p:ext uri="{BB962C8B-B14F-4D97-AF65-F5344CB8AC3E}">
        <p14:creationId xmlns:p14="http://schemas.microsoft.com/office/powerpoint/2010/main" val="3451490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b="1"/>
            </a:lvl1pPr>
          </a:lstStyle>
          <a:p>
            <a:pPr>
              <a:defRPr/>
            </a:pPr>
            <a:endParaRPr lang="en-US"/>
          </a:p>
        </p:txBody>
      </p:sp>
      <p:sp>
        <p:nvSpPr>
          <p:cNvPr id="6" name="Rectangle 9"/>
          <p:cNvSpPr>
            <a:spLocks noGrp="1" noChangeArrowheads="1"/>
          </p:cNvSpPr>
          <p:nvPr>
            <p:ph type="ftr" sz="quarter" idx="11"/>
          </p:nvPr>
        </p:nvSpPr>
        <p:spPr/>
        <p:txBody>
          <a:bodyPr/>
          <a:lstStyle>
            <a:lvl1pPr>
              <a:defRPr b="1"/>
            </a:lvl1pPr>
          </a:lstStyle>
          <a:p>
            <a:pPr>
              <a:defRPr/>
            </a:pPr>
            <a:endParaRPr lang="en-US"/>
          </a:p>
        </p:txBody>
      </p:sp>
      <p:sp>
        <p:nvSpPr>
          <p:cNvPr id="7" name="Rectangle 10"/>
          <p:cNvSpPr>
            <a:spLocks noGrp="1" noChangeArrowheads="1"/>
          </p:cNvSpPr>
          <p:nvPr>
            <p:ph type="sldNum" sz="quarter" idx="12"/>
          </p:nvPr>
        </p:nvSpPr>
        <p:spPr/>
        <p:txBody>
          <a:bodyPr/>
          <a:lstStyle>
            <a:lvl1pPr>
              <a:defRPr b="1"/>
            </a:lvl1pPr>
          </a:lstStyle>
          <a:p>
            <a:pPr>
              <a:defRPr/>
            </a:pPr>
            <a:fld id="{3E19AC9D-A97E-104C-B953-E03229EDD6E6}" type="slidenum">
              <a:rPr lang="en-US"/>
              <a:pPr>
                <a:defRPr/>
              </a:pPr>
              <a:t>‹#›</a:t>
            </a:fld>
            <a:endParaRPr lang="en-US"/>
          </a:p>
        </p:txBody>
      </p:sp>
    </p:spTree>
    <p:extLst>
      <p:ext uri="{BB962C8B-B14F-4D97-AF65-F5344CB8AC3E}">
        <p14:creationId xmlns:p14="http://schemas.microsoft.com/office/powerpoint/2010/main" val="2109191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b="1"/>
            </a:lvl1pPr>
          </a:lstStyle>
          <a:p>
            <a:pPr>
              <a:defRPr/>
            </a:pPr>
            <a:endParaRPr lang="en-US"/>
          </a:p>
        </p:txBody>
      </p:sp>
      <p:sp>
        <p:nvSpPr>
          <p:cNvPr id="5" name="Rectangle 9"/>
          <p:cNvSpPr>
            <a:spLocks noGrp="1" noChangeArrowheads="1"/>
          </p:cNvSpPr>
          <p:nvPr>
            <p:ph type="ftr" sz="quarter" idx="11"/>
          </p:nvPr>
        </p:nvSpPr>
        <p:spPr/>
        <p:txBody>
          <a:bodyPr/>
          <a:lstStyle>
            <a:lvl1pPr>
              <a:defRPr b="1"/>
            </a:lvl1pPr>
          </a:lstStyle>
          <a:p>
            <a:pPr>
              <a:defRPr/>
            </a:pPr>
            <a:endParaRPr lang="en-US"/>
          </a:p>
        </p:txBody>
      </p:sp>
      <p:sp>
        <p:nvSpPr>
          <p:cNvPr id="6" name="Rectangle 10"/>
          <p:cNvSpPr>
            <a:spLocks noGrp="1" noChangeArrowheads="1"/>
          </p:cNvSpPr>
          <p:nvPr>
            <p:ph type="sldNum" sz="quarter" idx="12"/>
          </p:nvPr>
        </p:nvSpPr>
        <p:spPr/>
        <p:txBody>
          <a:bodyPr/>
          <a:lstStyle>
            <a:lvl1pPr>
              <a:defRPr b="1"/>
            </a:lvl1pPr>
          </a:lstStyle>
          <a:p>
            <a:pPr>
              <a:defRPr/>
            </a:pPr>
            <a:fld id="{FBC7F8C2-2B71-6740-9793-C030A18935F6}" type="slidenum">
              <a:rPr lang="en-US"/>
              <a:pPr>
                <a:defRPr/>
              </a:pPr>
              <a:t>‹#›</a:t>
            </a:fld>
            <a:endParaRPr lang="en-US"/>
          </a:p>
        </p:txBody>
      </p:sp>
    </p:spTree>
    <p:extLst>
      <p:ext uri="{BB962C8B-B14F-4D97-AF65-F5344CB8AC3E}">
        <p14:creationId xmlns:p14="http://schemas.microsoft.com/office/powerpoint/2010/main" val="3664561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b="1"/>
            </a:lvl1pPr>
          </a:lstStyle>
          <a:p>
            <a:pPr>
              <a:defRPr/>
            </a:pPr>
            <a:endParaRPr lang="en-US"/>
          </a:p>
        </p:txBody>
      </p:sp>
      <p:sp>
        <p:nvSpPr>
          <p:cNvPr id="5" name="Rectangle 9"/>
          <p:cNvSpPr>
            <a:spLocks noGrp="1" noChangeArrowheads="1"/>
          </p:cNvSpPr>
          <p:nvPr>
            <p:ph type="ftr" sz="quarter" idx="11"/>
          </p:nvPr>
        </p:nvSpPr>
        <p:spPr/>
        <p:txBody>
          <a:bodyPr/>
          <a:lstStyle>
            <a:lvl1pPr>
              <a:defRPr b="1"/>
            </a:lvl1pPr>
          </a:lstStyle>
          <a:p>
            <a:pPr>
              <a:defRPr/>
            </a:pPr>
            <a:endParaRPr lang="en-US"/>
          </a:p>
        </p:txBody>
      </p:sp>
      <p:sp>
        <p:nvSpPr>
          <p:cNvPr id="6" name="Rectangle 10"/>
          <p:cNvSpPr>
            <a:spLocks noGrp="1" noChangeArrowheads="1"/>
          </p:cNvSpPr>
          <p:nvPr>
            <p:ph type="sldNum" sz="quarter" idx="12"/>
          </p:nvPr>
        </p:nvSpPr>
        <p:spPr/>
        <p:txBody>
          <a:bodyPr/>
          <a:lstStyle>
            <a:lvl1pPr>
              <a:defRPr b="1"/>
            </a:lvl1pPr>
          </a:lstStyle>
          <a:p>
            <a:pPr>
              <a:defRPr/>
            </a:pPr>
            <a:fld id="{98C327FC-EA2E-704B-B06A-1013A8EEEAF1}" type="slidenum">
              <a:rPr lang="en-US"/>
              <a:pPr>
                <a:defRPr/>
              </a:pPr>
              <a:t>‹#›</a:t>
            </a:fld>
            <a:endParaRPr lang="en-US"/>
          </a:p>
        </p:txBody>
      </p:sp>
    </p:spTree>
    <p:extLst>
      <p:ext uri="{BB962C8B-B14F-4D97-AF65-F5344CB8AC3E}">
        <p14:creationId xmlns:p14="http://schemas.microsoft.com/office/powerpoint/2010/main" val="3022822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DD853D6E-8A8B-9A46-BE80-94416A0E4C25}" type="slidenum">
              <a:rPr lang="en-US"/>
              <a:pPr>
                <a:defRPr/>
              </a:pPr>
              <a:t>‹#›</a:t>
            </a:fld>
            <a:endParaRPr lang="en-US"/>
          </a:p>
        </p:txBody>
      </p:sp>
    </p:spTree>
    <p:extLst>
      <p:ext uri="{BB962C8B-B14F-4D97-AF65-F5344CB8AC3E}">
        <p14:creationId xmlns:p14="http://schemas.microsoft.com/office/powerpoint/2010/main" val="5206892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09EC9D4-4351-3745-A246-67DE76D7F41B}" type="slidenum">
              <a:rPr lang="en-US"/>
              <a:pPr>
                <a:defRPr/>
              </a:pPr>
              <a:t>‹#›</a:t>
            </a:fld>
            <a:endParaRPr lang="en-US"/>
          </a:p>
        </p:txBody>
      </p:sp>
    </p:spTree>
    <p:extLst>
      <p:ext uri="{BB962C8B-B14F-4D97-AF65-F5344CB8AC3E}">
        <p14:creationId xmlns:p14="http://schemas.microsoft.com/office/powerpoint/2010/main" val="1083583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162F572-006B-1846-A3FD-2B62F2CC1D50}" type="slidenum">
              <a:rPr lang="en-US"/>
              <a:pPr>
                <a:defRPr/>
              </a:pPr>
              <a:t>‹#›</a:t>
            </a:fld>
            <a:endParaRPr lang="en-US"/>
          </a:p>
        </p:txBody>
      </p:sp>
    </p:spTree>
    <p:extLst>
      <p:ext uri="{BB962C8B-B14F-4D97-AF65-F5344CB8AC3E}">
        <p14:creationId xmlns:p14="http://schemas.microsoft.com/office/powerpoint/2010/main" val="3337483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B7D62302-66E0-074C-97BD-6B89C1E3867C}" type="slidenum">
              <a:rPr lang="en-US"/>
              <a:pPr>
                <a:defRPr/>
              </a:pPr>
              <a:t>‹#›</a:t>
            </a:fld>
            <a:endParaRPr lang="en-US"/>
          </a:p>
        </p:txBody>
      </p:sp>
    </p:spTree>
    <p:extLst>
      <p:ext uri="{BB962C8B-B14F-4D97-AF65-F5344CB8AC3E}">
        <p14:creationId xmlns:p14="http://schemas.microsoft.com/office/powerpoint/2010/main" val="63123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Arial Narrow" charset="0"/>
              </a:defRPr>
            </a:lvl1pPr>
          </a:lstStyle>
          <a:p>
            <a:pPr>
              <a:defRPr/>
            </a:pPr>
            <a:fld id="{98E4458E-4203-2743-AA85-594ADADADCBF}" type="slidenum">
              <a:rPr lang="en-US"/>
              <a:pPr>
                <a:defRPr/>
              </a:pPr>
              <a:t>‹#›</a:t>
            </a:fld>
            <a:endParaRPr lang="en-US"/>
          </a:p>
        </p:txBody>
      </p:sp>
    </p:spTree>
    <p:extLst>
      <p:ext uri="{BB962C8B-B14F-4D97-AF65-F5344CB8AC3E}">
        <p14:creationId xmlns:p14="http://schemas.microsoft.com/office/powerpoint/2010/main" val="1263947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Arial Narrow" charset="0"/>
              </a:defRPr>
            </a:lvl1pPr>
          </a:lstStyle>
          <a:p>
            <a:pPr>
              <a:defRPr/>
            </a:pPr>
            <a:fld id="{B37938E3-01D4-9748-AD30-11DFFEDEDD82}" type="slidenum">
              <a:rPr lang="en-US"/>
              <a:pPr>
                <a:defRPr/>
              </a:pPr>
              <a:t>‹#›</a:t>
            </a:fld>
            <a:endParaRPr lang="en-US"/>
          </a:p>
        </p:txBody>
      </p:sp>
    </p:spTree>
    <p:extLst>
      <p:ext uri="{BB962C8B-B14F-4D97-AF65-F5344CB8AC3E}">
        <p14:creationId xmlns:p14="http://schemas.microsoft.com/office/powerpoint/2010/main" val="1586685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pPr>
                <a:defRPr/>
              </a:pPr>
              <a:t>‹#›</a:t>
            </a:fld>
            <a:endParaRPr lang="en-US"/>
          </a:p>
        </p:txBody>
      </p:sp>
    </p:spTree>
    <p:extLst>
      <p:ext uri="{BB962C8B-B14F-4D97-AF65-F5344CB8AC3E}">
        <p14:creationId xmlns:p14="http://schemas.microsoft.com/office/powerpoint/2010/main" val="563732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Arial Narrow" charset="0"/>
              </a:defRPr>
            </a:lvl1pPr>
          </a:lstStyle>
          <a:p>
            <a:pPr>
              <a:defRPr/>
            </a:pPr>
            <a:fld id="{DD572649-966A-C44A-91E8-103E346626DF}" type="slidenum">
              <a:rPr lang="en-US"/>
              <a:pPr>
                <a:defRPr/>
              </a:pPr>
              <a:t>‹#›</a:t>
            </a:fld>
            <a:endParaRPr lang="en-US"/>
          </a:p>
        </p:txBody>
      </p:sp>
    </p:spTree>
    <p:extLst>
      <p:ext uri="{BB962C8B-B14F-4D97-AF65-F5344CB8AC3E}">
        <p14:creationId xmlns:p14="http://schemas.microsoft.com/office/powerpoint/2010/main" val="3373252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7A0644-7237-C141-BB9F-35F2902E1BE9}" type="slidenum">
              <a:rPr lang="en-US"/>
              <a:pPr>
                <a:defRPr/>
              </a:pPr>
              <a:t>‹#›</a:t>
            </a:fld>
            <a:endParaRPr lang="en-US"/>
          </a:p>
        </p:txBody>
      </p:sp>
    </p:spTree>
    <p:extLst>
      <p:ext uri="{BB962C8B-B14F-4D97-AF65-F5344CB8AC3E}">
        <p14:creationId xmlns:p14="http://schemas.microsoft.com/office/powerpoint/2010/main" val="3215794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B17569-E328-3F42-9E22-EE8F96F68C08}" type="slidenum">
              <a:rPr lang="en-US"/>
              <a:pPr>
                <a:defRPr/>
              </a:pPr>
              <a:t>‹#›</a:t>
            </a:fld>
            <a:endParaRPr lang="en-US"/>
          </a:p>
        </p:txBody>
      </p:sp>
    </p:spTree>
    <p:extLst>
      <p:ext uri="{BB962C8B-B14F-4D97-AF65-F5344CB8AC3E}">
        <p14:creationId xmlns:p14="http://schemas.microsoft.com/office/powerpoint/2010/main" val="2132782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F5DAAEA-E17C-3743-90C8-867737EEB2FE}" type="slidenum">
              <a:rPr lang="en-US"/>
              <a:pPr>
                <a:defRPr/>
              </a:pPr>
              <a:t>‹#›</a:t>
            </a:fld>
            <a:endParaRPr lang="en-US"/>
          </a:p>
        </p:txBody>
      </p:sp>
    </p:spTree>
    <p:extLst>
      <p:ext uri="{BB962C8B-B14F-4D97-AF65-F5344CB8AC3E}">
        <p14:creationId xmlns:p14="http://schemas.microsoft.com/office/powerpoint/2010/main" val="38528273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F5A22D8E-52BF-A149-A456-080F60781DD7}" type="slidenum">
              <a:rPr lang="en-US"/>
              <a:pPr>
                <a:defRPr/>
              </a:pPr>
              <a:t>‹#›</a:t>
            </a:fld>
            <a:endParaRPr lang="en-US"/>
          </a:p>
        </p:txBody>
      </p:sp>
    </p:spTree>
    <p:extLst>
      <p:ext uri="{BB962C8B-B14F-4D97-AF65-F5344CB8AC3E}">
        <p14:creationId xmlns:p14="http://schemas.microsoft.com/office/powerpoint/2010/main" val="4921731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85DBA5CE-ADE6-B643-B31D-64EFA1E8F263}" type="slidenum">
              <a:rPr lang="en-US"/>
              <a:pPr>
                <a:defRPr/>
              </a:pPr>
              <a:t>‹#›</a:t>
            </a:fld>
            <a:endParaRPr lang="en-US"/>
          </a:p>
        </p:txBody>
      </p:sp>
    </p:spTree>
    <p:extLst>
      <p:ext uri="{BB962C8B-B14F-4D97-AF65-F5344CB8AC3E}">
        <p14:creationId xmlns:p14="http://schemas.microsoft.com/office/powerpoint/2010/main" val="1736352739"/>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4386E3A-72FE-CD4F-A9E2-B60160010A84}" type="slidenum">
              <a:rPr lang="en-US"/>
              <a:pPr>
                <a:defRPr/>
              </a:pPr>
              <a:t>‹#›</a:t>
            </a:fld>
            <a:endParaRPr lang="en-US"/>
          </a:p>
        </p:txBody>
      </p:sp>
    </p:spTree>
    <p:extLst>
      <p:ext uri="{BB962C8B-B14F-4D97-AF65-F5344CB8AC3E}">
        <p14:creationId xmlns:p14="http://schemas.microsoft.com/office/powerpoint/2010/main" val="116916775"/>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F41C600-CFD1-7047-9A4F-72D7A36A0B22}" type="slidenum">
              <a:rPr lang="en-US"/>
              <a:pPr>
                <a:defRPr/>
              </a:pPr>
              <a:t>‹#›</a:t>
            </a:fld>
            <a:endParaRPr lang="en-US"/>
          </a:p>
        </p:txBody>
      </p:sp>
    </p:spTree>
    <p:extLst>
      <p:ext uri="{BB962C8B-B14F-4D97-AF65-F5344CB8AC3E}">
        <p14:creationId xmlns:p14="http://schemas.microsoft.com/office/powerpoint/2010/main" val="2105753706"/>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a:lvl1pPr>
          </a:lstStyle>
          <a:p>
            <a:pPr>
              <a:defRPr/>
            </a:pPr>
            <a:endParaRPr lang="en-US"/>
          </a:p>
        </p:txBody>
      </p:sp>
      <p:sp>
        <p:nvSpPr>
          <p:cNvPr id="8" name="Rectangle 13"/>
          <p:cNvSpPr>
            <a:spLocks noGrp="1" noChangeArrowheads="1"/>
          </p:cNvSpPr>
          <p:nvPr>
            <p:ph type="ftr" sz="quarter" idx="11"/>
          </p:nvPr>
        </p:nvSpPr>
        <p:spPr/>
        <p:txBody>
          <a:bodyPr/>
          <a:lstStyle>
            <a:lvl1pPr>
              <a:defRPr b="1"/>
            </a:lvl1pPr>
          </a:lstStyle>
          <a:p>
            <a:pPr>
              <a:defRPr/>
            </a:pPr>
            <a:endParaRPr lang="en-US"/>
          </a:p>
        </p:txBody>
      </p:sp>
      <p:sp>
        <p:nvSpPr>
          <p:cNvPr id="9"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90D1197-ECB3-A04A-BE47-0522B0F22164}" type="slidenum">
              <a:rPr lang="en-US"/>
              <a:pPr>
                <a:defRPr/>
              </a:pPr>
              <a:t>‹#›</a:t>
            </a:fld>
            <a:endParaRPr lang="en-US"/>
          </a:p>
        </p:txBody>
      </p:sp>
    </p:spTree>
    <p:extLst>
      <p:ext uri="{BB962C8B-B14F-4D97-AF65-F5344CB8AC3E}">
        <p14:creationId xmlns:p14="http://schemas.microsoft.com/office/powerpoint/2010/main" val="794077336"/>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b="1"/>
            </a:lvl1pPr>
          </a:lstStyle>
          <a:p>
            <a:pPr>
              <a:defRPr/>
            </a:pPr>
            <a:endParaRPr lang="en-US"/>
          </a:p>
        </p:txBody>
      </p:sp>
      <p:sp>
        <p:nvSpPr>
          <p:cNvPr id="4" name="Rectangle 13"/>
          <p:cNvSpPr>
            <a:spLocks noGrp="1" noChangeArrowheads="1"/>
          </p:cNvSpPr>
          <p:nvPr>
            <p:ph type="ftr" sz="quarter" idx="11"/>
          </p:nvPr>
        </p:nvSpPr>
        <p:spPr/>
        <p:txBody>
          <a:bodyPr/>
          <a:lstStyle>
            <a:lvl1pPr>
              <a:defRPr b="1"/>
            </a:lvl1pPr>
          </a:lstStyle>
          <a:p>
            <a:pPr>
              <a:defRPr/>
            </a:pPr>
            <a:endParaRPr lang="en-US"/>
          </a:p>
        </p:txBody>
      </p:sp>
      <p:sp>
        <p:nvSpPr>
          <p:cNvPr id="5"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BC92496-2F2D-BB43-AFEF-31CD58633164}" type="slidenum">
              <a:rPr lang="en-US"/>
              <a:pPr>
                <a:defRPr/>
              </a:pPr>
              <a:t>‹#›</a:t>
            </a:fld>
            <a:endParaRPr lang="en-US"/>
          </a:p>
        </p:txBody>
      </p:sp>
    </p:spTree>
    <p:extLst>
      <p:ext uri="{BB962C8B-B14F-4D97-AF65-F5344CB8AC3E}">
        <p14:creationId xmlns:p14="http://schemas.microsoft.com/office/powerpoint/2010/main" val="158504293"/>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pPr>
                <a:defRPr/>
              </a:pPr>
              <a:t>‹#›</a:t>
            </a:fld>
            <a:endParaRPr lang="en-US"/>
          </a:p>
        </p:txBody>
      </p:sp>
    </p:spTree>
    <p:extLst>
      <p:ext uri="{BB962C8B-B14F-4D97-AF65-F5344CB8AC3E}">
        <p14:creationId xmlns:p14="http://schemas.microsoft.com/office/powerpoint/2010/main" val="36036160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a:lvl1pPr>
          </a:lstStyle>
          <a:p>
            <a:pPr>
              <a:defRPr/>
            </a:pPr>
            <a:endParaRPr lang="en-US"/>
          </a:p>
        </p:txBody>
      </p:sp>
      <p:sp>
        <p:nvSpPr>
          <p:cNvPr id="3" name="Rectangle 13"/>
          <p:cNvSpPr>
            <a:spLocks noGrp="1" noChangeArrowheads="1"/>
          </p:cNvSpPr>
          <p:nvPr>
            <p:ph type="ftr" sz="quarter" idx="11"/>
          </p:nvPr>
        </p:nvSpPr>
        <p:spPr/>
        <p:txBody>
          <a:bodyPr/>
          <a:lstStyle>
            <a:lvl1pPr>
              <a:defRPr b="1"/>
            </a:lvl1pPr>
          </a:lstStyle>
          <a:p>
            <a:pPr>
              <a:defRPr/>
            </a:pPr>
            <a:endParaRPr lang="en-US"/>
          </a:p>
        </p:txBody>
      </p:sp>
      <p:sp>
        <p:nvSpPr>
          <p:cNvPr id="4"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6B69F431-3F24-5F40-8BA2-EC629B0A2FB9}" type="slidenum">
              <a:rPr lang="en-US"/>
              <a:pPr>
                <a:defRPr/>
              </a:pPr>
              <a:t>‹#›</a:t>
            </a:fld>
            <a:endParaRPr lang="en-US"/>
          </a:p>
        </p:txBody>
      </p:sp>
    </p:spTree>
    <p:extLst>
      <p:ext uri="{BB962C8B-B14F-4D97-AF65-F5344CB8AC3E}">
        <p14:creationId xmlns:p14="http://schemas.microsoft.com/office/powerpoint/2010/main" val="2664124452"/>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A528BDDB-96B2-0D43-A2F0-30D8BE0D0485}" type="slidenum">
              <a:rPr lang="en-US"/>
              <a:pPr>
                <a:defRPr/>
              </a:pPr>
              <a:t>‹#›</a:t>
            </a:fld>
            <a:endParaRPr lang="en-US"/>
          </a:p>
        </p:txBody>
      </p:sp>
    </p:spTree>
    <p:extLst>
      <p:ext uri="{BB962C8B-B14F-4D97-AF65-F5344CB8AC3E}">
        <p14:creationId xmlns:p14="http://schemas.microsoft.com/office/powerpoint/2010/main" val="1877296995"/>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E09B204-5C4A-AD4F-BD05-2248F2D78D81}" type="slidenum">
              <a:rPr lang="en-US"/>
              <a:pPr>
                <a:defRPr/>
              </a:pPr>
              <a:t>‹#›</a:t>
            </a:fld>
            <a:endParaRPr lang="en-US"/>
          </a:p>
        </p:txBody>
      </p:sp>
    </p:spTree>
    <p:extLst>
      <p:ext uri="{BB962C8B-B14F-4D97-AF65-F5344CB8AC3E}">
        <p14:creationId xmlns:p14="http://schemas.microsoft.com/office/powerpoint/2010/main" val="4116751277"/>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2DE67A-CF59-7448-B6EB-D5DD822137A3}" type="slidenum">
              <a:rPr lang="en-US"/>
              <a:pPr>
                <a:defRPr/>
              </a:pPr>
              <a:t>‹#›</a:t>
            </a:fld>
            <a:endParaRPr lang="en-US"/>
          </a:p>
        </p:txBody>
      </p:sp>
    </p:spTree>
    <p:extLst>
      <p:ext uri="{BB962C8B-B14F-4D97-AF65-F5344CB8AC3E}">
        <p14:creationId xmlns:p14="http://schemas.microsoft.com/office/powerpoint/2010/main" val="2699673509"/>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D8752B1-3F2C-AE48-AB60-82A08A409E9D}" type="slidenum">
              <a:rPr lang="en-US"/>
              <a:pPr>
                <a:defRPr/>
              </a:pPr>
              <a:t>‹#›</a:t>
            </a:fld>
            <a:endParaRPr lang="en-US"/>
          </a:p>
        </p:txBody>
      </p:sp>
    </p:spTree>
    <p:extLst>
      <p:ext uri="{BB962C8B-B14F-4D97-AF65-F5344CB8AC3E}">
        <p14:creationId xmlns:p14="http://schemas.microsoft.com/office/powerpoint/2010/main" val="820270618"/>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6CF323-D620-3D42-A0AD-99111424B503}" type="slidenum">
              <a:rPr lang="en-US"/>
              <a:pPr>
                <a:defRPr/>
              </a:pPr>
              <a:t>‹#›</a:t>
            </a:fld>
            <a:endParaRPr lang="en-US"/>
          </a:p>
        </p:txBody>
      </p:sp>
    </p:spTree>
    <p:extLst>
      <p:ext uri="{BB962C8B-B14F-4D97-AF65-F5344CB8AC3E}">
        <p14:creationId xmlns:p14="http://schemas.microsoft.com/office/powerpoint/2010/main" val="3979517379"/>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DB894C48-0339-2D4D-A4CA-4FB9F78D120F}" type="slidenum">
              <a:rPr lang="en-US"/>
              <a:pPr>
                <a:defRPr/>
              </a:pPr>
              <a:t>‹#›</a:t>
            </a:fld>
            <a:endParaRPr lang="en-US"/>
          </a:p>
        </p:txBody>
      </p:sp>
    </p:spTree>
    <p:extLst>
      <p:ext uri="{BB962C8B-B14F-4D97-AF65-F5344CB8AC3E}">
        <p14:creationId xmlns:p14="http://schemas.microsoft.com/office/powerpoint/2010/main" val="23726290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FFEB29A-3A9E-A047-8734-45F16879BE00}" type="slidenum">
              <a:rPr lang="en-US"/>
              <a:pPr>
                <a:defRPr/>
              </a:pPr>
              <a:t>‹#›</a:t>
            </a:fld>
            <a:endParaRPr lang="en-US"/>
          </a:p>
        </p:txBody>
      </p:sp>
    </p:spTree>
    <p:extLst>
      <p:ext uri="{BB962C8B-B14F-4D97-AF65-F5344CB8AC3E}">
        <p14:creationId xmlns:p14="http://schemas.microsoft.com/office/powerpoint/2010/main" val="11317900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A7DBB12-2302-1941-8918-F03E887AD1C3}" type="slidenum">
              <a:rPr lang="en-US"/>
              <a:pPr>
                <a:defRPr/>
              </a:pPr>
              <a:t>‹#›</a:t>
            </a:fld>
            <a:endParaRPr lang="en-US"/>
          </a:p>
        </p:txBody>
      </p:sp>
    </p:spTree>
    <p:extLst>
      <p:ext uri="{BB962C8B-B14F-4D97-AF65-F5344CB8AC3E}">
        <p14:creationId xmlns:p14="http://schemas.microsoft.com/office/powerpoint/2010/main" val="34735948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56C792DD-7AE1-474A-A3E1-6DEF54C38355}" type="slidenum">
              <a:rPr lang="en-US"/>
              <a:pPr>
                <a:defRPr/>
              </a:pPr>
              <a:t>‹#›</a:t>
            </a:fld>
            <a:endParaRPr lang="en-US"/>
          </a:p>
        </p:txBody>
      </p:sp>
    </p:spTree>
    <p:extLst>
      <p:ext uri="{BB962C8B-B14F-4D97-AF65-F5344CB8AC3E}">
        <p14:creationId xmlns:p14="http://schemas.microsoft.com/office/powerpoint/2010/main" val="3802987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pPr>
                <a:defRPr/>
              </a:pPr>
              <a:t>‹#›</a:t>
            </a:fld>
            <a:endParaRPr lang="en-US"/>
          </a:p>
        </p:txBody>
      </p:sp>
    </p:spTree>
    <p:extLst>
      <p:ext uri="{BB962C8B-B14F-4D97-AF65-F5344CB8AC3E}">
        <p14:creationId xmlns:p14="http://schemas.microsoft.com/office/powerpoint/2010/main" val="3308580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44519066-D1D6-F548-A43D-8BE903556664}" type="slidenum">
              <a:rPr lang="en-US"/>
              <a:pPr>
                <a:defRPr/>
              </a:pPr>
              <a:t>‹#›</a:t>
            </a:fld>
            <a:endParaRPr lang="en-US"/>
          </a:p>
        </p:txBody>
      </p:sp>
    </p:spTree>
    <p:extLst>
      <p:ext uri="{BB962C8B-B14F-4D97-AF65-F5344CB8AC3E}">
        <p14:creationId xmlns:p14="http://schemas.microsoft.com/office/powerpoint/2010/main" val="24139511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CF3939C4-0395-064B-AEE4-A910F47F47A8}" type="slidenum">
              <a:rPr lang="en-US"/>
              <a:pPr>
                <a:defRPr/>
              </a:pPr>
              <a:t>‹#›</a:t>
            </a:fld>
            <a:endParaRPr lang="en-US"/>
          </a:p>
        </p:txBody>
      </p:sp>
    </p:spTree>
    <p:extLst>
      <p:ext uri="{BB962C8B-B14F-4D97-AF65-F5344CB8AC3E}">
        <p14:creationId xmlns:p14="http://schemas.microsoft.com/office/powerpoint/2010/main" val="3974840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66E42128-4A25-ED48-9CDB-D1241AB0D06D}" type="slidenum">
              <a:rPr lang="en-US"/>
              <a:pPr>
                <a:defRPr/>
              </a:pPr>
              <a:t>‹#›</a:t>
            </a:fld>
            <a:endParaRPr lang="en-US"/>
          </a:p>
        </p:txBody>
      </p:sp>
    </p:spTree>
    <p:extLst>
      <p:ext uri="{BB962C8B-B14F-4D97-AF65-F5344CB8AC3E}">
        <p14:creationId xmlns:p14="http://schemas.microsoft.com/office/powerpoint/2010/main" val="15408533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CDC10A71-DFBB-EA4B-BD91-26390652B2B7}" type="slidenum">
              <a:rPr lang="en-US"/>
              <a:pPr>
                <a:defRPr/>
              </a:pPr>
              <a:t>‹#›</a:t>
            </a:fld>
            <a:endParaRPr lang="en-US"/>
          </a:p>
        </p:txBody>
      </p:sp>
    </p:spTree>
    <p:extLst>
      <p:ext uri="{BB962C8B-B14F-4D97-AF65-F5344CB8AC3E}">
        <p14:creationId xmlns:p14="http://schemas.microsoft.com/office/powerpoint/2010/main" val="41833247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E0A47C1-AC47-F24E-B70C-19AB91FF2988}" type="slidenum">
              <a:rPr lang="en-US"/>
              <a:pPr>
                <a:defRPr/>
              </a:pPr>
              <a:t>‹#›</a:t>
            </a:fld>
            <a:endParaRPr lang="en-US"/>
          </a:p>
        </p:txBody>
      </p:sp>
    </p:spTree>
    <p:extLst>
      <p:ext uri="{BB962C8B-B14F-4D97-AF65-F5344CB8AC3E}">
        <p14:creationId xmlns:p14="http://schemas.microsoft.com/office/powerpoint/2010/main" val="10114794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B9927A3-8F9A-E244-8CE7-02AAF7D5E1D7}" type="slidenum">
              <a:rPr lang="en-US"/>
              <a:pPr>
                <a:defRPr/>
              </a:pPr>
              <a:t>‹#›</a:t>
            </a:fld>
            <a:endParaRPr lang="en-US"/>
          </a:p>
        </p:txBody>
      </p:sp>
    </p:spTree>
    <p:extLst>
      <p:ext uri="{BB962C8B-B14F-4D97-AF65-F5344CB8AC3E}">
        <p14:creationId xmlns:p14="http://schemas.microsoft.com/office/powerpoint/2010/main" val="1832807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B920071-6583-8942-9901-2321DCA0C0B9}" type="slidenum">
              <a:rPr lang="en-US"/>
              <a:pPr>
                <a:defRPr/>
              </a:pPr>
              <a:t>‹#›</a:t>
            </a:fld>
            <a:endParaRPr lang="en-US"/>
          </a:p>
        </p:txBody>
      </p:sp>
    </p:spTree>
    <p:extLst>
      <p:ext uri="{BB962C8B-B14F-4D97-AF65-F5344CB8AC3E}">
        <p14:creationId xmlns:p14="http://schemas.microsoft.com/office/powerpoint/2010/main" val="21887134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7875" name="Rectangle 3"/>
          <p:cNvSpPr>
            <a:spLocks noGrp="1" noChangeArrowheads="1"/>
          </p:cNvSpPr>
          <p:nvPr>
            <p:ph type="subTitle" idx="1"/>
          </p:nvPr>
        </p:nvSpPr>
        <p:spPr>
          <a:xfrm>
            <a:off x="1371600" y="3886200"/>
            <a:ext cx="6400800" cy="1752600"/>
          </a:xfrm>
        </p:spPr>
        <p:txBody>
          <a:bodyPr/>
          <a:lstStyle>
            <a:lvl1pPr marL="0" indent="0" algn="ctr">
              <a:buFont typeface="Times" pitchFamily="24"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Trebuchet MS"/>
              <a:ea typeface="Osaka"/>
              <a:cs typeface="Osaka"/>
            </a:endParaRPr>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latin typeface="Trebuchet MS"/>
              <a:ea typeface="Osaka"/>
              <a:cs typeface="Osaka"/>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543C7FB-6D75-4244-BD3E-E453FF56E71C}" type="slidenum">
              <a:rPr lang="en-US"/>
              <a:pPr>
                <a:defRPr/>
              </a:pPr>
              <a:t>‹#›</a:t>
            </a:fld>
            <a:endParaRPr lang="en-US"/>
          </a:p>
        </p:txBody>
      </p:sp>
    </p:spTree>
    <p:extLst>
      <p:ext uri="{BB962C8B-B14F-4D97-AF65-F5344CB8AC3E}">
        <p14:creationId xmlns:p14="http://schemas.microsoft.com/office/powerpoint/2010/main" val="38984130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16075126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140269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pPr>
                <a:defRPr/>
              </a:pPr>
              <a:t>‹#›</a:t>
            </a:fld>
            <a:endParaRPr lang="en-US"/>
          </a:p>
        </p:txBody>
      </p:sp>
    </p:spTree>
    <p:extLst>
      <p:ext uri="{BB962C8B-B14F-4D97-AF65-F5344CB8AC3E}">
        <p14:creationId xmlns:p14="http://schemas.microsoft.com/office/powerpoint/2010/main" val="3904436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0926555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0780102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7595614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796346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217520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350034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463658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6933592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017753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pPr>
                <a:defRPr/>
              </a:pPr>
              <a:t>‹#›</a:t>
            </a:fld>
            <a:endParaRPr lang="en-US"/>
          </a:p>
        </p:txBody>
      </p:sp>
    </p:spTree>
    <p:extLst>
      <p:ext uri="{BB962C8B-B14F-4D97-AF65-F5344CB8AC3E}">
        <p14:creationId xmlns:p14="http://schemas.microsoft.com/office/powerpoint/2010/main" val="2070917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pPr>
                <a:defRPr/>
              </a:pPr>
              <a:t>‹#›</a:t>
            </a:fld>
            <a:endParaRPr lang="en-US"/>
          </a:p>
        </p:txBody>
      </p:sp>
    </p:spTree>
    <p:extLst>
      <p:ext uri="{BB962C8B-B14F-4D97-AF65-F5344CB8AC3E}">
        <p14:creationId xmlns:p14="http://schemas.microsoft.com/office/powerpoint/2010/main" val="989317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pPr>
                <a:defRPr/>
              </a:pPr>
              <a:t>‹#›</a:t>
            </a:fld>
            <a:endParaRPr lang="en-US"/>
          </a:p>
        </p:txBody>
      </p:sp>
    </p:spTree>
    <p:extLst>
      <p:ext uri="{BB962C8B-B14F-4D97-AF65-F5344CB8AC3E}">
        <p14:creationId xmlns:p14="http://schemas.microsoft.com/office/powerpoint/2010/main" val="8128931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3.xml"/><Relationship Id="rId13" Type="http://schemas.openxmlformats.org/officeDocument/2006/relationships/image" Target="../media/image2.png"/><Relationship Id="rId14"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4.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5.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6.xml"/><Relationship Id="rId13" Type="http://schemas.openxmlformats.org/officeDocument/2006/relationships/image" Target="../media/image1.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theme" Target="../theme/theme7.xml"/><Relationship Id="rId3" Type="http://schemas.openxmlformats.org/officeDocument/2006/relationships/image" Target="../media/image5.jpeg"/></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8.xml"/><Relationship Id="rId13" Type="http://schemas.openxmlformats.org/officeDocument/2006/relationships/image" Target="../media/image1.png"/><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83" r:id="rId1"/>
    <p:sldLayoutId id="2147484752" r:id="rId2"/>
    <p:sldLayoutId id="2147484753" r:id="rId3"/>
    <p:sldLayoutId id="2147484754" r:id="rId4"/>
    <p:sldLayoutId id="2147484755" r:id="rId5"/>
    <p:sldLayoutId id="2147484756" r:id="rId6"/>
    <p:sldLayoutId id="2147484757" r:id="rId7"/>
    <p:sldLayoutId id="2147484758" r:id="rId8"/>
    <p:sldLayoutId id="2147484759" r:id="rId9"/>
    <p:sldLayoutId id="2147484760" r:id="rId10"/>
    <p:sldLayoutId id="2147484761"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44000" cy="6858000"/>
            <a:chOff x="0" y="0"/>
            <a:chExt cx="5760" cy="4320"/>
          </a:xfrm>
        </p:grpSpPr>
        <p:sp>
          <p:nvSpPr>
            <p:cNvPr id="25608"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0">
                <a:solidFill>
                  <a:srgbClr val="EAE8E2"/>
                </a:solidFill>
                <a:latin typeface="Times New Roman" charset="0"/>
              </a:endParaRPr>
            </a:p>
          </p:txBody>
        </p:sp>
        <p:sp>
          <p:nvSpPr>
            <p:cNvPr id="25609"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0">
                <a:solidFill>
                  <a:srgbClr val="EAE8E2"/>
                </a:solidFill>
                <a:latin typeface="Times New Roman" charset="0"/>
              </a:endParaRPr>
            </a:p>
          </p:txBody>
        </p:sp>
        <p:pic>
          <p:nvPicPr>
            <p:cNvPr id="25610" name="Picture 5" descr="URBBANN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4"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solidFill>
                  <a:srgbClr val="EAE8E2"/>
                </a:solidFill>
                <a:latin typeface="+mn-lt"/>
                <a:ea typeface="+mn-ea"/>
                <a:cs typeface="+mn-cs"/>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solidFill>
                  <a:srgbClr val="EAE8E2"/>
                </a:solidFill>
                <a:latin typeface="+mn-lt"/>
                <a:ea typeface="+mn-ea"/>
                <a:cs typeface="+mn-cs"/>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EAE8E2"/>
                </a:solidFill>
                <a:cs typeface="Times New Roman" charset="0"/>
              </a:defRPr>
            </a:lvl1pPr>
          </a:lstStyle>
          <a:p>
            <a:pPr>
              <a:defRPr/>
            </a:pPr>
            <a:fld id="{BB4673D3-18B3-6B41-9D61-A4E3201D853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84"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9144000" cy="6858000"/>
            <a:chOff x="0" y="0"/>
            <a:chExt cx="5760" cy="4320"/>
          </a:xfrm>
        </p:grpSpPr>
        <p:sp>
          <p:nvSpPr>
            <p:cNvPr id="27656"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0">
                <a:solidFill>
                  <a:srgbClr val="EAE8E2"/>
                </a:solidFill>
                <a:latin typeface="Times New Roman" charset="0"/>
              </a:endParaRPr>
            </a:p>
          </p:txBody>
        </p:sp>
        <p:sp>
          <p:nvSpPr>
            <p:cNvPr id="27657"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b="0">
                <a:solidFill>
                  <a:srgbClr val="EAE8E2"/>
                </a:solidFill>
                <a:latin typeface="Times New Roman" charset="0"/>
              </a:endParaRPr>
            </a:p>
          </p:txBody>
        </p:sp>
        <p:pic>
          <p:nvPicPr>
            <p:cNvPr id="27658"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7652"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solidFill>
                  <a:srgbClr val="EAE8E2"/>
                </a:solidFill>
                <a:latin typeface="Arial Narrow"/>
                <a:ea typeface="+mn-ea"/>
                <a:cs typeface="+mn-cs"/>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solidFill>
                  <a:srgbClr val="EAE8E2"/>
                </a:solidFill>
                <a:latin typeface="Arial Narrow"/>
                <a:ea typeface="+mn-ea"/>
                <a:cs typeface="+mn-cs"/>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EAE8E2"/>
                </a:solidFill>
                <a:latin typeface="Arial Narrow" charset="0"/>
              </a:defRPr>
            </a:lvl1pPr>
          </a:lstStyle>
          <a:p>
            <a:pPr>
              <a:defRPr/>
            </a:pPr>
            <a:fld id="{4478855F-56C3-2A47-9F35-9A1657B9B8E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85" r:id="rId1"/>
    <p:sldLayoutId id="2147484786" r:id="rId2"/>
    <p:sldLayoutId id="2147484787" r:id="rId3"/>
    <p:sldLayoutId id="2147484788" r:id="rId4"/>
    <p:sldLayoutId id="2147484789" r:id="rId5"/>
    <p:sldLayoutId id="2147484790" r:id="rId6"/>
    <p:sldLayoutId id="2147484791" r:id="rId7"/>
    <p:sldLayoutId id="2147484792" r:id="rId8"/>
    <p:sldLayoutId id="2147484793" r:id="rId9"/>
    <p:sldLayoutId id="2147484794" r:id="rId10"/>
    <p:sldLayoutId id="214748479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8737C826-C81B-2847-B7C3-81D447AE61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96" r:id="rId1"/>
    <p:sldLayoutId id="2147484797" r:id="rId2"/>
    <p:sldLayoutId id="2147484798" r:id="rId3"/>
    <p:sldLayoutId id="2147484799" r:id="rId4"/>
    <p:sldLayoutId id="2147484800" r:id="rId5"/>
    <p:sldLayoutId id="2147484801" r:id="rId6"/>
    <p:sldLayoutId id="2147484802" r:id="rId7"/>
    <p:sldLayoutId id="2147484803" r:id="rId8"/>
    <p:sldLayoutId id="2147484804" r:id="rId9"/>
    <p:sldLayoutId id="2147484805" r:id="rId10"/>
    <p:sldLayoutId id="2147484806" r:id="rId11"/>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C8150513-B55A-414B-87A1-725FB5E315C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07" r:id="rId1"/>
    <p:sldLayoutId id="2147484808" r:id="rId2"/>
    <p:sldLayoutId id="2147484809" r:id="rId3"/>
    <p:sldLayoutId id="2147484810" r:id="rId4"/>
    <p:sldLayoutId id="2147484811" r:id="rId5"/>
    <p:sldLayoutId id="2147484812" r:id="rId6"/>
    <p:sldLayoutId id="2147484813" r:id="rId7"/>
    <p:sldLayoutId id="2147484814" r:id="rId8"/>
    <p:sldLayoutId id="2147484815" r:id="rId9"/>
    <p:sldLayoutId id="2147484816" r:id="rId10"/>
    <p:sldLayoutId id="2147484817"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64514"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1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4516"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4517"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4518"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19"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rgbClr val="003300"/>
                </a:solidFill>
                <a:latin typeface="Times New Roman" pitchFamily="-111" charset="0"/>
                <a:ea typeface="Times New Roman" pitchFamily="-111" charset="0"/>
                <a:cs typeface="Times New Roman" pitchFamily="-111" charset="0"/>
              </a:defRPr>
            </a:lvl1pPr>
          </a:lstStyle>
          <a:p>
            <a:pPr>
              <a:defRPr/>
            </a:pPr>
            <a:endParaRPr lang="en-US"/>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rgbClr val="003300"/>
                </a:solidFill>
                <a:latin typeface="Times New Roman" pitchFamily="-111" charset="0"/>
                <a:ea typeface="Times New Roman" pitchFamily="-111" charset="0"/>
                <a:cs typeface="Times New Roman" pitchFamily="-111" charset="0"/>
              </a:defRPr>
            </a:lvl1pPr>
          </a:lstStyle>
          <a:p>
            <a:pPr>
              <a:defRPr/>
            </a:pPr>
            <a:endParaRPr lang="en-US"/>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rgbClr val="003300"/>
                </a:solidFill>
                <a:latin typeface="Times New Roman" charset="0"/>
                <a:cs typeface="Times New Roman" charset="0"/>
              </a:defRPr>
            </a:lvl1pPr>
          </a:lstStyle>
          <a:p>
            <a:pPr>
              <a:defRPr/>
            </a:pPr>
            <a:fld id="{03A015DE-7DF6-A145-A361-1EE9CEC9A11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18"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68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2542E8DB-4850-AE4D-B4BB-5722E30C7B61}" type="slidenum">
              <a:rPr lang="en-US" b="0"/>
              <a:pPr>
                <a:defRPr/>
              </a:pPr>
              <a:t>‹#›</a:t>
            </a:fld>
            <a:endParaRPr lang="en-US" b="0"/>
          </a:p>
        </p:txBody>
      </p:sp>
    </p:spTree>
    <p:extLst>
      <p:ext uri="{BB962C8B-B14F-4D97-AF65-F5344CB8AC3E}">
        <p14:creationId xmlns:p14="http://schemas.microsoft.com/office/powerpoint/2010/main" val="642239888"/>
      </p:ext>
    </p:extLst>
  </p:cSld>
  <p:clrMap bg1="dk2" tx1="lt1" bg2="dk1" tx2="lt2" accent1="accent1" accent2="accent2" accent3="accent3" accent4="accent4" accent5="accent5" accent6="accent6" hlink="hlink" folHlink="folHlink"/>
  <p:sldLayoutIdLst>
    <p:sldLayoutId id="2147484820"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2pPr>
      <a:lvl3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3pPr>
      <a:lvl4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4pPr>
      <a:lvl5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5pPr>
      <a:lvl6pPr marL="4572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6pPr>
      <a:lvl7pPr marL="9144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7pPr>
      <a:lvl8pPr marL="13716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8pPr>
      <a:lvl9pPr marL="18288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07000699"/>
      </p:ext>
    </p:extLst>
  </p:cSld>
  <p:clrMap bg1="lt1" tx1="dk1" bg2="lt2" tx2="dk2" accent1="accent1" accent2="accent2" accent3="accent3" accent4="accent4" accent5="accent5" accent6="accent6" hlink="hlink" folHlink="folHlink"/>
  <p:sldLayoutIdLst>
    <p:sldLayoutId id="2147484822" r:id="rId1"/>
    <p:sldLayoutId id="2147484823" r:id="rId2"/>
    <p:sldLayoutId id="2147484824" r:id="rId3"/>
    <p:sldLayoutId id="2147484825" r:id="rId4"/>
    <p:sldLayoutId id="2147484826" r:id="rId5"/>
    <p:sldLayoutId id="2147484827" r:id="rId6"/>
    <p:sldLayoutId id="2147484828" r:id="rId7"/>
    <p:sldLayoutId id="2147484829" r:id="rId8"/>
    <p:sldLayoutId id="2147484830" r:id="rId9"/>
    <p:sldLayoutId id="2147484831" r:id="rId10"/>
    <p:sldLayoutId id="2147484832"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themeOverride" Target="../theme/themeOverride1.xml"/><Relationship Id="rId2"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2.xml"/><Relationship Id="rId3"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16.jpeg"/></Relationships>
</file>

<file path=ppt/slides/_rels/slide4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1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4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4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4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1.xml"/><Relationship Id="rId3" Type="http://schemas.openxmlformats.org/officeDocument/2006/relationships/image" Target="../media/image4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4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1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2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5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5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5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5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5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5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5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59.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57.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6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6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6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1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6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75.xml"/><Relationship Id="rId3" Type="http://schemas.openxmlformats.org/officeDocument/2006/relationships/image" Target="../media/image64.png"/></Relationships>
</file>

<file path=ppt/slides/_rels/slide82.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5.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45.xml"/><Relationship Id="rId2" Type="http://schemas.openxmlformats.org/officeDocument/2006/relationships/notesSlide" Target="../notesSlides/notesSlide7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6"/>
          <p:cNvSpPr>
            <a:spLocks noChangeArrowheads="1"/>
          </p:cNvSpPr>
          <p:nvPr/>
        </p:nvSpPr>
        <p:spPr bwMode="auto">
          <a:xfrm>
            <a:off x="0" y="-27384"/>
            <a:ext cx="9144000" cy="6858000"/>
          </a:xfrm>
          <a:prstGeom prst="rect">
            <a:avLst/>
          </a:prstGeom>
          <a:solidFill>
            <a:srgbClr val="000000"/>
          </a:solidFill>
          <a:ln w="9525">
            <a:solidFill>
              <a:srgbClr val="000000"/>
            </a:solidFill>
            <a:round/>
            <a:headEnd/>
            <a:tailEnd/>
          </a:ln>
        </p:spPr>
        <p:txBody>
          <a:bodyPr/>
          <a:lstStyle/>
          <a:p>
            <a:endParaRPr lang="en-US"/>
          </a:p>
        </p:txBody>
      </p:sp>
      <p:sp>
        <p:nvSpPr>
          <p:cNvPr id="10243" name="Rectangle 3"/>
          <p:cNvSpPr>
            <a:spLocks noGrp="1" noChangeArrowheads="1"/>
          </p:cNvSpPr>
          <p:nvPr>
            <p:ph type="ctrTitle"/>
          </p:nvPr>
        </p:nvSpPr>
        <p:spPr>
          <a:xfrm>
            <a:off x="419100" y="533400"/>
            <a:ext cx="3048000" cy="914400"/>
          </a:xfrm>
          <a:gradFill rotWithShape="0">
            <a:gsLst>
              <a:gs pos="0">
                <a:schemeClr val="accent2">
                  <a:gamma/>
                  <a:shade val="46275"/>
                  <a:invGamma/>
                </a:schemeClr>
              </a:gs>
              <a:gs pos="100000">
                <a:schemeClr val="accent2"/>
              </a:gs>
            </a:gsLst>
            <a:path path="shape">
              <a:fillToRect l="50000" t="50000" r="50000" b="50000"/>
            </a:path>
          </a:gradFill>
          <a:ln>
            <a:solidFill>
              <a:schemeClr val="tx1"/>
            </a:solidFill>
          </a:ln>
        </p:spPr>
        <p:txBody>
          <a:bodyPr/>
          <a:lstStyle/>
          <a:p>
            <a:pPr algn="ctr">
              <a:defRPr/>
            </a:pPr>
            <a:r>
              <a:rPr lang="en-US" i="0">
                <a:effectLst>
                  <a:outerShdw blurRad="38100" dist="38100" dir="2700000" algn="tl">
                    <a:srgbClr val="000000"/>
                  </a:outerShdw>
                </a:effectLst>
                <a:latin typeface="Arial Black" charset="0"/>
                <a:ea typeface="ＭＳ Ｐゴシック" charset="0"/>
                <a:cs typeface="Arial" charset="0"/>
              </a:rPr>
              <a:t>Ester</a:t>
            </a:r>
            <a:endParaRPr lang="en-US" i="0" dirty="0">
              <a:effectLst>
                <a:outerShdw blurRad="38100" dist="38100" dir="2700000" algn="tl">
                  <a:srgbClr val="000000"/>
                </a:outerShdw>
              </a:effectLst>
              <a:latin typeface="Arial Black" charset="0"/>
              <a:ea typeface="ＭＳ Ｐゴシック" charset="0"/>
              <a:cs typeface="Arial" charset="0"/>
            </a:endParaRPr>
          </a:p>
        </p:txBody>
      </p:sp>
      <p:pic>
        <p:nvPicPr>
          <p:cNvPr id="77827" name="Picture 5" descr="esthercloseup1.14.E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81450" y="0"/>
            <a:ext cx="5162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txBox="1">
            <a:spLocks noChangeArrowheads="1"/>
          </p:cNvSpPr>
          <p:nvPr/>
        </p:nvSpPr>
        <p:spPr bwMode="auto">
          <a:xfrm>
            <a:off x="76200" y="3357563"/>
            <a:ext cx="3810000" cy="2438400"/>
          </a:xfrm>
          <a:prstGeom prst="rect">
            <a:avLst/>
          </a:prstGeom>
          <a:solidFill>
            <a:schemeClr val="tx2"/>
          </a:solidFill>
          <a:ln w="9525">
            <a:solidFill>
              <a:schemeClr val="tx1"/>
            </a:solidFill>
            <a:miter lim="800000"/>
            <a:headEnd/>
            <a:tailEnd/>
          </a:ln>
        </p:spPr>
        <p:txBody>
          <a:bodyPr anchor="ctr" anchorCtr="1"/>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a:spcBef>
                <a:spcPct val="20000"/>
              </a:spcBef>
              <a:buClr>
                <a:schemeClr val="hlink"/>
              </a:buClr>
              <a:defRPr/>
            </a:pPr>
            <a:r>
              <a:rPr kumimoji="1" lang="en-US" altLang="zh-CN" sz="4000">
                <a:solidFill>
                  <a:schemeClr val="tx1"/>
                </a:solidFill>
                <a:effectLst>
                  <a:outerShdw blurRad="38100" dist="38100" dir="2700000" algn="tl">
                    <a:srgbClr val="DDDDDD"/>
                  </a:outerShdw>
                </a:effectLst>
                <a:latin typeface="Arial" charset="0"/>
                <a:cs typeface="Arial" charset="0"/>
              </a:rPr>
              <a:t>Gagalnya Rencana Pemusnahan</a:t>
            </a:r>
            <a:endParaRPr kumimoji="1" lang="en-US" sz="4000" dirty="0">
              <a:solidFill>
                <a:schemeClr val="tx1"/>
              </a:solidFill>
              <a:effectLst>
                <a:outerShdw blurRad="38100" dist="38100" dir="2700000" algn="tl">
                  <a:srgbClr val="DDDDDD"/>
                </a:outerShdw>
              </a:effectLst>
              <a:latin typeface="Arial" charset="0"/>
              <a:cs typeface="Arial" charset="0"/>
            </a:endParaRPr>
          </a:p>
        </p:txBody>
      </p:sp>
      <p:sp>
        <p:nvSpPr>
          <p:cNvPr id="8" name="Text Box 5"/>
          <p:cNvSpPr txBox="1">
            <a:spLocks noChangeArrowheads="1"/>
          </p:cNvSpPr>
          <p:nvPr/>
        </p:nvSpPr>
        <p:spPr bwMode="auto">
          <a:xfrm>
            <a:off x="0" y="6165850"/>
            <a:ext cx="56515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Singapore Bible College</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50179"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0180"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0181" name="Line 5"/>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0182" name="Line 6"/>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0183" name="Line 7"/>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0184" name="Line 8"/>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0185" name="Line 9"/>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0186" name="Line 10"/>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0187" name="Line 11"/>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grpSp>
        <p:nvGrpSpPr>
          <p:cNvPr id="93195" name="Group 12"/>
          <p:cNvGrpSpPr>
            <a:grpSpLocks/>
          </p:cNvGrpSpPr>
          <p:nvPr/>
        </p:nvGrpSpPr>
        <p:grpSpPr bwMode="auto">
          <a:xfrm>
            <a:off x="457200" y="3825875"/>
            <a:ext cx="8229600" cy="0"/>
            <a:chOff x="288" y="2208"/>
            <a:chExt cx="5184" cy="0"/>
          </a:xfrm>
        </p:grpSpPr>
        <p:sp>
          <p:nvSpPr>
            <p:cNvPr id="50189" name="Line 13"/>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93221" name="Line 14"/>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3196" name="Group 15"/>
          <p:cNvGrpSpPr>
            <a:grpSpLocks/>
          </p:cNvGrpSpPr>
          <p:nvPr/>
        </p:nvGrpSpPr>
        <p:grpSpPr bwMode="auto">
          <a:xfrm>
            <a:off x="2286000" y="4435475"/>
            <a:ext cx="5581650" cy="1570038"/>
            <a:chOff x="1440" y="2794"/>
            <a:chExt cx="3516" cy="989"/>
          </a:xfrm>
        </p:grpSpPr>
        <p:sp>
          <p:nvSpPr>
            <p:cNvPr id="50192" name="Text Box 16"/>
            <p:cNvSpPr txBox="1">
              <a:spLocks noChangeArrowheads="1"/>
            </p:cNvSpPr>
            <p:nvPr/>
          </p:nvSpPr>
          <p:spPr bwMode="auto">
            <a:xfrm>
              <a:off x="4044"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solidFill>
                    <a:schemeClr val="bg1"/>
                  </a:solidFill>
                  <a:latin typeface="Arial"/>
                  <a:ea typeface="Times New Roman" pitchFamily="-111" charset="0"/>
                  <a:cs typeface="Arial"/>
                </a:rPr>
                <a:t>1000</a:t>
              </a:r>
            </a:p>
          </p:txBody>
        </p:sp>
        <p:sp>
          <p:nvSpPr>
            <p:cNvPr id="50193" name="Text Box 17"/>
            <p:cNvSpPr txBox="1">
              <a:spLocks noChangeArrowheads="1"/>
            </p:cNvSpPr>
            <p:nvPr/>
          </p:nvSpPr>
          <p:spPr bwMode="auto">
            <a:xfrm>
              <a:off x="4716"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solidFill>
                    <a:schemeClr val="bg1"/>
                  </a:solidFill>
                  <a:latin typeface="Arial"/>
                  <a:ea typeface="Times New Roman" pitchFamily="-111" charset="0"/>
                  <a:cs typeface="Arial"/>
                </a:rPr>
                <a:t>2000</a:t>
              </a:r>
            </a:p>
          </p:txBody>
        </p:sp>
        <p:sp>
          <p:nvSpPr>
            <p:cNvPr id="50194" name="Text Box 18"/>
            <p:cNvSpPr txBox="1">
              <a:spLocks noChangeArrowheads="1"/>
            </p:cNvSpPr>
            <p:nvPr/>
          </p:nvSpPr>
          <p:spPr bwMode="auto">
            <a:xfrm>
              <a:off x="3420" y="2794"/>
              <a:ext cx="240"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solidFill>
                    <a:schemeClr val="bg1"/>
                  </a:solidFill>
                  <a:latin typeface="Arial"/>
                  <a:ea typeface="Times New Roman" pitchFamily="-111" charset="0"/>
                  <a:cs typeface="Arial"/>
                </a:rPr>
                <a:t>0</a:t>
              </a:r>
            </a:p>
          </p:txBody>
        </p:sp>
        <p:sp>
          <p:nvSpPr>
            <p:cNvPr id="50195" name="Text Box 19"/>
            <p:cNvSpPr txBox="1">
              <a:spLocks noChangeArrowheads="1"/>
            </p:cNvSpPr>
            <p:nvPr/>
          </p:nvSpPr>
          <p:spPr bwMode="auto">
            <a:xfrm>
              <a:off x="2748"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solidFill>
                    <a:schemeClr val="bg1"/>
                  </a:solidFill>
                  <a:latin typeface="Arial"/>
                  <a:ea typeface="Times New Roman" pitchFamily="-111" charset="0"/>
                  <a:cs typeface="Arial"/>
                </a:rPr>
                <a:t>1000</a:t>
              </a:r>
            </a:p>
          </p:txBody>
        </p:sp>
        <p:sp>
          <p:nvSpPr>
            <p:cNvPr id="50196" name="Text Box 20"/>
            <p:cNvSpPr txBox="1">
              <a:spLocks noChangeArrowheads="1"/>
            </p:cNvSpPr>
            <p:nvPr/>
          </p:nvSpPr>
          <p:spPr bwMode="auto">
            <a:xfrm>
              <a:off x="2124"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solidFill>
                    <a:schemeClr val="bg1"/>
                  </a:solidFill>
                  <a:latin typeface="Arial"/>
                  <a:ea typeface="Times New Roman" pitchFamily="-111" charset="0"/>
                  <a:cs typeface="Arial"/>
                </a:rPr>
                <a:t>2000</a:t>
              </a:r>
            </a:p>
          </p:txBody>
        </p:sp>
        <p:sp>
          <p:nvSpPr>
            <p:cNvPr id="50197" name="Text Box 21"/>
            <p:cNvSpPr txBox="1">
              <a:spLocks noChangeArrowheads="1"/>
            </p:cNvSpPr>
            <p:nvPr/>
          </p:nvSpPr>
          <p:spPr bwMode="auto">
            <a:xfrm>
              <a:off x="1440"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solidFill>
                    <a:schemeClr val="bg1"/>
                  </a:solidFill>
                  <a:latin typeface="Arial"/>
                  <a:ea typeface="Times New Roman" pitchFamily="-111" charset="0"/>
                  <a:cs typeface="Arial"/>
                </a:rPr>
                <a:t>3000</a:t>
              </a:r>
            </a:p>
          </p:txBody>
        </p:sp>
      </p:grpSp>
      <p:sp>
        <p:nvSpPr>
          <p:cNvPr id="50198" name="Text Box 22"/>
          <p:cNvSpPr txBox="1">
            <a:spLocks noChangeArrowheads="1"/>
          </p:cNvSpPr>
          <p:nvPr/>
        </p:nvSpPr>
        <p:spPr bwMode="auto">
          <a:xfrm>
            <a:off x="381000" y="2743200"/>
            <a:ext cx="2438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chemeClr val="bg1"/>
                </a:solidFill>
                <a:latin typeface="Arial"/>
                <a:ea typeface="Times New Roman" pitchFamily="-111" charset="0"/>
                <a:cs typeface="Arial"/>
              </a:rPr>
              <a:t>Air Bah</a:t>
            </a:r>
          </a:p>
        </p:txBody>
      </p:sp>
      <p:sp>
        <p:nvSpPr>
          <p:cNvPr id="50199" name="Text Box 23"/>
          <p:cNvSpPr txBox="1">
            <a:spLocks noChangeArrowheads="1"/>
          </p:cNvSpPr>
          <p:nvPr/>
        </p:nvSpPr>
        <p:spPr bwMode="auto">
          <a:xfrm>
            <a:off x="-609600" y="5808166"/>
            <a:ext cx="3276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FF9933"/>
                </a:solidFill>
                <a:latin typeface="Arial"/>
                <a:ea typeface="Times New Roman" pitchFamily="-111" charset="0"/>
                <a:cs typeface="Arial"/>
              </a:rPr>
              <a:t>  Penciptaan</a:t>
            </a:r>
          </a:p>
        </p:txBody>
      </p:sp>
      <p:sp>
        <p:nvSpPr>
          <p:cNvPr id="50200" name="Text Box 24"/>
          <p:cNvSpPr txBox="1">
            <a:spLocks noChangeArrowheads="1"/>
          </p:cNvSpPr>
          <p:nvPr/>
        </p:nvSpPr>
        <p:spPr bwMode="auto">
          <a:xfrm>
            <a:off x="2362200" y="2438400"/>
            <a:ext cx="2362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chemeClr val="bg1"/>
                </a:solidFill>
                <a:latin typeface="Arial"/>
                <a:ea typeface="Times New Roman" pitchFamily="-111" charset="0"/>
                <a:cs typeface="Arial"/>
              </a:rPr>
              <a:t>Abraham</a:t>
            </a:r>
          </a:p>
        </p:txBody>
      </p:sp>
      <p:sp>
        <p:nvSpPr>
          <p:cNvPr id="50201" name="Text Box 25"/>
          <p:cNvSpPr txBox="1">
            <a:spLocks noChangeArrowheads="1"/>
          </p:cNvSpPr>
          <p:nvPr/>
        </p:nvSpPr>
        <p:spPr bwMode="auto">
          <a:xfrm>
            <a:off x="4572000" y="1568450"/>
            <a:ext cx="2057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66CCFF"/>
                </a:solidFill>
                <a:latin typeface="Arial"/>
                <a:ea typeface="Times New Roman" pitchFamily="-111" charset="0"/>
                <a:cs typeface="Arial"/>
              </a:rPr>
              <a:t>Yesus</a:t>
            </a:r>
          </a:p>
        </p:txBody>
      </p:sp>
      <p:sp>
        <p:nvSpPr>
          <p:cNvPr id="50202" name="Text Box 26"/>
          <p:cNvSpPr txBox="1">
            <a:spLocks noChangeArrowheads="1"/>
          </p:cNvSpPr>
          <p:nvPr/>
        </p:nvSpPr>
        <p:spPr bwMode="auto">
          <a:xfrm>
            <a:off x="6637784" y="2667000"/>
            <a:ext cx="211068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a:solidFill>
                  <a:schemeClr val="bg1"/>
                </a:solidFill>
                <a:latin typeface="Arial"/>
                <a:ea typeface="Times New Roman" pitchFamily="-111" charset="0"/>
                <a:cs typeface="Arial"/>
              </a:rPr>
              <a:t>Masa kini</a:t>
            </a:r>
          </a:p>
        </p:txBody>
      </p:sp>
      <p:sp>
        <p:nvSpPr>
          <p:cNvPr id="50203" name="Text Box 27"/>
          <p:cNvSpPr txBox="1">
            <a:spLocks noChangeArrowheads="1"/>
          </p:cNvSpPr>
          <p:nvPr/>
        </p:nvSpPr>
        <p:spPr bwMode="auto">
          <a:xfrm>
            <a:off x="6705600" y="5808166"/>
            <a:ext cx="24384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3200">
                <a:solidFill>
                  <a:srgbClr val="FF9933"/>
                </a:solidFill>
                <a:latin typeface="Arial"/>
                <a:ea typeface="Times New Roman" pitchFamily="-111" charset="0"/>
                <a:cs typeface="Arial"/>
              </a:rPr>
              <a:t>Ciptaan Baru</a:t>
            </a:r>
          </a:p>
        </p:txBody>
      </p:sp>
      <p:grpSp>
        <p:nvGrpSpPr>
          <p:cNvPr id="44051" name="Group 28"/>
          <p:cNvGrpSpPr>
            <a:grpSpLocks/>
          </p:cNvGrpSpPr>
          <p:nvPr/>
        </p:nvGrpSpPr>
        <p:grpSpPr bwMode="auto">
          <a:xfrm>
            <a:off x="5715000" y="3429000"/>
            <a:ext cx="1828800" cy="762000"/>
            <a:chOff x="3648" y="1824"/>
            <a:chExt cx="1152" cy="480"/>
          </a:xfrm>
          <a:solidFill>
            <a:srgbClr val="0000FF"/>
          </a:solidFill>
        </p:grpSpPr>
        <p:sp>
          <p:nvSpPr>
            <p:cNvPr id="50205" name="Oval 29"/>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0206" name="Text Box 30"/>
            <p:cNvSpPr txBox="1">
              <a:spLocks noChangeArrowheads="1"/>
            </p:cNvSpPr>
            <p:nvPr/>
          </p:nvSpPr>
          <p:spPr bwMode="auto">
            <a:xfrm>
              <a:off x="3720" y="1872"/>
              <a:ext cx="100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Gereja</a:t>
              </a:r>
            </a:p>
          </p:txBody>
        </p:sp>
      </p:grpSp>
      <p:grpSp>
        <p:nvGrpSpPr>
          <p:cNvPr id="44052" name="Group 31"/>
          <p:cNvGrpSpPr>
            <a:grpSpLocks/>
          </p:cNvGrpSpPr>
          <p:nvPr/>
        </p:nvGrpSpPr>
        <p:grpSpPr bwMode="auto">
          <a:xfrm>
            <a:off x="4491038" y="3200400"/>
            <a:ext cx="1219200" cy="609600"/>
            <a:chOff x="2829" y="2016"/>
            <a:chExt cx="768" cy="384"/>
          </a:xfrm>
          <a:solidFill>
            <a:srgbClr val="0000FF"/>
          </a:solidFill>
        </p:grpSpPr>
        <p:sp>
          <p:nvSpPr>
            <p:cNvPr id="50208" name="Oval 32"/>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0209" name="Text Box 33"/>
            <p:cNvSpPr txBox="1">
              <a:spLocks noChangeArrowheads="1"/>
            </p:cNvSpPr>
            <p:nvPr/>
          </p:nvSpPr>
          <p:spPr bwMode="auto">
            <a:xfrm>
              <a:off x="2829" y="2016"/>
              <a:ext cx="76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Raja2</a:t>
              </a:r>
              <a:endParaRPr lang="en-US" sz="2800" dirty="0">
                <a:solidFill>
                  <a:schemeClr val="bg1"/>
                </a:solidFill>
                <a:latin typeface="Arial"/>
                <a:ea typeface="Times New Roman" pitchFamily="-111" charset="0"/>
                <a:cs typeface="Arial"/>
              </a:endParaRPr>
            </a:p>
          </p:txBody>
        </p:sp>
      </p:grpSp>
      <p:grpSp>
        <p:nvGrpSpPr>
          <p:cNvPr id="44053" name="Group 34"/>
          <p:cNvGrpSpPr>
            <a:grpSpLocks/>
          </p:cNvGrpSpPr>
          <p:nvPr/>
        </p:nvGrpSpPr>
        <p:grpSpPr bwMode="auto">
          <a:xfrm>
            <a:off x="3352800" y="3789360"/>
            <a:ext cx="1371600" cy="609599"/>
            <a:chOff x="2112" y="2387"/>
            <a:chExt cx="864" cy="384"/>
          </a:xfrm>
          <a:solidFill>
            <a:srgbClr val="0000FF"/>
          </a:solidFill>
        </p:grpSpPr>
        <p:sp>
          <p:nvSpPr>
            <p:cNvPr id="50211" name="Oval 35"/>
            <p:cNvSpPr>
              <a:spLocks noChangeArrowheads="1"/>
            </p:cNvSpPr>
            <p:nvPr/>
          </p:nvSpPr>
          <p:spPr bwMode="auto">
            <a:xfrm>
              <a:off x="2181" y="2387"/>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0212" name="Text Box 36"/>
            <p:cNvSpPr txBox="1">
              <a:spLocks noChangeArrowheads="1"/>
            </p:cNvSpPr>
            <p:nvPr/>
          </p:nvSpPr>
          <p:spPr bwMode="auto">
            <a:xfrm>
              <a:off x="2112" y="2420"/>
              <a:ext cx="864"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Suku2</a:t>
              </a:r>
            </a:p>
          </p:txBody>
        </p:sp>
      </p:grpSp>
      <p:sp>
        <p:nvSpPr>
          <p:cNvPr id="50213" name="AutoShape 37"/>
          <p:cNvSpPr>
            <a:spLocks noChangeArrowheads="1"/>
          </p:cNvSpPr>
          <p:nvPr/>
        </p:nvSpPr>
        <p:spPr bwMode="auto">
          <a:xfrm>
            <a:off x="3752850" y="3657600"/>
            <a:ext cx="752475" cy="381000"/>
          </a:xfrm>
          <a:prstGeom prst="leftRightArrow">
            <a:avLst>
              <a:gd name="adj1" fmla="val 50000"/>
              <a:gd name="adj2" fmla="val 39500"/>
            </a:avLst>
          </a:prstGeom>
          <a:solidFill>
            <a:srgbClr val="00FFFF"/>
          </a:solid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50214" name="Text Box 38"/>
          <p:cNvSpPr txBox="1">
            <a:spLocks noChangeArrowheads="1"/>
          </p:cNvSpPr>
          <p:nvPr/>
        </p:nvSpPr>
        <p:spPr bwMode="auto">
          <a:xfrm>
            <a:off x="3429000" y="1981200"/>
            <a:ext cx="2209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chemeClr val="bg1"/>
                </a:solidFill>
                <a:latin typeface="Arial"/>
                <a:ea typeface="Times New Roman" pitchFamily="-111" charset="0"/>
                <a:cs typeface="Arial"/>
              </a:rPr>
              <a:t>Daud</a:t>
            </a:r>
          </a:p>
        </p:txBody>
      </p:sp>
      <p:sp>
        <p:nvSpPr>
          <p:cNvPr id="50215" name="Text Box 39"/>
          <p:cNvSpPr txBox="1">
            <a:spLocks noChangeArrowheads="1"/>
          </p:cNvSpPr>
          <p:nvPr/>
        </p:nvSpPr>
        <p:spPr bwMode="auto">
          <a:xfrm>
            <a:off x="838200" y="1858963"/>
            <a:ext cx="2438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00FF00"/>
                </a:solidFill>
                <a:latin typeface="Arial"/>
                <a:ea typeface="Times New Roman" pitchFamily="-111" charset="0"/>
                <a:cs typeface="Arial"/>
              </a:rPr>
              <a:t>Kejadian</a:t>
            </a:r>
          </a:p>
        </p:txBody>
      </p:sp>
      <p:sp>
        <p:nvSpPr>
          <p:cNvPr id="50216" name="Text Box 40"/>
          <p:cNvSpPr txBox="1">
            <a:spLocks noChangeArrowheads="1"/>
          </p:cNvSpPr>
          <p:nvPr/>
        </p:nvSpPr>
        <p:spPr bwMode="auto">
          <a:xfrm>
            <a:off x="2667000" y="-76200"/>
            <a:ext cx="21336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00FFFF"/>
                </a:solidFill>
                <a:latin typeface="Arial"/>
                <a:ea typeface="Times New Roman" pitchFamily="-111" charset="0"/>
                <a:cs typeface="Arial"/>
              </a:rPr>
              <a:t>Keluaran-    1 Samuel</a:t>
            </a:r>
          </a:p>
        </p:txBody>
      </p:sp>
      <p:sp>
        <p:nvSpPr>
          <p:cNvPr id="50217" name="Text Box 41"/>
          <p:cNvSpPr txBox="1">
            <a:spLocks noChangeArrowheads="1"/>
          </p:cNvSpPr>
          <p:nvPr/>
        </p:nvSpPr>
        <p:spPr bwMode="auto">
          <a:xfrm>
            <a:off x="3581400" y="762000"/>
            <a:ext cx="2438400"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00"/>
                </a:solidFill>
                <a:latin typeface="Arial"/>
                <a:ea typeface="Times New Roman" pitchFamily="-111" charset="0"/>
                <a:cs typeface="Arial"/>
              </a:rPr>
              <a:t>2 Samuel –  Ester</a:t>
            </a:r>
          </a:p>
        </p:txBody>
      </p:sp>
      <p:sp>
        <p:nvSpPr>
          <p:cNvPr id="50218" name="AutoShape 42"/>
          <p:cNvSpPr>
            <a:spLocks noChangeArrowheads="1"/>
          </p:cNvSpPr>
          <p:nvPr/>
        </p:nvSpPr>
        <p:spPr bwMode="auto">
          <a:xfrm>
            <a:off x="4572000" y="3667125"/>
            <a:ext cx="762000" cy="333375"/>
          </a:xfrm>
          <a:prstGeom prst="leftRightArrow">
            <a:avLst>
              <a:gd name="adj1" fmla="val 50000"/>
              <a:gd name="adj2" fmla="val 45714"/>
            </a:avLst>
          </a:prstGeom>
          <a:solidFill>
            <a:srgbClr val="FFFF00"/>
          </a:solid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50219" name="AutoShape 43"/>
          <p:cNvSpPr>
            <a:spLocks noChangeArrowheads="1"/>
          </p:cNvSpPr>
          <p:nvPr/>
        </p:nvSpPr>
        <p:spPr bwMode="auto">
          <a:xfrm>
            <a:off x="457200" y="3505200"/>
            <a:ext cx="3352800" cy="685800"/>
          </a:xfrm>
          <a:prstGeom prst="leftRightArrow">
            <a:avLst>
              <a:gd name="adj1" fmla="val 50000"/>
              <a:gd name="adj2" fmla="val 97778"/>
            </a:avLst>
          </a:prstGeom>
          <a:solidFill>
            <a:srgbClr val="00FF00"/>
          </a:solid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44" name="Title 43"/>
          <p:cNvSpPr>
            <a:spLocks noGrp="1"/>
          </p:cNvSpPr>
          <p:nvPr>
            <p:ph type="title" idx="4294967295"/>
          </p:nvPr>
        </p:nvSpPr>
        <p:spPr>
          <a:xfrm>
            <a:off x="0" y="0"/>
            <a:ext cx="7772400" cy="1143000"/>
          </a:xfrm>
        </p:spPr>
        <p:txBody>
          <a:bodyPr/>
          <a:lstStyle/>
          <a:p>
            <a:pPr>
              <a:defRPr/>
            </a:pPr>
            <a:r>
              <a:rPr lang="en-US" sz="3600">
                <a:effectLst>
                  <a:outerShdw blurRad="38100" dist="38100" dir="2700000" algn="tl">
                    <a:srgbClr val="000000"/>
                  </a:outerShdw>
                </a:effectLst>
                <a:ea typeface="ＭＳ Ｐゴシック" charset="0"/>
              </a:rPr>
              <a:t>Waktu</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50215"/>
                                        </p:tgtEl>
                                        <p:attrNameLst>
                                          <p:attrName>style.visibility</p:attrName>
                                        </p:attrNameLst>
                                      </p:cBhvr>
                                      <p:to>
                                        <p:strVal val="visible"/>
                                      </p:to>
                                    </p:set>
                                    <p:animEffect transition="in" filter="dissolve">
                                      <p:cBhvr>
                                        <p:cTn id="7" dur="500"/>
                                        <p:tgtEl>
                                          <p:spTgt spid="50215"/>
                                        </p:tgtEl>
                                      </p:cBhvr>
                                    </p:animEffect>
                                  </p:childTnLst>
                                </p:cTn>
                              </p:par>
                            </p:childTnLst>
                          </p:cTn>
                        </p:par>
                        <p:par>
                          <p:cTn id="8" fill="hold" nodeType="afterGroup">
                            <p:stCondLst>
                              <p:cond delay="2500"/>
                            </p:stCondLst>
                            <p:childTnLst>
                              <p:par>
                                <p:cTn id="9" presetID="22" presetClass="entr" presetSubtype="8" fill="hold" grpId="0" nodeType="afterEffect">
                                  <p:stCondLst>
                                    <p:cond delay="2000"/>
                                  </p:stCondLst>
                                  <p:childTnLst>
                                    <p:set>
                                      <p:cBhvr>
                                        <p:cTn id="10" dur="1" fill="hold">
                                          <p:stCondLst>
                                            <p:cond delay="0"/>
                                          </p:stCondLst>
                                        </p:cTn>
                                        <p:tgtEl>
                                          <p:spTgt spid="50219"/>
                                        </p:tgtEl>
                                        <p:attrNameLst>
                                          <p:attrName>style.visibility</p:attrName>
                                        </p:attrNameLst>
                                      </p:cBhvr>
                                      <p:to>
                                        <p:strVal val="visible"/>
                                      </p:to>
                                    </p:set>
                                    <p:animEffect transition="in" filter="wipe(left)">
                                      <p:cBhvr>
                                        <p:cTn id="11" dur="500"/>
                                        <p:tgtEl>
                                          <p:spTgt spid="50219"/>
                                        </p:tgtEl>
                                      </p:cBhvr>
                                    </p:animEffect>
                                  </p:childTnLst>
                                </p:cTn>
                              </p:par>
                            </p:childTnLst>
                          </p:cTn>
                        </p:par>
                        <p:par>
                          <p:cTn id="12" fill="hold" nodeType="afterGroup">
                            <p:stCondLst>
                              <p:cond delay="5000"/>
                            </p:stCondLst>
                            <p:childTnLst>
                              <p:par>
                                <p:cTn id="13" presetID="9" presetClass="entr" presetSubtype="0" fill="hold" grpId="0" nodeType="afterEffect">
                                  <p:stCondLst>
                                    <p:cond delay="2000"/>
                                  </p:stCondLst>
                                  <p:childTnLst>
                                    <p:set>
                                      <p:cBhvr>
                                        <p:cTn id="14" dur="1" fill="hold">
                                          <p:stCondLst>
                                            <p:cond delay="0"/>
                                          </p:stCondLst>
                                        </p:cTn>
                                        <p:tgtEl>
                                          <p:spTgt spid="50216"/>
                                        </p:tgtEl>
                                        <p:attrNameLst>
                                          <p:attrName>style.visibility</p:attrName>
                                        </p:attrNameLst>
                                      </p:cBhvr>
                                      <p:to>
                                        <p:strVal val="visible"/>
                                      </p:to>
                                    </p:set>
                                    <p:animEffect transition="in" filter="dissolve">
                                      <p:cBhvr>
                                        <p:cTn id="15" dur="500"/>
                                        <p:tgtEl>
                                          <p:spTgt spid="50216"/>
                                        </p:tgtEl>
                                      </p:cBhvr>
                                    </p:animEffect>
                                  </p:childTnLst>
                                </p:cTn>
                              </p:par>
                            </p:childTnLst>
                          </p:cTn>
                        </p:par>
                        <p:par>
                          <p:cTn id="16" fill="hold" nodeType="afterGroup">
                            <p:stCondLst>
                              <p:cond delay="7500"/>
                            </p:stCondLst>
                            <p:childTnLst>
                              <p:par>
                                <p:cTn id="17" presetID="22" presetClass="entr" presetSubtype="8" fill="hold" grpId="0" nodeType="afterEffect">
                                  <p:stCondLst>
                                    <p:cond delay="2000"/>
                                  </p:stCondLst>
                                  <p:childTnLst>
                                    <p:set>
                                      <p:cBhvr>
                                        <p:cTn id="18" dur="1" fill="hold">
                                          <p:stCondLst>
                                            <p:cond delay="0"/>
                                          </p:stCondLst>
                                        </p:cTn>
                                        <p:tgtEl>
                                          <p:spTgt spid="50213"/>
                                        </p:tgtEl>
                                        <p:attrNameLst>
                                          <p:attrName>style.visibility</p:attrName>
                                        </p:attrNameLst>
                                      </p:cBhvr>
                                      <p:to>
                                        <p:strVal val="visible"/>
                                      </p:to>
                                    </p:set>
                                    <p:animEffect transition="in" filter="wipe(left)">
                                      <p:cBhvr>
                                        <p:cTn id="19" dur="500"/>
                                        <p:tgtEl>
                                          <p:spTgt spid="50213"/>
                                        </p:tgtEl>
                                      </p:cBhvr>
                                    </p:animEffect>
                                  </p:childTnLst>
                                </p:cTn>
                              </p:par>
                            </p:childTnLst>
                          </p:cTn>
                        </p:par>
                        <p:par>
                          <p:cTn id="20" fill="hold" nodeType="afterGroup">
                            <p:stCondLst>
                              <p:cond delay="10000"/>
                            </p:stCondLst>
                            <p:childTnLst>
                              <p:par>
                                <p:cTn id="21" presetID="9" presetClass="entr" presetSubtype="0" fill="hold" grpId="0" nodeType="afterEffect">
                                  <p:stCondLst>
                                    <p:cond delay="1000"/>
                                  </p:stCondLst>
                                  <p:childTnLst>
                                    <p:set>
                                      <p:cBhvr>
                                        <p:cTn id="22" dur="1" fill="hold">
                                          <p:stCondLst>
                                            <p:cond delay="0"/>
                                          </p:stCondLst>
                                        </p:cTn>
                                        <p:tgtEl>
                                          <p:spTgt spid="50217"/>
                                        </p:tgtEl>
                                        <p:attrNameLst>
                                          <p:attrName>style.visibility</p:attrName>
                                        </p:attrNameLst>
                                      </p:cBhvr>
                                      <p:to>
                                        <p:strVal val="visible"/>
                                      </p:to>
                                    </p:set>
                                    <p:animEffect transition="in" filter="dissolve">
                                      <p:cBhvr>
                                        <p:cTn id="23" dur="500"/>
                                        <p:tgtEl>
                                          <p:spTgt spid="50217"/>
                                        </p:tgtEl>
                                      </p:cBhvr>
                                    </p:animEffect>
                                  </p:childTnLst>
                                </p:cTn>
                              </p:par>
                            </p:childTnLst>
                          </p:cTn>
                        </p:par>
                        <p:par>
                          <p:cTn id="24" fill="hold" nodeType="afterGroup">
                            <p:stCondLst>
                              <p:cond delay="11500"/>
                            </p:stCondLst>
                            <p:childTnLst>
                              <p:par>
                                <p:cTn id="25" presetID="22" presetClass="entr" presetSubtype="8" fill="hold" grpId="0" nodeType="afterEffect">
                                  <p:stCondLst>
                                    <p:cond delay="2000"/>
                                  </p:stCondLst>
                                  <p:childTnLst>
                                    <p:set>
                                      <p:cBhvr>
                                        <p:cTn id="26" dur="1" fill="hold">
                                          <p:stCondLst>
                                            <p:cond delay="0"/>
                                          </p:stCondLst>
                                        </p:cTn>
                                        <p:tgtEl>
                                          <p:spTgt spid="50218"/>
                                        </p:tgtEl>
                                        <p:attrNameLst>
                                          <p:attrName>style.visibility</p:attrName>
                                        </p:attrNameLst>
                                      </p:cBhvr>
                                      <p:to>
                                        <p:strVal val="visible"/>
                                      </p:to>
                                    </p:set>
                                    <p:animEffect transition="in" filter="wipe(left)">
                                      <p:cBhvr>
                                        <p:cTn id="27" dur="500"/>
                                        <p:tgtEl>
                                          <p:spTgt spid="50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13" grpId="0" animBg="1"/>
      <p:bldP spid="50215" grpId="0" autoUpdateAnimBg="0"/>
      <p:bldP spid="50216" grpId="0" autoUpdateAnimBg="0"/>
      <p:bldP spid="50217" grpId="0" autoUpdateAnimBg="0"/>
      <p:bldP spid="50218" grpId="0" animBg="1"/>
      <p:bldP spid="502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57347" name="Text Box 3"/>
          <p:cNvSpPr txBox="1">
            <a:spLocks noChangeArrowheads="1"/>
          </p:cNvSpPr>
          <p:nvPr/>
        </p:nvSpPr>
        <p:spPr bwMode="auto">
          <a:xfrm>
            <a:off x="61722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650</a:t>
            </a:r>
          </a:p>
        </p:txBody>
      </p:sp>
      <p:sp>
        <p:nvSpPr>
          <p:cNvPr id="57348" name="Text Box 4"/>
          <p:cNvSpPr txBox="1">
            <a:spLocks noChangeArrowheads="1"/>
          </p:cNvSpPr>
          <p:nvPr/>
        </p:nvSpPr>
        <p:spPr bwMode="auto">
          <a:xfrm>
            <a:off x="5343525" y="4067175"/>
            <a:ext cx="600075"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7 0 0 </a:t>
            </a:r>
          </a:p>
        </p:txBody>
      </p:sp>
      <p:sp>
        <p:nvSpPr>
          <p:cNvPr id="57349" name="Text Box 5"/>
          <p:cNvSpPr txBox="1">
            <a:spLocks noChangeArrowheads="1"/>
          </p:cNvSpPr>
          <p:nvPr/>
        </p:nvSpPr>
        <p:spPr bwMode="auto">
          <a:xfrm>
            <a:off x="4114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800</a:t>
            </a:r>
          </a:p>
        </p:txBody>
      </p:sp>
      <p:sp>
        <p:nvSpPr>
          <p:cNvPr id="57350" name="Text Box 6"/>
          <p:cNvSpPr txBox="1">
            <a:spLocks noChangeArrowheads="1"/>
          </p:cNvSpPr>
          <p:nvPr/>
        </p:nvSpPr>
        <p:spPr bwMode="auto">
          <a:xfrm>
            <a:off x="27432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900</a:t>
            </a:r>
          </a:p>
        </p:txBody>
      </p:sp>
      <p:sp>
        <p:nvSpPr>
          <p:cNvPr id="57351" name="Text Box 7"/>
          <p:cNvSpPr txBox="1">
            <a:spLocks noChangeArrowheads="1"/>
          </p:cNvSpPr>
          <p:nvPr/>
        </p:nvSpPr>
        <p:spPr bwMode="auto">
          <a:xfrm>
            <a:off x="20574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950</a:t>
            </a:r>
          </a:p>
        </p:txBody>
      </p:sp>
      <p:sp>
        <p:nvSpPr>
          <p:cNvPr id="57352" name="Text Box 8"/>
          <p:cNvSpPr txBox="1">
            <a:spLocks noChangeArrowheads="1"/>
          </p:cNvSpPr>
          <p:nvPr/>
        </p:nvSpPr>
        <p:spPr bwMode="auto">
          <a:xfrm>
            <a:off x="13716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1000</a:t>
            </a:r>
          </a:p>
        </p:txBody>
      </p:sp>
      <p:sp>
        <p:nvSpPr>
          <p:cNvPr id="57353" name="Text Box 9"/>
          <p:cNvSpPr txBox="1">
            <a:spLocks noChangeArrowheads="1"/>
          </p:cNvSpPr>
          <p:nvPr/>
        </p:nvSpPr>
        <p:spPr bwMode="auto">
          <a:xfrm>
            <a:off x="6858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600</a:t>
            </a:r>
          </a:p>
        </p:txBody>
      </p:sp>
      <p:sp>
        <p:nvSpPr>
          <p:cNvPr id="57354" name="Text Box 10"/>
          <p:cNvSpPr txBox="1">
            <a:spLocks noChangeArrowheads="1"/>
          </p:cNvSpPr>
          <p:nvPr/>
        </p:nvSpPr>
        <p:spPr bwMode="auto">
          <a:xfrm>
            <a:off x="81534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500</a:t>
            </a:r>
          </a:p>
        </p:txBody>
      </p:sp>
      <p:grpSp>
        <p:nvGrpSpPr>
          <p:cNvPr id="95242" name="Group 11"/>
          <p:cNvGrpSpPr>
            <a:grpSpLocks/>
          </p:cNvGrpSpPr>
          <p:nvPr/>
        </p:nvGrpSpPr>
        <p:grpSpPr bwMode="auto">
          <a:xfrm>
            <a:off x="66675" y="3044825"/>
            <a:ext cx="9534525" cy="844550"/>
            <a:chOff x="42" y="1918"/>
            <a:chExt cx="6006" cy="532"/>
          </a:xfrm>
        </p:grpSpPr>
        <p:grpSp>
          <p:nvGrpSpPr>
            <p:cNvPr id="95262" name="Group 12"/>
            <p:cNvGrpSpPr>
              <a:grpSpLocks/>
            </p:cNvGrpSpPr>
            <p:nvPr/>
          </p:nvGrpSpPr>
          <p:grpSpPr bwMode="auto">
            <a:xfrm>
              <a:off x="96" y="1918"/>
              <a:ext cx="1296" cy="530"/>
              <a:chOff x="96" y="1918"/>
              <a:chExt cx="1296" cy="530"/>
            </a:xfrm>
          </p:grpSpPr>
          <p:sp>
            <p:nvSpPr>
              <p:cNvPr id="57357"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58"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59"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60"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grpSp>
        <p:grpSp>
          <p:nvGrpSpPr>
            <p:cNvPr id="95263" name="Group 17"/>
            <p:cNvGrpSpPr>
              <a:grpSpLocks/>
            </p:cNvGrpSpPr>
            <p:nvPr/>
          </p:nvGrpSpPr>
          <p:grpSpPr bwMode="auto">
            <a:xfrm>
              <a:off x="1824" y="1920"/>
              <a:ext cx="1296" cy="530"/>
              <a:chOff x="96" y="1918"/>
              <a:chExt cx="1296" cy="530"/>
            </a:xfrm>
          </p:grpSpPr>
          <p:sp>
            <p:nvSpPr>
              <p:cNvPr id="57362"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63"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64"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65"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grpSp>
        <p:grpSp>
          <p:nvGrpSpPr>
            <p:cNvPr id="95264" name="Group 22"/>
            <p:cNvGrpSpPr>
              <a:grpSpLocks/>
            </p:cNvGrpSpPr>
            <p:nvPr/>
          </p:nvGrpSpPr>
          <p:grpSpPr bwMode="auto">
            <a:xfrm>
              <a:off x="3552" y="1920"/>
              <a:ext cx="1296" cy="530"/>
              <a:chOff x="96" y="1918"/>
              <a:chExt cx="1296" cy="530"/>
            </a:xfrm>
          </p:grpSpPr>
          <p:sp>
            <p:nvSpPr>
              <p:cNvPr id="57367"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68"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69"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70"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grpSp>
        <p:sp>
          <p:nvSpPr>
            <p:cNvPr id="57371"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72"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73"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grpSp>
      <p:sp>
        <p:nvSpPr>
          <p:cNvPr id="57374" name="Text Box 30"/>
          <p:cNvSpPr txBox="1">
            <a:spLocks noChangeArrowheads="1"/>
          </p:cNvSpPr>
          <p:nvPr/>
        </p:nvSpPr>
        <p:spPr bwMode="auto">
          <a:xfrm>
            <a:off x="7543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550</a:t>
            </a:r>
          </a:p>
        </p:txBody>
      </p:sp>
      <p:sp>
        <p:nvSpPr>
          <p:cNvPr id="57375" name="Text Box 31"/>
          <p:cNvSpPr txBox="1">
            <a:spLocks noChangeArrowheads="1"/>
          </p:cNvSpPr>
          <p:nvPr/>
        </p:nvSpPr>
        <p:spPr bwMode="auto">
          <a:xfrm>
            <a:off x="4724400" y="4067175"/>
            <a:ext cx="600075"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7 5 0 </a:t>
            </a:r>
          </a:p>
        </p:txBody>
      </p:sp>
      <p:sp>
        <p:nvSpPr>
          <p:cNvPr id="57376" name="Text Box 32"/>
          <p:cNvSpPr txBox="1">
            <a:spLocks noChangeArrowheads="1"/>
          </p:cNvSpPr>
          <p:nvPr/>
        </p:nvSpPr>
        <p:spPr bwMode="auto">
          <a:xfrm>
            <a:off x="3429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850</a:t>
            </a:r>
          </a:p>
        </p:txBody>
      </p:sp>
      <p:sp>
        <p:nvSpPr>
          <p:cNvPr id="57377" name="Text Box 33"/>
          <p:cNvSpPr txBox="1">
            <a:spLocks noChangeArrowheads="1"/>
          </p:cNvSpPr>
          <p:nvPr/>
        </p:nvSpPr>
        <p:spPr bwMode="auto">
          <a:xfrm>
            <a:off x="685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1050</a:t>
            </a:r>
          </a:p>
        </p:txBody>
      </p:sp>
      <p:sp>
        <p:nvSpPr>
          <p:cNvPr id="57378" name="Text Box 34"/>
          <p:cNvSpPr txBox="1">
            <a:spLocks noChangeArrowheads="1"/>
          </p:cNvSpPr>
          <p:nvPr/>
        </p:nvSpPr>
        <p:spPr bwMode="auto">
          <a:xfrm>
            <a:off x="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1100</a:t>
            </a:r>
          </a:p>
        </p:txBody>
      </p:sp>
      <p:sp>
        <p:nvSpPr>
          <p:cNvPr id="57379" name="Text Box 35"/>
          <p:cNvSpPr txBox="1">
            <a:spLocks noChangeArrowheads="1"/>
          </p:cNvSpPr>
          <p:nvPr/>
        </p:nvSpPr>
        <p:spPr bwMode="auto">
          <a:xfrm>
            <a:off x="8763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450</a:t>
            </a:r>
          </a:p>
        </p:txBody>
      </p:sp>
      <p:sp>
        <p:nvSpPr>
          <p:cNvPr id="57380" name="Text Box 36"/>
          <p:cNvSpPr txBox="1">
            <a:spLocks noChangeArrowheads="1"/>
          </p:cNvSpPr>
          <p:nvPr/>
        </p:nvSpPr>
        <p:spPr bwMode="auto">
          <a:xfrm>
            <a:off x="304800" y="838200"/>
            <a:ext cx="2514600" cy="22159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00FFFF"/>
                </a:solidFill>
                <a:latin typeface="Arial"/>
                <a:ea typeface="Times New Roman" pitchFamily="-111" charset="0"/>
                <a:cs typeface="Arial"/>
              </a:rPr>
              <a:t>Kerajaan yang Bersatu</a:t>
            </a:r>
          </a:p>
          <a:p>
            <a:pPr algn="ctr">
              <a:spcBef>
                <a:spcPct val="50000"/>
              </a:spcBef>
              <a:defRPr/>
            </a:pPr>
            <a:r>
              <a:rPr lang="en-US" sz="2800">
                <a:solidFill>
                  <a:srgbClr val="00FFFF"/>
                </a:solidFill>
                <a:latin typeface="Arial"/>
                <a:ea typeface="Times New Roman" pitchFamily="-111" charset="0"/>
                <a:cs typeface="Arial"/>
              </a:rPr>
              <a:t>1050-930</a:t>
            </a:r>
          </a:p>
        </p:txBody>
      </p:sp>
      <p:sp>
        <p:nvSpPr>
          <p:cNvPr id="57381" name="Text Box 37"/>
          <p:cNvSpPr txBox="1">
            <a:spLocks noChangeArrowheads="1"/>
          </p:cNvSpPr>
          <p:nvPr/>
        </p:nvSpPr>
        <p:spPr bwMode="auto">
          <a:xfrm>
            <a:off x="2590800" y="838200"/>
            <a:ext cx="2514600" cy="22159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FFFF00"/>
                </a:solidFill>
                <a:latin typeface="Arial"/>
                <a:ea typeface="Times New Roman" pitchFamily="-111" charset="0"/>
                <a:cs typeface="Arial"/>
              </a:rPr>
              <a:t>Kerajaan yang Terbelah</a:t>
            </a:r>
          </a:p>
          <a:p>
            <a:pPr algn="ctr">
              <a:spcBef>
                <a:spcPct val="50000"/>
              </a:spcBef>
              <a:defRPr/>
            </a:pPr>
            <a:r>
              <a:rPr lang="en-US" sz="2800">
                <a:solidFill>
                  <a:srgbClr val="FFFF00"/>
                </a:solidFill>
                <a:latin typeface="Arial"/>
                <a:ea typeface="Times New Roman" pitchFamily="-111" charset="0"/>
                <a:cs typeface="Arial"/>
              </a:rPr>
              <a:t>930-722</a:t>
            </a:r>
          </a:p>
        </p:txBody>
      </p:sp>
      <p:sp>
        <p:nvSpPr>
          <p:cNvPr id="57382" name="Text Box 38"/>
          <p:cNvSpPr txBox="1">
            <a:spLocks noChangeArrowheads="1"/>
          </p:cNvSpPr>
          <p:nvPr/>
        </p:nvSpPr>
        <p:spPr bwMode="auto">
          <a:xfrm>
            <a:off x="5029200" y="838200"/>
            <a:ext cx="2514600" cy="22159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FF99FF"/>
                </a:solidFill>
                <a:latin typeface="Arial"/>
                <a:ea typeface="Times New Roman" pitchFamily="-111" charset="0"/>
                <a:cs typeface="Arial"/>
              </a:rPr>
              <a:t>Kerajaan yang Terkucil</a:t>
            </a:r>
          </a:p>
          <a:p>
            <a:pPr algn="ctr">
              <a:spcBef>
                <a:spcPct val="50000"/>
              </a:spcBef>
              <a:defRPr/>
            </a:pPr>
            <a:r>
              <a:rPr lang="en-US" sz="2800">
                <a:solidFill>
                  <a:srgbClr val="FF99FF"/>
                </a:solidFill>
                <a:latin typeface="Arial"/>
                <a:ea typeface="Times New Roman" pitchFamily="-111" charset="0"/>
                <a:cs typeface="Arial"/>
              </a:rPr>
              <a:t>722-586</a:t>
            </a:r>
          </a:p>
        </p:txBody>
      </p:sp>
      <p:sp>
        <p:nvSpPr>
          <p:cNvPr id="57383" name="Text Box 39"/>
          <p:cNvSpPr txBox="1">
            <a:spLocks noChangeArrowheads="1"/>
          </p:cNvSpPr>
          <p:nvPr/>
        </p:nvSpPr>
        <p:spPr bwMode="auto">
          <a:xfrm>
            <a:off x="4724400" y="6172200"/>
            <a:ext cx="4191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a:solidFill>
                  <a:srgbClr val="66FF66"/>
                </a:solidFill>
                <a:latin typeface="Arial"/>
                <a:ea typeface="Times New Roman" pitchFamily="-111" charset="0"/>
                <a:cs typeface="Arial"/>
              </a:rPr>
              <a:t>Pembuangan </a:t>
            </a:r>
            <a:r>
              <a:rPr lang="en-US" sz="2800">
                <a:solidFill>
                  <a:srgbClr val="66FF66"/>
                </a:solidFill>
                <a:latin typeface="Arial"/>
                <a:ea typeface="Times New Roman" pitchFamily="-111" charset="0"/>
                <a:cs typeface="Arial"/>
              </a:rPr>
              <a:t>606-536</a:t>
            </a:r>
          </a:p>
        </p:txBody>
      </p:sp>
      <p:sp>
        <p:nvSpPr>
          <p:cNvPr id="95253" name="AutoShape 40"/>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latin typeface="Arial" charset="0"/>
              <a:cs typeface="Arial" charset="0"/>
            </a:endParaRPr>
          </a:p>
        </p:txBody>
      </p:sp>
      <p:sp>
        <p:nvSpPr>
          <p:cNvPr id="57385" name="Text Box 41"/>
          <p:cNvSpPr txBox="1">
            <a:spLocks noChangeArrowheads="1"/>
          </p:cNvSpPr>
          <p:nvPr/>
        </p:nvSpPr>
        <p:spPr bwMode="auto">
          <a:xfrm>
            <a:off x="7248525" y="838200"/>
            <a:ext cx="2276475"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a:solidFill>
                  <a:srgbClr val="FFCC00"/>
                </a:solidFill>
                <a:latin typeface="Arial"/>
                <a:cs typeface="Arial"/>
              </a:rPr>
              <a:t>Pasca- Pembu- angan</a:t>
            </a:r>
          </a:p>
          <a:p>
            <a:pPr algn="ctr" eaLnBrk="1" hangingPunct="1">
              <a:spcBef>
                <a:spcPct val="50000"/>
              </a:spcBef>
              <a:defRPr/>
            </a:pPr>
            <a:r>
              <a:rPr lang="en-US" sz="2800">
                <a:solidFill>
                  <a:srgbClr val="FFCC00"/>
                </a:solidFill>
                <a:latin typeface="Arial"/>
                <a:cs typeface="Arial"/>
              </a:rPr>
              <a:t>536-425</a:t>
            </a:r>
          </a:p>
          <a:p>
            <a:pPr algn="ctr" eaLnBrk="1" hangingPunct="1">
              <a:spcBef>
                <a:spcPct val="50000"/>
              </a:spcBef>
              <a:defRPr/>
            </a:pPr>
            <a:endParaRPr lang="en-US" sz="2800">
              <a:solidFill>
                <a:srgbClr val="FFCC00"/>
              </a:solidFill>
              <a:latin typeface="Arial"/>
              <a:cs typeface="Arial"/>
            </a:endParaRPr>
          </a:p>
        </p:txBody>
      </p:sp>
      <p:sp>
        <p:nvSpPr>
          <p:cNvPr id="57386" name="AutoShape 42"/>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7387" name="AutoShape 43"/>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7388" name="AutoShape 44"/>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7389" name="AutoShape 4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7390" name="Text Box 46"/>
          <p:cNvSpPr txBox="1">
            <a:spLocks noChangeArrowheads="1"/>
          </p:cNvSpPr>
          <p:nvPr/>
        </p:nvSpPr>
        <p:spPr bwMode="auto">
          <a:xfrm>
            <a:off x="5257800" y="76200"/>
            <a:ext cx="4724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FFCC00"/>
                </a:solidFill>
                <a:latin typeface="Arial"/>
                <a:ea typeface="Times New Roman" pitchFamily="-111" charset="0"/>
                <a:cs typeface="Arial"/>
              </a:rPr>
              <a:t>Ezra-Nehemia</a:t>
            </a:r>
          </a:p>
        </p:txBody>
      </p:sp>
      <p:sp>
        <p:nvSpPr>
          <p:cNvPr id="57391" name="Line 47"/>
          <p:cNvSpPr>
            <a:spLocks noChangeShapeType="1"/>
          </p:cNvSpPr>
          <p:nvPr/>
        </p:nvSpPr>
        <p:spPr bwMode="auto">
          <a:xfrm>
            <a:off x="7924800" y="762000"/>
            <a:ext cx="1143000" cy="0"/>
          </a:xfrm>
          <a:prstGeom prst="line">
            <a:avLst/>
          </a:prstGeom>
          <a:noFill/>
          <a:ln w="76200">
            <a:solidFill>
              <a:srgbClr val="FFCC00"/>
            </a:solidFill>
            <a:round/>
            <a:headEnd type="triangle" w="med" len="med"/>
            <a:tailEnd type="triangle" w="med" len="me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48" name="Title 47"/>
          <p:cNvSpPr>
            <a:spLocks noGrp="1"/>
          </p:cNvSpPr>
          <p:nvPr>
            <p:ph type="title" idx="4294967295"/>
          </p:nvPr>
        </p:nvSpPr>
        <p:spPr>
          <a:xfrm>
            <a:off x="0" y="0"/>
            <a:ext cx="4038600" cy="1143000"/>
          </a:xfrm>
        </p:spPr>
        <p:txBody>
          <a:bodyPr/>
          <a:lstStyle/>
          <a:p>
            <a:pPr>
              <a:defRPr/>
            </a:pPr>
            <a:r>
              <a:rPr lang="en-US" sz="3600">
                <a:effectLst>
                  <a:outerShdw blurRad="38100" dist="38100" dir="2700000" algn="tl">
                    <a:srgbClr val="000000"/>
                  </a:outerShdw>
                </a:effectLst>
                <a:ea typeface="ＭＳ Ｐゴシック" charset="0"/>
              </a:rPr>
              <a:t>Era Kerajaan</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2000"/>
                                  </p:stCondLst>
                                  <p:childTnLst>
                                    <p:set>
                                      <p:cBhvr>
                                        <p:cTn id="6" dur="1" fill="hold">
                                          <p:stCondLst>
                                            <p:cond delay="0"/>
                                          </p:stCondLst>
                                        </p:cTn>
                                        <p:tgtEl>
                                          <p:spTgt spid="57391"/>
                                        </p:tgtEl>
                                        <p:attrNameLst>
                                          <p:attrName>style.visibility</p:attrName>
                                        </p:attrNameLst>
                                      </p:cBhvr>
                                      <p:to>
                                        <p:strVal val="visible"/>
                                      </p:to>
                                    </p:set>
                                    <p:animEffect transition="in" filter="wipe(left)">
                                      <p:cBhvr>
                                        <p:cTn id="7" dur="500"/>
                                        <p:tgtEl>
                                          <p:spTgt spid="57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58371" name="Text Box 3"/>
          <p:cNvSpPr txBox="1">
            <a:spLocks noChangeArrowheads="1"/>
          </p:cNvSpPr>
          <p:nvPr/>
        </p:nvSpPr>
        <p:spPr bwMode="auto">
          <a:xfrm>
            <a:off x="61722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650</a:t>
            </a:r>
          </a:p>
        </p:txBody>
      </p:sp>
      <p:sp>
        <p:nvSpPr>
          <p:cNvPr id="58372" name="Text Box 4"/>
          <p:cNvSpPr txBox="1">
            <a:spLocks noChangeArrowheads="1"/>
          </p:cNvSpPr>
          <p:nvPr/>
        </p:nvSpPr>
        <p:spPr bwMode="auto">
          <a:xfrm>
            <a:off x="5343525" y="4067175"/>
            <a:ext cx="600075"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7 0 0 </a:t>
            </a:r>
          </a:p>
        </p:txBody>
      </p:sp>
      <p:sp>
        <p:nvSpPr>
          <p:cNvPr id="58373" name="Text Box 5"/>
          <p:cNvSpPr txBox="1">
            <a:spLocks noChangeArrowheads="1"/>
          </p:cNvSpPr>
          <p:nvPr/>
        </p:nvSpPr>
        <p:spPr bwMode="auto">
          <a:xfrm>
            <a:off x="4114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800</a:t>
            </a:r>
          </a:p>
        </p:txBody>
      </p:sp>
      <p:sp>
        <p:nvSpPr>
          <p:cNvPr id="58374" name="Text Box 6"/>
          <p:cNvSpPr txBox="1">
            <a:spLocks noChangeArrowheads="1"/>
          </p:cNvSpPr>
          <p:nvPr/>
        </p:nvSpPr>
        <p:spPr bwMode="auto">
          <a:xfrm>
            <a:off x="27432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900</a:t>
            </a:r>
          </a:p>
        </p:txBody>
      </p:sp>
      <p:sp>
        <p:nvSpPr>
          <p:cNvPr id="58375" name="Text Box 7"/>
          <p:cNvSpPr txBox="1">
            <a:spLocks noChangeArrowheads="1"/>
          </p:cNvSpPr>
          <p:nvPr/>
        </p:nvSpPr>
        <p:spPr bwMode="auto">
          <a:xfrm>
            <a:off x="20574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950</a:t>
            </a:r>
          </a:p>
        </p:txBody>
      </p:sp>
      <p:sp>
        <p:nvSpPr>
          <p:cNvPr id="58376" name="Text Box 8"/>
          <p:cNvSpPr txBox="1">
            <a:spLocks noChangeArrowheads="1"/>
          </p:cNvSpPr>
          <p:nvPr/>
        </p:nvSpPr>
        <p:spPr bwMode="auto">
          <a:xfrm>
            <a:off x="13716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1000</a:t>
            </a:r>
          </a:p>
        </p:txBody>
      </p:sp>
      <p:sp>
        <p:nvSpPr>
          <p:cNvPr id="58377" name="Text Box 9"/>
          <p:cNvSpPr txBox="1">
            <a:spLocks noChangeArrowheads="1"/>
          </p:cNvSpPr>
          <p:nvPr/>
        </p:nvSpPr>
        <p:spPr bwMode="auto">
          <a:xfrm>
            <a:off x="6858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600</a:t>
            </a:r>
          </a:p>
        </p:txBody>
      </p:sp>
      <p:sp>
        <p:nvSpPr>
          <p:cNvPr id="58378" name="Text Box 10"/>
          <p:cNvSpPr txBox="1">
            <a:spLocks noChangeArrowheads="1"/>
          </p:cNvSpPr>
          <p:nvPr/>
        </p:nvSpPr>
        <p:spPr bwMode="auto">
          <a:xfrm>
            <a:off x="81534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500</a:t>
            </a:r>
          </a:p>
        </p:txBody>
      </p:sp>
      <p:grpSp>
        <p:nvGrpSpPr>
          <p:cNvPr id="97290" name="Group 11"/>
          <p:cNvGrpSpPr>
            <a:grpSpLocks/>
          </p:cNvGrpSpPr>
          <p:nvPr/>
        </p:nvGrpSpPr>
        <p:grpSpPr bwMode="auto">
          <a:xfrm>
            <a:off x="66675" y="3044825"/>
            <a:ext cx="9534525" cy="844550"/>
            <a:chOff x="42" y="1918"/>
            <a:chExt cx="6006" cy="532"/>
          </a:xfrm>
        </p:grpSpPr>
        <p:grpSp>
          <p:nvGrpSpPr>
            <p:cNvPr id="97310" name="Group 12"/>
            <p:cNvGrpSpPr>
              <a:grpSpLocks/>
            </p:cNvGrpSpPr>
            <p:nvPr/>
          </p:nvGrpSpPr>
          <p:grpSpPr bwMode="auto">
            <a:xfrm>
              <a:off x="96" y="1918"/>
              <a:ext cx="1296" cy="530"/>
              <a:chOff x="96" y="1918"/>
              <a:chExt cx="1296" cy="530"/>
            </a:xfrm>
          </p:grpSpPr>
          <p:sp>
            <p:nvSpPr>
              <p:cNvPr id="58381"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82"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83"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84"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grpSp>
        <p:grpSp>
          <p:nvGrpSpPr>
            <p:cNvPr id="97311" name="Group 17"/>
            <p:cNvGrpSpPr>
              <a:grpSpLocks/>
            </p:cNvGrpSpPr>
            <p:nvPr/>
          </p:nvGrpSpPr>
          <p:grpSpPr bwMode="auto">
            <a:xfrm>
              <a:off x="1824" y="1920"/>
              <a:ext cx="1296" cy="530"/>
              <a:chOff x="96" y="1918"/>
              <a:chExt cx="1296" cy="530"/>
            </a:xfrm>
          </p:grpSpPr>
          <p:sp>
            <p:nvSpPr>
              <p:cNvPr id="58386"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87"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88"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89"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grpSp>
        <p:grpSp>
          <p:nvGrpSpPr>
            <p:cNvPr id="97312" name="Group 22"/>
            <p:cNvGrpSpPr>
              <a:grpSpLocks/>
            </p:cNvGrpSpPr>
            <p:nvPr/>
          </p:nvGrpSpPr>
          <p:grpSpPr bwMode="auto">
            <a:xfrm>
              <a:off x="3552" y="1920"/>
              <a:ext cx="1296" cy="530"/>
              <a:chOff x="96" y="1918"/>
              <a:chExt cx="1296" cy="530"/>
            </a:xfrm>
          </p:grpSpPr>
          <p:sp>
            <p:nvSpPr>
              <p:cNvPr id="58391"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92"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93"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94"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grpSp>
        <p:sp>
          <p:nvSpPr>
            <p:cNvPr id="58395"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96"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97"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grpSp>
      <p:sp>
        <p:nvSpPr>
          <p:cNvPr id="58398" name="Text Box 30"/>
          <p:cNvSpPr txBox="1">
            <a:spLocks noChangeArrowheads="1"/>
          </p:cNvSpPr>
          <p:nvPr/>
        </p:nvSpPr>
        <p:spPr bwMode="auto">
          <a:xfrm>
            <a:off x="7543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550</a:t>
            </a:r>
          </a:p>
        </p:txBody>
      </p:sp>
      <p:sp>
        <p:nvSpPr>
          <p:cNvPr id="58399" name="Text Box 31"/>
          <p:cNvSpPr txBox="1">
            <a:spLocks noChangeArrowheads="1"/>
          </p:cNvSpPr>
          <p:nvPr/>
        </p:nvSpPr>
        <p:spPr bwMode="auto">
          <a:xfrm>
            <a:off x="4724400" y="4067175"/>
            <a:ext cx="600075"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7 5 0 </a:t>
            </a:r>
          </a:p>
        </p:txBody>
      </p:sp>
      <p:sp>
        <p:nvSpPr>
          <p:cNvPr id="58400" name="Text Box 32"/>
          <p:cNvSpPr txBox="1">
            <a:spLocks noChangeArrowheads="1"/>
          </p:cNvSpPr>
          <p:nvPr/>
        </p:nvSpPr>
        <p:spPr bwMode="auto">
          <a:xfrm>
            <a:off x="3429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850</a:t>
            </a:r>
          </a:p>
        </p:txBody>
      </p:sp>
      <p:sp>
        <p:nvSpPr>
          <p:cNvPr id="58401" name="Text Box 33"/>
          <p:cNvSpPr txBox="1">
            <a:spLocks noChangeArrowheads="1"/>
          </p:cNvSpPr>
          <p:nvPr/>
        </p:nvSpPr>
        <p:spPr bwMode="auto">
          <a:xfrm>
            <a:off x="685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1050</a:t>
            </a:r>
          </a:p>
        </p:txBody>
      </p:sp>
      <p:sp>
        <p:nvSpPr>
          <p:cNvPr id="58402" name="Text Box 34"/>
          <p:cNvSpPr txBox="1">
            <a:spLocks noChangeArrowheads="1"/>
          </p:cNvSpPr>
          <p:nvPr/>
        </p:nvSpPr>
        <p:spPr bwMode="auto">
          <a:xfrm>
            <a:off x="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1100</a:t>
            </a:r>
          </a:p>
        </p:txBody>
      </p:sp>
      <p:sp>
        <p:nvSpPr>
          <p:cNvPr id="58403" name="Text Box 35"/>
          <p:cNvSpPr txBox="1">
            <a:spLocks noChangeArrowheads="1"/>
          </p:cNvSpPr>
          <p:nvPr/>
        </p:nvSpPr>
        <p:spPr bwMode="auto">
          <a:xfrm>
            <a:off x="8763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450</a:t>
            </a:r>
          </a:p>
        </p:txBody>
      </p:sp>
      <p:sp>
        <p:nvSpPr>
          <p:cNvPr id="58404" name="Text Box 36"/>
          <p:cNvSpPr txBox="1">
            <a:spLocks noChangeArrowheads="1"/>
          </p:cNvSpPr>
          <p:nvPr/>
        </p:nvSpPr>
        <p:spPr bwMode="auto">
          <a:xfrm>
            <a:off x="304800" y="838200"/>
            <a:ext cx="2514600" cy="22159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00FFFF"/>
                </a:solidFill>
                <a:latin typeface="Arial"/>
                <a:ea typeface="Times New Roman" pitchFamily="-111" charset="0"/>
                <a:cs typeface="Arial"/>
              </a:rPr>
              <a:t>Kerajaan yang Bersatu</a:t>
            </a:r>
          </a:p>
          <a:p>
            <a:pPr algn="ctr">
              <a:spcBef>
                <a:spcPct val="50000"/>
              </a:spcBef>
              <a:defRPr/>
            </a:pPr>
            <a:r>
              <a:rPr lang="en-US" sz="2800">
                <a:solidFill>
                  <a:srgbClr val="00FFFF"/>
                </a:solidFill>
                <a:latin typeface="Arial"/>
                <a:ea typeface="Times New Roman" pitchFamily="-111" charset="0"/>
                <a:cs typeface="Arial"/>
              </a:rPr>
              <a:t>1050-930</a:t>
            </a:r>
          </a:p>
        </p:txBody>
      </p:sp>
      <p:sp>
        <p:nvSpPr>
          <p:cNvPr id="58405" name="Text Box 37"/>
          <p:cNvSpPr txBox="1">
            <a:spLocks noChangeArrowheads="1"/>
          </p:cNvSpPr>
          <p:nvPr/>
        </p:nvSpPr>
        <p:spPr bwMode="auto">
          <a:xfrm>
            <a:off x="2590800" y="838200"/>
            <a:ext cx="2514600" cy="22159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FFFF00"/>
                </a:solidFill>
                <a:latin typeface="Arial"/>
                <a:ea typeface="Times New Roman" pitchFamily="-111" charset="0"/>
                <a:cs typeface="Arial"/>
              </a:rPr>
              <a:t>Kerajaan yang Terbelah</a:t>
            </a:r>
          </a:p>
          <a:p>
            <a:pPr algn="ctr">
              <a:spcBef>
                <a:spcPct val="50000"/>
              </a:spcBef>
              <a:defRPr/>
            </a:pPr>
            <a:r>
              <a:rPr lang="en-US" sz="2800">
                <a:solidFill>
                  <a:srgbClr val="FFFF00"/>
                </a:solidFill>
                <a:latin typeface="Arial"/>
                <a:ea typeface="Times New Roman" pitchFamily="-111" charset="0"/>
                <a:cs typeface="Arial"/>
              </a:rPr>
              <a:t>930-722</a:t>
            </a:r>
          </a:p>
        </p:txBody>
      </p:sp>
      <p:sp>
        <p:nvSpPr>
          <p:cNvPr id="58406" name="Text Box 38"/>
          <p:cNvSpPr txBox="1">
            <a:spLocks noChangeArrowheads="1"/>
          </p:cNvSpPr>
          <p:nvPr/>
        </p:nvSpPr>
        <p:spPr bwMode="auto">
          <a:xfrm>
            <a:off x="5029200" y="838200"/>
            <a:ext cx="2514600" cy="22159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FF99FF"/>
                </a:solidFill>
                <a:latin typeface="Arial"/>
                <a:ea typeface="Times New Roman" pitchFamily="-111" charset="0"/>
                <a:cs typeface="Arial"/>
              </a:rPr>
              <a:t>Kerajaan yang Terkucil</a:t>
            </a:r>
          </a:p>
          <a:p>
            <a:pPr algn="ctr">
              <a:spcBef>
                <a:spcPct val="50000"/>
              </a:spcBef>
              <a:defRPr/>
            </a:pPr>
            <a:r>
              <a:rPr lang="en-US" sz="2800">
                <a:solidFill>
                  <a:srgbClr val="FF99FF"/>
                </a:solidFill>
                <a:latin typeface="Arial"/>
                <a:ea typeface="Times New Roman" pitchFamily="-111" charset="0"/>
                <a:cs typeface="Arial"/>
              </a:rPr>
              <a:t>722-586</a:t>
            </a:r>
          </a:p>
        </p:txBody>
      </p:sp>
      <p:sp>
        <p:nvSpPr>
          <p:cNvPr id="58407" name="Text Box 39"/>
          <p:cNvSpPr txBox="1">
            <a:spLocks noChangeArrowheads="1"/>
          </p:cNvSpPr>
          <p:nvPr/>
        </p:nvSpPr>
        <p:spPr bwMode="auto">
          <a:xfrm>
            <a:off x="4724400" y="6172200"/>
            <a:ext cx="4191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a:solidFill>
                  <a:srgbClr val="66FF66"/>
                </a:solidFill>
                <a:latin typeface="Arial"/>
                <a:ea typeface="Times New Roman" pitchFamily="-111" charset="0"/>
                <a:cs typeface="Arial"/>
              </a:rPr>
              <a:t>Pembuangan </a:t>
            </a:r>
            <a:r>
              <a:rPr lang="en-US" sz="2800">
                <a:solidFill>
                  <a:srgbClr val="66FF66"/>
                </a:solidFill>
                <a:latin typeface="Arial"/>
                <a:ea typeface="Times New Roman" pitchFamily="-111" charset="0"/>
                <a:cs typeface="Arial"/>
              </a:rPr>
              <a:t>606-536</a:t>
            </a:r>
          </a:p>
        </p:txBody>
      </p:sp>
      <p:sp>
        <p:nvSpPr>
          <p:cNvPr id="58408" name="AutoShape 40"/>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8409" name="Line 41"/>
          <p:cNvSpPr>
            <a:spLocks noChangeShapeType="1"/>
          </p:cNvSpPr>
          <p:nvPr/>
        </p:nvSpPr>
        <p:spPr bwMode="auto">
          <a:xfrm rot="-5400000">
            <a:off x="7010400" y="2362200"/>
            <a:ext cx="3048000" cy="0"/>
          </a:xfrm>
          <a:prstGeom prst="line">
            <a:avLst/>
          </a:prstGeom>
          <a:noFill/>
          <a:ln w="76200">
            <a:solidFill>
              <a:srgbClr val="00FFFF"/>
            </a:solidFill>
            <a:round/>
            <a:headEnd type="triangle" w="med" len="me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97303" name="AutoShape 42"/>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latin typeface="Arial" charset="0"/>
              <a:cs typeface="Arial" charset="0"/>
            </a:endParaRPr>
          </a:p>
        </p:txBody>
      </p:sp>
      <p:sp>
        <p:nvSpPr>
          <p:cNvPr id="58411" name="Text Box 43"/>
          <p:cNvSpPr txBox="1">
            <a:spLocks noChangeArrowheads="1"/>
          </p:cNvSpPr>
          <p:nvPr/>
        </p:nvSpPr>
        <p:spPr bwMode="auto">
          <a:xfrm>
            <a:off x="7092280" y="838200"/>
            <a:ext cx="2514600"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a:solidFill>
                  <a:srgbClr val="FFCC00"/>
                </a:solidFill>
                <a:latin typeface="Arial"/>
                <a:cs typeface="Arial"/>
              </a:rPr>
              <a:t>Pasca-  Pembu-  angan</a:t>
            </a:r>
          </a:p>
          <a:p>
            <a:pPr algn="ctr" eaLnBrk="1" hangingPunct="1">
              <a:spcBef>
                <a:spcPct val="50000"/>
              </a:spcBef>
              <a:defRPr/>
            </a:pPr>
            <a:r>
              <a:rPr lang="en-US" sz="2800">
                <a:solidFill>
                  <a:srgbClr val="FFCC00"/>
                </a:solidFill>
                <a:latin typeface="Arial"/>
                <a:cs typeface="Arial"/>
              </a:rPr>
              <a:t>536-425</a:t>
            </a:r>
          </a:p>
          <a:p>
            <a:pPr algn="ctr" eaLnBrk="1" hangingPunct="1">
              <a:spcBef>
                <a:spcPct val="50000"/>
              </a:spcBef>
              <a:defRPr/>
            </a:pPr>
            <a:endParaRPr lang="en-US" sz="2800">
              <a:solidFill>
                <a:srgbClr val="FFCC00"/>
              </a:solidFill>
              <a:latin typeface="Arial"/>
              <a:cs typeface="Arial"/>
            </a:endParaRPr>
          </a:p>
        </p:txBody>
      </p:sp>
      <p:sp>
        <p:nvSpPr>
          <p:cNvPr id="58412" name="AutoShape 44"/>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8413" name="AutoShape 45"/>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8414" name="AutoShape 46"/>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8415" name="Text Box 47"/>
          <p:cNvSpPr txBox="1">
            <a:spLocks noChangeArrowheads="1"/>
          </p:cNvSpPr>
          <p:nvPr/>
        </p:nvSpPr>
        <p:spPr bwMode="auto">
          <a:xfrm>
            <a:off x="7467600" y="76200"/>
            <a:ext cx="2057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00FFFF"/>
                </a:solidFill>
                <a:latin typeface="Arial"/>
                <a:ea typeface="Times New Roman" pitchFamily="-111" charset="0"/>
                <a:cs typeface="Arial"/>
              </a:rPr>
              <a:t>Ester</a:t>
            </a:r>
          </a:p>
        </p:txBody>
      </p:sp>
      <p:sp>
        <p:nvSpPr>
          <p:cNvPr id="48" name="Title 47"/>
          <p:cNvSpPr>
            <a:spLocks noGrp="1"/>
          </p:cNvSpPr>
          <p:nvPr>
            <p:ph type="title" idx="4294967295"/>
          </p:nvPr>
        </p:nvSpPr>
        <p:spPr>
          <a:xfrm>
            <a:off x="0" y="0"/>
            <a:ext cx="7772400" cy="1143000"/>
          </a:xfrm>
        </p:spPr>
        <p:txBody>
          <a:bodyPr/>
          <a:lstStyle/>
          <a:p>
            <a:pPr>
              <a:defRPr/>
            </a:pPr>
            <a:r>
              <a:rPr lang="en-US" sz="3600">
                <a:effectLst>
                  <a:outerShdw blurRad="38100" dist="38100" dir="2700000" algn="tl">
                    <a:srgbClr val="000000"/>
                  </a:outerShdw>
                </a:effectLst>
                <a:ea typeface="ＭＳ Ｐゴシック" charset="0"/>
              </a:rPr>
              <a:t>Era Pasca Pembuangan</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2000"/>
                                  </p:stCondLst>
                                  <p:childTnLst>
                                    <p:set>
                                      <p:cBhvr>
                                        <p:cTn id="6" dur="1" fill="hold">
                                          <p:stCondLst>
                                            <p:cond delay="0"/>
                                          </p:stCondLst>
                                        </p:cTn>
                                        <p:tgtEl>
                                          <p:spTgt spid="58409"/>
                                        </p:tgtEl>
                                        <p:attrNameLst>
                                          <p:attrName>style.visibility</p:attrName>
                                        </p:attrNameLst>
                                      </p:cBhvr>
                                      <p:to>
                                        <p:strVal val="visible"/>
                                      </p:to>
                                    </p:set>
                                    <p:animEffect transition="in" filter="wipe(up)">
                                      <p:cBhvr>
                                        <p:cTn id="7" dur="500"/>
                                        <p:tgtEl>
                                          <p:spTgt spid="58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6"/>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sp>
        <p:nvSpPr>
          <p:cNvPr id="10243" name="Rectangle 3"/>
          <p:cNvSpPr>
            <a:spLocks noGrp="1" noChangeArrowheads="1"/>
          </p:cNvSpPr>
          <p:nvPr>
            <p:ph type="ctrTitle"/>
          </p:nvPr>
        </p:nvSpPr>
        <p:spPr>
          <a:xfrm>
            <a:off x="419100" y="533400"/>
            <a:ext cx="2933700" cy="5486400"/>
          </a:xfrm>
        </p:spPr>
        <p:txBody>
          <a:bodyPr/>
          <a:lstStyle/>
          <a:p>
            <a:pPr algn="ctr">
              <a:defRPr/>
            </a:pPr>
            <a:r>
              <a:rPr lang="en-US" i="0">
                <a:effectLst>
                  <a:outerShdw blurRad="38100" dist="38100" dir="2700000" algn="tl">
                    <a:srgbClr val="000000"/>
                  </a:outerShdw>
                </a:effectLst>
                <a:latin typeface="Arial Black" charset="0"/>
                <a:ea typeface="ＭＳ Ｐゴシック" charset="0"/>
                <a:cs typeface="Arial" charset="0"/>
              </a:rPr>
              <a:t>Dimana Ester saat Pasca Pembu- angan?</a:t>
            </a:r>
          </a:p>
        </p:txBody>
      </p:sp>
      <p:pic>
        <p:nvPicPr>
          <p:cNvPr id="99331" name="Picture 4" descr="estherpaint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latin typeface="Arial" charset="0"/>
              <a:cs typeface="Arial" charset="0"/>
            </a:endParaRPr>
          </a:p>
        </p:txBody>
      </p:sp>
      <p:sp>
        <p:nvSpPr>
          <p:cNvPr id="59395" name="Text Box 3"/>
          <p:cNvSpPr txBox="1">
            <a:spLocks noChangeArrowheads="1"/>
          </p:cNvSpPr>
          <p:nvPr/>
        </p:nvSpPr>
        <p:spPr bwMode="auto">
          <a:xfrm>
            <a:off x="61722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450</a:t>
            </a:r>
          </a:p>
        </p:txBody>
      </p:sp>
      <p:sp>
        <p:nvSpPr>
          <p:cNvPr id="59396" name="Text Box 4"/>
          <p:cNvSpPr txBox="1">
            <a:spLocks noChangeArrowheads="1"/>
          </p:cNvSpPr>
          <p:nvPr/>
        </p:nvSpPr>
        <p:spPr bwMode="auto">
          <a:xfrm>
            <a:off x="5343525" y="3838575"/>
            <a:ext cx="523875"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460</a:t>
            </a:r>
          </a:p>
        </p:txBody>
      </p:sp>
      <p:sp>
        <p:nvSpPr>
          <p:cNvPr id="59397" name="Text Box 5"/>
          <p:cNvSpPr txBox="1">
            <a:spLocks noChangeArrowheads="1"/>
          </p:cNvSpPr>
          <p:nvPr/>
        </p:nvSpPr>
        <p:spPr bwMode="auto">
          <a:xfrm>
            <a:off x="41148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480</a:t>
            </a:r>
          </a:p>
        </p:txBody>
      </p:sp>
      <p:sp>
        <p:nvSpPr>
          <p:cNvPr id="59398" name="Text Box 6"/>
          <p:cNvSpPr txBox="1">
            <a:spLocks noChangeArrowheads="1"/>
          </p:cNvSpPr>
          <p:nvPr/>
        </p:nvSpPr>
        <p:spPr bwMode="auto">
          <a:xfrm>
            <a:off x="27432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500</a:t>
            </a:r>
          </a:p>
        </p:txBody>
      </p:sp>
      <p:sp>
        <p:nvSpPr>
          <p:cNvPr id="59399" name="Text Box 7"/>
          <p:cNvSpPr txBox="1">
            <a:spLocks noChangeArrowheads="1"/>
          </p:cNvSpPr>
          <p:nvPr/>
        </p:nvSpPr>
        <p:spPr bwMode="auto">
          <a:xfrm>
            <a:off x="20574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510</a:t>
            </a:r>
          </a:p>
        </p:txBody>
      </p:sp>
      <p:sp>
        <p:nvSpPr>
          <p:cNvPr id="59400" name="Text Box 8"/>
          <p:cNvSpPr txBox="1">
            <a:spLocks noChangeArrowheads="1"/>
          </p:cNvSpPr>
          <p:nvPr/>
        </p:nvSpPr>
        <p:spPr bwMode="auto">
          <a:xfrm>
            <a:off x="13716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520</a:t>
            </a:r>
          </a:p>
        </p:txBody>
      </p:sp>
      <p:sp>
        <p:nvSpPr>
          <p:cNvPr id="59401" name="Text Box 9"/>
          <p:cNvSpPr txBox="1">
            <a:spLocks noChangeArrowheads="1"/>
          </p:cNvSpPr>
          <p:nvPr/>
        </p:nvSpPr>
        <p:spPr bwMode="auto">
          <a:xfrm>
            <a:off x="68580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440</a:t>
            </a:r>
          </a:p>
        </p:txBody>
      </p:sp>
      <p:sp>
        <p:nvSpPr>
          <p:cNvPr id="59402" name="Text Box 10"/>
          <p:cNvSpPr txBox="1">
            <a:spLocks noChangeArrowheads="1"/>
          </p:cNvSpPr>
          <p:nvPr/>
        </p:nvSpPr>
        <p:spPr bwMode="auto">
          <a:xfrm>
            <a:off x="81534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420</a:t>
            </a:r>
          </a:p>
        </p:txBody>
      </p:sp>
      <p:grpSp>
        <p:nvGrpSpPr>
          <p:cNvPr id="101386" name="Group 11"/>
          <p:cNvGrpSpPr>
            <a:grpSpLocks/>
          </p:cNvGrpSpPr>
          <p:nvPr/>
        </p:nvGrpSpPr>
        <p:grpSpPr bwMode="auto">
          <a:xfrm>
            <a:off x="66675" y="2816225"/>
            <a:ext cx="9534525" cy="844550"/>
            <a:chOff x="42" y="1918"/>
            <a:chExt cx="6006" cy="532"/>
          </a:xfrm>
        </p:grpSpPr>
        <p:grpSp>
          <p:nvGrpSpPr>
            <p:cNvPr id="101407" name="Group 12"/>
            <p:cNvGrpSpPr>
              <a:grpSpLocks/>
            </p:cNvGrpSpPr>
            <p:nvPr/>
          </p:nvGrpSpPr>
          <p:grpSpPr bwMode="auto">
            <a:xfrm>
              <a:off x="96" y="1918"/>
              <a:ext cx="1296" cy="530"/>
              <a:chOff x="96" y="1918"/>
              <a:chExt cx="1296" cy="530"/>
            </a:xfrm>
          </p:grpSpPr>
          <p:sp>
            <p:nvSpPr>
              <p:cNvPr id="59405"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06"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07"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08"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grpSp>
        <p:grpSp>
          <p:nvGrpSpPr>
            <p:cNvPr id="101408" name="Group 17"/>
            <p:cNvGrpSpPr>
              <a:grpSpLocks/>
            </p:cNvGrpSpPr>
            <p:nvPr/>
          </p:nvGrpSpPr>
          <p:grpSpPr bwMode="auto">
            <a:xfrm>
              <a:off x="1824" y="1920"/>
              <a:ext cx="1296" cy="530"/>
              <a:chOff x="96" y="1918"/>
              <a:chExt cx="1296" cy="530"/>
            </a:xfrm>
          </p:grpSpPr>
          <p:sp>
            <p:nvSpPr>
              <p:cNvPr id="59410"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11"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12"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13"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grpSp>
        <p:grpSp>
          <p:nvGrpSpPr>
            <p:cNvPr id="101409" name="Group 22"/>
            <p:cNvGrpSpPr>
              <a:grpSpLocks/>
            </p:cNvGrpSpPr>
            <p:nvPr/>
          </p:nvGrpSpPr>
          <p:grpSpPr bwMode="auto">
            <a:xfrm>
              <a:off x="3552" y="1920"/>
              <a:ext cx="1296" cy="530"/>
              <a:chOff x="96" y="1918"/>
              <a:chExt cx="1296" cy="530"/>
            </a:xfrm>
          </p:grpSpPr>
          <p:sp>
            <p:nvSpPr>
              <p:cNvPr id="5"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16"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17"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18"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grpSp>
        <p:sp>
          <p:nvSpPr>
            <p:cNvPr id="59419"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20"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2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grpSp>
      <p:sp>
        <p:nvSpPr>
          <p:cNvPr id="59422" name="Text Box 30"/>
          <p:cNvSpPr txBox="1">
            <a:spLocks noChangeArrowheads="1"/>
          </p:cNvSpPr>
          <p:nvPr/>
        </p:nvSpPr>
        <p:spPr bwMode="auto">
          <a:xfrm>
            <a:off x="75438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430</a:t>
            </a:r>
          </a:p>
        </p:txBody>
      </p:sp>
      <p:sp>
        <p:nvSpPr>
          <p:cNvPr id="59423" name="Text Box 31"/>
          <p:cNvSpPr txBox="1">
            <a:spLocks noChangeArrowheads="1"/>
          </p:cNvSpPr>
          <p:nvPr/>
        </p:nvSpPr>
        <p:spPr bwMode="auto">
          <a:xfrm>
            <a:off x="4724400" y="3838575"/>
            <a:ext cx="5334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470</a:t>
            </a:r>
          </a:p>
        </p:txBody>
      </p:sp>
      <p:sp>
        <p:nvSpPr>
          <p:cNvPr id="59424" name="Text Box 32"/>
          <p:cNvSpPr txBox="1">
            <a:spLocks noChangeArrowheads="1"/>
          </p:cNvSpPr>
          <p:nvPr/>
        </p:nvSpPr>
        <p:spPr bwMode="auto">
          <a:xfrm>
            <a:off x="34290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490</a:t>
            </a:r>
          </a:p>
        </p:txBody>
      </p:sp>
      <p:sp>
        <p:nvSpPr>
          <p:cNvPr id="59425" name="Text Box 33"/>
          <p:cNvSpPr txBox="1">
            <a:spLocks noChangeArrowheads="1"/>
          </p:cNvSpPr>
          <p:nvPr/>
        </p:nvSpPr>
        <p:spPr bwMode="auto">
          <a:xfrm>
            <a:off x="6858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530</a:t>
            </a:r>
          </a:p>
        </p:txBody>
      </p:sp>
      <p:sp>
        <p:nvSpPr>
          <p:cNvPr id="59426" name="Text Box 34"/>
          <p:cNvSpPr txBox="1">
            <a:spLocks noChangeArrowheads="1"/>
          </p:cNvSpPr>
          <p:nvPr/>
        </p:nvSpPr>
        <p:spPr bwMode="auto">
          <a:xfrm>
            <a:off x="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540</a:t>
            </a:r>
          </a:p>
        </p:txBody>
      </p:sp>
      <p:sp>
        <p:nvSpPr>
          <p:cNvPr id="59427" name="Text Box 35"/>
          <p:cNvSpPr txBox="1">
            <a:spLocks noChangeArrowheads="1"/>
          </p:cNvSpPr>
          <p:nvPr/>
        </p:nvSpPr>
        <p:spPr bwMode="auto">
          <a:xfrm>
            <a:off x="87630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410</a:t>
            </a:r>
          </a:p>
        </p:txBody>
      </p:sp>
      <p:sp>
        <p:nvSpPr>
          <p:cNvPr id="59428" name="Text Box 36"/>
          <p:cNvSpPr txBox="1">
            <a:spLocks noChangeArrowheads="1"/>
          </p:cNvSpPr>
          <p:nvPr/>
        </p:nvSpPr>
        <p:spPr bwMode="auto">
          <a:xfrm>
            <a:off x="-152400" y="1035050"/>
            <a:ext cx="3352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600">
                <a:solidFill>
                  <a:srgbClr val="00FF00"/>
                </a:solidFill>
                <a:effectLst>
                  <a:outerShdw blurRad="38100" dist="38100" dir="2700000" algn="tl">
                    <a:srgbClr val="000000"/>
                  </a:outerShdw>
                </a:effectLst>
                <a:latin typeface="Arial" charset="0"/>
                <a:cs typeface="Arial" charset="0"/>
              </a:rPr>
              <a:t>Zerubabel 537-516</a:t>
            </a:r>
            <a:endParaRPr lang="en-US" sz="3200">
              <a:solidFill>
                <a:srgbClr val="00FF00"/>
              </a:solidFill>
              <a:effectLst>
                <a:outerShdw blurRad="38100" dist="38100" dir="2700000" algn="tl">
                  <a:srgbClr val="000000"/>
                </a:outerShdw>
              </a:effectLst>
              <a:latin typeface="Arial" charset="0"/>
              <a:cs typeface="Arial" charset="0"/>
            </a:endParaRPr>
          </a:p>
        </p:txBody>
      </p:sp>
      <p:sp>
        <p:nvSpPr>
          <p:cNvPr id="59429" name="Text Box 37"/>
          <p:cNvSpPr txBox="1">
            <a:spLocks noChangeArrowheads="1"/>
          </p:cNvSpPr>
          <p:nvPr/>
        </p:nvSpPr>
        <p:spPr bwMode="auto">
          <a:xfrm>
            <a:off x="5257800" y="1781175"/>
            <a:ext cx="220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600">
                <a:solidFill>
                  <a:srgbClr val="FFCC00"/>
                </a:solidFill>
                <a:effectLst>
                  <a:outerShdw blurRad="38100" dist="38100" dir="2700000" algn="tl">
                    <a:srgbClr val="000000"/>
                  </a:outerShdw>
                </a:effectLst>
                <a:latin typeface="Arial" charset="0"/>
                <a:cs typeface="Arial" charset="0"/>
              </a:rPr>
              <a:t>Ezra   457-444</a:t>
            </a:r>
            <a:endParaRPr lang="en-US" sz="3200">
              <a:solidFill>
                <a:srgbClr val="FFCC00"/>
              </a:solidFill>
              <a:effectLst>
                <a:outerShdw blurRad="38100" dist="38100" dir="2700000" algn="tl">
                  <a:srgbClr val="000000"/>
                </a:outerShdw>
              </a:effectLst>
              <a:latin typeface="Arial" charset="0"/>
              <a:cs typeface="Arial" charset="0"/>
            </a:endParaRPr>
          </a:p>
        </p:txBody>
      </p:sp>
      <p:sp>
        <p:nvSpPr>
          <p:cNvPr id="59430" name="Text Box 38"/>
          <p:cNvSpPr txBox="1">
            <a:spLocks noChangeArrowheads="1"/>
          </p:cNvSpPr>
          <p:nvPr/>
        </p:nvSpPr>
        <p:spPr bwMode="auto">
          <a:xfrm>
            <a:off x="914400" y="76200"/>
            <a:ext cx="739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endParaRPr lang="en-US" sz="4000" dirty="0">
              <a:solidFill>
                <a:schemeClr val="bg1"/>
              </a:solidFill>
              <a:latin typeface="Arial"/>
              <a:ea typeface="Times New Roman" pitchFamily="-111" charset="0"/>
              <a:cs typeface="Arial"/>
            </a:endParaRPr>
          </a:p>
        </p:txBody>
      </p:sp>
      <p:sp>
        <p:nvSpPr>
          <p:cNvPr id="59431" name="Text Box 39"/>
          <p:cNvSpPr txBox="1">
            <a:spLocks noChangeArrowheads="1"/>
          </p:cNvSpPr>
          <p:nvPr/>
        </p:nvSpPr>
        <p:spPr bwMode="auto">
          <a:xfrm>
            <a:off x="5791200" y="762000"/>
            <a:ext cx="291465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600">
                <a:solidFill>
                  <a:srgbClr val="FFFF00"/>
                </a:solidFill>
                <a:effectLst>
                  <a:outerShdw blurRad="38100" dist="38100" dir="2700000" algn="tl">
                    <a:srgbClr val="000000"/>
                  </a:outerShdw>
                </a:effectLst>
                <a:latin typeface="Arial" charset="0"/>
                <a:cs typeface="Arial" charset="0"/>
              </a:rPr>
              <a:t>Nehemia 444-430</a:t>
            </a:r>
            <a:endParaRPr lang="en-US" sz="3200">
              <a:solidFill>
                <a:srgbClr val="FFFF00"/>
              </a:solidFill>
              <a:effectLst>
                <a:outerShdw blurRad="38100" dist="38100" dir="2700000" algn="tl">
                  <a:srgbClr val="000000"/>
                </a:outerShdw>
              </a:effectLst>
              <a:latin typeface="Arial" charset="0"/>
              <a:cs typeface="Arial" charset="0"/>
            </a:endParaRPr>
          </a:p>
        </p:txBody>
      </p:sp>
      <p:sp>
        <p:nvSpPr>
          <p:cNvPr id="59432" name="Text Box 40"/>
          <p:cNvSpPr txBox="1">
            <a:spLocks noChangeArrowheads="1"/>
          </p:cNvSpPr>
          <p:nvPr/>
        </p:nvSpPr>
        <p:spPr bwMode="auto">
          <a:xfrm>
            <a:off x="3352800" y="1781175"/>
            <a:ext cx="220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600">
                <a:solidFill>
                  <a:srgbClr val="00FFFF"/>
                </a:solidFill>
                <a:effectLst>
                  <a:outerShdw blurRad="38100" dist="38100" dir="2700000" algn="tl">
                    <a:srgbClr val="000000"/>
                  </a:outerShdw>
                </a:effectLst>
                <a:latin typeface="Arial" charset="0"/>
                <a:cs typeface="Arial" charset="0"/>
              </a:rPr>
              <a:t>Ester </a:t>
            </a:r>
            <a:r>
              <a:rPr lang="en-US" sz="3600" dirty="0">
                <a:solidFill>
                  <a:srgbClr val="00FFFF"/>
                </a:solidFill>
                <a:effectLst>
                  <a:outerShdw blurRad="38100" dist="38100" dir="2700000" algn="tl">
                    <a:srgbClr val="000000"/>
                  </a:outerShdw>
                </a:effectLst>
                <a:latin typeface="Arial" charset="0"/>
                <a:cs typeface="Arial" charset="0"/>
              </a:rPr>
              <a:t>483-473</a:t>
            </a:r>
            <a:endParaRPr lang="en-US" sz="3200" dirty="0">
              <a:solidFill>
                <a:srgbClr val="00FFFF"/>
              </a:solidFill>
              <a:effectLst>
                <a:outerShdw blurRad="38100" dist="38100" dir="2700000" algn="tl">
                  <a:srgbClr val="000000"/>
                </a:outerShdw>
              </a:effectLst>
              <a:latin typeface="Arial" charset="0"/>
              <a:cs typeface="Arial" charset="0"/>
            </a:endParaRPr>
          </a:p>
        </p:txBody>
      </p:sp>
      <p:sp>
        <p:nvSpPr>
          <p:cNvPr id="101398" name="Rectangle 41"/>
          <p:cNvSpPr>
            <a:spLocks noChangeArrowheads="1"/>
          </p:cNvSpPr>
          <p:nvPr/>
        </p:nvSpPr>
        <p:spPr bwMode="auto">
          <a:xfrm>
            <a:off x="0" y="3200400"/>
            <a:ext cx="1752600" cy="381000"/>
          </a:xfrm>
          <a:prstGeom prst="rect">
            <a:avLst/>
          </a:prstGeom>
          <a:solidFill>
            <a:srgbClr val="66FF33"/>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59434" name="Rectangle 42"/>
          <p:cNvSpPr>
            <a:spLocks noChangeArrowheads="1"/>
          </p:cNvSpPr>
          <p:nvPr/>
        </p:nvSpPr>
        <p:spPr bwMode="auto">
          <a:xfrm>
            <a:off x="5791200" y="3200400"/>
            <a:ext cx="1047750" cy="381000"/>
          </a:xfrm>
          <a:prstGeom prst="rect">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Times New Roman" pitchFamily="-111" charset="0"/>
              <a:cs typeface="Arial"/>
            </a:endParaRPr>
          </a:p>
        </p:txBody>
      </p:sp>
      <p:sp>
        <p:nvSpPr>
          <p:cNvPr id="59435" name="Rectangle 43"/>
          <p:cNvSpPr>
            <a:spLocks noChangeArrowheads="1"/>
          </p:cNvSpPr>
          <p:nvPr/>
        </p:nvSpPr>
        <p:spPr bwMode="auto">
          <a:xfrm>
            <a:off x="6648450" y="3200400"/>
            <a:ext cx="1047750" cy="381000"/>
          </a:xfrm>
          <a:prstGeom prst="rect">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Times New Roman" pitchFamily="-111" charset="0"/>
              <a:cs typeface="Arial"/>
            </a:endParaRPr>
          </a:p>
        </p:txBody>
      </p:sp>
      <p:sp>
        <p:nvSpPr>
          <p:cNvPr id="59436" name="Text Box 44"/>
          <p:cNvSpPr txBox="1">
            <a:spLocks noChangeArrowheads="1"/>
          </p:cNvSpPr>
          <p:nvPr/>
        </p:nvSpPr>
        <p:spPr bwMode="auto">
          <a:xfrm>
            <a:off x="4648200" y="5135563"/>
            <a:ext cx="359620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a:solidFill>
                  <a:srgbClr val="FFFFFF"/>
                </a:solidFill>
                <a:effectLst>
                  <a:outerShdw blurRad="38100" dist="38100" dir="2700000" algn="tl">
                    <a:srgbClr val="000000"/>
                  </a:outerShdw>
                </a:effectLst>
                <a:latin typeface="Arial" charset="0"/>
                <a:cs typeface="Arial" charset="0"/>
              </a:rPr>
              <a:t>Socrates 470-399</a:t>
            </a:r>
          </a:p>
        </p:txBody>
      </p:sp>
      <p:sp>
        <p:nvSpPr>
          <p:cNvPr id="59437" name="Text Box 45"/>
          <p:cNvSpPr txBox="1">
            <a:spLocks noChangeArrowheads="1"/>
          </p:cNvSpPr>
          <p:nvPr/>
        </p:nvSpPr>
        <p:spPr bwMode="auto">
          <a:xfrm>
            <a:off x="6019800" y="5733256"/>
            <a:ext cx="3429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a:solidFill>
                  <a:srgbClr val="FFFFFF"/>
                </a:solidFill>
                <a:effectLst>
                  <a:outerShdw blurRad="38100" dist="38100" dir="2700000" algn="tl">
                    <a:srgbClr val="000000"/>
                  </a:outerShdw>
                </a:effectLst>
                <a:latin typeface="Arial" charset="0"/>
                <a:cs typeface="Arial" charset="0"/>
              </a:rPr>
              <a:t>Plato 427-347</a:t>
            </a:r>
          </a:p>
        </p:txBody>
      </p:sp>
      <p:sp>
        <p:nvSpPr>
          <p:cNvPr id="59438" name="Text Box 46"/>
          <p:cNvSpPr txBox="1">
            <a:spLocks noChangeArrowheads="1"/>
          </p:cNvSpPr>
          <p:nvPr/>
        </p:nvSpPr>
        <p:spPr bwMode="auto">
          <a:xfrm>
            <a:off x="228600" y="5745163"/>
            <a:ext cx="4343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a:solidFill>
                  <a:srgbClr val="FFFFFF"/>
                </a:solidFill>
                <a:effectLst>
                  <a:outerShdw blurRad="38100" dist="38100" dir="2700000" algn="tl">
                    <a:srgbClr val="000000"/>
                  </a:outerShdw>
                </a:effectLst>
                <a:latin typeface="Arial" charset="0"/>
                <a:cs typeface="Arial" charset="0"/>
              </a:rPr>
              <a:t>Konfusius 551-479</a:t>
            </a:r>
          </a:p>
        </p:txBody>
      </p:sp>
      <p:sp>
        <p:nvSpPr>
          <p:cNvPr id="59439" name="Text Box 47"/>
          <p:cNvSpPr txBox="1">
            <a:spLocks noChangeArrowheads="1"/>
          </p:cNvSpPr>
          <p:nvPr/>
        </p:nvSpPr>
        <p:spPr bwMode="auto">
          <a:xfrm>
            <a:off x="0" y="5181600"/>
            <a:ext cx="3429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a:solidFill>
                  <a:srgbClr val="FFFFFF"/>
                </a:solidFill>
                <a:effectLst>
                  <a:outerShdw blurRad="38100" dist="38100" dir="2700000" algn="tl">
                    <a:srgbClr val="000000"/>
                  </a:outerShdw>
                </a:effectLst>
                <a:latin typeface="Arial" charset="0"/>
                <a:cs typeface="Arial" charset="0"/>
              </a:rPr>
              <a:t>Buddha 560-477</a:t>
            </a:r>
          </a:p>
        </p:txBody>
      </p:sp>
      <p:sp>
        <p:nvSpPr>
          <p:cNvPr id="59440" name="Rectangle 48"/>
          <p:cNvSpPr>
            <a:spLocks noChangeArrowheads="1"/>
          </p:cNvSpPr>
          <p:nvPr/>
        </p:nvSpPr>
        <p:spPr bwMode="auto">
          <a:xfrm>
            <a:off x="4057650" y="3200400"/>
            <a:ext cx="714375" cy="371475"/>
          </a:xfrm>
          <a:prstGeom prst="rect">
            <a:avLst/>
          </a:prstGeom>
          <a:solidFill>
            <a:srgbClr val="00FFFF"/>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01406" name="Title 48"/>
          <p:cNvSpPr>
            <a:spLocks noGrp="1"/>
          </p:cNvSpPr>
          <p:nvPr>
            <p:ph type="title" idx="4294967295"/>
          </p:nvPr>
        </p:nvSpPr>
        <p:spPr>
          <a:xfrm>
            <a:off x="0" y="0"/>
            <a:ext cx="9144000" cy="762000"/>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solidFill>
                  <a:schemeClr val="bg1"/>
                </a:solidFill>
                <a:effectLst/>
                <a:latin typeface="Arial" charset="0"/>
                <a:ea typeface="ＭＳ Ｐゴシック" charset="0"/>
                <a:cs typeface="Times New Roman" charset="0"/>
              </a:rPr>
              <a:t>Kronologi Kepulangan</a:t>
            </a:r>
            <a:endParaRPr lang="en-US">
              <a:effectLst/>
              <a:latin typeface="Arial" charset="0"/>
              <a:ea typeface="ＭＳ Ｐゴシック" charset="0"/>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59432"/>
                                        </p:tgtEl>
                                        <p:attrNameLst>
                                          <p:attrName>style.visibility</p:attrName>
                                        </p:attrNameLst>
                                      </p:cBhvr>
                                      <p:to>
                                        <p:strVal val="visible"/>
                                      </p:to>
                                    </p:set>
                                    <p:animEffect transition="in" filter="dissolve">
                                      <p:cBhvr>
                                        <p:cTn id="7" dur="500"/>
                                        <p:tgtEl>
                                          <p:spTgt spid="59432"/>
                                        </p:tgtEl>
                                      </p:cBhvr>
                                    </p:animEffect>
                                  </p:childTnLst>
                                </p:cTn>
                              </p:par>
                            </p:childTnLst>
                          </p:cTn>
                        </p:par>
                        <p:par>
                          <p:cTn id="8" fill="hold" nodeType="afterGroup">
                            <p:stCondLst>
                              <p:cond delay="3500"/>
                            </p:stCondLst>
                            <p:childTnLst>
                              <p:par>
                                <p:cTn id="9" presetID="17" presetClass="entr" presetSubtype="10" fill="hold" grpId="0" nodeType="afterEffect">
                                  <p:stCondLst>
                                    <p:cond delay="2000"/>
                                  </p:stCondLst>
                                  <p:childTnLst>
                                    <p:set>
                                      <p:cBhvr>
                                        <p:cTn id="10" dur="1" fill="hold">
                                          <p:stCondLst>
                                            <p:cond delay="0"/>
                                          </p:stCondLst>
                                        </p:cTn>
                                        <p:tgtEl>
                                          <p:spTgt spid="59440"/>
                                        </p:tgtEl>
                                        <p:attrNameLst>
                                          <p:attrName>style.visibility</p:attrName>
                                        </p:attrNameLst>
                                      </p:cBhvr>
                                      <p:to>
                                        <p:strVal val="visible"/>
                                      </p:to>
                                    </p:set>
                                    <p:anim calcmode="lin" valueType="num">
                                      <p:cBhvr>
                                        <p:cTn id="11" dur="500" fill="hold"/>
                                        <p:tgtEl>
                                          <p:spTgt spid="59440"/>
                                        </p:tgtEl>
                                        <p:attrNameLst>
                                          <p:attrName>ppt_w</p:attrName>
                                        </p:attrNameLst>
                                      </p:cBhvr>
                                      <p:tavLst>
                                        <p:tav tm="0">
                                          <p:val>
                                            <p:fltVal val="0"/>
                                          </p:val>
                                        </p:tav>
                                        <p:tav tm="100000">
                                          <p:val>
                                            <p:strVal val="#ppt_w"/>
                                          </p:val>
                                        </p:tav>
                                      </p:tavLst>
                                    </p:anim>
                                    <p:anim calcmode="lin" valueType="num">
                                      <p:cBhvr>
                                        <p:cTn id="12" dur="500" fill="hold"/>
                                        <p:tgtEl>
                                          <p:spTgt spid="5944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32" grpId="0" autoUpdateAnimBg="0"/>
      <p:bldP spid="5944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en-US" b="1">
                <a:solidFill>
                  <a:srgbClr val="FFFFFF"/>
                </a:solidFill>
                <a:latin typeface="Arial Black" charset="0"/>
                <a:ea typeface="ＭＳ Ｐゴシック" charset="0"/>
                <a:cs typeface="ＭＳ Ｐゴシック" charset="0"/>
              </a:rPr>
              <a:t>Korelasi dengan Ezra</a:t>
            </a:r>
          </a:p>
        </p:txBody>
      </p:sp>
      <p:sp>
        <p:nvSpPr>
          <p:cNvPr id="11267" name="Text Box 3"/>
          <p:cNvSpPr txBox="1">
            <a:spLocks noChangeArrowheads="1"/>
          </p:cNvSpPr>
          <p:nvPr/>
        </p:nvSpPr>
        <p:spPr bwMode="auto">
          <a:xfrm>
            <a:off x="8412163" y="0"/>
            <a:ext cx="731837" cy="457200"/>
          </a:xfrm>
          <a:prstGeom prst="rect">
            <a:avLst/>
          </a:prstGeom>
          <a:noFill/>
          <a:ln w="12700" cap="sq">
            <a:noFill/>
            <a:miter lim="800000"/>
            <a:headEnd type="none" w="sm" len="sm"/>
            <a:tailEnd type="none" w="sm" len="sm"/>
          </a:ln>
          <a:effectLst/>
        </p:spPr>
        <p:txBody>
          <a:bodyPr/>
          <a:lstStyle/>
          <a:p>
            <a:pPr algn="ctr" eaLnBrk="0" hangingPunct="0">
              <a:spcBef>
                <a:spcPct val="50000"/>
              </a:spcBef>
              <a:defRPr/>
            </a:pPr>
            <a:r>
              <a:rPr lang="en-US" dirty="0">
                <a:latin typeface="Arial"/>
                <a:ea typeface="+mn-ea"/>
                <a:cs typeface="Arial"/>
              </a:rPr>
              <a:t>289</a:t>
            </a:r>
          </a:p>
        </p:txBody>
      </p:sp>
      <p:grpSp>
        <p:nvGrpSpPr>
          <p:cNvPr id="103428" name="Group 106"/>
          <p:cNvGrpSpPr>
            <a:grpSpLocks/>
          </p:cNvGrpSpPr>
          <p:nvPr/>
        </p:nvGrpSpPr>
        <p:grpSpPr bwMode="auto">
          <a:xfrm>
            <a:off x="0" y="762000"/>
            <a:ext cx="9144000" cy="6019800"/>
            <a:chOff x="0" y="480"/>
            <a:chExt cx="5760" cy="3792"/>
          </a:xfrm>
        </p:grpSpPr>
        <p:grpSp>
          <p:nvGrpSpPr>
            <p:cNvPr id="103429" name="Group 37"/>
            <p:cNvGrpSpPr>
              <a:grpSpLocks/>
            </p:cNvGrpSpPr>
            <p:nvPr/>
          </p:nvGrpSpPr>
          <p:grpSpPr bwMode="auto">
            <a:xfrm>
              <a:off x="0" y="480"/>
              <a:ext cx="5760" cy="336"/>
              <a:chOff x="0" y="0"/>
              <a:chExt cx="4539" cy="671"/>
            </a:xfrm>
          </p:grpSpPr>
          <p:sp>
            <p:nvSpPr>
              <p:cNvPr id="103523"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solidFill>
                      <a:srgbClr val="FF0000"/>
                    </a:solidFill>
                  </a:rPr>
                  <a:t> </a:t>
                </a:r>
                <a:r>
                  <a:rPr lang="en-US" altLang="zh-CN">
                    <a:solidFill>
                      <a:schemeClr val="bg2"/>
                    </a:solidFill>
                  </a:rPr>
                  <a:t>Memulihkan Bait Suci dan Bangsa</a:t>
                </a:r>
                <a:endParaRPr lang="en-US" altLang="zh-CN">
                  <a:solidFill>
                    <a:schemeClr val="bg2"/>
                  </a:solidFill>
                  <a:ea typeface="宋体" charset="0"/>
                  <a:cs typeface="宋体" charset="0"/>
                </a:endParaRPr>
              </a:p>
            </p:txBody>
          </p:sp>
          <p:sp>
            <p:nvSpPr>
              <p:cNvPr id="11300"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103430" name="Group 39"/>
            <p:cNvGrpSpPr>
              <a:grpSpLocks/>
            </p:cNvGrpSpPr>
            <p:nvPr/>
          </p:nvGrpSpPr>
          <p:grpSpPr bwMode="auto">
            <a:xfrm>
              <a:off x="0" y="816"/>
              <a:ext cx="2731" cy="423"/>
              <a:chOff x="0" y="671"/>
              <a:chExt cx="2152" cy="845"/>
            </a:xfrm>
          </p:grpSpPr>
          <p:sp>
            <p:nvSpPr>
              <p:cNvPr id="103521"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Bait Suci</a:t>
                </a:r>
                <a:endParaRPr lang="en-US" altLang="zh-CN">
                  <a:ea typeface="宋体" charset="0"/>
                  <a:cs typeface="宋体" charset="0"/>
                </a:endParaRPr>
              </a:p>
            </p:txBody>
          </p:sp>
          <p:sp>
            <p:nvSpPr>
              <p:cNvPr id="11302"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103431" name="Group 45"/>
            <p:cNvGrpSpPr>
              <a:grpSpLocks/>
            </p:cNvGrpSpPr>
            <p:nvPr/>
          </p:nvGrpSpPr>
          <p:grpSpPr bwMode="auto">
            <a:xfrm>
              <a:off x="3204" y="816"/>
              <a:ext cx="2556" cy="423"/>
              <a:chOff x="2525" y="671"/>
              <a:chExt cx="2014" cy="845"/>
            </a:xfrm>
          </p:grpSpPr>
          <p:sp>
            <p:nvSpPr>
              <p:cNvPr id="103519"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a:t>
                </a:r>
                <a:r>
                  <a:rPr lang="en-US" altLang="zh-CN">
                    <a:solidFill>
                      <a:schemeClr val="bg2"/>
                    </a:solidFill>
                  </a:rPr>
                  <a:t>Bangsa</a:t>
                </a:r>
                <a:endParaRPr lang="en-US" altLang="zh-CN">
                  <a:solidFill>
                    <a:schemeClr val="bg2"/>
                  </a:solidFill>
                  <a:ea typeface="宋体" charset="0"/>
                  <a:cs typeface="宋体" charset="0"/>
                </a:endParaRPr>
              </a:p>
            </p:txBody>
          </p:sp>
          <p:sp>
            <p:nvSpPr>
              <p:cNvPr id="11308"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103432" name="Group 47"/>
            <p:cNvGrpSpPr>
              <a:grpSpLocks/>
            </p:cNvGrpSpPr>
            <p:nvPr/>
          </p:nvGrpSpPr>
          <p:grpSpPr bwMode="auto">
            <a:xfrm>
              <a:off x="0" y="1239"/>
              <a:ext cx="2731" cy="316"/>
              <a:chOff x="0" y="1516"/>
              <a:chExt cx="2152" cy="633"/>
            </a:xfrm>
          </p:grpSpPr>
          <p:sp>
            <p:nvSpPr>
              <p:cNvPr id="103517"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Zerubabel</a:t>
                </a:r>
                <a:endParaRPr lang="en-US" altLang="zh-CN">
                  <a:ea typeface="宋体" charset="0"/>
                  <a:cs typeface="宋体" charset="0"/>
                </a:endParaRPr>
              </a:p>
            </p:txBody>
          </p:sp>
          <p:sp>
            <p:nvSpPr>
              <p:cNvPr id="1131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103433" name="Group 49"/>
            <p:cNvGrpSpPr>
              <a:grpSpLocks/>
            </p:cNvGrpSpPr>
            <p:nvPr/>
          </p:nvGrpSpPr>
          <p:grpSpPr bwMode="auto">
            <a:xfrm>
              <a:off x="3204" y="1239"/>
              <a:ext cx="2556" cy="316"/>
              <a:chOff x="2525" y="1516"/>
              <a:chExt cx="2014" cy="633"/>
            </a:xfrm>
          </p:grpSpPr>
          <p:sp>
            <p:nvSpPr>
              <p:cNvPr id="103515"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Ezra</a:t>
                </a:r>
                <a:endParaRPr lang="en-US" altLang="zh-CN">
                  <a:ea typeface="宋体" charset="0"/>
                  <a:cs typeface="宋体" charset="0"/>
                </a:endParaRPr>
              </a:p>
            </p:txBody>
          </p:sp>
          <p:sp>
            <p:nvSpPr>
              <p:cNvPr id="11312"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103434" name="Group 51"/>
            <p:cNvGrpSpPr>
              <a:grpSpLocks/>
            </p:cNvGrpSpPr>
            <p:nvPr/>
          </p:nvGrpSpPr>
          <p:grpSpPr bwMode="auto">
            <a:xfrm>
              <a:off x="0" y="1555"/>
              <a:ext cx="2731" cy="317"/>
              <a:chOff x="0" y="2149"/>
              <a:chExt cx="2152" cy="633"/>
            </a:xfrm>
          </p:grpSpPr>
          <p:sp>
            <p:nvSpPr>
              <p:cNvPr id="103513"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Ezra 1–6</a:t>
                </a:r>
                <a:endParaRPr lang="en-US" altLang="zh-CN">
                  <a:ea typeface="宋体" charset="0"/>
                  <a:cs typeface="宋体" charset="0"/>
                </a:endParaRPr>
              </a:p>
            </p:txBody>
          </p:sp>
          <p:sp>
            <p:nvSpPr>
              <p:cNvPr id="11314"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103435" name="Group 53"/>
            <p:cNvGrpSpPr>
              <a:grpSpLocks/>
            </p:cNvGrpSpPr>
            <p:nvPr/>
          </p:nvGrpSpPr>
          <p:grpSpPr bwMode="auto">
            <a:xfrm>
              <a:off x="3204" y="1555"/>
              <a:ext cx="2556" cy="317"/>
              <a:chOff x="2525" y="2149"/>
              <a:chExt cx="2014" cy="633"/>
            </a:xfrm>
          </p:grpSpPr>
          <p:sp>
            <p:nvSpPr>
              <p:cNvPr id="103511"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Ezra 7–10</a:t>
                </a:r>
                <a:endParaRPr lang="en-US" altLang="zh-CN">
                  <a:ea typeface="宋体" charset="0"/>
                  <a:cs typeface="宋体" charset="0"/>
                </a:endParaRPr>
              </a:p>
            </p:txBody>
          </p:sp>
          <p:sp>
            <p:nvSpPr>
              <p:cNvPr id="11316"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103436" name="Group 55"/>
            <p:cNvGrpSpPr>
              <a:grpSpLocks/>
            </p:cNvGrpSpPr>
            <p:nvPr/>
          </p:nvGrpSpPr>
          <p:grpSpPr bwMode="auto">
            <a:xfrm>
              <a:off x="0" y="1872"/>
              <a:ext cx="2731" cy="317"/>
              <a:chOff x="0" y="2782"/>
              <a:chExt cx="2152" cy="633"/>
            </a:xfrm>
          </p:grpSpPr>
          <p:sp>
            <p:nvSpPr>
              <p:cNvPr id="103509"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50,000 Pulang</a:t>
                </a:r>
                <a:endParaRPr lang="en-US" altLang="zh-CN">
                  <a:ea typeface="宋体" charset="0"/>
                  <a:cs typeface="宋体" charset="0"/>
                </a:endParaRPr>
              </a:p>
            </p:txBody>
          </p:sp>
          <p:sp>
            <p:nvSpPr>
              <p:cNvPr id="11318"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103437" name="Group 57"/>
            <p:cNvGrpSpPr>
              <a:grpSpLocks/>
            </p:cNvGrpSpPr>
            <p:nvPr/>
          </p:nvGrpSpPr>
          <p:grpSpPr bwMode="auto">
            <a:xfrm>
              <a:off x="3204" y="1872"/>
              <a:ext cx="2556" cy="317"/>
              <a:chOff x="2525" y="2782"/>
              <a:chExt cx="2014" cy="633"/>
            </a:xfrm>
          </p:grpSpPr>
          <p:sp>
            <p:nvSpPr>
              <p:cNvPr id="103507"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5,000 Pulang</a:t>
                </a:r>
                <a:endParaRPr lang="en-US" altLang="zh-CN">
                  <a:ea typeface="宋体" charset="0"/>
                  <a:cs typeface="宋体" charset="0"/>
                </a:endParaRPr>
              </a:p>
            </p:txBody>
          </p:sp>
          <p:sp>
            <p:nvSpPr>
              <p:cNvPr id="1132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103438" name="Group 59"/>
            <p:cNvGrpSpPr>
              <a:grpSpLocks/>
            </p:cNvGrpSpPr>
            <p:nvPr/>
          </p:nvGrpSpPr>
          <p:grpSpPr bwMode="auto">
            <a:xfrm>
              <a:off x="0" y="2189"/>
              <a:ext cx="2731" cy="317"/>
              <a:chOff x="0" y="3415"/>
              <a:chExt cx="2152" cy="633"/>
            </a:xfrm>
          </p:grpSpPr>
          <p:sp>
            <p:nvSpPr>
              <p:cNvPr id="103505"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Bertahan hidup</a:t>
                </a:r>
                <a:endParaRPr lang="en-US" altLang="zh-CN">
                  <a:ea typeface="宋体" charset="0"/>
                  <a:cs typeface="宋体" charset="0"/>
                </a:endParaRPr>
              </a:p>
            </p:txBody>
          </p:sp>
          <p:sp>
            <p:nvSpPr>
              <p:cNvPr id="11322"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103439" name="Group 61"/>
            <p:cNvGrpSpPr>
              <a:grpSpLocks/>
            </p:cNvGrpSpPr>
            <p:nvPr/>
          </p:nvGrpSpPr>
          <p:grpSpPr bwMode="auto">
            <a:xfrm>
              <a:off x="3204" y="2189"/>
              <a:ext cx="2556" cy="317"/>
              <a:chOff x="2525" y="3415"/>
              <a:chExt cx="2014" cy="633"/>
            </a:xfrm>
          </p:grpSpPr>
          <p:sp>
            <p:nvSpPr>
              <p:cNvPr id="103503"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Kebangunan rohani</a:t>
                </a:r>
                <a:endParaRPr lang="en-US" altLang="zh-CN">
                  <a:ea typeface="宋体" charset="0"/>
                  <a:cs typeface="宋体" charset="0"/>
                </a:endParaRPr>
              </a:p>
            </p:txBody>
          </p:sp>
          <p:sp>
            <p:nvSpPr>
              <p:cNvPr id="11324"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103440" name="Group 63"/>
            <p:cNvGrpSpPr>
              <a:grpSpLocks/>
            </p:cNvGrpSpPr>
            <p:nvPr/>
          </p:nvGrpSpPr>
          <p:grpSpPr bwMode="auto">
            <a:xfrm>
              <a:off x="0" y="2506"/>
              <a:ext cx="2731" cy="316"/>
              <a:chOff x="0" y="4048"/>
              <a:chExt cx="2152" cy="633"/>
            </a:xfrm>
          </p:grpSpPr>
          <p:sp>
            <p:nvSpPr>
              <p:cNvPr id="103501"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Bekerja</a:t>
                </a:r>
                <a:endParaRPr lang="en-US" altLang="zh-CN">
                  <a:ea typeface="宋体" charset="0"/>
                  <a:cs typeface="宋体" charset="0"/>
                </a:endParaRPr>
              </a:p>
            </p:txBody>
          </p:sp>
          <p:sp>
            <p:nvSpPr>
              <p:cNvPr id="11326"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103441" name="Group 65"/>
            <p:cNvGrpSpPr>
              <a:grpSpLocks/>
            </p:cNvGrpSpPr>
            <p:nvPr/>
          </p:nvGrpSpPr>
          <p:grpSpPr bwMode="auto">
            <a:xfrm>
              <a:off x="3204" y="2506"/>
              <a:ext cx="2556" cy="316"/>
              <a:chOff x="2525" y="4048"/>
              <a:chExt cx="2014" cy="633"/>
            </a:xfrm>
          </p:grpSpPr>
          <p:sp>
            <p:nvSpPr>
              <p:cNvPr id="103499"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Menyembah</a:t>
                </a:r>
                <a:endParaRPr lang="en-US" altLang="zh-CN">
                  <a:ea typeface="宋体" charset="0"/>
                  <a:cs typeface="宋体" charset="0"/>
                </a:endParaRPr>
              </a:p>
            </p:txBody>
          </p:sp>
          <p:sp>
            <p:nvSpPr>
              <p:cNvPr id="11328"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103442" name="Group 67"/>
            <p:cNvGrpSpPr>
              <a:grpSpLocks/>
            </p:cNvGrpSpPr>
            <p:nvPr/>
          </p:nvGrpSpPr>
          <p:grpSpPr bwMode="auto">
            <a:xfrm>
              <a:off x="0" y="2822"/>
              <a:ext cx="2731" cy="317"/>
              <a:chOff x="0" y="4681"/>
              <a:chExt cx="2152" cy="633"/>
            </a:xfrm>
          </p:grpSpPr>
          <p:sp>
            <p:nvSpPr>
              <p:cNvPr id="103497"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538-516 SM (22 Tahun)</a:t>
                </a:r>
                <a:endParaRPr lang="en-US" altLang="zh-CN">
                  <a:ea typeface="宋体" charset="0"/>
                  <a:cs typeface="宋体" charset="0"/>
                </a:endParaRPr>
              </a:p>
            </p:txBody>
          </p:sp>
          <p:sp>
            <p:nvSpPr>
              <p:cNvPr id="1133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103443" name="Group 69"/>
            <p:cNvGrpSpPr>
              <a:grpSpLocks/>
            </p:cNvGrpSpPr>
            <p:nvPr/>
          </p:nvGrpSpPr>
          <p:grpSpPr bwMode="auto">
            <a:xfrm>
              <a:off x="3204" y="2822"/>
              <a:ext cx="2556" cy="317"/>
              <a:chOff x="2525" y="4681"/>
              <a:chExt cx="2014" cy="633"/>
            </a:xfrm>
          </p:grpSpPr>
          <p:sp>
            <p:nvSpPr>
              <p:cNvPr id="103495"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458-457 SM (1 Tahun)</a:t>
                </a:r>
                <a:endParaRPr lang="en-US" altLang="zh-CN">
                  <a:ea typeface="宋体" charset="0"/>
                  <a:cs typeface="宋体" charset="0"/>
                </a:endParaRPr>
              </a:p>
            </p:txBody>
          </p:sp>
          <p:sp>
            <p:nvSpPr>
              <p:cNvPr id="11332"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103444" name="Group 71"/>
            <p:cNvGrpSpPr>
              <a:grpSpLocks/>
            </p:cNvGrpSpPr>
            <p:nvPr/>
          </p:nvGrpSpPr>
          <p:grpSpPr bwMode="auto">
            <a:xfrm>
              <a:off x="0" y="3139"/>
              <a:ext cx="2731" cy="317"/>
              <a:chOff x="0" y="5314"/>
              <a:chExt cx="2152" cy="633"/>
            </a:xfrm>
          </p:grpSpPr>
          <p:sp>
            <p:nvSpPr>
              <p:cNvPr id="103493"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a:t>
                </a:r>
              </a:p>
              <a:p>
                <a:pPr algn="ctr" eaLnBrk="0" hangingPunct="0"/>
                <a:r>
                  <a:rPr lang="en-US" altLang="zh-CN"/>
                  <a:t>Oposisi dari Luar: Orang Samaria</a:t>
                </a:r>
              </a:p>
              <a:p>
                <a:pPr algn="ctr" eaLnBrk="0" hangingPunct="0"/>
                <a:endParaRPr lang="en-US" altLang="zh-CN">
                  <a:ea typeface="宋体" charset="0"/>
                  <a:cs typeface="宋体" charset="0"/>
                </a:endParaRPr>
              </a:p>
            </p:txBody>
          </p:sp>
          <p:sp>
            <p:nvSpPr>
              <p:cNvPr id="11334"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103445" name="Group 73"/>
            <p:cNvGrpSpPr>
              <a:grpSpLocks/>
            </p:cNvGrpSpPr>
            <p:nvPr/>
          </p:nvGrpSpPr>
          <p:grpSpPr bwMode="auto">
            <a:xfrm>
              <a:off x="3204" y="3139"/>
              <a:ext cx="2556" cy="317"/>
              <a:chOff x="2525" y="5314"/>
              <a:chExt cx="2014" cy="633"/>
            </a:xfrm>
          </p:grpSpPr>
          <p:sp>
            <p:nvSpPr>
              <p:cNvPr id="103491"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200"/>
                  <a:t> Oposisi dari Dalam</a:t>
                </a:r>
                <a:r>
                  <a:rPr lang="en-US" altLang="zh-CN" sz="2200">
                    <a:solidFill>
                      <a:schemeClr val="bg2"/>
                    </a:solidFill>
                  </a:rPr>
                  <a:t>: Kawin Campur</a:t>
                </a:r>
                <a:endParaRPr lang="en-US" altLang="zh-CN" sz="2200">
                  <a:solidFill>
                    <a:schemeClr val="bg2"/>
                  </a:solidFill>
                  <a:ea typeface="宋体" charset="0"/>
                  <a:cs typeface="宋体" charset="0"/>
                </a:endParaRPr>
              </a:p>
            </p:txBody>
          </p:sp>
          <p:sp>
            <p:nvSpPr>
              <p:cNvPr id="11336"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103446" name="Group 75"/>
            <p:cNvGrpSpPr>
              <a:grpSpLocks/>
            </p:cNvGrpSpPr>
            <p:nvPr/>
          </p:nvGrpSpPr>
          <p:grpSpPr bwMode="auto">
            <a:xfrm>
              <a:off x="0" y="3456"/>
              <a:ext cx="1025" cy="374"/>
              <a:chOff x="0" y="5947"/>
              <a:chExt cx="808" cy="748"/>
            </a:xfrm>
          </p:grpSpPr>
          <p:sp>
            <p:nvSpPr>
              <p:cNvPr id="103489"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a:t>Kepulangan</a:t>
                </a:r>
              </a:p>
              <a:p>
                <a:pPr algn="ctr" eaLnBrk="0" hangingPunct="0">
                  <a:lnSpc>
                    <a:spcPct val="80000"/>
                  </a:lnSpc>
                </a:pPr>
                <a:r>
                  <a:rPr lang="en-US" altLang="zh-CN"/>
                  <a:t>1–2</a:t>
                </a:r>
                <a:endParaRPr lang="en-US" altLang="zh-CN">
                  <a:ea typeface="宋体" charset="0"/>
                  <a:cs typeface="宋体" charset="0"/>
                </a:endParaRPr>
              </a:p>
            </p:txBody>
          </p:sp>
          <p:sp>
            <p:nvSpPr>
              <p:cNvPr id="11338"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103447" name="Group 77"/>
            <p:cNvGrpSpPr>
              <a:grpSpLocks/>
            </p:cNvGrpSpPr>
            <p:nvPr/>
          </p:nvGrpSpPr>
          <p:grpSpPr bwMode="auto">
            <a:xfrm>
              <a:off x="1025" y="3456"/>
              <a:ext cx="1706" cy="374"/>
              <a:chOff x="808" y="5947"/>
              <a:chExt cx="1344" cy="748"/>
            </a:xfrm>
          </p:grpSpPr>
          <p:sp>
            <p:nvSpPr>
              <p:cNvPr id="103487"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a:t>Membangun kembali</a:t>
                </a:r>
              </a:p>
              <a:p>
                <a:pPr algn="ctr" eaLnBrk="0" hangingPunct="0">
                  <a:lnSpc>
                    <a:spcPct val="80000"/>
                  </a:lnSpc>
                </a:pPr>
                <a:r>
                  <a:rPr lang="en-US" altLang="zh-CN"/>
                  <a:t>3–6</a:t>
                </a:r>
                <a:endParaRPr lang="en-US" altLang="zh-CN">
                  <a:ea typeface="宋体" charset="0"/>
                  <a:cs typeface="宋体" charset="0"/>
                </a:endParaRPr>
              </a:p>
            </p:txBody>
          </p:sp>
          <p:sp>
            <p:nvSpPr>
              <p:cNvPr id="1134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103448" name="Group 79"/>
            <p:cNvGrpSpPr>
              <a:grpSpLocks/>
            </p:cNvGrpSpPr>
            <p:nvPr/>
          </p:nvGrpSpPr>
          <p:grpSpPr bwMode="auto">
            <a:xfrm>
              <a:off x="3204" y="3456"/>
              <a:ext cx="1343" cy="374"/>
              <a:chOff x="2525" y="5947"/>
              <a:chExt cx="1058" cy="748"/>
            </a:xfrm>
          </p:grpSpPr>
          <p:sp>
            <p:nvSpPr>
              <p:cNvPr id="103485"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a:t> Kepulangan</a:t>
                </a:r>
              </a:p>
              <a:p>
                <a:pPr algn="ctr" eaLnBrk="0" hangingPunct="0">
                  <a:lnSpc>
                    <a:spcPct val="80000"/>
                  </a:lnSpc>
                </a:pPr>
                <a:r>
                  <a:rPr lang="en-US" altLang="zh-CN"/>
                  <a:t>7–8</a:t>
                </a:r>
                <a:endParaRPr lang="en-US" altLang="zh-CN">
                  <a:ea typeface="宋体" charset="0"/>
                  <a:cs typeface="宋体" charset="0"/>
                </a:endParaRPr>
              </a:p>
            </p:txBody>
          </p:sp>
          <p:sp>
            <p:nvSpPr>
              <p:cNvPr id="11342"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103449" name="Group 81"/>
            <p:cNvGrpSpPr>
              <a:grpSpLocks/>
            </p:cNvGrpSpPr>
            <p:nvPr/>
          </p:nvGrpSpPr>
          <p:grpSpPr bwMode="auto">
            <a:xfrm>
              <a:off x="4547" y="3456"/>
              <a:ext cx="1213" cy="374"/>
              <a:chOff x="3583" y="5947"/>
              <a:chExt cx="956" cy="748"/>
            </a:xfrm>
          </p:grpSpPr>
          <p:sp>
            <p:nvSpPr>
              <p:cNvPr id="103483"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a:t> Pemulihan</a:t>
                </a:r>
              </a:p>
              <a:p>
                <a:pPr algn="ctr" eaLnBrk="0" hangingPunct="0">
                  <a:lnSpc>
                    <a:spcPct val="80000"/>
                  </a:lnSpc>
                </a:pPr>
                <a:r>
                  <a:rPr lang="en-US" altLang="zh-CN"/>
                  <a:t>9–10</a:t>
                </a:r>
                <a:endParaRPr lang="en-US" altLang="zh-CN">
                  <a:ea typeface="宋体" charset="0"/>
                  <a:cs typeface="宋体" charset="0"/>
                </a:endParaRPr>
              </a:p>
            </p:txBody>
          </p:sp>
          <p:sp>
            <p:nvSpPr>
              <p:cNvPr id="11344"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103450" name="Group 83"/>
            <p:cNvGrpSpPr>
              <a:grpSpLocks/>
            </p:cNvGrpSpPr>
            <p:nvPr/>
          </p:nvGrpSpPr>
          <p:grpSpPr bwMode="auto">
            <a:xfrm>
              <a:off x="0" y="3830"/>
              <a:ext cx="442" cy="442"/>
              <a:chOff x="0" y="6695"/>
              <a:chExt cx="348" cy="883"/>
            </a:xfrm>
          </p:grpSpPr>
          <p:sp>
            <p:nvSpPr>
              <p:cNvPr id="103481"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t> Kete-tapan</a:t>
                </a:r>
              </a:p>
              <a:p>
                <a:pPr algn="ctr" eaLnBrk="0" hangingPunct="0"/>
                <a:r>
                  <a:rPr lang="en-US" altLang="zh-CN" sz="1600"/>
                  <a:t>1</a:t>
                </a:r>
                <a:endParaRPr lang="en-US" altLang="zh-CN" sz="1600">
                  <a:ea typeface="宋体" charset="0"/>
                  <a:cs typeface="宋体" charset="0"/>
                </a:endParaRPr>
              </a:p>
            </p:txBody>
          </p:sp>
          <p:sp>
            <p:nvSpPr>
              <p:cNvPr id="11346"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103451" name="Group 85"/>
            <p:cNvGrpSpPr>
              <a:grpSpLocks/>
            </p:cNvGrpSpPr>
            <p:nvPr/>
          </p:nvGrpSpPr>
          <p:grpSpPr bwMode="auto">
            <a:xfrm>
              <a:off x="442" y="3830"/>
              <a:ext cx="583" cy="442"/>
              <a:chOff x="348" y="6695"/>
              <a:chExt cx="460" cy="883"/>
            </a:xfrm>
          </p:grpSpPr>
          <p:sp>
            <p:nvSpPr>
              <p:cNvPr id="103479"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t> Orang2 yg kembali</a:t>
                </a:r>
              </a:p>
              <a:p>
                <a:pPr algn="ctr" eaLnBrk="0" hangingPunct="0"/>
                <a:r>
                  <a:rPr lang="en-US" altLang="zh-CN" sz="1600"/>
                  <a:t>2</a:t>
                </a:r>
                <a:endParaRPr lang="en-US" altLang="zh-CN" sz="1600">
                  <a:ea typeface="宋体" charset="0"/>
                  <a:cs typeface="宋体" charset="0"/>
                </a:endParaRPr>
              </a:p>
            </p:txBody>
          </p:sp>
          <p:sp>
            <p:nvSpPr>
              <p:cNvPr id="11348"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103452" name="Group 87"/>
            <p:cNvGrpSpPr>
              <a:grpSpLocks/>
            </p:cNvGrpSpPr>
            <p:nvPr/>
          </p:nvGrpSpPr>
          <p:grpSpPr bwMode="auto">
            <a:xfrm>
              <a:off x="1025" y="3830"/>
              <a:ext cx="447" cy="442"/>
              <a:chOff x="808" y="6695"/>
              <a:chExt cx="352" cy="883"/>
            </a:xfrm>
          </p:grpSpPr>
          <p:sp>
            <p:nvSpPr>
              <p:cNvPr id="103477"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t> Awal</a:t>
                </a:r>
              </a:p>
              <a:p>
                <a:pPr algn="ctr"/>
                <a:endParaRPr lang="en-US" altLang="zh-CN" sz="1400"/>
              </a:p>
              <a:p>
                <a:pPr algn="ctr" eaLnBrk="0" hangingPunct="0"/>
                <a:r>
                  <a:rPr lang="en-US" altLang="zh-CN" sz="1600"/>
                  <a:t>3</a:t>
                </a:r>
                <a:endParaRPr lang="en-US" altLang="zh-CN" sz="1600">
                  <a:ea typeface="宋体" charset="0"/>
                  <a:cs typeface="宋体" charset="0"/>
                </a:endParaRPr>
              </a:p>
            </p:txBody>
          </p:sp>
          <p:sp>
            <p:nvSpPr>
              <p:cNvPr id="113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103453" name="Group 89"/>
            <p:cNvGrpSpPr>
              <a:grpSpLocks/>
            </p:cNvGrpSpPr>
            <p:nvPr/>
          </p:nvGrpSpPr>
          <p:grpSpPr bwMode="auto">
            <a:xfrm>
              <a:off x="1472" y="3830"/>
              <a:ext cx="629" cy="442"/>
              <a:chOff x="1160" y="6695"/>
              <a:chExt cx="496" cy="883"/>
            </a:xfrm>
          </p:grpSpPr>
          <p:sp>
            <p:nvSpPr>
              <p:cNvPr id="103475"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t>Perlawanan</a:t>
                </a:r>
              </a:p>
              <a:p>
                <a:pPr algn="ctr" eaLnBrk="0" hangingPunct="0"/>
                <a:r>
                  <a:rPr lang="en-US" altLang="zh-CN" sz="1400"/>
                  <a:t>4:1–6:12</a:t>
                </a:r>
              </a:p>
              <a:p>
                <a:pPr algn="ctr" eaLnBrk="0" hangingPunct="0"/>
                <a:r>
                  <a:rPr lang="en-US" altLang="zh-CN" sz="1400">
                    <a:ea typeface="宋体" charset="0"/>
                    <a:cs typeface="宋体" charset="0"/>
                  </a:rPr>
                  <a:t>4</a:t>
                </a:r>
              </a:p>
            </p:txBody>
          </p:sp>
          <p:sp>
            <p:nvSpPr>
              <p:cNvPr id="11352"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103454" name="Group 91"/>
            <p:cNvGrpSpPr>
              <a:grpSpLocks/>
            </p:cNvGrpSpPr>
            <p:nvPr/>
          </p:nvGrpSpPr>
          <p:grpSpPr bwMode="auto">
            <a:xfrm>
              <a:off x="2101" y="3830"/>
              <a:ext cx="630" cy="442"/>
              <a:chOff x="1656" y="6695"/>
              <a:chExt cx="496" cy="883"/>
            </a:xfrm>
          </p:grpSpPr>
          <p:sp>
            <p:nvSpPr>
              <p:cNvPr id="103473"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t>Akhir</a:t>
                </a:r>
              </a:p>
              <a:p>
                <a:pPr algn="ctr" eaLnBrk="0" hangingPunct="0"/>
                <a:r>
                  <a:rPr lang="en-US" altLang="zh-CN" sz="1400"/>
                  <a:t>6:13-22</a:t>
                </a:r>
              </a:p>
              <a:p>
                <a:pPr algn="ctr" eaLnBrk="0" hangingPunct="0"/>
                <a:r>
                  <a:rPr lang="en-US" altLang="zh-CN" sz="1400">
                    <a:ea typeface="宋体" charset="0"/>
                    <a:cs typeface="宋体" charset="0"/>
                  </a:rPr>
                  <a:t>5</a:t>
                </a:r>
              </a:p>
            </p:txBody>
          </p:sp>
          <p:sp>
            <p:nvSpPr>
              <p:cNvPr id="11354"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103455" name="Group 95"/>
            <p:cNvGrpSpPr>
              <a:grpSpLocks/>
            </p:cNvGrpSpPr>
            <p:nvPr/>
          </p:nvGrpSpPr>
          <p:grpSpPr bwMode="auto">
            <a:xfrm>
              <a:off x="2731" y="3830"/>
              <a:ext cx="473" cy="442"/>
              <a:chOff x="2152" y="6695"/>
              <a:chExt cx="373" cy="883"/>
            </a:xfrm>
          </p:grpSpPr>
          <p:sp>
            <p:nvSpPr>
              <p:cNvPr id="11358" name="Rectangle 94"/>
              <p:cNvSpPr>
                <a:spLocks noChangeArrowheads="1"/>
              </p:cNvSpPr>
              <p:nvPr/>
            </p:nvSpPr>
            <p:spPr bwMode="auto">
              <a:xfrm>
                <a:off x="2152" y="6695"/>
                <a:ext cx="373" cy="883"/>
              </a:xfrm>
              <a:prstGeom prst="rect">
                <a:avLst/>
              </a:prstGeom>
              <a:solidFill>
                <a:srgbClr val="000000"/>
              </a:solidFill>
              <a:ln w="12700" cap="sq">
                <a:no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nvGrpSpPr>
              <p:cNvPr id="103470" name="Group 93"/>
              <p:cNvGrpSpPr>
                <a:grpSpLocks/>
              </p:cNvGrpSpPr>
              <p:nvPr/>
            </p:nvGrpSpPr>
            <p:grpSpPr bwMode="auto">
              <a:xfrm>
                <a:off x="2152" y="6695"/>
                <a:ext cx="373" cy="883"/>
                <a:chOff x="2152" y="6695"/>
                <a:chExt cx="373" cy="883"/>
              </a:xfrm>
            </p:grpSpPr>
            <p:sp>
              <p:nvSpPr>
                <p:cNvPr id="103471"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a:t>
                  </a:r>
                </a:p>
                <a:p>
                  <a:pPr algn="ctr" eaLnBrk="0" hangingPunct="0"/>
                  <a:endParaRPr lang="en-US" altLang="zh-CN">
                    <a:ea typeface="宋体" charset="0"/>
                    <a:cs typeface="宋体" charset="0"/>
                  </a:endParaRPr>
                </a:p>
              </p:txBody>
            </p:sp>
            <p:sp>
              <p:nvSpPr>
                <p:cNvPr id="11356"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grpSp>
          <p:nvGrpSpPr>
            <p:cNvPr id="103456" name="Group 97"/>
            <p:cNvGrpSpPr>
              <a:grpSpLocks/>
            </p:cNvGrpSpPr>
            <p:nvPr/>
          </p:nvGrpSpPr>
          <p:grpSpPr bwMode="auto">
            <a:xfrm>
              <a:off x="3206" y="3830"/>
              <a:ext cx="685" cy="442"/>
              <a:chOff x="2525" y="6695"/>
              <a:chExt cx="539" cy="883"/>
            </a:xfrm>
          </p:grpSpPr>
          <p:sp>
            <p:nvSpPr>
              <p:cNvPr id="103467"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000"/>
                  <a:t> </a:t>
                </a:r>
                <a:r>
                  <a:rPr lang="en-US" altLang="zh-CN" sz="1300"/>
                  <a:t>Kualifikasi </a:t>
                </a:r>
                <a:r>
                  <a:rPr lang="en-US" altLang="zh-CN" sz="1400"/>
                  <a:t>&amp;</a:t>
                </a:r>
                <a:r>
                  <a:rPr lang="en-US" altLang="zh-CN" sz="1400">
                    <a:solidFill>
                      <a:schemeClr val="bg2"/>
                    </a:solidFill>
                  </a:rPr>
                  <a:t> Perbekalan</a:t>
                </a:r>
              </a:p>
              <a:p>
                <a:pPr algn="ctr" eaLnBrk="0" hangingPunct="0"/>
                <a:r>
                  <a:rPr lang="en-US" altLang="zh-CN" sz="1600"/>
                  <a:t>7</a:t>
                </a:r>
                <a:endParaRPr lang="en-US" altLang="zh-CN" sz="1600">
                  <a:ea typeface="宋体" charset="0"/>
                  <a:cs typeface="宋体" charset="0"/>
                </a:endParaRPr>
              </a:p>
            </p:txBody>
          </p:sp>
          <p:sp>
            <p:nvSpPr>
              <p:cNvPr id="1136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sp>
          <p:nvSpPr>
            <p:cNvPr id="11362" name="Rectangle 98"/>
            <p:cNvSpPr>
              <a:spLocks noChangeArrowheads="1"/>
            </p:cNvSpPr>
            <p:nvPr/>
          </p:nvSpPr>
          <p:spPr bwMode="auto">
            <a:xfrm>
              <a:off x="3872" y="3830"/>
              <a:ext cx="675" cy="442"/>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nvGrpSpPr>
            <p:cNvPr id="103458" name="Group 101"/>
            <p:cNvGrpSpPr>
              <a:grpSpLocks/>
            </p:cNvGrpSpPr>
            <p:nvPr/>
          </p:nvGrpSpPr>
          <p:grpSpPr bwMode="auto">
            <a:xfrm>
              <a:off x="4547" y="3830"/>
              <a:ext cx="584" cy="442"/>
              <a:chOff x="3583" y="6695"/>
              <a:chExt cx="460" cy="883"/>
            </a:xfrm>
          </p:grpSpPr>
          <p:sp>
            <p:nvSpPr>
              <p:cNvPr id="103463"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sz="1400"/>
                  <a:t> Kawin Campur &amp; Ratapan</a:t>
                </a:r>
              </a:p>
              <a:p>
                <a:pPr algn="ctr" eaLnBrk="0" hangingPunct="0"/>
                <a:r>
                  <a:rPr lang="en-US" altLang="zh-CN" sz="1600"/>
                  <a:t>9</a:t>
                </a:r>
                <a:endParaRPr lang="en-US" altLang="zh-CN" sz="1600">
                  <a:ea typeface="宋体" charset="0"/>
                  <a:cs typeface="宋体" charset="0"/>
                </a:endParaRPr>
              </a:p>
            </p:txBody>
          </p:sp>
          <p:sp>
            <p:nvSpPr>
              <p:cNvPr id="11364"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grpSp>
          <p:nvGrpSpPr>
            <p:cNvPr id="103459" name="Group 103"/>
            <p:cNvGrpSpPr>
              <a:grpSpLocks/>
            </p:cNvGrpSpPr>
            <p:nvPr/>
          </p:nvGrpSpPr>
          <p:grpSpPr bwMode="auto">
            <a:xfrm>
              <a:off x="5131" y="3830"/>
              <a:ext cx="629" cy="442"/>
              <a:chOff x="4043" y="6695"/>
              <a:chExt cx="496" cy="883"/>
            </a:xfrm>
          </p:grpSpPr>
          <p:sp>
            <p:nvSpPr>
              <p:cNvPr id="103461"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t>Perceraian Terjadi</a:t>
                </a:r>
              </a:p>
              <a:p>
                <a:pPr algn="ctr"/>
                <a:r>
                  <a:rPr lang="en-US" altLang="zh-CN" sz="1600"/>
                  <a:t>10</a:t>
                </a:r>
                <a:endParaRPr lang="en-US" altLang="zh-CN" sz="1600">
                  <a:ea typeface="宋体" charset="0"/>
                  <a:cs typeface="宋体" charset="0"/>
                </a:endParaRPr>
              </a:p>
            </p:txBody>
          </p:sp>
          <p:sp>
            <p:nvSpPr>
              <p:cNvPr id="11366"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a typeface="+mn-ea"/>
                  <a:cs typeface="+mn-cs"/>
                </a:endParaRPr>
              </a:p>
            </p:txBody>
          </p:sp>
        </p:grpSp>
        <p:sp>
          <p:nvSpPr>
            <p:cNvPr id="11369" name="Text Box 105"/>
            <p:cNvSpPr txBox="1">
              <a:spLocks noChangeArrowheads="1"/>
            </p:cNvSpPr>
            <p:nvPr/>
          </p:nvSpPr>
          <p:spPr bwMode="auto">
            <a:xfrm>
              <a:off x="2736" y="828"/>
              <a:ext cx="472" cy="3396"/>
            </a:xfrm>
            <a:prstGeom prst="rect">
              <a:avLst/>
            </a:prstGeom>
            <a:solidFill>
              <a:srgbClr val="000000"/>
            </a:solidFill>
            <a:ln w="12700" cap="sq">
              <a:noFill/>
              <a:miter lim="800000"/>
              <a:headEnd type="none" w="sm" len="sm"/>
              <a:tailEnd type="none" w="sm" len="sm"/>
            </a:ln>
            <a:effectLst/>
          </p:spPr>
          <p:txBody>
            <a:bodyPr vert="eaVert" lIns="0" tIns="0" rIns="0" bIns="0" anchor="ctr" anchorCtr="1"/>
            <a:lstStyle/>
            <a:p>
              <a:pPr algn="ctr" eaLnBrk="0" hangingPunct="0">
                <a:spcBef>
                  <a:spcPct val="50000"/>
                </a:spcBef>
                <a:defRPr/>
              </a:pPr>
              <a:r>
                <a:rPr lang="en-US" sz="3200">
                  <a:solidFill>
                    <a:srgbClr val="FFFFFF"/>
                  </a:solidFill>
                  <a:latin typeface="Arial Narrow" pitchFamily="-111" charset="0"/>
                  <a:ea typeface="+mn-ea"/>
                  <a:cs typeface="+mn-cs"/>
                </a:rPr>
                <a:t>Kitab Ester (celah 58 tahun)</a:t>
              </a:r>
              <a:endParaRPr lang="en-US" sz="3200" dirty="0">
                <a:solidFill>
                  <a:srgbClr val="FFFFFF"/>
                </a:solidFill>
                <a:latin typeface="Arial Narrow" pitchFamily="-111" charset="0"/>
                <a:ea typeface="+mn-ea"/>
                <a:cs typeface="+mn-cs"/>
              </a:endParaRPr>
            </a:p>
          </p:txBody>
        </p:sp>
      </p:grpSp>
      <p:sp>
        <p:nvSpPr>
          <p:cNvPr id="102" name="Rectangle 34"/>
          <p:cNvSpPr>
            <a:spLocks noChangeArrowheads="1"/>
          </p:cNvSpPr>
          <p:nvPr/>
        </p:nvSpPr>
        <p:spPr bwMode="auto">
          <a:xfrm>
            <a:off x="6228184" y="6093296"/>
            <a:ext cx="98262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sz="1400"/>
              <a:t> Orang2 yg kembali &amp; Perlindungan</a:t>
            </a:r>
          </a:p>
          <a:p>
            <a:pPr algn="ctr" eaLnBrk="0" hangingPunct="0"/>
            <a:r>
              <a:rPr lang="en-US" altLang="zh-CN" sz="1600">
                <a:cs typeface="宋体" charset="0"/>
              </a:rPr>
              <a:t>8</a:t>
            </a:r>
            <a:endParaRPr lang="en-US" altLang="zh-CN" sz="1600">
              <a:ea typeface="宋体" charset="0"/>
              <a:cs typeface="宋体" charset="0"/>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latin typeface="Arial" charset="0"/>
              <a:cs typeface="Arial" charset="0"/>
            </a:endParaRPr>
          </a:p>
        </p:txBody>
      </p:sp>
      <p:sp>
        <p:nvSpPr>
          <p:cNvPr id="60419" name="Text Box 3"/>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solidFill>
                  <a:schemeClr val="bg1"/>
                </a:solidFill>
                <a:latin typeface="Arial"/>
                <a:ea typeface="Times New Roman" pitchFamily="-111" charset="0"/>
                <a:cs typeface="Arial"/>
              </a:rPr>
              <a:t>Walk Through The Bible ©1989</a:t>
            </a:r>
          </a:p>
        </p:txBody>
      </p:sp>
      <p:sp>
        <p:nvSpPr>
          <p:cNvPr id="60420" name="Text Box 4"/>
          <p:cNvSpPr txBox="1">
            <a:spLocks noChangeArrowheads="1"/>
          </p:cNvSpPr>
          <p:nvPr/>
        </p:nvSpPr>
        <p:spPr bwMode="auto">
          <a:xfrm>
            <a:off x="1577652" y="53008"/>
            <a:ext cx="4381500" cy="823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800">
                <a:solidFill>
                  <a:schemeClr val="bg1"/>
                </a:solidFill>
                <a:latin typeface="Arial"/>
                <a:ea typeface="Times New Roman" pitchFamily="-111" charset="0"/>
                <a:cs typeface="Arial"/>
              </a:rPr>
              <a:t>Ester:</a:t>
            </a:r>
          </a:p>
        </p:txBody>
      </p:sp>
      <p:pic>
        <p:nvPicPr>
          <p:cNvPr id="105476" name="Picture 6" descr="Esther"/>
          <p:cNvPicPr>
            <a:picLocks noChangeAspect="1" noChangeArrowheads="1"/>
          </p:cNvPicPr>
          <p:nvPr/>
        </p:nvPicPr>
        <p:blipFill>
          <a:blip r:embed="rId4">
            <a:lum bright="-12000" contrast="6000"/>
            <a:extLst>
              <a:ext uri="{28A0092B-C50C-407E-A947-70E740481C1C}">
                <a14:useLocalDpi xmlns:a14="http://schemas.microsoft.com/office/drawing/2010/main"/>
              </a:ext>
            </a:extLst>
          </a:blip>
          <a:srcRect/>
          <a:stretch>
            <a:fillRect/>
          </a:stretch>
        </p:blipFill>
        <p:spPr bwMode="auto">
          <a:xfrm>
            <a:off x="1143000" y="102870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idx="4294967295"/>
          </p:nvPr>
        </p:nvSpPr>
        <p:spPr>
          <a:xfrm>
            <a:off x="3825552" y="-99392"/>
            <a:ext cx="5715000" cy="1143000"/>
          </a:xfrm>
        </p:spPr>
        <p:txBody>
          <a:bodyPr/>
          <a:lstStyle/>
          <a:p>
            <a:pPr>
              <a:defRPr/>
            </a:pPr>
            <a:r>
              <a:rPr lang="en-US" sz="4800">
                <a:solidFill>
                  <a:schemeClr val="bg1"/>
                </a:solidFill>
                <a:effectLst>
                  <a:outerShdw blurRad="38100" dist="38100" dir="2700000" algn="tl">
                    <a:srgbClr val="000000"/>
                  </a:outerShdw>
                </a:effectLst>
                <a:latin typeface="Arial" charset="0"/>
                <a:ea typeface="ＭＳ Ｐゴシック" charset="0"/>
                <a:cs typeface="Times New Roman" charset="0"/>
              </a:rPr>
              <a:t>Ratu Persia</a:t>
            </a:r>
            <a:endParaRPr lang="en-US" sz="4400">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55654"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title"/>
          </p:nvPr>
        </p:nvSpPr>
        <p:spPr>
          <a:xfrm>
            <a:off x="152400" y="0"/>
            <a:ext cx="8077200" cy="990600"/>
          </a:xfrm>
          <a:solidFill>
            <a:srgbClr val="000000"/>
          </a:solidFill>
        </p:spPr>
        <p:txBody>
          <a:bodyPr/>
          <a:lstStyle/>
          <a:p>
            <a:pPr algn="ctr">
              <a:defRPr/>
            </a:pPr>
            <a:r>
              <a:rPr lang="en-US" altLang="zh-CN" i="0">
                <a:effectLst>
                  <a:outerShdw blurRad="38100" dist="38100" dir="2700000" algn="tl">
                    <a:srgbClr val="366B1B"/>
                  </a:outerShdw>
                </a:effectLst>
                <a:latin typeface="Arial Black" charset="0"/>
                <a:ea typeface="ＭＳ Ｐゴシック" charset="0"/>
                <a:cs typeface="Times New Roman" charset="0"/>
              </a:rPr>
              <a:t>Peta Kerajaan Persia</a:t>
            </a:r>
            <a:endParaRPr lang="en-US" sz="2000" i="0" dirty="0">
              <a:effectLst>
                <a:outerShdw blurRad="38100" dist="38100" dir="2700000" algn="tl">
                  <a:srgbClr val="366B1B"/>
                </a:outerShdw>
              </a:effectLst>
              <a:latin typeface="Arial Narrow" charset="0"/>
              <a:ea typeface="ＭＳ Ｐゴシック" charset="0"/>
              <a:cs typeface="Times New Roman" charset="0"/>
            </a:endParaRPr>
          </a:p>
        </p:txBody>
      </p:sp>
      <p:sp>
        <p:nvSpPr>
          <p:cNvPr id="155651"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a:cs typeface="Arial"/>
              </a:rPr>
              <a:t>317</a:t>
            </a:r>
          </a:p>
        </p:txBody>
      </p:sp>
      <p:sp>
        <p:nvSpPr>
          <p:cNvPr id="155652" name="Rectangle 4"/>
          <p:cNvSpPr>
            <a:spLocks noChangeArrowheads="1"/>
          </p:cNvSpPr>
          <p:nvPr/>
        </p:nvSpPr>
        <p:spPr bwMode="auto">
          <a:xfrm>
            <a:off x="1933575" y="15049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5653" name="Rectangle 5"/>
          <p:cNvSpPr>
            <a:spLocks noChangeArrowheads="1"/>
          </p:cNvSpPr>
          <p:nvPr/>
        </p:nvSpPr>
        <p:spPr bwMode="auto">
          <a:xfrm>
            <a:off x="1938338" y="2200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7" name="TextBox 6"/>
          <p:cNvSpPr txBox="1"/>
          <p:nvPr/>
        </p:nvSpPr>
        <p:spPr>
          <a:xfrm>
            <a:off x="161925" y="764704"/>
            <a:ext cx="8067675" cy="40005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defRPr/>
            </a:pPr>
            <a:r>
              <a:rPr kumimoji="1" lang="en-US" altLang="zh-CN" sz="2000" dirty="0">
                <a:solidFill>
                  <a:srgbClr val="FFFFFF"/>
                </a:solidFill>
                <a:effectLst>
                  <a:outerShdw blurRad="38100" dist="38100" dir="2700000" algn="tl">
                    <a:srgbClr val="366B1B"/>
                  </a:outerShdw>
                </a:effectLst>
              </a:rPr>
              <a:t>Barry J. Beitzel, </a:t>
            </a:r>
            <a:r>
              <a:rPr kumimoji="1" lang="en-US" altLang="zh-CN" sz="2000" i="1" dirty="0">
                <a:solidFill>
                  <a:srgbClr val="FFFFFF"/>
                </a:solidFill>
                <a:effectLst>
                  <a:outerShdw blurRad="38100" dist="38100" dir="2700000" algn="tl">
                    <a:srgbClr val="366B1B"/>
                  </a:outerShdw>
                </a:effectLst>
              </a:rPr>
              <a:t>Moody Atlas of Bible Lands</a:t>
            </a:r>
            <a:r>
              <a:rPr kumimoji="1" lang="en-US" altLang="zh-CN" sz="2000" dirty="0">
                <a:solidFill>
                  <a:srgbClr val="FFFFFF"/>
                </a:solidFill>
                <a:effectLst>
                  <a:outerShdw blurRad="38100" dist="38100" dir="2700000" algn="tl">
                    <a:srgbClr val="366B1B"/>
                  </a:outerShdw>
                </a:effectLst>
              </a:rPr>
              <a:t>, 150-51</a:t>
            </a:r>
            <a:endParaRPr lang="en-US" dirty="0"/>
          </a:p>
        </p:txBody>
      </p:sp>
      <p:sp>
        <p:nvSpPr>
          <p:cNvPr id="12" name="Rectangle 3"/>
          <p:cNvSpPr>
            <a:spLocks noChangeArrowheads="1"/>
          </p:cNvSpPr>
          <p:nvPr/>
        </p:nvSpPr>
        <p:spPr bwMode="auto">
          <a:xfrm>
            <a:off x="0" y="6165304"/>
            <a:ext cx="9144000" cy="707886"/>
          </a:xfrm>
          <a:prstGeom prst="rect">
            <a:avLst/>
          </a:prstGeom>
          <a:solidFill>
            <a:schemeClr val="tx1"/>
          </a:solidFill>
          <a:ln>
            <a:noFill/>
          </a:ln>
          <a:extLst/>
        </p:spPr>
        <p:txBody>
          <a:bodyPr>
            <a:spAutoFit/>
          </a:bodyPr>
          <a:lstStyle/>
          <a:p>
            <a:pPr algn="ctr"/>
            <a:r>
              <a:rPr lang="en-US" sz="2000">
                <a:solidFill>
                  <a:srgbClr val="FFFFFF"/>
                </a:solidFill>
                <a:latin typeface="Arial" charset="0"/>
                <a:cs typeface="Arial" charset="0"/>
              </a:rPr>
              <a:t>Kerajaan Persia pada abad kelima SM (saat Koresh II dimulai dan         Darius I diteguhkan) terbentang “dari India sampai Etiopia</a:t>
            </a:r>
            <a:r>
              <a:rPr lang="en-US" sz="2000" dirty="0">
                <a:solidFill>
                  <a:srgbClr val="FFFFFF"/>
                </a:solidFill>
                <a:latin typeface="Arial" charset="0"/>
                <a:cs typeface="Arial" charset="0"/>
              </a:rPr>
              <a:t>” </a:t>
            </a:r>
            <a:r>
              <a:rPr lang="en-US" sz="2000">
                <a:solidFill>
                  <a:srgbClr val="FFFFFF"/>
                </a:solidFill>
                <a:latin typeface="Arial" charset="0"/>
                <a:cs typeface="Arial" charset="0"/>
              </a:rPr>
              <a:t>(Ester </a:t>
            </a:r>
            <a:r>
              <a:rPr lang="en-US" sz="2000" dirty="0">
                <a:solidFill>
                  <a:srgbClr val="FFFFFF"/>
                </a:solidFill>
                <a:latin typeface="Arial" charset="0"/>
                <a:cs typeface="Arial" charset="0"/>
              </a:rPr>
              <a:t>1:1)</a:t>
            </a:r>
          </a:p>
        </p:txBody>
      </p:sp>
    </p:spTree>
    <p:extLst>
      <p:ext uri="{BB962C8B-B14F-4D97-AF65-F5344CB8AC3E}">
        <p14:creationId xmlns:p14="http://schemas.microsoft.com/office/powerpoint/2010/main" val="182566512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8546" name="Picture 70" descr="esther-Jan_Victors_-_Esther_en_Haman_voor_Ahasverus.jpg"/>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0"/>
            <a:ext cx="914400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title"/>
          </p:nvPr>
        </p:nvSpPr>
        <p:spPr>
          <a:xfrm>
            <a:off x="0" y="0"/>
            <a:ext cx="9144000" cy="609600"/>
          </a:xfrm>
          <a:solidFill>
            <a:srgbClr val="000000"/>
          </a:solidFill>
        </p:spPr>
        <p:txBody>
          <a:bodyPr/>
          <a:lstStyle/>
          <a:p>
            <a:pPr algn="ctr">
              <a:defRPr/>
            </a:pPr>
            <a:r>
              <a:rPr lang="en-US" i="0">
                <a:effectLst>
                  <a:glow rad="101600">
                    <a:srgbClr val="000000"/>
                  </a:glow>
                  <a:outerShdw blurRad="38100" dist="38100" dir="2700000" algn="tl">
                    <a:srgbClr val="366B1B"/>
                  </a:outerShdw>
                </a:effectLst>
                <a:latin typeface="Arial Black" charset="0"/>
                <a:ea typeface="ＭＳ Ｐゴシック" charset="0"/>
                <a:cs typeface="Arial" charset="0"/>
              </a:rPr>
              <a:t>Bagan Kitab Ester </a:t>
            </a:r>
          </a:p>
        </p:txBody>
      </p:sp>
      <p:sp>
        <p:nvSpPr>
          <p:cNvPr id="12291" name="Text Box 3"/>
          <p:cNvSpPr txBox="1">
            <a:spLocks noChangeArrowheads="1"/>
          </p:cNvSpPr>
          <p:nvPr/>
        </p:nvSpPr>
        <p:spPr bwMode="auto">
          <a:xfrm>
            <a:off x="8259763" y="152400"/>
            <a:ext cx="731837" cy="457200"/>
          </a:xfrm>
          <a:prstGeom prst="rect">
            <a:avLst/>
          </a:prstGeom>
          <a:noFill/>
          <a:ln w="12700">
            <a:noFill/>
            <a:miter lim="800000"/>
            <a:headEnd type="none" w="sm" len="sm"/>
            <a:tailEnd type="none" w="sm" len="sm"/>
          </a:ln>
          <a:effectLst>
            <a:outerShdw blurRad="63500" dist="35921" dir="2700000" algn="ctr" rotWithShape="0">
              <a:srgbClr val="000000">
                <a:alpha val="74998"/>
              </a:srgbClr>
            </a:outerShdw>
          </a:effectLst>
        </p:spPr>
        <p:txBody>
          <a:bodyPr/>
          <a:lstStyle/>
          <a:p>
            <a:pPr algn="ctr" eaLnBrk="0" hangingPunct="0">
              <a:spcBef>
                <a:spcPct val="50000"/>
              </a:spcBef>
              <a:defRPr/>
            </a:pPr>
            <a:r>
              <a:rPr lang="en-US" dirty="0">
                <a:solidFill>
                  <a:schemeClr val="bg1"/>
                </a:solidFill>
                <a:effectLst>
                  <a:glow rad="101600">
                    <a:srgbClr val="000000"/>
                  </a:glow>
                </a:effectLst>
                <a:latin typeface="Arail"/>
                <a:ea typeface="Times New Roman" pitchFamily="-111" charset="0"/>
                <a:cs typeface="Arail"/>
              </a:rPr>
              <a:t>308</a:t>
            </a:r>
          </a:p>
        </p:txBody>
      </p:sp>
      <p:grpSp>
        <p:nvGrpSpPr>
          <p:cNvPr id="108549" name="Group 36"/>
          <p:cNvGrpSpPr>
            <a:grpSpLocks/>
          </p:cNvGrpSpPr>
          <p:nvPr/>
        </p:nvGrpSpPr>
        <p:grpSpPr bwMode="auto">
          <a:xfrm>
            <a:off x="6350" y="762000"/>
            <a:ext cx="9137650" cy="557213"/>
            <a:chOff x="0" y="0"/>
            <a:chExt cx="4240" cy="671"/>
          </a:xfrm>
        </p:grpSpPr>
        <p:sp>
          <p:nvSpPr>
            <p:cNvPr id="84037" name="Rectangle 4"/>
            <p:cNvSpPr>
              <a:spLocks noChangeArrowheads="1"/>
            </p:cNvSpPr>
            <p:nvPr/>
          </p:nvSpPr>
          <p:spPr bwMode="auto">
            <a:xfrm>
              <a:off x="32" y="0"/>
              <a:ext cx="4176"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3600">
                  <a:solidFill>
                    <a:schemeClr val="tx2"/>
                  </a:solidFill>
                  <a:effectLst>
                    <a:glow rad="101600">
                      <a:srgbClr val="000000"/>
                    </a:glow>
                  </a:effectLst>
                </a:rPr>
                <a:t> Gagalnya Rencana Pemusnahan</a:t>
              </a:r>
              <a:endParaRPr lang="en-US" altLang="zh-CN" sz="3600" dirty="0">
                <a:solidFill>
                  <a:schemeClr val="tx2"/>
                </a:solidFill>
                <a:effectLst>
                  <a:glow rad="101600">
                    <a:srgbClr val="000000"/>
                  </a:glow>
                </a:effectLst>
                <a:ea typeface="宋体" charset="0"/>
                <a:cs typeface="宋体" charset="0"/>
              </a:endParaRPr>
            </a:p>
          </p:txBody>
        </p:sp>
        <p:sp>
          <p:nvSpPr>
            <p:cNvPr id="84038" name="Rectangle 35"/>
            <p:cNvSpPr>
              <a:spLocks noChangeArrowheads="1"/>
            </p:cNvSpPr>
            <p:nvPr/>
          </p:nvSpPr>
          <p:spPr bwMode="auto">
            <a:xfrm>
              <a:off x="0" y="0"/>
              <a:ext cx="4240" cy="67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0" name="Group 38"/>
          <p:cNvGrpSpPr>
            <a:grpSpLocks/>
          </p:cNvGrpSpPr>
          <p:nvPr/>
        </p:nvGrpSpPr>
        <p:grpSpPr bwMode="auto">
          <a:xfrm>
            <a:off x="6350" y="1319213"/>
            <a:ext cx="4224338" cy="525462"/>
            <a:chOff x="0" y="671"/>
            <a:chExt cx="1960" cy="633"/>
          </a:xfrm>
        </p:grpSpPr>
        <p:sp>
          <p:nvSpPr>
            <p:cNvPr id="84035" name="Rectangle 6"/>
            <p:cNvSpPr>
              <a:spLocks noChangeArrowheads="1"/>
            </p:cNvSpPr>
            <p:nvPr/>
          </p:nvSpPr>
          <p:spPr bwMode="auto">
            <a:xfrm>
              <a:off x="32" y="671"/>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chemeClr val="tx2"/>
                  </a:solidFill>
                  <a:effectLst>
                    <a:glow rad="101600">
                      <a:srgbClr val="000000"/>
                    </a:glow>
                  </a:effectLst>
                </a:rPr>
                <a:t> Rencana jahat dibuat</a:t>
              </a:r>
              <a:endParaRPr lang="en-US" altLang="zh-CN" sz="2800">
                <a:solidFill>
                  <a:schemeClr val="tx2"/>
                </a:solidFill>
                <a:effectLst>
                  <a:glow rad="101600">
                    <a:srgbClr val="000000"/>
                  </a:glow>
                </a:effectLst>
                <a:ea typeface="宋体" charset="0"/>
                <a:cs typeface="宋体" charset="0"/>
              </a:endParaRPr>
            </a:p>
          </p:txBody>
        </p:sp>
        <p:sp>
          <p:nvSpPr>
            <p:cNvPr id="84036" name="Rectangle 37"/>
            <p:cNvSpPr>
              <a:spLocks noChangeArrowheads="1"/>
            </p:cNvSpPr>
            <p:nvPr/>
          </p:nvSpPr>
          <p:spPr bwMode="auto">
            <a:xfrm>
              <a:off x="0" y="671"/>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1" name="Group 40"/>
          <p:cNvGrpSpPr>
            <a:grpSpLocks/>
          </p:cNvGrpSpPr>
          <p:nvPr/>
        </p:nvGrpSpPr>
        <p:grpSpPr bwMode="auto">
          <a:xfrm>
            <a:off x="4230688" y="1319213"/>
            <a:ext cx="4913312" cy="525462"/>
            <a:chOff x="1960" y="671"/>
            <a:chExt cx="2280" cy="633"/>
          </a:xfrm>
        </p:grpSpPr>
        <p:sp>
          <p:nvSpPr>
            <p:cNvPr id="84033" name="Rectangle 7"/>
            <p:cNvSpPr>
              <a:spLocks noChangeArrowheads="1"/>
            </p:cNvSpPr>
            <p:nvPr/>
          </p:nvSpPr>
          <p:spPr bwMode="auto">
            <a:xfrm>
              <a:off x="1992" y="671"/>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chemeClr val="tx2"/>
                  </a:solidFill>
                  <a:effectLst>
                    <a:glow rad="101600">
                      <a:srgbClr val="000000"/>
                    </a:glow>
                  </a:effectLst>
                </a:rPr>
                <a:t> Rencana jahat digagalkan</a:t>
              </a:r>
              <a:endParaRPr lang="en-US" altLang="zh-CN" sz="2800">
                <a:solidFill>
                  <a:schemeClr val="tx2"/>
                </a:solidFill>
                <a:effectLst>
                  <a:glow rad="101600">
                    <a:srgbClr val="000000"/>
                  </a:glow>
                </a:effectLst>
                <a:ea typeface="宋体" charset="0"/>
                <a:cs typeface="宋体" charset="0"/>
              </a:endParaRPr>
            </a:p>
          </p:txBody>
        </p:sp>
        <p:sp>
          <p:nvSpPr>
            <p:cNvPr id="84034" name="Rectangle 39"/>
            <p:cNvSpPr>
              <a:spLocks noChangeArrowheads="1"/>
            </p:cNvSpPr>
            <p:nvPr/>
          </p:nvSpPr>
          <p:spPr bwMode="auto">
            <a:xfrm>
              <a:off x="1960" y="671"/>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2" name="Group 42"/>
          <p:cNvGrpSpPr>
            <a:grpSpLocks/>
          </p:cNvGrpSpPr>
          <p:nvPr/>
        </p:nvGrpSpPr>
        <p:grpSpPr bwMode="auto">
          <a:xfrm>
            <a:off x="6350" y="1844675"/>
            <a:ext cx="4224338" cy="525463"/>
            <a:chOff x="0" y="1304"/>
            <a:chExt cx="1960" cy="633"/>
          </a:xfrm>
        </p:grpSpPr>
        <p:sp>
          <p:nvSpPr>
            <p:cNvPr id="84031" name="Rectangle 9"/>
            <p:cNvSpPr>
              <a:spLocks noChangeArrowheads="1"/>
            </p:cNvSpPr>
            <p:nvPr/>
          </p:nvSpPr>
          <p:spPr bwMode="auto">
            <a:xfrm>
              <a:off x="32" y="1304"/>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chemeClr val="tx2"/>
                  </a:solidFill>
                  <a:effectLst>
                    <a:glow rad="101600">
                      <a:srgbClr val="000000"/>
                    </a:glow>
                  </a:effectLst>
                </a:rPr>
                <a:t> Bab 1–4</a:t>
              </a:r>
              <a:endParaRPr lang="en-US" altLang="zh-CN" sz="2800" dirty="0">
                <a:solidFill>
                  <a:schemeClr val="tx2"/>
                </a:solidFill>
                <a:effectLst>
                  <a:glow rad="101600">
                    <a:srgbClr val="000000"/>
                  </a:glow>
                </a:effectLst>
                <a:ea typeface="宋体" charset="0"/>
                <a:cs typeface="宋体" charset="0"/>
              </a:endParaRPr>
            </a:p>
          </p:txBody>
        </p:sp>
        <p:sp>
          <p:nvSpPr>
            <p:cNvPr id="84032" name="Rectangle 41"/>
            <p:cNvSpPr>
              <a:spLocks noChangeArrowheads="1"/>
            </p:cNvSpPr>
            <p:nvPr/>
          </p:nvSpPr>
          <p:spPr bwMode="auto">
            <a:xfrm>
              <a:off x="0" y="1304"/>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3" name="Group 44"/>
          <p:cNvGrpSpPr>
            <a:grpSpLocks/>
          </p:cNvGrpSpPr>
          <p:nvPr/>
        </p:nvGrpSpPr>
        <p:grpSpPr bwMode="auto">
          <a:xfrm>
            <a:off x="4230688" y="1844675"/>
            <a:ext cx="4913312" cy="525463"/>
            <a:chOff x="1960" y="1304"/>
            <a:chExt cx="2280" cy="633"/>
          </a:xfrm>
        </p:grpSpPr>
        <p:sp>
          <p:nvSpPr>
            <p:cNvPr id="84029" name="Rectangle 10"/>
            <p:cNvSpPr>
              <a:spLocks noChangeArrowheads="1"/>
            </p:cNvSpPr>
            <p:nvPr/>
          </p:nvSpPr>
          <p:spPr bwMode="auto">
            <a:xfrm>
              <a:off x="1992" y="1304"/>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chemeClr val="tx2"/>
                  </a:solidFill>
                  <a:effectLst>
                    <a:glow rad="101600">
                      <a:srgbClr val="000000"/>
                    </a:glow>
                  </a:effectLst>
                </a:rPr>
                <a:t> Bab </a:t>
              </a:r>
              <a:r>
                <a:rPr lang="en-US" altLang="zh-CN" sz="2800" dirty="0">
                  <a:solidFill>
                    <a:schemeClr val="tx2"/>
                  </a:solidFill>
                  <a:effectLst>
                    <a:glow rad="101600">
                      <a:srgbClr val="000000"/>
                    </a:glow>
                  </a:effectLst>
                </a:rPr>
                <a:t>5–10</a:t>
              </a:r>
              <a:endParaRPr lang="en-US" altLang="zh-CN" sz="2800" dirty="0">
                <a:solidFill>
                  <a:schemeClr val="tx2"/>
                </a:solidFill>
                <a:effectLst>
                  <a:glow rad="101600">
                    <a:srgbClr val="000000"/>
                  </a:glow>
                </a:effectLst>
                <a:ea typeface="宋体" charset="0"/>
                <a:cs typeface="宋体" charset="0"/>
              </a:endParaRPr>
            </a:p>
          </p:txBody>
        </p:sp>
        <p:sp>
          <p:nvSpPr>
            <p:cNvPr id="84030" name="Rectangle 43"/>
            <p:cNvSpPr>
              <a:spLocks noChangeArrowheads="1"/>
            </p:cNvSpPr>
            <p:nvPr/>
          </p:nvSpPr>
          <p:spPr bwMode="auto">
            <a:xfrm>
              <a:off x="1960" y="1304"/>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4" name="Group 46"/>
          <p:cNvGrpSpPr>
            <a:grpSpLocks/>
          </p:cNvGrpSpPr>
          <p:nvPr/>
        </p:nvGrpSpPr>
        <p:grpSpPr bwMode="auto">
          <a:xfrm>
            <a:off x="6350" y="2370138"/>
            <a:ext cx="4224338" cy="523875"/>
            <a:chOff x="0" y="1937"/>
            <a:chExt cx="1960" cy="633"/>
          </a:xfrm>
        </p:grpSpPr>
        <p:sp>
          <p:nvSpPr>
            <p:cNvPr id="84027" name="Rectangle 12"/>
            <p:cNvSpPr>
              <a:spLocks noChangeArrowheads="1"/>
            </p:cNvSpPr>
            <p:nvPr/>
          </p:nvSpPr>
          <p:spPr bwMode="auto">
            <a:xfrm>
              <a:off x="32" y="1937"/>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chemeClr val="tx2"/>
                  </a:solidFill>
                  <a:effectLst>
                    <a:glow rad="101600">
                      <a:srgbClr val="000000"/>
                    </a:glow>
                  </a:effectLst>
                </a:rPr>
                <a:t> Ancaman</a:t>
              </a:r>
              <a:endParaRPr lang="en-US" altLang="zh-CN" sz="2800">
                <a:solidFill>
                  <a:schemeClr val="tx2"/>
                </a:solidFill>
                <a:effectLst>
                  <a:glow rad="101600">
                    <a:srgbClr val="000000"/>
                  </a:glow>
                </a:effectLst>
                <a:ea typeface="宋体" charset="0"/>
                <a:cs typeface="宋体" charset="0"/>
              </a:endParaRPr>
            </a:p>
          </p:txBody>
        </p:sp>
        <p:sp>
          <p:nvSpPr>
            <p:cNvPr id="84028" name="Rectangle 45"/>
            <p:cNvSpPr>
              <a:spLocks noChangeArrowheads="1"/>
            </p:cNvSpPr>
            <p:nvPr/>
          </p:nvSpPr>
          <p:spPr bwMode="auto">
            <a:xfrm>
              <a:off x="0" y="1937"/>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5" name="Group 48"/>
          <p:cNvGrpSpPr>
            <a:grpSpLocks/>
          </p:cNvGrpSpPr>
          <p:nvPr/>
        </p:nvGrpSpPr>
        <p:grpSpPr bwMode="auto">
          <a:xfrm>
            <a:off x="4230688" y="2370138"/>
            <a:ext cx="4913312" cy="523875"/>
            <a:chOff x="1960" y="1937"/>
            <a:chExt cx="2280" cy="633"/>
          </a:xfrm>
        </p:grpSpPr>
        <p:sp>
          <p:nvSpPr>
            <p:cNvPr id="84025" name="Rectangle 13"/>
            <p:cNvSpPr>
              <a:spLocks noChangeArrowheads="1"/>
            </p:cNvSpPr>
            <p:nvPr/>
          </p:nvSpPr>
          <p:spPr bwMode="auto">
            <a:xfrm>
              <a:off x="1992" y="1937"/>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chemeClr val="tx2"/>
                  </a:solidFill>
                  <a:effectLst>
                    <a:glow rad="101600">
                      <a:srgbClr val="000000"/>
                    </a:glow>
                  </a:effectLst>
                </a:rPr>
                <a:t>Kemenangan</a:t>
              </a:r>
              <a:endParaRPr lang="en-US" altLang="zh-CN" sz="2800">
                <a:solidFill>
                  <a:schemeClr val="tx2"/>
                </a:solidFill>
                <a:effectLst>
                  <a:glow rad="101600">
                    <a:srgbClr val="000000"/>
                  </a:glow>
                </a:effectLst>
                <a:ea typeface="宋体" charset="0"/>
                <a:cs typeface="宋体" charset="0"/>
              </a:endParaRPr>
            </a:p>
          </p:txBody>
        </p:sp>
        <p:sp>
          <p:nvSpPr>
            <p:cNvPr id="84026" name="Rectangle 47"/>
            <p:cNvSpPr>
              <a:spLocks noChangeArrowheads="1"/>
            </p:cNvSpPr>
            <p:nvPr/>
          </p:nvSpPr>
          <p:spPr bwMode="auto">
            <a:xfrm>
              <a:off x="1960" y="1937"/>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6" name="Group 50"/>
          <p:cNvGrpSpPr>
            <a:grpSpLocks/>
          </p:cNvGrpSpPr>
          <p:nvPr/>
        </p:nvGrpSpPr>
        <p:grpSpPr bwMode="auto">
          <a:xfrm>
            <a:off x="6350" y="2894013"/>
            <a:ext cx="4224338" cy="525462"/>
            <a:chOff x="0" y="2570"/>
            <a:chExt cx="1960" cy="633"/>
          </a:xfrm>
        </p:grpSpPr>
        <p:sp>
          <p:nvSpPr>
            <p:cNvPr id="84023" name="Rectangle 15"/>
            <p:cNvSpPr>
              <a:spLocks noChangeArrowheads="1"/>
            </p:cNvSpPr>
            <p:nvPr/>
          </p:nvSpPr>
          <p:spPr bwMode="auto">
            <a:xfrm>
              <a:off x="32" y="2570"/>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chemeClr val="tx2"/>
                  </a:solidFill>
                  <a:effectLst>
                    <a:glow rad="101600">
                      <a:srgbClr val="000000"/>
                    </a:glow>
                  </a:effectLst>
                </a:rPr>
                <a:t> Pemeliharaan Disiapkan</a:t>
              </a:r>
              <a:endParaRPr lang="en-US" altLang="zh-CN" sz="2800">
                <a:solidFill>
                  <a:schemeClr val="tx2"/>
                </a:solidFill>
                <a:effectLst>
                  <a:glow rad="101600">
                    <a:srgbClr val="000000"/>
                  </a:glow>
                </a:effectLst>
                <a:ea typeface="宋体" charset="0"/>
                <a:cs typeface="宋体" charset="0"/>
              </a:endParaRPr>
            </a:p>
          </p:txBody>
        </p:sp>
        <p:sp>
          <p:nvSpPr>
            <p:cNvPr id="84024" name="Rectangle 49"/>
            <p:cNvSpPr>
              <a:spLocks noChangeArrowheads="1"/>
            </p:cNvSpPr>
            <p:nvPr/>
          </p:nvSpPr>
          <p:spPr bwMode="auto">
            <a:xfrm>
              <a:off x="0" y="2570"/>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7" name="Group 52"/>
          <p:cNvGrpSpPr>
            <a:grpSpLocks/>
          </p:cNvGrpSpPr>
          <p:nvPr/>
        </p:nvGrpSpPr>
        <p:grpSpPr bwMode="auto">
          <a:xfrm>
            <a:off x="4230688" y="2894013"/>
            <a:ext cx="4913312" cy="525462"/>
            <a:chOff x="1960" y="2570"/>
            <a:chExt cx="2280" cy="633"/>
          </a:xfrm>
        </p:grpSpPr>
        <p:sp>
          <p:nvSpPr>
            <p:cNvPr id="84021" name="Rectangle 16"/>
            <p:cNvSpPr>
              <a:spLocks noChangeArrowheads="1"/>
            </p:cNvSpPr>
            <p:nvPr/>
          </p:nvSpPr>
          <p:spPr bwMode="auto">
            <a:xfrm>
              <a:off x="1992" y="2570"/>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chemeClr val="tx2"/>
                  </a:solidFill>
                  <a:effectLst>
                    <a:glow rad="101600">
                      <a:srgbClr val="000000"/>
                    </a:glow>
                  </a:effectLst>
                </a:rPr>
                <a:t> Pemeliharaan Dikerjakan</a:t>
              </a:r>
              <a:endParaRPr lang="en-US" altLang="zh-CN" sz="2800">
                <a:solidFill>
                  <a:schemeClr val="tx2"/>
                </a:solidFill>
                <a:effectLst>
                  <a:glow rad="101600">
                    <a:srgbClr val="000000"/>
                  </a:glow>
                </a:effectLst>
                <a:ea typeface="宋体" charset="0"/>
                <a:cs typeface="宋体" charset="0"/>
              </a:endParaRPr>
            </a:p>
          </p:txBody>
        </p:sp>
        <p:sp>
          <p:nvSpPr>
            <p:cNvPr id="84022" name="Rectangle 51"/>
            <p:cNvSpPr>
              <a:spLocks noChangeArrowheads="1"/>
            </p:cNvSpPr>
            <p:nvPr/>
          </p:nvSpPr>
          <p:spPr bwMode="auto">
            <a:xfrm>
              <a:off x="1960" y="2570"/>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8" name="Group 54"/>
          <p:cNvGrpSpPr>
            <a:grpSpLocks/>
          </p:cNvGrpSpPr>
          <p:nvPr/>
        </p:nvGrpSpPr>
        <p:grpSpPr bwMode="auto">
          <a:xfrm>
            <a:off x="6350" y="3419475"/>
            <a:ext cx="4224338" cy="525463"/>
            <a:chOff x="0" y="3203"/>
            <a:chExt cx="1960" cy="633"/>
          </a:xfrm>
        </p:grpSpPr>
        <p:sp>
          <p:nvSpPr>
            <p:cNvPr id="84019" name="Rectangle 18"/>
            <p:cNvSpPr>
              <a:spLocks noChangeArrowheads="1"/>
            </p:cNvSpPr>
            <p:nvPr/>
          </p:nvSpPr>
          <p:spPr bwMode="auto">
            <a:xfrm>
              <a:off x="32" y="3203"/>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chemeClr val="tx2"/>
                  </a:solidFill>
                  <a:effectLst>
                    <a:glow rad="101600">
                      <a:srgbClr val="000000"/>
                    </a:glow>
                  </a:effectLst>
                </a:rPr>
                <a:t> Penganiayaan</a:t>
              </a:r>
              <a:endParaRPr lang="en-US" altLang="zh-CN" sz="2800">
                <a:solidFill>
                  <a:schemeClr val="tx2"/>
                </a:solidFill>
                <a:effectLst>
                  <a:glow rad="101600">
                    <a:srgbClr val="000000"/>
                  </a:glow>
                </a:effectLst>
                <a:ea typeface="宋体" charset="0"/>
                <a:cs typeface="宋体" charset="0"/>
              </a:endParaRPr>
            </a:p>
          </p:txBody>
        </p:sp>
        <p:sp>
          <p:nvSpPr>
            <p:cNvPr id="84020" name="Rectangle 53"/>
            <p:cNvSpPr>
              <a:spLocks noChangeArrowheads="1"/>
            </p:cNvSpPr>
            <p:nvPr/>
          </p:nvSpPr>
          <p:spPr bwMode="auto">
            <a:xfrm>
              <a:off x="0" y="3203"/>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9" name="Group 56"/>
          <p:cNvGrpSpPr>
            <a:grpSpLocks/>
          </p:cNvGrpSpPr>
          <p:nvPr/>
        </p:nvGrpSpPr>
        <p:grpSpPr bwMode="auto">
          <a:xfrm>
            <a:off x="4230688" y="3419475"/>
            <a:ext cx="4913312" cy="525463"/>
            <a:chOff x="1960" y="3203"/>
            <a:chExt cx="2280" cy="633"/>
          </a:xfrm>
        </p:grpSpPr>
        <p:sp>
          <p:nvSpPr>
            <p:cNvPr id="84017" name="Rectangle 19"/>
            <p:cNvSpPr>
              <a:spLocks noChangeArrowheads="1"/>
            </p:cNvSpPr>
            <p:nvPr/>
          </p:nvSpPr>
          <p:spPr bwMode="auto">
            <a:xfrm>
              <a:off x="1992" y="3203"/>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chemeClr val="tx2"/>
                  </a:solidFill>
                  <a:effectLst>
                    <a:glow rad="101600">
                      <a:srgbClr val="000000"/>
                    </a:glow>
                  </a:effectLst>
                </a:rPr>
                <a:t> Pemeliharaan</a:t>
              </a:r>
              <a:endParaRPr lang="en-US" altLang="zh-CN" sz="2800">
                <a:solidFill>
                  <a:schemeClr val="tx2"/>
                </a:solidFill>
                <a:effectLst>
                  <a:glow rad="101600">
                    <a:srgbClr val="000000"/>
                  </a:glow>
                </a:effectLst>
                <a:ea typeface="宋体" charset="0"/>
                <a:cs typeface="宋体" charset="0"/>
              </a:endParaRPr>
            </a:p>
          </p:txBody>
        </p:sp>
        <p:sp>
          <p:nvSpPr>
            <p:cNvPr id="84018" name="Rectangle 55"/>
            <p:cNvSpPr>
              <a:spLocks noChangeArrowheads="1"/>
            </p:cNvSpPr>
            <p:nvPr/>
          </p:nvSpPr>
          <p:spPr bwMode="auto">
            <a:xfrm>
              <a:off x="1960" y="3203"/>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0" name="Group 58"/>
          <p:cNvGrpSpPr>
            <a:grpSpLocks/>
          </p:cNvGrpSpPr>
          <p:nvPr/>
        </p:nvGrpSpPr>
        <p:grpSpPr bwMode="auto">
          <a:xfrm>
            <a:off x="6350" y="3944938"/>
            <a:ext cx="4224338" cy="525462"/>
            <a:chOff x="0" y="3836"/>
            <a:chExt cx="1960" cy="633"/>
          </a:xfrm>
        </p:grpSpPr>
        <p:sp>
          <p:nvSpPr>
            <p:cNvPr id="84015" name="Rectangle 21"/>
            <p:cNvSpPr>
              <a:spLocks noChangeArrowheads="1"/>
            </p:cNvSpPr>
            <p:nvPr/>
          </p:nvSpPr>
          <p:spPr bwMode="auto">
            <a:xfrm>
              <a:off x="32" y="3836"/>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chemeClr val="tx2"/>
                  </a:solidFill>
                  <a:effectLst>
                    <a:glow rad="101600">
                      <a:srgbClr val="000000"/>
                    </a:glow>
                  </a:effectLst>
                </a:rPr>
                <a:t>Bahaya Besar</a:t>
              </a:r>
              <a:endParaRPr lang="en-US" altLang="zh-CN" sz="2800">
                <a:solidFill>
                  <a:schemeClr val="tx2"/>
                </a:solidFill>
                <a:effectLst>
                  <a:glow rad="101600">
                    <a:srgbClr val="000000"/>
                  </a:glow>
                </a:effectLst>
                <a:ea typeface="宋体" charset="0"/>
                <a:cs typeface="宋体" charset="0"/>
              </a:endParaRPr>
            </a:p>
          </p:txBody>
        </p:sp>
        <p:sp>
          <p:nvSpPr>
            <p:cNvPr id="84016" name="Rectangle 57"/>
            <p:cNvSpPr>
              <a:spLocks noChangeArrowheads="1"/>
            </p:cNvSpPr>
            <p:nvPr/>
          </p:nvSpPr>
          <p:spPr bwMode="auto">
            <a:xfrm>
              <a:off x="0" y="3836"/>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1" name="Group 60"/>
          <p:cNvGrpSpPr>
            <a:grpSpLocks/>
          </p:cNvGrpSpPr>
          <p:nvPr/>
        </p:nvGrpSpPr>
        <p:grpSpPr bwMode="auto">
          <a:xfrm>
            <a:off x="4230688" y="3944938"/>
            <a:ext cx="4913312" cy="525462"/>
            <a:chOff x="1960" y="3836"/>
            <a:chExt cx="2280" cy="633"/>
          </a:xfrm>
        </p:grpSpPr>
        <p:sp>
          <p:nvSpPr>
            <p:cNvPr id="84013" name="Rectangle 22"/>
            <p:cNvSpPr>
              <a:spLocks noChangeArrowheads="1"/>
            </p:cNvSpPr>
            <p:nvPr/>
          </p:nvSpPr>
          <p:spPr bwMode="auto">
            <a:xfrm>
              <a:off x="1992" y="3836"/>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chemeClr val="tx2"/>
                  </a:solidFill>
                  <a:effectLst>
                    <a:glow rad="101600">
                      <a:srgbClr val="000000"/>
                    </a:glow>
                  </a:effectLst>
                </a:rPr>
                <a:t> Pembebasan Besar</a:t>
              </a:r>
              <a:endParaRPr lang="en-US" altLang="zh-CN" sz="2800">
                <a:solidFill>
                  <a:schemeClr val="tx2"/>
                </a:solidFill>
                <a:effectLst>
                  <a:glow rad="101600">
                    <a:srgbClr val="000000"/>
                  </a:glow>
                </a:effectLst>
                <a:ea typeface="宋体" charset="0"/>
                <a:cs typeface="宋体" charset="0"/>
              </a:endParaRPr>
            </a:p>
          </p:txBody>
        </p:sp>
        <p:sp>
          <p:nvSpPr>
            <p:cNvPr id="84014" name="Rectangle 59"/>
            <p:cNvSpPr>
              <a:spLocks noChangeArrowheads="1"/>
            </p:cNvSpPr>
            <p:nvPr/>
          </p:nvSpPr>
          <p:spPr bwMode="auto">
            <a:xfrm>
              <a:off x="1960" y="3836"/>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2" name="Group 62"/>
          <p:cNvGrpSpPr>
            <a:grpSpLocks/>
          </p:cNvGrpSpPr>
          <p:nvPr/>
        </p:nvGrpSpPr>
        <p:grpSpPr bwMode="auto">
          <a:xfrm>
            <a:off x="6350" y="4470400"/>
            <a:ext cx="4224338" cy="525463"/>
            <a:chOff x="0" y="4469"/>
            <a:chExt cx="1960" cy="633"/>
          </a:xfrm>
        </p:grpSpPr>
        <p:sp>
          <p:nvSpPr>
            <p:cNvPr id="84011" name="Rectangle 24"/>
            <p:cNvSpPr>
              <a:spLocks noChangeArrowheads="1"/>
            </p:cNvSpPr>
            <p:nvPr/>
          </p:nvSpPr>
          <p:spPr bwMode="auto">
            <a:xfrm>
              <a:off x="32" y="4469"/>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chemeClr val="tx2"/>
                  </a:solidFill>
                  <a:effectLst>
                    <a:glow rad="101600">
                      <a:srgbClr val="000000"/>
                    </a:glow>
                  </a:effectLst>
                </a:rPr>
                <a:t> Perjamuan Ahasyweros </a:t>
              </a:r>
              <a:endParaRPr lang="en-US" altLang="zh-CN" sz="2800">
                <a:solidFill>
                  <a:schemeClr val="tx2"/>
                </a:solidFill>
                <a:effectLst>
                  <a:glow rad="101600">
                    <a:srgbClr val="000000"/>
                  </a:glow>
                </a:effectLst>
                <a:ea typeface="宋体" charset="0"/>
                <a:cs typeface="宋体" charset="0"/>
              </a:endParaRPr>
            </a:p>
          </p:txBody>
        </p:sp>
        <p:sp>
          <p:nvSpPr>
            <p:cNvPr id="84012" name="Rectangle 61"/>
            <p:cNvSpPr>
              <a:spLocks noChangeArrowheads="1"/>
            </p:cNvSpPr>
            <p:nvPr/>
          </p:nvSpPr>
          <p:spPr bwMode="auto">
            <a:xfrm>
              <a:off x="0" y="4469"/>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3" name="Group 64"/>
          <p:cNvGrpSpPr>
            <a:grpSpLocks/>
          </p:cNvGrpSpPr>
          <p:nvPr/>
        </p:nvGrpSpPr>
        <p:grpSpPr bwMode="auto">
          <a:xfrm>
            <a:off x="4230688" y="4470400"/>
            <a:ext cx="4913312" cy="525463"/>
            <a:chOff x="1960" y="4469"/>
            <a:chExt cx="2280" cy="633"/>
          </a:xfrm>
        </p:grpSpPr>
        <p:sp>
          <p:nvSpPr>
            <p:cNvPr id="84009" name="Rectangle 25"/>
            <p:cNvSpPr>
              <a:spLocks noChangeArrowheads="1"/>
            </p:cNvSpPr>
            <p:nvPr/>
          </p:nvSpPr>
          <p:spPr bwMode="auto">
            <a:xfrm>
              <a:off x="1992" y="4469"/>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chemeClr val="tx2"/>
                  </a:solidFill>
                  <a:effectLst>
                    <a:glow rad="101600">
                      <a:srgbClr val="000000"/>
                    </a:glow>
                  </a:effectLst>
                </a:rPr>
                <a:t> Perjamuan Ester &amp; Purim</a:t>
              </a:r>
              <a:endParaRPr lang="en-US" altLang="zh-CN" sz="2800">
                <a:solidFill>
                  <a:schemeClr val="tx2"/>
                </a:solidFill>
                <a:effectLst>
                  <a:glow rad="101600">
                    <a:srgbClr val="000000"/>
                  </a:glow>
                </a:effectLst>
                <a:ea typeface="宋体" charset="0"/>
                <a:cs typeface="宋体" charset="0"/>
              </a:endParaRPr>
            </a:p>
          </p:txBody>
        </p:sp>
        <p:sp>
          <p:nvSpPr>
            <p:cNvPr id="84010" name="Rectangle 63"/>
            <p:cNvSpPr>
              <a:spLocks noChangeArrowheads="1"/>
            </p:cNvSpPr>
            <p:nvPr/>
          </p:nvSpPr>
          <p:spPr bwMode="auto">
            <a:xfrm>
              <a:off x="1960" y="4469"/>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4" name="Group 66"/>
          <p:cNvGrpSpPr>
            <a:grpSpLocks/>
          </p:cNvGrpSpPr>
          <p:nvPr/>
        </p:nvGrpSpPr>
        <p:grpSpPr bwMode="auto">
          <a:xfrm>
            <a:off x="0" y="4995863"/>
            <a:ext cx="2133600" cy="715962"/>
            <a:chOff x="-3" y="5102"/>
            <a:chExt cx="990" cy="863"/>
          </a:xfrm>
        </p:grpSpPr>
        <p:sp>
          <p:nvSpPr>
            <p:cNvPr id="84007" name="Rectangle 27"/>
            <p:cNvSpPr>
              <a:spLocks noChangeArrowheads="1"/>
            </p:cNvSpPr>
            <p:nvPr/>
          </p:nvSpPr>
          <p:spPr bwMode="auto">
            <a:xfrm>
              <a:off x="-3" y="5102"/>
              <a:ext cx="99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a:solidFill>
                    <a:schemeClr val="tx2"/>
                  </a:solidFill>
                  <a:effectLst>
                    <a:glow rad="101600">
                      <a:srgbClr val="000000"/>
                    </a:glow>
                  </a:effectLst>
                </a:rPr>
                <a:t> Ester Dimuliakan</a:t>
              </a:r>
              <a:endParaRPr lang="en-US" altLang="zh-CN" dirty="0">
                <a:solidFill>
                  <a:schemeClr val="tx2"/>
                </a:solidFill>
                <a:effectLst>
                  <a:glow rad="101600">
                    <a:srgbClr val="000000"/>
                  </a:glow>
                </a:effectLst>
              </a:endParaRPr>
            </a:p>
            <a:p>
              <a:pPr algn="ctr" eaLnBrk="0" hangingPunct="0">
                <a:defRPr/>
              </a:pPr>
              <a:r>
                <a:rPr lang="en-US" altLang="zh-CN" dirty="0">
                  <a:solidFill>
                    <a:schemeClr val="tx2"/>
                  </a:solidFill>
                  <a:effectLst>
                    <a:glow rad="101600">
                      <a:srgbClr val="000000"/>
                    </a:glow>
                  </a:effectLst>
                </a:rPr>
                <a:t>1:1–2:18</a:t>
              </a:r>
              <a:endParaRPr lang="en-US" altLang="zh-CN" dirty="0">
                <a:solidFill>
                  <a:schemeClr val="tx2"/>
                </a:solidFill>
                <a:effectLst>
                  <a:glow rad="101600">
                    <a:srgbClr val="000000"/>
                  </a:glow>
                </a:effectLst>
                <a:ea typeface="宋体" charset="0"/>
                <a:cs typeface="宋体" charset="0"/>
              </a:endParaRPr>
            </a:p>
          </p:txBody>
        </p:sp>
        <p:sp>
          <p:nvSpPr>
            <p:cNvPr id="84008" name="Rectangle 65"/>
            <p:cNvSpPr>
              <a:spLocks noChangeArrowheads="1"/>
            </p:cNvSpPr>
            <p:nvPr/>
          </p:nvSpPr>
          <p:spPr bwMode="auto">
            <a:xfrm>
              <a:off x="0" y="5102"/>
              <a:ext cx="968"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5" name="Group 68"/>
          <p:cNvGrpSpPr>
            <a:grpSpLocks/>
          </p:cNvGrpSpPr>
          <p:nvPr/>
        </p:nvGrpSpPr>
        <p:grpSpPr bwMode="auto">
          <a:xfrm>
            <a:off x="2092325" y="4995863"/>
            <a:ext cx="2138363" cy="715962"/>
            <a:chOff x="968" y="5102"/>
            <a:chExt cx="992" cy="863"/>
          </a:xfrm>
        </p:grpSpPr>
        <p:sp>
          <p:nvSpPr>
            <p:cNvPr id="84005" name="Rectangle 28"/>
            <p:cNvSpPr>
              <a:spLocks noChangeArrowheads="1"/>
            </p:cNvSpPr>
            <p:nvPr/>
          </p:nvSpPr>
          <p:spPr bwMode="auto">
            <a:xfrm>
              <a:off x="1000" y="5102"/>
              <a:ext cx="92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a:solidFill>
                    <a:schemeClr val="tx2"/>
                  </a:solidFill>
                  <a:effectLst>
                    <a:glow rad="101600">
                      <a:srgbClr val="000000"/>
                    </a:glow>
                  </a:effectLst>
                </a:rPr>
                <a:t>Rencana Haman</a:t>
              </a:r>
              <a:endParaRPr lang="en-US" altLang="zh-CN" dirty="0">
                <a:solidFill>
                  <a:schemeClr val="tx2"/>
                </a:solidFill>
                <a:effectLst>
                  <a:glow rad="101600">
                    <a:srgbClr val="000000"/>
                  </a:glow>
                </a:effectLst>
              </a:endParaRPr>
            </a:p>
            <a:p>
              <a:pPr algn="ctr" eaLnBrk="0" hangingPunct="0">
                <a:defRPr/>
              </a:pPr>
              <a:r>
                <a:rPr lang="en-US" altLang="zh-CN" dirty="0">
                  <a:solidFill>
                    <a:schemeClr val="tx2"/>
                  </a:solidFill>
                  <a:effectLst>
                    <a:glow rad="101600">
                      <a:srgbClr val="000000"/>
                    </a:glow>
                  </a:effectLst>
                </a:rPr>
                <a:t>2:19–4:17</a:t>
              </a:r>
              <a:endParaRPr lang="en-US" altLang="zh-CN" dirty="0">
                <a:solidFill>
                  <a:schemeClr val="tx2"/>
                </a:solidFill>
                <a:effectLst>
                  <a:glow rad="101600">
                    <a:srgbClr val="000000"/>
                  </a:glow>
                </a:effectLst>
                <a:ea typeface="宋体" charset="0"/>
                <a:cs typeface="宋体" charset="0"/>
              </a:endParaRPr>
            </a:p>
          </p:txBody>
        </p:sp>
        <p:sp>
          <p:nvSpPr>
            <p:cNvPr id="84006" name="Rectangle 67"/>
            <p:cNvSpPr>
              <a:spLocks noChangeArrowheads="1"/>
            </p:cNvSpPr>
            <p:nvPr/>
          </p:nvSpPr>
          <p:spPr bwMode="auto">
            <a:xfrm>
              <a:off x="968" y="5102"/>
              <a:ext cx="992"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6" name="Group 70"/>
          <p:cNvGrpSpPr>
            <a:grpSpLocks/>
          </p:cNvGrpSpPr>
          <p:nvPr/>
        </p:nvGrpSpPr>
        <p:grpSpPr bwMode="auto">
          <a:xfrm>
            <a:off x="4230688" y="4995863"/>
            <a:ext cx="1789112" cy="715962"/>
            <a:chOff x="1960" y="5102"/>
            <a:chExt cx="784" cy="863"/>
          </a:xfrm>
        </p:grpSpPr>
        <p:sp>
          <p:nvSpPr>
            <p:cNvPr id="84003" name="Rectangle 29"/>
            <p:cNvSpPr>
              <a:spLocks noChangeArrowheads="1"/>
            </p:cNvSpPr>
            <p:nvPr/>
          </p:nvSpPr>
          <p:spPr bwMode="auto">
            <a:xfrm>
              <a:off x="1992" y="5102"/>
              <a:ext cx="72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80000"/>
                </a:lnSpc>
                <a:defRPr/>
              </a:pPr>
              <a:r>
                <a:rPr lang="en-US" altLang="zh-CN" sz="2000">
                  <a:solidFill>
                    <a:schemeClr val="tx2"/>
                  </a:solidFill>
                  <a:effectLst>
                    <a:glow rad="101600">
                      <a:srgbClr val="000000"/>
                    </a:glow>
                  </a:effectLst>
                </a:rPr>
                <a:t> Mordekai ter- hadap Haman</a:t>
              </a:r>
              <a:endParaRPr lang="en-US" altLang="zh-CN" sz="2000" dirty="0">
                <a:solidFill>
                  <a:schemeClr val="tx2"/>
                </a:solidFill>
                <a:effectLst>
                  <a:glow rad="101600">
                    <a:srgbClr val="000000"/>
                  </a:glow>
                </a:effectLst>
              </a:endParaRPr>
            </a:p>
            <a:p>
              <a:pPr algn="ctr" eaLnBrk="0" hangingPunct="0">
                <a:lnSpc>
                  <a:spcPct val="80000"/>
                </a:lnSpc>
                <a:defRPr/>
              </a:pPr>
              <a:r>
                <a:rPr lang="en-US" altLang="zh-CN" sz="2000" dirty="0">
                  <a:solidFill>
                    <a:schemeClr val="tx2"/>
                  </a:solidFill>
                  <a:effectLst>
                    <a:glow rad="101600">
                      <a:srgbClr val="000000"/>
                    </a:glow>
                  </a:effectLst>
                </a:rPr>
                <a:t>5:1–8:2</a:t>
              </a:r>
              <a:endParaRPr lang="en-US" altLang="zh-CN" sz="2000" dirty="0">
                <a:solidFill>
                  <a:schemeClr val="tx2"/>
                </a:solidFill>
                <a:effectLst>
                  <a:glow rad="101600">
                    <a:srgbClr val="000000"/>
                  </a:glow>
                </a:effectLst>
                <a:ea typeface="宋体" charset="0"/>
                <a:cs typeface="宋体" charset="0"/>
              </a:endParaRPr>
            </a:p>
          </p:txBody>
        </p:sp>
        <p:sp>
          <p:nvSpPr>
            <p:cNvPr id="84004" name="Rectangle 69"/>
            <p:cNvSpPr>
              <a:spLocks noChangeArrowheads="1"/>
            </p:cNvSpPr>
            <p:nvPr/>
          </p:nvSpPr>
          <p:spPr bwMode="auto">
            <a:xfrm>
              <a:off x="1960" y="5102"/>
              <a:ext cx="784"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7" name="Group 72"/>
          <p:cNvGrpSpPr>
            <a:grpSpLocks/>
          </p:cNvGrpSpPr>
          <p:nvPr/>
        </p:nvGrpSpPr>
        <p:grpSpPr bwMode="auto">
          <a:xfrm>
            <a:off x="6011530" y="4995863"/>
            <a:ext cx="1369360" cy="715962"/>
            <a:chOff x="1015" y="5102"/>
            <a:chExt cx="682" cy="863"/>
          </a:xfrm>
        </p:grpSpPr>
        <p:sp>
          <p:nvSpPr>
            <p:cNvPr id="84001" name="Rectangle 30"/>
            <p:cNvSpPr>
              <a:spLocks noChangeArrowheads="1"/>
            </p:cNvSpPr>
            <p:nvPr/>
          </p:nvSpPr>
          <p:spPr bwMode="auto">
            <a:xfrm>
              <a:off x="1019" y="5102"/>
              <a:ext cx="67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80000"/>
                </a:lnSpc>
                <a:defRPr/>
              </a:pPr>
              <a:r>
                <a:rPr lang="en-US" altLang="zh-CN" sz="2000">
                  <a:solidFill>
                    <a:schemeClr val="tx2"/>
                  </a:solidFill>
                  <a:effectLst>
                    <a:glow rad="101600">
                      <a:srgbClr val="000000"/>
                    </a:glow>
                  </a:effectLst>
                </a:rPr>
                <a:t>Yahudi terha- dap musuh</a:t>
              </a:r>
              <a:endParaRPr lang="en-US" altLang="zh-CN" sz="2000" dirty="0">
                <a:solidFill>
                  <a:schemeClr val="tx2"/>
                </a:solidFill>
                <a:effectLst>
                  <a:glow rad="101600">
                    <a:srgbClr val="000000"/>
                  </a:glow>
                </a:effectLst>
              </a:endParaRPr>
            </a:p>
            <a:p>
              <a:pPr algn="ctr" eaLnBrk="0" hangingPunct="0">
                <a:lnSpc>
                  <a:spcPct val="80000"/>
                </a:lnSpc>
                <a:defRPr/>
              </a:pPr>
              <a:r>
                <a:rPr lang="en-US" altLang="zh-CN" sz="2000" dirty="0">
                  <a:solidFill>
                    <a:schemeClr val="tx2"/>
                  </a:solidFill>
                  <a:effectLst>
                    <a:glow rad="101600">
                      <a:srgbClr val="000000"/>
                    </a:glow>
                  </a:effectLst>
                </a:rPr>
                <a:t>8:3–9:32 </a:t>
              </a:r>
              <a:endParaRPr lang="en-US" altLang="zh-CN" sz="2000" dirty="0">
                <a:solidFill>
                  <a:schemeClr val="tx2"/>
                </a:solidFill>
                <a:effectLst>
                  <a:glow rad="101600">
                    <a:srgbClr val="000000"/>
                  </a:glow>
                </a:effectLst>
                <a:ea typeface="宋体" charset="0"/>
                <a:cs typeface="宋体" charset="0"/>
              </a:endParaRPr>
            </a:p>
          </p:txBody>
        </p:sp>
        <p:sp>
          <p:nvSpPr>
            <p:cNvPr id="84002" name="Rectangle 71"/>
            <p:cNvSpPr>
              <a:spLocks noChangeArrowheads="1"/>
            </p:cNvSpPr>
            <p:nvPr/>
          </p:nvSpPr>
          <p:spPr bwMode="auto">
            <a:xfrm>
              <a:off x="1015" y="5102"/>
              <a:ext cx="676"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8" name="Group 74"/>
          <p:cNvGrpSpPr>
            <a:grpSpLocks/>
          </p:cNvGrpSpPr>
          <p:nvPr/>
        </p:nvGrpSpPr>
        <p:grpSpPr bwMode="auto">
          <a:xfrm>
            <a:off x="7377113" y="4995863"/>
            <a:ext cx="1766887" cy="715962"/>
            <a:chOff x="3420" y="5102"/>
            <a:chExt cx="820" cy="863"/>
          </a:xfrm>
        </p:grpSpPr>
        <p:sp>
          <p:nvSpPr>
            <p:cNvPr id="83999" name="Rectangle 31"/>
            <p:cNvSpPr>
              <a:spLocks noChangeArrowheads="1"/>
            </p:cNvSpPr>
            <p:nvPr/>
          </p:nvSpPr>
          <p:spPr bwMode="auto">
            <a:xfrm>
              <a:off x="3522" y="5102"/>
              <a:ext cx="68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80000"/>
                </a:lnSpc>
                <a:defRPr/>
              </a:pPr>
              <a:r>
                <a:rPr lang="en-US" altLang="zh-CN" sz="2000">
                  <a:solidFill>
                    <a:schemeClr val="tx2"/>
                  </a:solidFill>
                  <a:effectLst>
                    <a:glow rad="101600">
                      <a:srgbClr val="000000"/>
                    </a:glow>
                  </a:effectLst>
                </a:rPr>
                <a:t>Mordekai ter-hadap Persia  10</a:t>
              </a:r>
              <a:endParaRPr lang="en-US" altLang="zh-CN" sz="2000">
                <a:solidFill>
                  <a:schemeClr val="tx2"/>
                </a:solidFill>
                <a:effectLst>
                  <a:glow rad="101600">
                    <a:srgbClr val="000000"/>
                  </a:glow>
                </a:effectLst>
                <a:ea typeface="宋体" charset="0"/>
                <a:cs typeface="宋体" charset="0"/>
              </a:endParaRPr>
            </a:p>
          </p:txBody>
        </p:sp>
        <p:sp>
          <p:nvSpPr>
            <p:cNvPr id="84000" name="Rectangle 73"/>
            <p:cNvSpPr>
              <a:spLocks noChangeArrowheads="1"/>
            </p:cNvSpPr>
            <p:nvPr/>
          </p:nvSpPr>
          <p:spPr bwMode="auto">
            <a:xfrm>
              <a:off x="3420" y="5102"/>
              <a:ext cx="820"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9" name="Group 78"/>
          <p:cNvGrpSpPr>
            <a:grpSpLocks/>
          </p:cNvGrpSpPr>
          <p:nvPr/>
        </p:nvGrpSpPr>
        <p:grpSpPr bwMode="auto">
          <a:xfrm>
            <a:off x="6350" y="5711825"/>
            <a:ext cx="9132888" cy="525463"/>
            <a:chOff x="0" y="5965"/>
            <a:chExt cx="5752" cy="633"/>
          </a:xfrm>
        </p:grpSpPr>
        <p:sp>
          <p:nvSpPr>
            <p:cNvPr id="83997" name="Rectangle 33"/>
            <p:cNvSpPr>
              <a:spLocks noChangeArrowheads="1"/>
            </p:cNvSpPr>
            <p:nvPr/>
          </p:nvSpPr>
          <p:spPr bwMode="auto">
            <a:xfrm>
              <a:off x="32" y="5965"/>
              <a:ext cx="56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chemeClr val="tx2"/>
                  </a:solidFill>
                  <a:effectLst>
                    <a:glow rad="101600">
                      <a:srgbClr val="000000"/>
                    </a:glow>
                  </a:effectLst>
                </a:rPr>
                <a:t> Persia</a:t>
              </a:r>
              <a:endParaRPr lang="en-US" altLang="zh-CN" sz="2800">
                <a:solidFill>
                  <a:schemeClr val="tx2"/>
                </a:solidFill>
                <a:effectLst>
                  <a:glow rad="101600">
                    <a:srgbClr val="000000"/>
                  </a:glow>
                </a:effectLst>
                <a:ea typeface="宋体" charset="0"/>
                <a:cs typeface="宋体" charset="0"/>
              </a:endParaRPr>
            </a:p>
          </p:txBody>
        </p:sp>
        <p:sp>
          <p:nvSpPr>
            <p:cNvPr id="83998" name="Rectangle 77"/>
            <p:cNvSpPr>
              <a:spLocks noChangeArrowheads="1"/>
            </p:cNvSpPr>
            <p:nvPr/>
          </p:nvSpPr>
          <p:spPr bwMode="auto">
            <a:xfrm>
              <a:off x="0" y="5965"/>
              <a:ext cx="5752"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70" name="Group 80"/>
          <p:cNvGrpSpPr>
            <a:grpSpLocks/>
          </p:cNvGrpSpPr>
          <p:nvPr/>
        </p:nvGrpSpPr>
        <p:grpSpPr bwMode="auto">
          <a:xfrm>
            <a:off x="6350" y="6237288"/>
            <a:ext cx="9132888" cy="620712"/>
            <a:chOff x="0" y="6598"/>
            <a:chExt cx="5752" cy="748"/>
          </a:xfrm>
        </p:grpSpPr>
        <p:sp>
          <p:nvSpPr>
            <p:cNvPr id="83995" name="Rectangle 34"/>
            <p:cNvSpPr>
              <a:spLocks noChangeArrowheads="1"/>
            </p:cNvSpPr>
            <p:nvPr/>
          </p:nvSpPr>
          <p:spPr bwMode="auto">
            <a:xfrm>
              <a:off x="32" y="6598"/>
              <a:ext cx="568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chemeClr val="tx2"/>
                  </a:solidFill>
                  <a:effectLst>
                    <a:glow rad="101600">
                      <a:srgbClr val="000000"/>
                    </a:glow>
                  </a:effectLst>
                </a:rPr>
                <a:t>  10 Tahun (483-473 SM)</a:t>
              </a:r>
            </a:p>
          </p:txBody>
        </p:sp>
        <p:sp>
          <p:nvSpPr>
            <p:cNvPr id="83996" name="Rectangle 79"/>
            <p:cNvSpPr>
              <a:spLocks noChangeArrowheads="1"/>
            </p:cNvSpPr>
            <p:nvPr/>
          </p:nvSpPr>
          <p:spPr bwMode="auto">
            <a:xfrm>
              <a:off x="0" y="6598"/>
              <a:ext cx="5752"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71" name="Group 78"/>
          <p:cNvGrpSpPr>
            <a:grpSpLocks/>
          </p:cNvGrpSpPr>
          <p:nvPr/>
        </p:nvGrpSpPr>
        <p:grpSpPr bwMode="auto">
          <a:xfrm>
            <a:off x="4230688" y="1325562"/>
            <a:ext cx="4919662" cy="525463"/>
            <a:chOff x="0" y="5965"/>
            <a:chExt cx="5752" cy="633"/>
          </a:xfrm>
        </p:grpSpPr>
        <p:sp>
          <p:nvSpPr>
            <p:cNvPr id="72" name="Rectangle 33"/>
            <p:cNvSpPr>
              <a:spLocks noChangeArrowheads="1"/>
            </p:cNvSpPr>
            <p:nvPr/>
          </p:nvSpPr>
          <p:spPr bwMode="auto">
            <a:xfrm>
              <a:off x="32" y="5965"/>
              <a:ext cx="56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ltLang="zh-CN" sz="2800">
                  <a:solidFill>
                    <a:schemeClr val="tx2"/>
                  </a:solidFill>
                  <a:effectLst>
                    <a:glow rad="101600">
                      <a:srgbClr val="000000"/>
                    </a:glow>
                  </a:effectLst>
                </a:rPr>
                <a:t> </a:t>
              </a:r>
              <a:endParaRPr lang="en-US" altLang="zh-CN" sz="2800">
                <a:solidFill>
                  <a:schemeClr val="tx2"/>
                </a:solidFill>
                <a:effectLst>
                  <a:glow rad="101600">
                    <a:srgbClr val="000000"/>
                  </a:glow>
                </a:effectLst>
                <a:ea typeface="宋体" charset="0"/>
                <a:cs typeface="宋体" charset="0"/>
              </a:endParaRPr>
            </a:p>
          </p:txBody>
        </p:sp>
        <p:sp>
          <p:nvSpPr>
            <p:cNvPr id="73" name="Rectangle 77"/>
            <p:cNvSpPr>
              <a:spLocks noChangeArrowheads="1"/>
            </p:cNvSpPr>
            <p:nvPr/>
          </p:nvSpPr>
          <p:spPr bwMode="auto">
            <a:xfrm>
              <a:off x="0" y="5965"/>
              <a:ext cx="5752"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6"/>
          <p:cNvSpPr>
            <a:spLocks noChangeArrowheads="1"/>
          </p:cNvSpPr>
          <p:nvPr/>
        </p:nvSpPr>
        <p:spPr bwMode="auto">
          <a:xfrm>
            <a:off x="0" y="0"/>
            <a:ext cx="9144000" cy="6858000"/>
          </a:xfrm>
          <a:prstGeom prst="rect">
            <a:avLst/>
          </a:prstGeom>
          <a:gradFill rotWithShape="1">
            <a:gsLst>
              <a:gs pos="0">
                <a:srgbClr val="000000"/>
              </a:gs>
              <a:gs pos="100000">
                <a:srgbClr val="800000"/>
              </a:gs>
            </a:gsLst>
            <a:lin ang="0" scaled="1"/>
          </a:gradFill>
          <a:ln w="9525">
            <a:solidFill>
              <a:srgbClr val="000000"/>
            </a:solidFill>
            <a:round/>
            <a:headEnd/>
            <a:tailEnd/>
          </a:ln>
        </p:spPr>
        <p:txBody>
          <a:bodyPr/>
          <a:lstStyle/>
          <a:p>
            <a:endParaRPr lang="en-US"/>
          </a:p>
        </p:txBody>
      </p:sp>
      <p:sp>
        <p:nvSpPr>
          <p:cNvPr id="10243" name="Rectangle 3"/>
          <p:cNvSpPr>
            <a:spLocks noGrp="1" noChangeArrowheads="1"/>
          </p:cNvSpPr>
          <p:nvPr>
            <p:ph type="ctrTitle"/>
          </p:nvPr>
        </p:nvSpPr>
        <p:spPr>
          <a:xfrm>
            <a:off x="-36513" y="-26988"/>
            <a:ext cx="9180513" cy="806451"/>
          </a:xfrm>
          <a:solidFill>
            <a:srgbClr val="000000"/>
          </a:solidFill>
        </p:spPr>
        <p:txBody>
          <a:bodyPr/>
          <a:lstStyle/>
          <a:p>
            <a:pPr algn="ctr">
              <a:defRPr/>
            </a:pPr>
            <a:r>
              <a:rPr lang="en-US" sz="3600" i="0">
                <a:effectLst>
                  <a:outerShdw blurRad="38100" dist="38100" dir="2700000" algn="tl">
                    <a:srgbClr val="000000"/>
                  </a:outerShdw>
                </a:effectLst>
                <a:ea typeface="ＭＳ Ｐゴシック" charset="0"/>
              </a:rPr>
              <a:t>Bagian 1: Perjamuan &amp; Yahudi Terancam</a:t>
            </a:r>
            <a:endParaRPr lang="en-US" sz="3600" i="0" dirty="0">
              <a:effectLst>
                <a:outerShdw blurRad="38100" dist="38100" dir="2700000" algn="tl">
                  <a:srgbClr val="000000"/>
                </a:outerShdw>
              </a:effectLst>
              <a:ea typeface="ＭＳ Ｐゴシック" charset="0"/>
            </a:endParaRPr>
          </a:p>
        </p:txBody>
      </p:sp>
      <p:sp>
        <p:nvSpPr>
          <p:cNvPr id="5" name="Rectangle 3"/>
          <p:cNvSpPr txBox="1">
            <a:spLocks noChangeArrowheads="1"/>
          </p:cNvSpPr>
          <p:nvPr/>
        </p:nvSpPr>
        <p:spPr bwMode="auto">
          <a:xfrm>
            <a:off x="179388" y="1125538"/>
            <a:ext cx="8632825" cy="719137"/>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A.</a:t>
            </a:r>
            <a:r>
              <a:rPr lang="en-US" sz="3200" i="0">
                <a:effectLst>
                  <a:outerShdw blurRad="38100" dist="38100" dir="2700000" algn="tl">
                    <a:srgbClr val="000000"/>
                  </a:outerShdw>
                </a:effectLst>
                <a:ea typeface="ＭＳ Ｐゴシック" charset="0"/>
              </a:rPr>
              <a:t>	Keagungan Raja Ahasyweros (</a:t>
            </a:r>
            <a:r>
              <a:rPr lang="en-US" sz="3200" i="0" dirty="0">
                <a:effectLst>
                  <a:outerShdw blurRad="38100" dist="38100" dir="2700000" algn="tl">
                    <a:srgbClr val="000000"/>
                  </a:outerShdw>
                </a:effectLst>
                <a:ea typeface="ＭＳ Ｐゴシック" charset="0"/>
              </a:rPr>
              <a:t>1:1-4)</a:t>
            </a:r>
          </a:p>
        </p:txBody>
      </p:sp>
      <p:sp>
        <p:nvSpPr>
          <p:cNvPr id="6" name="Rectangle 3"/>
          <p:cNvSpPr txBox="1">
            <a:spLocks noChangeArrowheads="1"/>
          </p:cNvSpPr>
          <p:nvPr/>
        </p:nvSpPr>
        <p:spPr bwMode="auto">
          <a:xfrm>
            <a:off x="395536" y="1873250"/>
            <a:ext cx="8632825"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B.</a:t>
            </a:r>
            <a:r>
              <a:rPr lang="en-US" sz="3200" i="0">
                <a:effectLst>
                  <a:outerShdw blurRad="38100" dist="38100" dir="2700000" algn="tl">
                    <a:srgbClr val="000000"/>
                  </a:outerShdw>
                </a:effectLst>
                <a:ea typeface="ＭＳ Ｐゴシック" charset="0"/>
              </a:rPr>
              <a:t>	Perjamuan Raja &amp; Para Ratu (</a:t>
            </a:r>
            <a:r>
              <a:rPr lang="en-US" sz="3200" i="0" dirty="0">
                <a:effectLst>
                  <a:outerShdw blurRad="38100" dist="38100" dir="2700000" algn="tl">
                    <a:srgbClr val="000000"/>
                  </a:outerShdw>
                </a:effectLst>
                <a:ea typeface="ＭＳ Ｐゴシック" charset="0"/>
              </a:rPr>
              <a:t>1:5–2:18)</a:t>
            </a:r>
          </a:p>
        </p:txBody>
      </p:sp>
      <p:sp>
        <p:nvSpPr>
          <p:cNvPr id="7" name="Rectangle 3"/>
          <p:cNvSpPr txBox="1">
            <a:spLocks noChangeArrowheads="1"/>
          </p:cNvSpPr>
          <p:nvPr/>
        </p:nvSpPr>
        <p:spPr bwMode="auto">
          <a:xfrm>
            <a:off x="611560" y="2651125"/>
            <a:ext cx="9055471"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C.</a:t>
            </a:r>
            <a:r>
              <a:rPr lang="en-US" sz="3200" i="0">
                <a:effectLst>
                  <a:outerShdw blurRad="38100" dist="38100" dir="2700000" algn="tl">
                    <a:srgbClr val="000000"/>
                  </a:outerShdw>
                </a:effectLst>
                <a:ea typeface="ＭＳ Ｐゴシック" charset="0"/>
              </a:rPr>
              <a:t>	Mordekai Mengelakkan Kematian Raja (2:21-23</a:t>
            </a:r>
            <a:r>
              <a:rPr lang="en-US" sz="3200" i="0" dirty="0">
                <a:effectLst>
                  <a:outerShdw blurRad="38100" dist="38100" dir="2700000" algn="tl">
                    <a:srgbClr val="000000"/>
                  </a:outerShdw>
                </a:effectLst>
                <a:ea typeface="ＭＳ Ｐゴシック" charset="0"/>
              </a:rPr>
              <a:t>)</a:t>
            </a:r>
          </a:p>
        </p:txBody>
      </p:sp>
      <p:sp>
        <p:nvSpPr>
          <p:cNvPr id="8" name="Rectangle 3"/>
          <p:cNvSpPr txBox="1">
            <a:spLocks noChangeArrowheads="1"/>
          </p:cNvSpPr>
          <p:nvPr/>
        </p:nvSpPr>
        <p:spPr bwMode="auto">
          <a:xfrm>
            <a:off x="971600" y="3371850"/>
            <a:ext cx="8027987" cy="719138"/>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D.</a:t>
            </a:r>
            <a:r>
              <a:rPr lang="en-US" sz="3200" i="0">
                <a:effectLst>
                  <a:outerShdw blurRad="38100" dist="38100" dir="2700000" algn="tl">
                    <a:srgbClr val="000000"/>
                  </a:outerShdw>
                </a:effectLst>
                <a:ea typeface="ＭＳ Ｐゴシック" charset="0"/>
              </a:rPr>
              <a:t>	Kenaikan Jabatan Haman </a:t>
            </a:r>
            <a:r>
              <a:rPr lang="en-US" sz="3200" i="0" dirty="0">
                <a:effectLst>
                  <a:outerShdw blurRad="38100" dist="38100" dir="2700000" algn="tl">
                    <a:srgbClr val="000000"/>
                  </a:outerShdw>
                </a:effectLst>
                <a:ea typeface="ＭＳ Ｐゴシック" charset="0"/>
              </a:rPr>
              <a:t>(3:1-6)</a:t>
            </a:r>
          </a:p>
        </p:txBody>
      </p:sp>
      <p:sp>
        <p:nvSpPr>
          <p:cNvPr id="9" name="Rectangle 3"/>
          <p:cNvSpPr txBox="1">
            <a:spLocks noChangeArrowheads="1"/>
          </p:cNvSpPr>
          <p:nvPr/>
        </p:nvSpPr>
        <p:spPr bwMode="auto">
          <a:xfrm>
            <a:off x="1259632" y="4119563"/>
            <a:ext cx="7740650"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E.</a:t>
            </a:r>
            <a:r>
              <a:rPr lang="en-US" sz="3200" i="0">
                <a:effectLst>
                  <a:outerShdw blurRad="38100" dist="38100" dir="2700000" algn="tl">
                    <a:srgbClr val="000000"/>
                  </a:outerShdw>
                </a:effectLst>
                <a:ea typeface="ＭＳ Ｐゴシック" charset="0"/>
              </a:rPr>
              <a:t>	Rencana Haman &amp; Surat2  </a:t>
            </a:r>
            <a:r>
              <a:rPr lang="en-US" sz="3200" i="0" dirty="0">
                <a:effectLst>
                  <a:outerShdw blurRad="38100" dist="38100" dir="2700000" algn="tl">
                    <a:srgbClr val="000000"/>
                  </a:outerShdw>
                </a:effectLst>
                <a:ea typeface="ＭＳ Ｐゴシック" charset="0"/>
              </a:rPr>
              <a:t>(3:7-15)</a:t>
            </a:r>
          </a:p>
        </p:txBody>
      </p:sp>
      <p:sp>
        <p:nvSpPr>
          <p:cNvPr id="10" name="Rectangle 3"/>
          <p:cNvSpPr txBox="1">
            <a:spLocks noChangeArrowheads="1"/>
          </p:cNvSpPr>
          <p:nvPr/>
        </p:nvSpPr>
        <p:spPr bwMode="auto">
          <a:xfrm>
            <a:off x="1619672" y="5013325"/>
            <a:ext cx="7491413" cy="719138"/>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F.</a:t>
            </a:r>
            <a:r>
              <a:rPr lang="en-US" sz="3200" i="0">
                <a:effectLst>
                  <a:outerShdw blurRad="38100" dist="38100" dir="2700000" algn="tl">
                    <a:srgbClr val="000000"/>
                  </a:outerShdw>
                </a:effectLst>
                <a:ea typeface="ＭＳ Ｐゴシック" charset="0"/>
              </a:rPr>
              <a:t>	Permohonan Mordekai &amp; Ester Yang Beresiko (</a:t>
            </a:r>
            <a:r>
              <a:rPr lang="en-US" sz="3200" i="0" dirty="0">
                <a:effectLst>
                  <a:outerShdw blurRad="38100" dist="38100" dir="2700000" algn="tl">
                    <a:srgbClr val="000000"/>
                  </a:outerShdw>
                </a:effectLst>
                <a:ea typeface="ＭＳ Ｐゴシック" charset="0"/>
              </a:rPr>
              <a:t>4:1–5:4)</a:t>
            </a:r>
          </a:p>
        </p:txBody>
      </p:sp>
      <p:sp>
        <p:nvSpPr>
          <p:cNvPr id="12" name="Rectangle 3"/>
          <p:cNvSpPr txBox="1">
            <a:spLocks noChangeArrowheads="1"/>
          </p:cNvSpPr>
          <p:nvPr/>
        </p:nvSpPr>
        <p:spPr bwMode="auto">
          <a:xfrm>
            <a:off x="1544638" y="6308725"/>
            <a:ext cx="7491412" cy="5048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lgn="r">
              <a:defRPr/>
            </a:pPr>
            <a:r>
              <a:rPr lang="en-US" sz="2000" i="0" dirty="0">
                <a:effectLst>
                  <a:outerShdw blurRad="38100" dist="38100" dir="2700000" algn="tl">
                    <a:srgbClr val="000000"/>
                  </a:outerShdw>
                </a:effectLst>
                <a:ea typeface="ＭＳ Ｐゴシック" charset="0"/>
              </a:rPr>
              <a:t>David Lang, SBC Chapel, 29 Mar 2012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sp>
        <p:nvSpPr>
          <p:cNvPr id="2" name="Title 1"/>
          <p:cNvSpPr>
            <a:spLocks noGrp="1"/>
          </p:cNvSpPr>
          <p:nvPr>
            <p:ph type="title"/>
          </p:nvPr>
        </p:nvSpPr>
        <p:spPr>
          <a:xfrm>
            <a:off x="35496" y="76200"/>
            <a:ext cx="2915816" cy="3886200"/>
          </a:xfrm>
        </p:spPr>
        <p:txBody>
          <a:bodyPr/>
          <a:lstStyle/>
          <a:p>
            <a:pPr>
              <a:defRPr/>
            </a:pPr>
            <a:r>
              <a:rPr lang="en-US" sz="3600">
                <a:effectLst>
                  <a:outerShdw blurRad="38100" dist="38100" dir="2700000" algn="tl">
                    <a:srgbClr val="000000"/>
                  </a:outerShdw>
                </a:effectLst>
                <a:latin typeface="Arial" charset="0"/>
                <a:ea typeface="ＭＳ Ｐゴシック" charset="0"/>
                <a:cs typeface="Arial" charset="0"/>
              </a:rPr>
              <a:t>Pedulikah Tuhan Pada Umat Yang Tertinggal?</a:t>
            </a:r>
          </a:p>
        </p:txBody>
      </p:sp>
      <p:sp>
        <p:nvSpPr>
          <p:cNvPr id="5" name="Title 1"/>
          <p:cNvSpPr txBox="1">
            <a:spLocks/>
          </p:cNvSpPr>
          <p:nvPr/>
        </p:nvSpPr>
        <p:spPr bwMode="auto">
          <a:xfrm>
            <a:off x="609600" y="4267200"/>
            <a:ext cx="8229600" cy="2362200"/>
          </a:xfrm>
          <a:prstGeom prst="rect">
            <a:avLst/>
          </a:prstGeom>
          <a:noFill/>
          <a:ln w="9525">
            <a:noFill/>
            <a:miter lim="800000"/>
            <a:headEnd/>
            <a:tailEnd/>
          </a:ln>
        </p:spPr>
        <p:txBody>
          <a:bodyPr anchor="ct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defRPr/>
            </a:pPr>
            <a:r>
              <a:rPr kumimoji="1" lang="en-US" sz="4000" i="1">
                <a:solidFill>
                  <a:schemeClr val="tx2"/>
                </a:solidFill>
                <a:effectLst>
                  <a:outerShdw blurRad="38100" dist="38100" dir="2700000" algn="tl">
                    <a:srgbClr val="000000"/>
                  </a:outerShdw>
                </a:effectLst>
                <a:latin typeface="Arial" charset="0"/>
                <a:cs typeface="Arial" charset="0"/>
              </a:rPr>
              <a:t>Sebagian besar orang Yahudi tidak pernah kembali ke tanah Israel bahkan pada masa Pasca-Pembuangan</a:t>
            </a:r>
          </a:p>
        </p:txBody>
      </p:sp>
      <p:pic>
        <p:nvPicPr>
          <p:cNvPr id="79876" name="Picture 5" descr="Does_God_Car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915816" y="0"/>
            <a:ext cx="6228184" cy="402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6"/>
          <p:cNvSpPr>
            <a:spLocks noChangeArrowheads="1"/>
          </p:cNvSpPr>
          <p:nvPr/>
        </p:nvSpPr>
        <p:spPr bwMode="auto">
          <a:xfrm>
            <a:off x="0" y="-27384"/>
            <a:ext cx="9144000" cy="6858000"/>
          </a:xfrm>
          <a:prstGeom prst="rect">
            <a:avLst/>
          </a:prstGeom>
          <a:gradFill rotWithShape="1">
            <a:gsLst>
              <a:gs pos="0">
                <a:srgbClr val="000000"/>
              </a:gs>
              <a:gs pos="100000">
                <a:srgbClr val="000090"/>
              </a:gs>
            </a:gsLst>
            <a:lin ang="0" scaled="1"/>
          </a:gradFill>
          <a:ln w="9525">
            <a:solidFill>
              <a:srgbClr val="000000"/>
            </a:solidFill>
            <a:round/>
            <a:headEnd/>
            <a:tailEnd/>
          </a:ln>
        </p:spPr>
        <p:txBody>
          <a:bodyPr/>
          <a:lstStyle/>
          <a:p>
            <a:endParaRPr lang="en-US"/>
          </a:p>
        </p:txBody>
      </p:sp>
      <p:sp>
        <p:nvSpPr>
          <p:cNvPr id="10243" name="Rectangle 3"/>
          <p:cNvSpPr>
            <a:spLocks noGrp="1" noChangeArrowheads="1"/>
          </p:cNvSpPr>
          <p:nvPr>
            <p:ph type="ctrTitle"/>
          </p:nvPr>
        </p:nvSpPr>
        <p:spPr>
          <a:xfrm>
            <a:off x="0" y="2877"/>
            <a:ext cx="9215438" cy="806451"/>
          </a:xfrm>
          <a:solidFill>
            <a:schemeClr val="tx1"/>
          </a:solidFill>
        </p:spPr>
        <p:txBody>
          <a:bodyPr/>
          <a:lstStyle/>
          <a:p>
            <a:pPr>
              <a:defRPr/>
            </a:pPr>
            <a:r>
              <a:rPr lang="en-US" sz="3050" i="0">
                <a:effectLst>
                  <a:outerShdw blurRad="38100" dist="38100" dir="2700000" algn="tl">
                    <a:srgbClr val="000000"/>
                  </a:outerShdw>
                </a:effectLst>
                <a:ea typeface="ＭＳ Ｐゴシック" charset="0"/>
              </a:rPr>
              <a:t>Bagian 2: Mordekai Dihormati/Haman Digantung</a:t>
            </a:r>
            <a:endParaRPr lang="en-US" sz="3050" i="0" dirty="0">
              <a:effectLst>
                <a:outerShdw blurRad="38100" dist="38100" dir="2700000" algn="tl">
                  <a:srgbClr val="000000"/>
                </a:outerShdw>
              </a:effectLst>
              <a:ea typeface="ＭＳ Ｐゴシック" charset="0"/>
            </a:endParaRPr>
          </a:p>
        </p:txBody>
      </p:sp>
      <p:sp>
        <p:nvSpPr>
          <p:cNvPr id="9" name="Rectangle 3"/>
          <p:cNvSpPr txBox="1">
            <a:spLocks noChangeArrowheads="1"/>
          </p:cNvSpPr>
          <p:nvPr/>
        </p:nvSpPr>
        <p:spPr bwMode="auto">
          <a:xfrm>
            <a:off x="2700338" y="3933999"/>
            <a:ext cx="6443662" cy="719137"/>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H</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a:t>
            </a:r>
            <a:r>
              <a:rPr lang="en-US" sz="3200" i="0">
                <a:effectLst>
                  <a:outerShdw blurRad="38100" dist="38100" dir="2700000" algn="tl">
                    <a:srgbClr val="000000"/>
                  </a:outerShdw>
                </a:effectLst>
                <a:ea typeface="ＭＳ Ｐゴシック" charset="0"/>
              </a:rPr>
              <a:t>	Perkataan Istri Haman dan Teman-temannya (6:12-14</a:t>
            </a:r>
            <a:r>
              <a:rPr lang="en-US" sz="3200" i="0" dirty="0">
                <a:effectLst>
                  <a:outerShdw blurRad="38100" dist="38100" dir="2700000" algn="tl">
                    <a:srgbClr val="000000"/>
                  </a:outerShdw>
                </a:effectLst>
                <a:ea typeface="ＭＳ Ｐゴシック" charset="0"/>
              </a:rPr>
              <a:t>)</a:t>
            </a:r>
          </a:p>
        </p:txBody>
      </p:sp>
      <p:sp>
        <p:nvSpPr>
          <p:cNvPr id="10" name="Rectangle 3"/>
          <p:cNvSpPr txBox="1">
            <a:spLocks noChangeArrowheads="1"/>
          </p:cNvSpPr>
          <p:nvPr/>
        </p:nvSpPr>
        <p:spPr bwMode="auto">
          <a:xfrm>
            <a:off x="3491880" y="2996307"/>
            <a:ext cx="5723558"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a:effectLst>
                  <a:outerShdw blurRad="38100" dist="38100" dir="2700000" algn="tl">
                    <a:srgbClr val="000000"/>
                  </a:outerShdw>
                </a:effectLst>
                <a:ea typeface="ＭＳ Ｐゴシック" charset="0"/>
              </a:rPr>
              <a:t>I.  Mordekai Dihormati Oleh Haman (</a:t>
            </a:r>
            <a:r>
              <a:rPr lang="en-US" sz="3200" i="0" dirty="0">
                <a:effectLst>
                  <a:outerShdw blurRad="38100" dist="38100" dir="2700000" algn="tl">
                    <a:srgbClr val="000000"/>
                  </a:outerShdw>
                </a:effectLst>
                <a:ea typeface="ＭＳ Ｐゴシック" charset="0"/>
              </a:rPr>
              <a:t>6:1-11)</a:t>
            </a:r>
          </a:p>
        </p:txBody>
      </p:sp>
      <p:sp>
        <p:nvSpPr>
          <p:cNvPr id="11" name="Rectangle 3"/>
          <p:cNvSpPr txBox="1">
            <a:spLocks noChangeArrowheads="1"/>
          </p:cNvSpPr>
          <p:nvPr/>
        </p:nvSpPr>
        <p:spPr bwMode="auto">
          <a:xfrm>
            <a:off x="1544638" y="6380559"/>
            <a:ext cx="7491412" cy="5048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lgn="r">
              <a:defRPr/>
            </a:pPr>
            <a:r>
              <a:rPr lang="en-US" sz="2000" i="0" dirty="0">
                <a:effectLst>
                  <a:outerShdw blurRad="38100" dist="38100" dir="2700000" algn="tl">
                    <a:srgbClr val="000000"/>
                  </a:outerShdw>
                </a:effectLst>
                <a:ea typeface="ＭＳ Ｐゴシック" charset="0"/>
              </a:rPr>
              <a:t>David Lang, SBC Chapel, 29 Mar 2012</a:t>
            </a:r>
          </a:p>
        </p:txBody>
      </p:sp>
      <p:sp>
        <p:nvSpPr>
          <p:cNvPr id="12" name="Rectangle 3"/>
          <p:cNvSpPr txBox="1">
            <a:spLocks noChangeArrowheads="1"/>
          </p:cNvSpPr>
          <p:nvPr/>
        </p:nvSpPr>
        <p:spPr bwMode="auto">
          <a:xfrm>
            <a:off x="1947863" y="4868515"/>
            <a:ext cx="7202487"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G</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a:t>
            </a:r>
            <a:r>
              <a:rPr lang="en-US" sz="3200" i="0">
                <a:effectLst>
                  <a:outerShdw blurRad="38100" dist="38100" dir="2700000" algn="tl">
                    <a:srgbClr val="000000"/>
                  </a:outerShdw>
                </a:effectLst>
                <a:ea typeface="ＭＳ Ｐゴシック" charset="0"/>
              </a:rPr>
              <a:t>	Perjamuan Ester Yang Kedua Bagi Raja/Haman (7:1–8:2)</a:t>
            </a:r>
            <a:endParaRPr lang="en-US" sz="3200" i="0" dirty="0">
              <a:effectLst>
                <a:outerShdw blurRad="38100" dist="38100" dir="2700000" algn="tl">
                  <a:srgbClr val="000000"/>
                </a:outerShdw>
              </a:effectLst>
              <a:ea typeface="ＭＳ Ｐゴシック" charset="0"/>
            </a:endParaRPr>
          </a:p>
        </p:txBody>
      </p:sp>
      <p:sp>
        <p:nvSpPr>
          <p:cNvPr id="14" name="Rectangle 3"/>
          <p:cNvSpPr txBox="1">
            <a:spLocks noChangeArrowheads="1"/>
          </p:cNvSpPr>
          <p:nvPr/>
        </p:nvSpPr>
        <p:spPr bwMode="auto">
          <a:xfrm>
            <a:off x="1187624" y="5804619"/>
            <a:ext cx="7997651"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F</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a:t>
            </a:r>
            <a:r>
              <a:rPr lang="en-US" sz="3200" i="0">
                <a:effectLst>
                  <a:outerShdw blurRad="38100" dist="38100" dir="2700000" algn="tl">
                    <a:srgbClr val="000000"/>
                  </a:outerShdw>
                </a:effectLst>
                <a:ea typeface="ＭＳ Ｐゴシック" charset="0"/>
              </a:rPr>
              <a:t>	Permohonan Ester Yang Beresiko (</a:t>
            </a:r>
            <a:r>
              <a:rPr lang="en-US" sz="3200" i="0" dirty="0">
                <a:effectLst>
                  <a:outerShdw blurRad="38100" dist="38100" dir="2700000" algn="tl">
                    <a:srgbClr val="000000"/>
                  </a:outerShdw>
                </a:effectLst>
                <a:ea typeface="ＭＳ Ｐゴシック" charset="0"/>
              </a:rPr>
              <a:t>8:3-7)</a:t>
            </a:r>
          </a:p>
        </p:txBody>
      </p:sp>
      <p:sp>
        <p:nvSpPr>
          <p:cNvPr id="15" name="Rectangle 3"/>
          <p:cNvSpPr txBox="1">
            <a:spLocks noChangeArrowheads="1"/>
          </p:cNvSpPr>
          <p:nvPr/>
        </p:nvSpPr>
        <p:spPr bwMode="auto">
          <a:xfrm>
            <a:off x="2700338" y="1988195"/>
            <a:ext cx="6503987"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H.</a:t>
            </a:r>
            <a:r>
              <a:rPr lang="en-US" sz="3200" i="0">
                <a:effectLst>
                  <a:outerShdw blurRad="38100" dist="38100" dir="2700000" algn="tl">
                    <a:srgbClr val="000000"/>
                  </a:outerShdw>
                </a:effectLst>
                <a:ea typeface="ＭＳ Ｐゴシック" charset="0"/>
              </a:rPr>
              <a:t>	Perkataan Istri Haman dan Teman-temannya (</a:t>
            </a:r>
            <a:r>
              <a:rPr lang="en-US" sz="3200" i="0" dirty="0">
                <a:effectLst>
                  <a:outerShdw blurRad="38100" dist="38100" dir="2700000" algn="tl">
                    <a:srgbClr val="000000"/>
                  </a:outerShdw>
                </a:effectLst>
                <a:ea typeface="ＭＳ Ｐゴシック" charset="0"/>
              </a:rPr>
              <a:t>5:9-14)</a:t>
            </a:r>
          </a:p>
        </p:txBody>
      </p:sp>
      <p:sp>
        <p:nvSpPr>
          <p:cNvPr id="16" name="Rectangle 3"/>
          <p:cNvSpPr txBox="1">
            <a:spLocks noChangeArrowheads="1"/>
          </p:cNvSpPr>
          <p:nvPr/>
        </p:nvSpPr>
        <p:spPr bwMode="auto">
          <a:xfrm>
            <a:off x="1947863" y="980728"/>
            <a:ext cx="7170737"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G.</a:t>
            </a:r>
            <a:r>
              <a:rPr lang="en-US" sz="3200" i="0">
                <a:effectLst>
                  <a:outerShdw blurRad="38100" dist="38100" dir="2700000" algn="tl">
                    <a:srgbClr val="000000"/>
                  </a:outerShdw>
                </a:effectLst>
                <a:ea typeface="ＭＳ Ｐゴシック" charset="0"/>
              </a:rPr>
              <a:t>	Perjamuan Ester Yang Pertama Bagi Raja/Haman (</a:t>
            </a:r>
            <a:r>
              <a:rPr lang="en-US" sz="3200" i="0" dirty="0">
                <a:effectLst>
                  <a:outerShdw blurRad="38100" dist="38100" dir="2700000" algn="tl">
                    <a:srgbClr val="000000"/>
                  </a:outerShdw>
                </a:effectLst>
                <a:ea typeface="ＭＳ Ｐゴシック" charset="0"/>
              </a:rPr>
              <a:t>5:5-8)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4"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6"/>
          <p:cNvSpPr>
            <a:spLocks noChangeArrowheads="1"/>
          </p:cNvSpPr>
          <p:nvPr/>
        </p:nvSpPr>
        <p:spPr bwMode="auto">
          <a:xfrm>
            <a:off x="0" y="0"/>
            <a:ext cx="9144000" cy="6858000"/>
          </a:xfrm>
          <a:prstGeom prst="rect">
            <a:avLst/>
          </a:prstGeom>
          <a:gradFill rotWithShape="1">
            <a:gsLst>
              <a:gs pos="0">
                <a:srgbClr val="000000"/>
              </a:gs>
              <a:gs pos="100000">
                <a:srgbClr val="660066"/>
              </a:gs>
            </a:gsLst>
            <a:lin ang="0" scaled="1"/>
          </a:gradFill>
          <a:ln w="9525">
            <a:solidFill>
              <a:srgbClr val="000000"/>
            </a:solidFill>
            <a:round/>
            <a:headEnd/>
            <a:tailEnd/>
          </a:ln>
        </p:spPr>
        <p:txBody>
          <a:bodyPr/>
          <a:lstStyle/>
          <a:p>
            <a:endParaRPr lang="en-US"/>
          </a:p>
        </p:txBody>
      </p:sp>
      <p:sp>
        <p:nvSpPr>
          <p:cNvPr id="10243" name="Rectangle 3"/>
          <p:cNvSpPr>
            <a:spLocks noGrp="1" noChangeArrowheads="1"/>
          </p:cNvSpPr>
          <p:nvPr>
            <p:ph type="ctrTitle"/>
          </p:nvPr>
        </p:nvSpPr>
        <p:spPr>
          <a:xfrm>
            <a:off x="-36513" y="-26988"/>
            <a:ext cx="9180513" cy="973139"/>
          </a:xfrm>
          <a:solidFill>
            <a:schemeClr val="tx1"/>
          </a:solidFill>
        </p:spPr>
        <p:txBody>
          <a:bodyPr/>
          <a:lstStyle/>
          <a:p>
            <a:pPr>
              <a:defRPr/>
            </a:pPr>
            <a:r>
              <a:rPr lang="en-US" sz="3200" i="0">
                <a:effectLst>
                  <a:outerShdw blurRad="38100" dist="38100" dir="2700000" algn="tl">
                    <a:srgbClr val="000000"/>
                  </a:outerShdw>
                </a:effectLst>
                <a:ea typeface="ＭＳ Ｐゴシック" charset="0"/>
              </a:rPr>
              <a:t>   Bagian 3: Bangsa Yahudi Diselamatkan </a:t>
            </a:r>
            <a:br>
              <a:rPr lang="en-US" sz="3200" i="0">
                <a:effectLst>
                  <a:outerShdw blurRad="38100" dist="38100" dir="2700000" algn="tl">
                    <a:srgbClr val="000000"/>
                  </a:outerShdw>
                </a:effectLst>
                <a:ea typeface="ＭＳ Ｐゴシック" charset="0"/>
              </a:rPr>
            </a:br>
            <a:r>
              <a:rPr lang="en-US" sz="3200" i="0">
                <a:effectLst>
                  <a:outerShdw blurRad="38100" dist="38100" dir="2700000" algn="tl">
                    <a:srgbClr val="000000"/>
                  </a:outerShdw>
                </a:effectLst>
                <a:ea typeface="ＭＳ Ｐゴシック" charset="0"/>
              </a:rPr>
              <a:t>                    &amp; Perjamuan</a:t>
            </a:r>
            <a:endParaRPr lang="en-US" sz="3200" i="0" dirty="0">
              <a:effectLst>
                <a:outerShdw blurRad="38100" dist="38100" dir="2700000" algn="tl">
                  <a:srgbClr val="000000"/>
                </a:outerShdw>
              </a:effectLst>
              <a:ea typeface="ＭＳ Ｐゴシック" charset="0"/>
            </a:endParaRPr>
          </a:p>
        </p:txBody>
      </p:sp>
      <p:sp>
        <p:nvSpPr>
          <p:cNvPr id="5" name="Rectangle 3"/>
          <p:cNvSpPr txBox="1">
            <a:spLocks noChangeArrowheads="1"/>
          </p:cNvSpPr>
          <p:nvPr/>
        </p:nvSpPr>
        <p:spPr bwMode="auto">
          <a:xfrm>
            <a:off x="115888" y="5445125"/>
            <a:ext cx="9028112"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A</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a:t>
            </a:r>
            <a:r>
              <a:rPr lang="en-US" sz="3200" i="0">
                <a:effectLst>
                  <a:outerShdw blurRad="38100" dist="38100" dir="2700000" algn="tl">
                    <a:srgbClr val="000000"/>
                  </a:outerShdw>
                </a:effectLst>
                <a:ea typeface="ＭＳ Ｐゴシック" charset="0"/>
              </a:rPr>
              <a:t>	Kejayaan Mordekai (</a:t>
            </a:r>
            <a:r>
              <a:rPr lang="en-US" sz="3200" i="0" dirty="0">
                <a:effectLst>
                  <a:outerShdw blurRad="38100" dist="38100" dir="2700000" algn="tl">
                    <a:srgbClr val="000000"/>
                  </a:outerShdw>
                </a:effectLst>
                <a:ea typeface="ＭＳ Ｐゴシック" charset="0"/>
              </a:rPr>
              <a:t>10:1-3)</a:t>
            </a:r>
          </a:p>
        </p:txBody>
      </p:sp>
      <p:sp>
        <p:nvSpPr>
          <p:cNvPr id="6" name="Rectangle 3"/>
          <p:cNvSpPr txBox="1">
            <a:spLocks noChangeArrowheads="1"/>
          </p:cNvSpPr>
          <p:nvPr/>
        </p:nvSpPr>
        <p:spPr bwMode="auto">
          <a:xfrm>
            <a:off x="468313" y="4508500"/>
            <a:ext cx="8747125"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B</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a:t>
            </a:r>
            <a:r>
              <a:rPr lang="en-US" sz="3200" i="0">
                <a:effectLst>
                  <a:outerShdw blurRad="38100" dist="38100" dir="2700000" algn="tl">
                    <a:srgbClr val="000000"/>
                  </a:outerShdw>
                </a:effectLst>
                <a:ea typeface="ＭＳ Ｐゴシック" charset="0"/>
              </a:rPr>
              <a:t>	Perjamuan Yang Diperintahkan Oleh Mordekai &amp; Ester </a:t>
            </a:r>
            <a:r>
              <a:rPr lang="en-US" sz="3200" i="0" dirty="0">
                <a:effectLst>
                  <a:outerShdw blurRad="38100" dist="38100" dir="2700000" algn="tl">
                    <a:srgbClr val="000000"/>
                  </a:outerShdw>
                </a:effectLst>
                <a:ea typeface="ＭＳ Ｐゴシック" charset="0"/>
              </a:rPr>
              <a:t>(9:20-32)</a:t>
            </a:r>
          </a:p>
        </p:txBody>
      </p:sp>
      <p:sp>
        <p:nvSpPr>
          <p:cNvPr id="7" name="Rectangle 3"/>
          <p:cNvSpPr txBox="1">
            <a:spLocks noChangeArrowheads="1"/>
          </p:cNvSpPr>
          <p:nvPr/>
        </p:nvSpPr>
        <p:spPr bwMode="auto">
          <a:xfrm>
            <a:off x="755650" y="3392488"/>
            <a:ext cx="8480425"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C</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a:t>
            </a:r>
            <a:r>
              <a:rPr lang="en-US" sz="3200" i="0">
                <a:effectLst>
                  <a:outerShdw blurRad="38100" dist="38100" dir="2700000" algn="tl">
                    <a:srgbClr val="000000"/>
                  </a:outerShdw>
                </a:effectLst>
                <a:ea typeface="ＭＳ Ｐゴシック" charset="0"/>
              </a:rPr>
              <a:t>	Mordekai &amp; Ester Menyelamatkan Bangsa Yahudi (</a:t>
            </a:r>
            <a:r>
              <a:rPr lang="en-US" sz="3200" i="0" dirty="0">
                <a:effectLst>
                  <a:outerShdw blurRad="38100" dist="38100" dir="2700000" algn="tl">
                    <a:srgbClr val="000000"/>
                  </a:outerShdw>
                </a:effectLst>
                <a:ea typeface="ＭＳ Ｐゴシック" charset="0"/>
              </a:rPr>
              <a:t>9:1-19)</a:t>
            </a:r>
          </a:p>
        </p:txBody>
      </p:sp>
      <p:sp>
        <p:nvSpPr>
          <p:cNvPr id="8" name="Rectangle 3"/>
          <p:cNvSpPr txBox="1">
            <a:spLocks noChangeArrowheads="1"/>
          </p:cNvSpPr>
          <p:nvPr/>
        </p:nvSpPr>
        <p:spPr bwMode="auto">
          <a:xfrm>
            <a:off x="1043608" y="2366963"/>
            <a:ext cx="8064500"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D</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a:t>
            </a:r>
            <a:r>
              <a:rPr lang="en-US" sz="3200" i="0">
                <a:effectLst>
                  <a:outerShdw blurRad="38100" dist="38100" dir="2700000" algn="tl">
                    <a:srgbClr val="000000"/>
                  </a:outerShdw>
                </a:effectLst>
                <a:ea typeface="ＭＳ Ｐゴシック" charset="0"/>
              </a:rPr>
              <a:t>	Kenaikan Jabatan Mordekai (</a:t>
            </a:r>
            <a:r>
              <a:rPr lang="en-US" sz="3200" i="0" dirty="0">
                <a:effectLst>
                  <a:outerShdw blurRad="38100" dist="38100" dir="2700000" algn="tl">
                    <a:srgbClr val="000000"/>
                  </a:outerShdw>
                </a:effectLst>
                <a:ea typeface="ＭＳ Ｐゴシック" charset="0"/>
              </a:rPr>
              <a:t>8:15-11)</a:t>
            </a:r>
          </a:p>
        </p:txBody>
      </p:sp>
      <p:sp>
        <p:nvSpPr>
          <p:cNvPr id="11" name="Rectangle 3"/>
          <p:cNvSpPr txBox="1">
            <a:spLocks noChangeArrowheads="1"/>
          </p:cNvSpPr>
          <p:nvPr/>
        </p:nvSpPr>
        <p:spPr bwMode="auto">
          <a:xfrm>
            <a:off x="1544638" y="6308725"/>
            <a:ext cx="7491412" cy="5048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lgn="r">
              <a:defRPr/>
            </a:pPr>
            <a:r>
              <a:rPr lang="en-US" sz="2000" i="0" dirty="0">
                <a:effectLst>
                  <a:outerShdw blurRad="38100" dist="38100" dir="2700000" algn="tl">
                    <a:srgbClr val="000000"/>
                  </a:outerShdw>
                </a:effectLst>
                <a:ea typeface="ＭＳ Ｐゴシック" charset="0"/>
              </a:rPr>
              <a:t>David Lang, SBC Chapel, 29 Mar 2012</a:t>
            </a:r>
          </a:p>
        </p:txBody>
      </p:sp>
      <p:sp>
        <p:nvSpPr>
          <p:cNvPr id="13" name="Rectangle 3"/>
          <p:cNvSpPr txBox="1">
            <a:spLocks noChangeArrowheads="1"/>
          </p:cNvSpPr>
          <p:nvPr/>
        </p:nvSpPr>
        <p:spPr bwMode="auto">
          <a:xfrm>
            <a:off x="1475656" y="1341438"/>
            <a:ext cx="7848600" cy="719137"/>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E</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a:t>
            </a:r>
            <a:r>
              <a:rPr lang="en-US" sz="3200" i="0">
                <a:effectLst>
                  <a:outerShdw blurRad="38100" dist="38100" dir="2700000" algn="tl">
                    <a:srgbClr val="000000"/>
                  </a:outerShdw>
                </a:effectLst>
                <a:ea typeface="ＭＳ Ｐゴシック" charset="0"/>
              </a:rPr>
              <a:t>	Rencana Jahat Haman Digagalkan &amp; Surat-surat Mordekai</a:t>
            </a:r>
            <a:r>
              <a:rPr lang="fr-FR" sz="3200" i="0">
                <a:effectLst>
                  <a:outerShdw blurRad="38100" dist="38100" dir="2700000" algn="tl">
                    <a:srgbClr val="000000"/>
                  </a:outerShdw>
                </a:effectLst>
                <a:ea typeface="ＭＳ Ｐゴシック" charset="0"/>
              </a:rPr>
              <a:t> </a:t>
            </a:r>
            <a:r>
              <a:rPr lang="en-US" sz="3200" i="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8:8-17)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Persian empire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75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Text Box 4"/>
          <p:cNvSpPr txBox="1">
            <a:spLocks noChangeArrowheads="1"/>
          </p:cNvSpPr>
          <p:nvPr/>
        </p:nvSpPr>
        <p:spPr bwMode="auto">
          <a:xfrm>
            <a:off x="8259763" y="76200"/>
            <a:ext cx="731837"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308</a:t>
            </a:r>
          </a:p>
        </p:txBody>
      </p:sp>
      <p:pic>
        <p:nvPicPr>
          <p:cNvPr id="116739" name="Picture 5" descr="esthermovi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08000"/>
            <a:ext cx="4191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WordArt 5"/>
          <p:cNvSpPr>
            <a:spLocks noChangeArrowheads="1" noChangeShapeType="1" noTextEdit="1"/>
          </p:cNvSpPr>
          <p:nvPr/>
        </p:nvSpPr>
        <p:spPr bwMode="auto">
          <a:xfrm>
            <a:off x="1752600" y="685800"/>
            <a:ext cx="6553200" cy="6172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irclePour">
              <a:avLst>
                <a:gd name="adj1" fmla="val 10853866"/>
                <a:gd name="adj2" fmla="val 50000"/>
              </a:avLst>
            </a:prstTxWarp>
          </a:bodyPr>
          <a:lstStyle/>
          <a:p>
            <a:pPr algn="ctr"/>
            <a:r>
              <a:rPr lang="en-US" sz="9600" kern="10">
                <a:solidFill>
                  <a:srgbClr val="993366"/>
                </a:solidFill>
                <a:effectLst>
                  <a:outerShdw blurRad="63500" dist="38099" dir="2700000" algn="ctr" rotWithShape="0">
                    <a:srgbClr val="C0C0C0">
                      <a:alpha val="74997"/>
                    </a:srgbClr>
                  </a:outerShdw>
                </a:effectLst>
                <a:latin typeface="Impact"/>
                <a:ea typeface="Impact"/>
                <a:cs typeface="Impact"/>
              </a:rPr>
              <a:t>Pemeliharaan </a:t>
            </a:r>
          </a:p>
        </p:txBody>
      </p:sp>
      <p:sp>
        <p:nvSpPr>
          <p:cNvPr id="7" name="Title 6"/>
          <p:cNvSpPr>
            <a:spLocks noGrp="1"/>
          </p:cNvSpPr>
          <p:nvPr>
            <p:ph type="title" idx="4294967295"/>
          </p:nvPr>
        </p:nvSpPr>
        <p:spPr>
          <a:xfrm>
            <a:off x="4191000" y="0"/>
            <a:ext cx="3657600" cy="762000"/>
          </a:xfrm>
          <a:solidFill>
            <a:srgbClr val="660066"/>
          </a:solidFill>
        </p:spPr>
        <p:txBody>
          <a:bodyPr/>
          <a:lstStyle/>
          <a:p>
            <a:pPr algn="ctr">
              <a:defRPr/>
            </a:pPr>
            <a:r>
              <a:rPr lang="en-US" sz="4400">
                <a:solidFill>
                  <a:schemeClr val="bg1"/>
                </a:solidFill>
                <a:effectLst>
                  <a:outerShdw blurRad="38100" dist="38100" dir="2700000" algn="tl">
                    <a:srgbClr val="000000"/>
                  </a:outerShdw>
                </a:effectLst>
                <a:latin typeface="Arial Black" charset="0"/>
                <a:ea typeface="ＭＳ Ｐゴシック" charset="0"/>
                <a:cs typeface="Times New Roman" charset="0"/>
              </a:rPr>
              <a:t>Kata Kunci</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1445"/>
                                        </p:tgtEl>
                                        <p:attrNameLst>
                                          <p:attrName>style.visibility</p:attrName>
                                        </p:attrNameLst>
                                      </p:cBhvr>
                                      <p:to>
                                        <p:strVal val="visible"/>
                                      </p:to>
                                    </p:set>
                                    <p:anim calcmode="lin" valueType="num">
                                      <p:cBhvr>
                                        <p:cTn id="7" dur="1000" fill="hold"/>
                                        <p:tgtEl>
                                          <p:spTgt spid="61445"/>
                                        </p:tgtEl>
                                        <p:attrNameLst>
                                          <p:attrName>ppt_w</p:attrName>
                                        </p:attrNameLst>
                                      </p:cBhvr>
                                      <p:tavLst>
                                        <p:tav tm="0">
                                          <p:val>
                                            <p:fltVal val="0"/>
                                          </p:val>
                                        </p:tav>
                                        <p:tav tm="100000">
                                          <p:val>
                                            <p:strVal val="#ppt_w"/>
                                          </p:val>
                                        </p:tav>
                                      </p:tavLst>
                                    </p:anim>
                                    <p:anim calcmode="lin" valueType="num">
                                      <p:cBhvr>
                                        <p:cTn id="8" dur="1000" fill="hold"/>
                                        <p:tgtEl>
                                          <p:spTgt spid="61445"/>
                                        </p:tgtEl>
                                        <p:attrNameLst>
                                          <p:attrName>ppt_h</p:attrName>
                                        </p:attrNameLst>
                                      </p:cBhvr>
                                      <p:tavLst>
                                        <p:tav tm="0">
                                          <p:val>
                                            <p:fltVal val="0"/>
                                          </p:val>
                                        </p:tav>
                                        <p:tav tm="100000">
                                          <p:val>
                                            <p:strVal val="#ppt_h"/>
                                          </p:val>
                                        </p:tav>
                                      </p:tavLst>
                                    </p:anim>
                                    <p:anim calcmode="lin" valueType="num">
                                      <p:cBhvr>
                                        <p:cTn id="9" dur="1000" fill="hold"/>
                                        <p:tgtEl>
                                          <p:spTgt spid="6144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14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5" descr="esther-before-ahasuerus-giovanni-andrea-siran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Rectangle 2"/>
          <p:cNvSpPr>
            <a:spLocks noGrp="1" noChangeArrowheads="1"/>
          </p:cNvSpPr>
          <p:nvPr>
            <p:ph type="title"/>
          </p:nvPr>
        </p:nvSpPr>
        <p:spPr>
          <a:xfrm>
            <a:off x="304800" y="0"/>
            <a:ext cx="6096000" cy="990600"/>
          </a:xfrm>
        </p:spPr>
        <p:txBody>
          <a:bodyPr/>
          <a:lstStyle/>
          <a:p>
            <a:pPr>
              <a:defRPr/>
            </a:pPr>
            <a:r>
              <a:rPr lang="en-US" i="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Ayat Kunci</a:t>
            </a: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algn="ctr" eaLnBrk="0" hangingPunct="0">
              <a:spcBef>
                <a:spcPct val="50000"/>
              </a:spcBef>
              <a:defRPr/>
            </a:pPr>
            <a:r>
              <a:rPr lang="en-US" dirty="0">
                <a:solidFill>
                  <a:schemeClr val="tx2"/>
                </a:solidFill>
                <a:effectLst>
                  <a:glow rad="228600">
                    <a:srgbClr val="000000">
                      <a:alpha val="75000"/>
                    </a:srgbClr>
                  </a:glow>
                </a:effectLst>
                <a:latin typeface="Arial"/>
                <a:ea typeface="Times New Roman" pitchFamily="-111" charset="0"/>
                <a:cs typeface="Arial"/>
              </a:rPr>
              <a:t>308</a:t>
            </a:r>
          </a:p>
        </p:txBody>
      </p:sp>
      <p:sp>
        <p:nvSpPr>
          <p:cNvPr id="14344" name="Rectangle 8"/>
          <p:cNvSpPr>
            <a:spLocks noChangeArrowheads="1"/>
          </p:cNvSpPr>
          <p:nvPr/>
        </p:nvSpPr>
        <p:spPr bwMode="auto">
          <a:xfrm>
            <a:off x="395536" y="2286000"/>
            <a:ext cx="8748464"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indent="-342900" algn="ctr" eaLnBrk="0" hangingPunct="0">
              <a:spcBef>
                <a:spcPct val="20000"/>
              </a:spcBef>
              <a:buClr>
                <a:schemeClr val="hlink"/>
              </a:buClr>
              <a:defRPr/>
            </a:pPr>
            <a:r>
              <a:rPr kumimoji="1" lang="en-US" altLang="zh-CN" sz="3200">
                <a:solidFill>
                  <a:schemeClr val="tx2"/>
                </a:solidFill>
                <a:effectLst>
                  <a:glow rad="228600">
                    <a:srgbClr val="000000">
                      <a:alpha val="75000"/>
                    </a:srgbClr>
                  </a:glow>
                </a:effectLst>
                <a:latin typeface="Arial" charset="0"/>
                <a:cs typeface="Arial" charset="0"/>
              </a:rPr>
              <a:t>(Mordekai kepada Ester) </a:t>
            </a:r>
            <a:br>
              <a:rPr kumimoji="1" lang="en-US" altLang="zh-CN" sz="3200">
                <a:solidFill>
                  <a:schemeClr val="tx2"/>
                </a:solidFill>
                <a:effectLst>
                  <a:glow rad="228600">
                    <a:srgbClr val="000000">
                      <a:alpha val="75000"/>
                    </a:srgbClr>
                  </a:glow>
                </a:effectLst>
                <a:latin typeface="Arial" charset="0"/>
                <a:cs typeface="Arial" charset="0"/>
              </a:rPr>
            </a:br>
            <a:r>
              <a:rPr kumimoji="1" lang="en-US" altLang="zh-CN" sz="3200">
                <a:solidFill>
                  <a:schemeClr val="tx2"/>
                </a:solidFill>
                <a:effectLst>
                  <a:glow rad="228600">
                    <a:srgbClr val="000000">
                      <a:alpha val="75000"/>
                    </a:srgbClr>
                  </a:glow>
                </a:effectLst>
                <a:latin typeface="Arial" charset="0"/>
                <a:cs typeface="Arial" charset="0"/>
              </a:rPr>
              <a:t>“Sebab sekalipun engkau pada saat ini berdiam diri saja, bagi orang Yahudi akan timbul juga pertolongan dan kelepasan dari pihak lain, dan engkau dengan kaum keluargamu akan binasa. Siapa tahu, mungkin justru untuk saat yang seperti ini engkau beroleh kedudukan sebagai ratu (Ester 4:14) </a:t>
            </a:r>
            <a:endParaRPr kumimoji="1" lang="en-US" sz="3200" b="0" dirty="0">
              <a:solidFill>
                <a:schemeClr val="tx2"/>
              </a:solidFill>
              <a:effectLst>
                <a:glow rad="228600">
                  <a:srgbClr val="000000">
                    <a:alpha val="75000"/>
                  </a:srgbClr>
                </a:glow>
              </a:effectLst>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5" descr="Esther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ctrTitle"/>
          </p:nvPr>
        </p:nvSpPr>
        <p:spPr>
          <a:xfrm>
            <a:off x="5600700" y="533400"/>
            <a:ext cx="2933700" cy="5486400"/>
          </a:xfrm>
        </p:spPr>
        <p:txBody>
          <a:bodyPr/>
          <a:lstStyle/>
          <a:p>
            <a:pPr algn="ctr">
              <a:defRPr/>
            </a:pPr>
            <a:r>
              <a:rPr lang="en-US" altLang="ja-JP" i="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a:t>
            </a:r>
            <a:r>
              <a:rPr lang="en-US" i="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…untuk saat yang seperti ini</a:t>
            </a:r>
            <a:r>
              <a:rPr lang="en-US" altLang="ja-JP" i="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5" descr="Esther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2202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2" name="Picture 7" descr="EstherPalin_backgr.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 y="-457200"/>
            <a:ext cx="663575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ctrTitle"/>
          </p:nvPr>
        </p:nvSpPr>
        <p:spPr>
          <a:xfrm>
            <a:off x="5600700" y="533400"/>
            <a:ext cx="2933700" cy="5486400"/>
          </a:xfrm>
        </p:spPr>
        <p:txBody>
          <a:bodyPr/>
          <a:lstStyle/>
          <a:p>
            <a:pPr algn="ctr">
              <a:defRPr/>
            </a:pPr>
            <a:r>
              <a:rPr lang="en-US" altLang="ja-JP" i="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a:t>
            </a:r>
            <a:r>
              <a:rPr lang="en-US" i="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 untuk saat yang seperti ini </a:t>
            </a:r>
            <a:r>
              <a:rPr lang="en-US" altLang="ja-JP" i="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spTree>
  </p:cSld>
  <p:clrMapOvr>
    <a:masterClrMapping/>
  </p:clrMapOvr>
  <p:transition xmlns:p14="http://schemas.microsoft.com/office/powerpoint/2010/main" spd="slow">
    <p:dissolve/>
    <p:sndAc>
      <p:stSnd>
        <p:snd r:embed="rId3" name="Ooooh"/>
      </p:stSnd>
    </p:sndAc>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5" descr="Garden 154"/>
          <p:cNvPicPr>
            <a:picLocks noChangeAspect="1" noChangeArrowheads="1"/>
          </p:cNvPicPr>
          <p:nvPr/>
        </p:nvPicPr>
        <p:blipFill>
          <a:blip r:embed="rId3" cstate="screen">
            <a:lum bright="-2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Text Box 4"/>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defRPr/>
            </a:pPr>
            <a:r>
              <a:rPr lang="en-US">
                <a:solidFill>
                  <a:schemeClr val="tx2"/>
                </a:solidFill>
                <a:effectLst>
                  <a:glow rad="228600">
                    <a:srgbClr val="000000">
                      <a:alpha val="75000"/>
                    </a:srgbClr>
                  </a:glow>
                </a:effectLst>
                <a:latin typeface="Arail" charset="0"/>
                <a:cs typeface="Arail" charset="0"/>
              </a:rPr>
              <a:t>309</a:t>
            </a:r>
          </a:p>
        </p:txBody>
      </p:sp>
      <p:pic>
        <p:nvPicPr>
          <p:cNvPr id="124931" name="Picture 5" descr="ester-800wi.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1910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Rectangle 2"/>
          <p:cNvSpPr>
            <a:spLocks noGrp="1" noChangeArrowheads="1"/>
          </p:cNvSpPr>
          <p:nvPr>
            <p:ph type="title"/>
          </p:nvPr>
        </p:nvSpPr>
        <p:spPr/>
        <p:txBody>
          <a:bodyPr/>
          <a:lstStyle/>
          <a:p>
            <a:pPr algn="ctr">
              <a:defRPr/>
            </a:pPr>
            <a:r>
              <a:rPr lang="en-US" i="0">
                <a:effectLst>
                  <a:glow rad="228600">
                    <a:srgbClr val="000000">
                      <a:alpha val="75000"/>
                    </a:srgbClr>
                  </a:glow>
                  <a:outerShdw blurRad="38100" dist="38100" dir="2700000" algn="tl">
                    <a:srgbClr val="000000"/>
                  </a:outerShdw>
                </a:effectLst>
                <a:latin typeface="Arail" charset="0"/>
                <a:ea typeface="ＭＳ Ｐゴシック" charset="0"/>
                <a:cs typeface="Arail" charset="0"/>
              </a:rPr>
              <a:t>Judul</a:t>
            </a:r>
          </a:p>
        </p:txBody>
      </p:sp>
      <p:sp>
        <p:nvSpPr>
          <p:cNvPr id="92166" name="Rectangle 6"/>
          <p:cNvSpPr>
            <a:spLocks noChangeArrowheads="1"/>
          </p:cNvSpPr>
          <p:nvPr/>
        </p:nvSpPr>
        <p:spPr bwMode="auto">
          <a:xfrm>
            <a:off x="457200" y="1752600"/>
            <a:ext cx="86868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eaLnBrk="0" hangingPunct="0">
              <a:lnSpc>
                <a:spcPct val="90000"/>
              </a:lnSpc>
              <a:spcBef>
                <a:spcPct val="20000"/>
              </a:spcBef>
              <a:buClr>
                <a:schemeClr val="hlink"/>
              </a:buClr>
              <a:defRPr/>
            </a:pPr>
            <a:r>
              <a:rPr kumimoji="1" lang="en-US" altLang="zh-CN" sz="40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Ester </a:t>
            </a:r>
            <a:r>
              <a:rPr kumimoji="1" lang="en-US" altLang="zh-CN" sz="4000" dirty="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a:t>
            </a:r>
            <a:r>
              <a:rPr kumimoji="1" lang="en-US" altLang="zh-CN" sz="5400" dirty="0" err="1">
                <a:solidFill>
                  <a:schemeClr val="tx2"/>
                </a:solidFill>
                <a:effectLst>
                  <a:glow rad="228600">
                    <a:srgbClr val="000000">
                      <a:alpha val="75000"/>
                    </a:srgbClr>
                  </a:glow>
                  <a:outerShdw blurRad="38100" dist="38100" dir="2700000" algn="tl">
                    <a:srgbClr val="000000"/>
                  </a:outerShdw>
                </a:effectLst>
                <a:latin typeface="Bwhebb" charset="0"/>
                <a:ea typeface="宋体" charset="0"/>
                <a:cs typeface="Arial" charset="0"/>
              </a:rPr>
              <a:t>rTes.a</a:t>
            </a:r>
            <a:r>
              <a:rPr kumimoji="1" lang="en-US" altLang="zh-CN" sz="4000" dirty="0">
                <a:solidFill>
                  <a:schemeClr val="tx2"/>
                </a:solidFill>
                <a:effectLst>
                  <a:glow rad="228600">
                    <a:srgbClr val="000000">
                      <a:alpha val="75000"/>
                    </a:srgbClr>
                  </a:glow>
                  <a:outerShdw blurRad="38100" dist="38100" dir="2700000" algn="tl">
                    <a:srgbClr val="000000"/>
                  </a:outerShdw>
                </a:effectLst>
                <a:latin typeface="Bwhebb" charset="0"/>
                <a:ea typeface="宋体" charset="0"/>
                <a:cs typeface="Arial" charset="0"/>
              </a:rPr>
              <a:t>,</a:t>
            </a:r>
            <a:r>
              <a:rPr kumimoji="1" lang="en-US" altLang="zh-CN" sz="4000" dirty="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a:t>
            </a:r>
            <a:r>
              <a:rPr kumimoji="1" lang="en-US" altLang="zh-CN" sz="4000" i="1" dirty="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 </a:t>
            </a:r>
            <a:r>
              <a:rPr kumimoji="1" lang="fr-FR" altLang="zh-CN" sz="4000" i="1" dirty="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a:t>
            </a:r>
            <a:r>
              <a:rPr kumimoji="1" lang="en-US" altLang="zh-CN" sz="4000" i="1" dirty="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ester</a:t>
            </a:r>
            <a:r>
              <a:rPr kumimoji="1" lang="en-US" altLang="zh-CN" sz="4000" i="1">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a:t>
            </a:r>
            <a:r>
              <a:rPr kumimoji="1" lang="en-US" altLang="zh-CN" sz="400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 merupakan nama Persia yang berasal dari kata Persia yang artinya “bintang”. Makna ini sesuai dengan Ester yang merupakan bintang dalam kitab dengan namanya ini. Namanya dalam Bahasa Ibrani, Hadassah, berarti “(pohon) murad” </a:t>
            </a:r>
            <a:endParaRPr kumimoji="1" lang="en-US" sz="4000" dirty="0">
              <a:solidFill>
                <a:schemeClr val="tx2"/>
              </a:solidFill>
              <a:effectLst>
                <a:glow rad="228600">
                  <a:srgbClr val="000000">
                    <a:alpha val="75000"/>
                  </a:srgbClr>
                </a:glow>
                <a:outerShdw blurRad="38100" dist="38100" dir="2700000" algn="tl">
                  <a:srgbClr val="000000"/>
                </a:outerShdw>
              </a:effectLst>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6977" name="Picture 10" descr="esthercrown1.14.E1.jpg"/>
          <p:cNvPicPr>
            <a:picLocks noChangeAspect="1"/>
          </p:cNvPicPr>
          <p:nvPr/>
        </p:nvPicPr>
        <p:blipFill>
          <a:blip r:embed="rId3">
            <a:lum bright="4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Rectangle 2"/>
          <p:cNvSpPr>
            <a:spLocks noGrp="1" noChangeArrowheads="1"/>
          </p:cNvSpPr>
          <p:nvPr>
            <p:ph type="title"/>
          </p:nvPr>
        </p:nvSpPr>
        <p:spPr>
          <a:xfrm>
            <a:off x="685800" y="-25400"/>
            <a:ext cx="7772400" cy="762000"/>
          </a:xfrm>
        </p:spPr>
        <p:txBody>
          <a:bodyPr/>
          <a:lstStyle/>
          <a:p>
            <a:pPr algn="ctr">
              <a:defRPr/>
            </a:pPr>
            <a:r>
              <a:rPr lang="en-US" i="0">
                <a:solidFill>
                  <a:srgbClr val="000000"/>
                </a:solidFill>
                <a:effectLst>
                  <a:outerShdw blurRad="38100" dist="38100" dir="2700000" algn="tl">
                    <a:srgbClr val="FFFFFF"/>
                  </a:outerShdw>
                </a:effectLst>
                <a:latin typeface="Arial Black" charset="0"/>
                <a:ea typeface="ＭＳ Ｐゴシック" charset="0"/>
                <a:cs typeface="Arial" charset="0"/>
              </a:rPr>
              <a:t>Penulis</a:t>
            </a:r>
          </a:p>
        </p:txBody>
      </p:sp>
      <p:sp>
        <p:nvSpPr>
          <p:cNvPr id="6" name="Rectangle 3"/>
          <p:cNvSpPr txBox="1">
            <a:spLocks noChangeArrowheads="1"/>
          </p:cNvSpPr>
          <p:nvPr/>
        </p:nvSpPr>
        <p:spPr bwMode="auto">
          <a:xfrm>
            <a:off x="152400" y="692696"/>
            <a:ext cx="405956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20000"/>
              </a:spcBef>
              <a:buClr>
                <a:schemeClr val="hlink"/>
              </a:buClr>
              <a:buFont typeface="Wingdings" charset="0"/>
              <a:buNone/>
            </a:pPr>
            <a:r>
              <a:rPr kumimoji="1" lang="en-US" altLang="zh-CN" sz="2800" u="sng">
                <a:ea typeface="宋体" charset="0"/>
                <a:cs typeface="宋体" charset="0"/>
              </a:rPr>
              <a:t>Bukti Eksternal</a:t>
            </a:r>
            <a:endParaRPr kumimoji="1" lang="en-US" altLang="zh-CN" sz="2800">
              <a:ea typeface="宋体" charset="0"/>
              <a:cs typeface="宋体" charset="0"/>
            </a:endParaRPr>
          </a:p>
          <a:p>
            <a:pPr>
              <a:spcBef>
                <a:spcPct val="20000"/>
              </a:spcBef>
              <a:buClr>
                <a:schemeClr val="hlink"/>
              </a:buClr>
              <a:buFont typeface="Wingdings" charset="0"/>
              <a:buChar char="Ø"/>
            </a:pPr>
            <a:r>
              <a:rPr kumimoji="1" lang="en-US" altLang="zh-CN" sz="2800">
                <a:ea typeface="宋体" charset="0"/>
                <a:cs typeface="宋体" charset="0"/>
              </a:rPr>
              <a:t>Diskusi para  Yahudi tentang kitab Ester mencatat beberapa isu lain selain penulis kitab tetap anonim ini. </a:t>
            </a:r>
          </a:p>
          <a:p>
            <a:pPr>
              <a:spcBef>
                <a:spcPct val="20000"/>
              </a:spcBef>
              <a:buClr>
                <a:schemeClr val="hlink"/>
              </a:buClr>
              <a:buFont typeface="Wingdings" charset="0"/>
              <a:buChar char="Ø"/>
            </a:pPr>
            <a:r>
              <a:rPr kumimoji="1" lang="en-US" altLang="zh-CN" sz="2800">
                <a:ea typeface="宋体" charset="0"/>
                <a:cs typeface="宋体" charset="0"/>
              </a:rPr>
              <a:t>Dari pasal-pasal yang paralel maupun menurut gereja Kristen dan gereja kaum Yahudi, tidak didapatkan informasi yang signifikan tentang penulis</a:t>
            </a:r>
            <a:endParaRPr kumimoji="1" lang="en-US" sz="2800"/>
          </a:p>
        </p:txBody>
      </p:sp>
      <p:sp>
        <p:nvSpPr>
          <p:cNvPr id="7" name="Rectangle 4"/>
          <p:cNvSpPr txBox="1">
            <a:spLocks noChangeArrowheads="1"/>
          </p:cNvSpPr>
          <p:nvPr/>
        </p:nvSpPr>
        <p:spPr bwMode="auto">
          <a:xfrm>
            <a:off x="4572000" y="692696"/>
            <a:ext cx="4572000" cy="611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lnSpc>
                <a:spcPct val="90000"/>
              </a:lnSpc>
              <a:spcBef>
                <a:spcPct val="20000"/>
              </a:spcBef>
              <a:buClr>
                <a:schemeClr val="hlink"/>
              </a:buClr>
              <a:buFont typeface="Wingdings" charset="0"/>
              <a:buNone/>
            </a:pPr>
            <a:r>
              <a:rPr kumimoji="1" lang="en-US" altLang="zh-CN" sz="2800" u="sng">
                <a:ea typeface="宋体" charset="0"/>
                <a:cs typeface="宋体" charset="0"/>
              </a:rPr>
              <a:t>Bukti Internal</a:t>
            </a:r>
            <a:endParaRPr kumimoji="1" lang="en-US" altLang="zh-CN" sz="2800">
              <a:ea typeface="宋体" charset="0"/>
              <a:cs typeface="宋体" charset="0"/>
            </a:endParaRPr>
          </a:p>
          <a:p>
            <a:pPr>
              <a:lnSpc>
                <a:spcPct val="90000"/>
              </a:lnSpc>
              <a:spcBef>
                <a:spcPct val="20000"/>
              </a:spcBef>
              <a:buClr>
                <a:schemeClr val="hlink"/>
              </a:buClr>
              <a:buFont typeface="Wingdings" charset="0"/>
              <a:buChar char="Ø"/>
            </a:pPr>
            <a:r>
              <a:rPr kumimoji="1" lang="en-US" altLang="zh-CN" sz="2800">
                <a:ea typeface="宋体" charset="0"/>
                <a:cs typeface="宋体" charset="0"/>
              </a:rPr>
              <a:t>Identitas penulis hanya bisa dikira-kira karena kitab ini tidak memberi petunjuk tentang penulisnya. </a:t>
            </a:r>
          </a:p>
          <a:p>
            <a:pPr>
              <a:lnSpc>
                <a:spcPct val="90000"/>
              </a:lnSpc>
              <a:spcBef>
                <a:spcPct val="20000"/>
              </a:spcBef>
              <a:buClr>
                <a:schemeClr val="hlink"/>
              </a:buClr>
              <a:buFont typeface="Wingdings" charset="0"/>
              <a:buChar char="Ø"/>
            </a:pPr>
            <a:r>
              <a:rPr kumimoji="1" lang="en-US" altLang="zh-CN" sz="2800">
                <a:ea typeface="宋体" charset="0"/>
                <a:cs typeface="宋体" charset="0"/>
              </a:rPr>
              <a:t>Kumpulan catatan secara rinci memaparkan kehidupan Persia &amp; Yahudi sehingga penulis mustinya seorang Yahudi yang sangat dekat dengan kehidupan Persia.  </a:t>
            </a:r>
          </a:p>
          <a:p>
            <a:pPr>
              <a:lnSpc>
                <a:spcPct val="90000"/>
              </a:lnSpc>
              <a:spcBef>
                <a:spcPct val="20000"/>
              </a:spcBef>
              <a:buClr>
                <a:schemeClr val="hlink"/>
              </a:buClr>
              <a:buFont typeface="Wingdings" charset="0"/>
              <a:buChar char="Ø"/>
            </a:pPr>
            <a:r>
              <a:rPr kumimoji="1" lang="en-US" altLang="zh-CN" sz="2800">
                <a:ea typeface="宋体" charset="0"/>
                <a:cs typeface="宋体" charset="0"/>
              </a:rPr>
              <a:t>Diperkirakan Ezra, Nehemia, atau Mordekai.</a:t>
            </a:r>
          </a:p>
          <a:p>
            <a:pPr>
              <a:lnSpc>
                <a:spcPct val="90000"/>
              </a:lnSpc>
              <a:spcBef>
                <a:spcPct val="20000"/>
              </a:spcBef>
              <a:buClr>
                <a:schemeClr val="hlink"/>
              </a:buClr>
              <a:buFont typeface="Wingdings" charset="0"/>
              <a:buChar char="Ø"/>
            </a:pPr>
            <a:r>
              <a:rPr kumimoji="1" lang="en-US" altLang="zh-CN" sz="2800">
                <a:ea typeface="宋体" charset="0"/>
                <a:cs typeface="宋体" charset="0"/>
              </a:rPr>
              <a:t>Penulis yang sebenarnya tidak pernah diketahui.</a:t>
            </a:r>
            <a:endParaRPr kumimoji="1" lang="en-US" sz="2800">
              <a:ea typeface="宋体" charset="0"/>
              <a:cs typeface="宋体" charset="0"/>
            </a:endParaRPr>
          </a:p>
        </p:txBody>
      </p:sp>
      <p:sp>
        <p:nvSpPr>
          <p:cNvPr id="126981"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309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29025" name="Picture 6" descr="Clouds &amp; Sky 0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0"/>
            <a:ext cx="921702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Rectangle 2"/>
          <p:cNvSpPr>
            <a:spLocks noGrp="1" noChangeArrowheads="1"/>
          </p:cNvSpPr>
          <p:nvPr>
            <p:ph type="title"/>
          </p:nvPr>
        </p:nvSpPr>
        <p:spPr>
          <a:xfrm>
            <a:off x="2057400" y="0"/>
            <a:ext cx="5029200" cy="685800"/>
          </a:xfrm>
          <a:solidFill>
            <a:srgbClr val="000000"/>
          </a:solidFill>
        </p:spPr>
        <p:txBody>
          <a:bodyPr/>
          <a:lstStyle/>
          <a:p>
            <a:pPr algn="ctr">
              <a:defRPr/>
            </a:pPr>
            <a:r>
              <a:rPr lang="en-US" i="0">
                <a:effectLst>
                  <a:glow rad="228600">
                    <a:srgbClr val="000000">
                      <a:alpha val="75000"/>
                    </a:srgbClr>
                  </a:glow>
                  <a:outerShdw blurRad="38100" dist="38100" dir="2700000" algn="tl">
                    <a:srgbClr val="366B1B"/>
                  </a:outerShdw>
                </a:effectLst>
                <a:latin typeface="Arial" charset="0"/>
                <a:ea typeface="ＭＳ Ｐゴシック" charset="0"/>
                <a:cs typeface="Arial" charset="0"/>
              </a:rPr>
              <a:t>Beberapa Keadaan</a:t>
            </a:r>
          </a:p>
        </p:txBody>
      </p:sp>
      <p:sp>
        <p:nvSpPr>
          <p:cNvPr id="129027" name="Text Box 5"/>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defRPr/>
            </a:pPr>
            <a:r>
              <a:rPr lang="en-US">
                <a:solidFill>
                  <a:schemeClr val="tx2"/>
                </a:solidFill>
                <a:effectLst>
                  <a:glow rad="228600">
                    <a:srgbClr val="000000">
                      <a:alpha val="75000"/>
                    </a:srgbClr>
                  </a:glow>
                </a:effectLst>
                <a:latin typeface="Arial" charset="0"/>
                <a:cs typeface="Arial" charset="0"/>
              </a:rPr>
              <a:t>309</a:t>
            </a:r>
          </a:p>
        </p:txBody>
      </p:sp>
      <p:sp>
        <p:nvSpPr>
          <p:cNvPr id="7" name="Rectangle 3"/>
          <p:cNvSpPr txBox="1">
            <a:spLocks noChangeArrowheads="1"/>
          </p:cNvSpPr>
          <p:nvPr/>
        </p:nvSpPr>
        <p:spPr bwMode="auto">
          <a:xfrm rot="21000000">
            <a:off x="923615" y="1408719"/>
            <a:ext cx="5484813" cy="5038725"/>
          </a:xfrm>
          <a:prstGeom prst="rect">
            <a:avLst/>
          </a:prstGeom>
          <a:noFill/>
          <a:ln w="9525">
            <a:solidFill>
              <a:schemeClr val="tx2"/>
            </a:solidFill>
            <a:miter lim="800000"/>
            <a:headEnd/>
            <a:tailEnd/>
          </a:ln>
        </p:spPr>
        <p:txBody>
          <a:bodyPr/>
          <a:lstStyle/>
          <a:p>
            <a:pPr marL="342900" indent="-342900" algn="ctr" eaLnBrk="0" hangingPunct="0">
              <a:lnSpc>
                <a:spcPct val="90000"/>
              </a:lnSpc>
              <a:spcBef>
                <a:spcPct val="20000"/>
              </a:spcBef>
              <a:buClr>
                <a:schemeClr val="hlink"/>
              </a:buClr>
              <a:buFont typeface="Wingdings" pitchFamily="-112" charset="2"/>
              <a:buNone/>
              <a:defRPr/>
            </a:pPr>
            <a:r>
              <a:rPr kumimoji="1" lang="en-US" altLang="zh-CN" sz="2800" u="sng" kern="0">
                <a:solidFill>
                  <a:schemeClr val="tx2"/>
                </a:solidFill>
                <a:effectLst>
                  <a:glow rad="228600">
                    <a:srgbClr val="000000">
                      <a:alpha val="75000"/>
                    </a:srgbClr>
                  </a:glow>
                  <a:outerShdw blurRad="50800" dist="76200" dir="2700000" algn="tl" rotWithShape="0">
                    <a:srgbClr val="000000"/>
                  </a:outerShdw>
                </a:effectLst>
                <a:latin typeface="Arial"/>
                <a:ea typeface="Times New Roman" pitchFamily="-112" charset="0"/>
                <a:cs typeface="Arial"/>
              </a:rPr>
              <a:t>Tanggal</a:t>
            </a:r>
            <a:endParaRPr kumimoji="1" lang="en-US" altLang="zh-CN" sz="2800" u="sng" kern="0" dirty="0">
              <a:solidFill>
                <a:schemeClr val="tx2"/>
              </a:solidFill>
              <a:effectLst>
                <a:glow rad="228600">
                  <a:srgbClr val="000000">
                    <a:alpha val="75000"/>
                  </a:srgbClr>
                </a:glow>
                <a:outerShdw blurRad="50800" dist="76200" dir="2700000" algn="tl" rotWithShape="0">
                  <a:srgbClr val="000000"/>
                </a:outerShdw>
              </a:effectLst>
              <a:latin typeface="Arial"/>
              <a:ea typeface="Times New Roman" pitchFamily="-112" charset="0"/>
              <a:cs typeface="Arial"/>
            </a:endParaRPr>
          </a:p>
          <a:p>
            <a:pPr marL="342900" indent="-342900" algn="ctr" eaLnBrk="0" hangingPunct="0">
              <a:lnSpc>
                <a:spcPct val="90000"/>
              </a:lnSpc>
              <a:spcBef>
                <a:spcPct val="20000"/>
              </a:spcBef>
              <a:buClr>
                <a:schemeClr val="hlink"/>
              </a:buClr>
              <a:buFont typeface="Wingdings" pitchFamily="-112" charset="2"/>
              <a:buNone/>
              <a:defRPr/>
            </a:pPr>
            <a:r>
              <a:rPr kumimoji="1" lang="en-US" altLang="zh-CN" sz="2800" kern="0">
                <a:solidFill>
                  <a:schemeClr val="tx2"/>
                </a:solidFill>
                <a:effectLst>
                  <a:glow rad="228600">
                    <a:srgbClr val="000000">
                      <a:alpha val="75000"/>
                    </a:srgbClr>
                  </a:glow>
                  <a:outerShdw blurRad="50800" dist="76200" dir="2700000" algn="tl" rotWithShape="0">
                    <a:srgbClr val="000000"/>
                  </a:outerShdw>
                </a:effectLst>
                <a:latin typeface="Arial"/>
                <a:ea typeface="Times New Roman" pitchFamily="-112" charset="0"/>
                <a:cs typeface="Arial"/>
              </a:rPr>
              <a:t>Karena beberapa peristiwa dalam kitab ini terjadi tidak lama setelah 473 SM,  maka diperkirakan setelah pemerintahan Ahasyweros (yang berakhir tahun 464 SM) namun sebelum 435 SM saat benteng Susan musnah terbakar, peristiwa penting yang tidak tercatat dalam kitab Ester. </a:t>
            </a:r>
            <a:endParaRPr kumimoji="1" lang="en-US" altLang="zh-CN" sz="2800" kern="0" dirty="0">
              <a:solidFill>
                <a:schemeClr val="tx2"/>
              </a:solidFill>
              <a:effectLst>
                <a:glow rad="228600">
                  <a:srgbClr val="000000">
                    <a:alpha val="75000"/>
                  </a:srgbClr>
                </a:glow>
                <a:outerShdw blurRad="50800" dist="76200" dir="2700000" algn="tl" rotWithShape="0">
                  <a:srgbClr val="000000"/>
                </a:outerShdw>
              </a:effectLst>
              <a:latin typeface="Arial"/>
              <a:ea typeface="Times New Roman" pitchFamily="-112" charset="0"/>
              <a:cs typeface="Arial"/>
            </a:endParaRPr>
          </a:p>
        </p:txBody>
      </p:sp>
      <p:sp>
        <p:nvSpPr>
          <p:cNvPr id="8" name="Rectangle 4"/>
          <p:cNvSpPr txBox="1">
            <a:spLocks noChangeArrowheads="1"/>
          </p:cNvSpPr>
          <p:nvPr/>
        </p:nvSpPr>
        <p:spPr bwMode="auto">
          <a:xfrm rot="600000">
            <a:off x="3244850" y="1425575"/>
            <a:ext cx="5484813" cy="5251450"/>
          </a:xfrm>
          <a:prstGeom prst="rect">
            <a:avLst/>
          </a:prstGeom>
          <a:solidFill>
            <a:srgbClr val="000000"/>
          </a:solidFill>
          <a:ln w="9525">
            <a:solidFill>
              <a:schemeClr val="tx1"/>
            </a:solidFill>
            <a:miter lim="800000"/>
            <a:headEnd/>
            <a:tailEnd/>
          </a:ln>
        </p:spPr>
        <p:txBody>
          <a:bodyPr/>
          <a:lstStyle/>
          <a:p>
            <a:pPr marL="342900" indent="-342900" algn="ctr" eaLnBrk="0" hangingPunct="0">
              <a:lnSpc>
                <a:spcPct val="90000"/>
              </a:lnSpc>
              <a:spcBef>
                <a:spcPct val="20000"/>
              </a:spcBef>
              <a:buClr>
                <a:schemeClr val="tx2"/>
              </a:buClr>
              <a:buFont typeface="Wingdings" pitchFamily="-112" charset="2"/>
              <a:buNone/>
              <a:defRPr/>
            </a:pPr>
            <a:r>
              <a:rPr kumimoji="1" lang="en-US" altLang="zh-CN" sz="2800" u="sng" kern="0">
                <a:solidFill>
                  <a:schemeClr val="tx2"/>
                </a:solidFill>
                <a:effectLst>
                  <a:glow rad="228600">
                    <a:srgbClr val="000000">
                      <a:alpha val="75000"/>
                    </a:srgbClr>
                  </a:glow>
                </a:effectLst>
                <a:latin typeface="Arial"/>
                <a:ea typeface="Times New Roman" pitchFamily="-112" charset="0"/>
                <a:cs typeface="Arial"/>
              </a:rPr>
              <a:t>Pembaca</a:t>
            </a:r>
            <a:endParaRPr kumimoji="1" lang="en-US" altLang="zh-CN" sz="2800" u="sng" kern="0" dirty="0">
              <a:solidFill>
                <a:schemeClr val="tx2"/>
              </a:solidFill>
              <a:effectLst>
                <a:glow rad="228600">
                  <a:srgbClr val="000000">
                    <a:alpha val="75000"/>
                  </a:srgbClr>
                </a:glow>
              </a:effectLst>
              <a:latin typeface="Arial"/>
              <a:ea typeface="Times New Roman" pitchFamily="-112" charset="0"/>
              <a:cs typeface="Arial"/>
            </a:endParaRPr>
          </a:p>
          <a:p>
            <a:pPr marL="342900" indent="-342900" eaLnBrk="0" hangingPunct="0">
              <a:lnSpc>
                <a:spcPct val="90000"/>
              </a:lnSpc>
              <a:spcBef>
                <a:spcPct val="20000"/>
              </a:spcBef>
              <a:buClr>
                <a:schemeClr val="tx2"/>
              </a:buClr>
              <a:buFont typeface="Wingdings" pitchFamily="-112" charset="2"/>
              <a:buChar char="Ø"/>
              <a:defRPr/>
            </a:pPr>
            <a:r>
              <a:rPr kumimoji="1" lang="en-US" altLang="zh-CN" sz="2800" kern="0">
                <a:solidFill>
                  <a:schemeClr val="tx2"/>
                </a:solidFill>
                <a:effectLst>
                  <a:glow rad="228600">
                    <a:srgbClr val="000000">
                      <a:alpha val="75000"/>
                    </a:srgbClr>
                  </a:glow>
                </a:effectLst>
                <a:latin typeface="Arial"/>
                <a:ea typeface="Times New Roman" pitchFamily="-112" charset="0"/>
                <a:cs typeface="Arial"/>
              </a:rPr>
              <a:t>Yang pertama membaca kitab Ester adalah komunitas pasca pembuangan pada masa Nehemia &amp; Maleakhi &amp; masa antara PL &amp; PB. </a:t>
            </a:r>
            <a:endParaRPr kumimoji="1" lang="en-US" altLang="zh-CN" sz="2800" kern="0" dirty="0">
              <a:solidFill>
                <a:schemeClr val="tx2"/>
              </a:solidFill>
              <a:effectLst>
                <a:glow rad="228600">
                  <a:srgbClr val="000000">
                    <a:alpha val="75000"/>
                  </a:srgbClr>
                </a:glow>
              </a:effectLst>
              <a:latin typeface="Arial"/>
              <a:ea typeface="Times New Roman" pitchFamily="-112" charset="0"/>
              <a:cs typeface="Arial"/>
            </a:endParaRPr>
          </a:p>
          <a:p>
            <a:pPr marL="342900" indent="-342900" eaLnBrk="0" hangingPunct="0">
              <a:lnSpc>
                <a:spcPct val="90000"/>
              </a:lnSpc>
              <a:spcBef>
                <a:spcPct val="20000"/>
              </a:spcBef>
              <a:buClr>
                <a:schemeClr val="tx2"/>
              </a:buClr>
              <a:buFont typeface="Wingdings" pitchFamily="-112" charset="2"/>
              <a:buChar char="Ø"/>
              <a:defRPr/>
            </a:pPr>
            <a:r>
              <a:rPr kumimoji="1" lang="en-US" altLang="zh-CN" sz="2800" kern="0">
                <a:solidFill>
                  <a:schemeClr val="tx2"/>
                </a:solidFill>
                <a:effectLst>
                  <a:glow rad="228600">
                    <a:srgbClr val="000000">
                      <a:alpha val="75000"/>
                    </a:srgbClr>
                  </a:glow>
                </a:effectLst>
                <a:latin typeface="Arial"/>
                <a:ea typeface="Times New Roman" pitchFamily="-112" charset="0"/>
                <a:cs typeface="Arial"/>
              </a:rPr>
              <a:t>Pemeliharaan Tuhan  menjadi sumber semangat bagi bangsa Yahudi baik yang ada di Persia maupun yang tinggal di Israel. </a:t>
            </a:r>
            <a:endParaRPr kumimoji="1" lang="en-US" altLang="zh-CN" sz="2800" kern="0" dirty="0">
              <a:solidFill>
                <a:schemeClr val="tx2"/>
              </a:solidFill>
              <a:effectLst>
                <a:glow rad="228600">
                  <a:srgbClr val="000000">
                    <a:alpha val="75000"/>
                  </a:srgbClr>
                </a:glow>
              </a:effectLst>
              <a:latin typeface="Arial"/>
              <a:ea typeface="Times New Roman" pitchFamily="-112" charset="0"/>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2057400" y="0"/>
            <a:ext cx="5029200" cy="685800"/>
          </a:xfrm>
          <a:solidFill>
            <a:schemeClr val="bg1"/>
          </a:solidFill>
        </p:spPr>
        <p:txBody>
          <a:bodyPr/>
          <a:lstStyle/>
          <a:p>
            <a:pPr algn="ctr">
              <a:defRPr/>
            </a:pPr>
            <a:r>
              <a:rPr lang="en-US" i="0">
                <a:solidFill>
                  <a:srgbClr val="000000"/>
                </a:solidFill>
                <a:effectLst>
                  <a:outerShdw blurRad="38100" dist="38100" dir="2700000" algn="tl">
                    <a:srgbClr val="FFFFFF"/>
                  </a:outerShdw>
                </a:effectLst>
                <a:latin typeface="Arial Black" charset="0"/>
                <a:ea typeface="ＭＳ Ｐゴシック" charset="0"/>
                <a:cs typeface="Arial" charset="0"/>
              </a:rPr>
              <a:t>Peristiwa</a:t>
            </a:r>
          </a:p>
        </p:txBody>
      </p:sp>
      <p:sp>
        <p:nvSpPr>
          <p:cNvPr id="95235" name="Rectangle 3"/>
          <p:cNvSpPr>
            <a:spLocks noGrp="1" noChangeArrowheads="1"/>
          </p:cNvSpPr>
          <p:nvPr>
            <p:ph type="body" sz="half" idx="2"/>
          </p:nvPr>
        </p:nvSpPr>
        <p:spPr>
          <a:xfrm>
            <a:off x="250825" y="914400"/>
            <a:ext cx="8642350" cy="5715000"/>
          </a:xfrm>
          <a:solidFill>
            <a:schemeClr val="bg1"/>
          </a:solidFill>
          <a:ln>
            <a:solidFill>
              <a:schemeClr val="tx1"/>
            </a:solidFill>
          </a:ln>
        </p:spPr>
        <p:txBody>
          <a:bodyPr/>
          <a:lstStyle/>
          <a:p>
            <a:pPr>
              <a:buClr>
                <a:schemeClr val="tx1"/>
              </a:buClr>
              <a:buFont typeface="Wingdings" charset="0"/>
              <a:buChar char="Ø"/>
              <a:defRPr/>
            </a:pPr>
            <a:r>
              <a:rPr lang="en-US" altLang="zh-CN" sz="2400">
                <a:solidFill>
                  <a:srgbClr val="000000"/>
                </a:solidFill>
                <a:effectLst>
                  <a:outerShdw blurRad="38100" dist="38100" dir="2700000" algn="tl">
                    <a:srgbClr val="FFFFFF"/>
                  </a:outerShdw>
                </a:effectLst>
                <a:ea typeface="ＭＳ Ｐゴシック" charset="0"/>
              </a:rPr>
              <a:t>Rentetan kejadian dalam kitab Ester terjadi dalam 10 tahun dalam tenggang waktu 58 tahun antara Ezra </a:t>
            </a:r>
            <a:r>
              <a:rPr lang="en-US" altLang="zh-CN" sz="2400" dirty="0">
                <a:solidFill>
                  <a:srgbClr val="000000"/>
                </a:solidFill>
                <a:effectLst>
                  <a:outerShdw blurRad="38100" dist="38100" dir="2700000" algn="tl">
                    <a:srgbClr val="FFFFFF"/>
                  </a:outerShdw>
                </a:effectLst>
                <a:ea typeface="ＭＳ Ｐゴシック" charset="0"/>
              </a:rPr>
              <a:t>6 (</a:t>
            </a:r>
            <a:r>
              <a:rPr lang="en-US" altLang="zh-CN" sz="2400">
                <a:solidFill>
                  <a:srgbClr val="000000"/>
                </a:solidFill>
                <a:effectLst>
                  <a:outerShdw blurRad="38100" dist="38100" dir="2700000" algn="tl">
                    <a:srgbClr val="FFFFFF"/>
                  </a:outerShdw>
                </a:effectLst>
                <a:ea typeface="ＭＳ Ｐゴシック" charset="0"/>
              </a:rPr>
              <a:t>516 SM) </a:t>
            </a:r>
            <a:r>
              <a:rPr lang="en-US" altLang="zh-CN" sz="2400" dirty="0">
                <a:solidFill>
                  <a:srgbClr val="000000"/>
                </a:solidFill>
                <a:effectLst>
                  <a:outerShdw blurRad="38100" dist="38100" dir="2700000" algn="tl">
                    <a:srgbClr val="FFFFFF"/>
                  </a:outerShdw>
                </a:effectLst>
                <a:ea typeface="ＭＳ Ｐゴシック" charset="0"/>
              </a:rPr>
              <a:t>&amp; Ezra 7 (</a:t>
            </a:r>
            <a:r>
              <a:rPr lang="en-US" altLang="zh-CN" sz="2400">
                <a:solidFill>
                  <a:srgbClr val="000000"/>
                </a:solidFill>
                <a:effectLst>
                  <a:outerShdw blurRad="38100" dist="38100" dir="2700000" algn="tl">
                    <a:srgbClr val="FFFFFF"/>
                  </a:outerShdw>
                </a:effectLst>
                <a:ea typeface="ＭＳ Ｐゴシック" charset="0"/>
              </a:rPr>
              <a:t>458 SM).  </a:t>
            </a:r>
            <a:endParaRPr lang="en-US" altLang="zh-CN" sz="2400" dirty="0">
              <a:solidFill>
                <a:srgbClr val="000000"/>
              </a:solidFill>
              <a:effectLst>
                <a:outerShdw blurRad="38100" dist="38100" dir="2700000" algn="tl">
                  <a:srgbClr val="FFFFFF"/>
                </a:outerShdw>
              </a:effectLst>
              <a:ea typeface="ＭＳ Ｐゴシック" charset="0"/>
            </a:endParaRPr>
          </a:p>
          <a:p>
            <a:pPr>
              <a:buClr>
                <a:schemeClr val="tx1"/>
              </a:buClr>
              <a:buFont typeface="Wingdings" charset="0"/>
              <a:buChar char="Ø"/>
              <a:defRPr/>
            </a:pPr>
            <a:r>
              <a:rPr lang="en-US" altLang="zh-CN" sz="2400">
                <a:solidFill>
                  <a:srgbClr val="000000"/>
                </a:solidFill>
                <a:effectLst>
                  <a:outerShdw blurRad="38100" dist="38100" dir="2700000" algn="tl">
                    <a:srgbClr val="FFFFFF"/>
                  </a:outerShdw>
                </a:effectLst>
                <a:ea typeface="ＭＳ Ｐゴシック" charset="0"/>
              </a:rPr>
              <a:t>Cerita ini terjadi pada tahun 483-473 SM antara kepulangan pertama di bawah Zerubabel (538 SM) dan kepulangan kedua di bawah Ezra (458 SM).  </a:t>
            </a:r>
            <a:endParaRPr lang="en-US" altLang="zh-CN" sz="2400" dirty="0">
              <a:solidFill>
                <a:srgbClr val="000000"/>
              </a:solidFill>
              <a:effectLst>
                <a:outerShdw blurRad="38100" dist="38100" dir="2700000" algn="tl">
                  <a:srgbClr val="FFFFFF"/>
                </a:outerShdw>
              </a:effectLst>
              <a:ea typeface="ＭＳ Ｐゴシック" charset="0"/>
            </a:endParaRPr>
          </a:p>
        </p:txBody>
      </p:sp>
      <p:sp>
        <p:nvSpPr>
          <p:cNvPr id="131076"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309</a:t>
            </a:r>
          </a:p>
        </p:txBody>
      </p:sp>
      <p:pic>
        <p:nvPicPr>
          <p:cNvPr id="1310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3713" y="3245494"/>
            <a:ext cx="6108700"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additive="base">
                                        <p:cTn id="13"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523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a:cs typeface="Arial"/>
            </a:endParaRPr>
          </a:p>
        </p:txBody>
      </p:sp>
      <p:sp>
        <p:nvSpPr>
          <p:cNvPr id="44035" name="Text Box 3"/>
          <p:cNvSpPr txBox="1">
            <a:spLocks noChangeArrowheads="1"/>
          </p:cNvSpPr>
          <p:nvPr/>
        </p:nvSpPr>
        <p:spPr bwMode="auto">
          <a:xfrm>
            <a:off x="323528" y="533400"/>
            <a:ext cx="8686800" cy="581697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indent="-457200">
              <a:spcBef>
                <a:spcPct val="50000"/>
              </a:spcBef>
              <a:defRPr/>
            </a:pPr>
            <a:r>
              <a:rPr lang="en-US" sz="3600">
                <a:solidFill>
                  <a:schemeClr val="bg1"/>
                </a:solidFill>
                <a:latin typeface="Arial"/>
                <a:ea typeface="Times New Roman" pitchFamily="-111" charset="0"/>
                <a:cs typeface="Arial"/>
              </a:rPr>
              <a:t>KUIS ULASAN Ezra-Nehemia</a:t>
            </a:r>
            <a:endParaRPr lang="en-US" sz="3600" dirty="0">
              <a:solidFill>
                <a:schemeClr val="bg1"/>
              </a:solidFill>
              <a:latin typeface="Arial"/>
              <a:ea typeface="Times New Roman" pitchFamily="-111" charset="0"/>
              <a:cs typeface="Arial"/>
            </a:endParaRPr>
          </a:p>
          <a:p>
            <a:pPr marL="457200" indent="-457200">
              <a:spcBef>
                <a:spcPct val="50000"/>
              </a:spcBef>
              <a:buFontTx/>
              <a:buAutoNum type="arabicPeriod"/>
              <a:defRPr/>
            </a:pPr>
            <a:r>
              <a:rPr lang="en-US" sz="3200">
                <a:solidFill>
                  <a:schemeClr val="bg1"/>
                </a:solidFill>
                <a:latin typeface="Arial"/>
                <a:ea typeface="Times New Roman" pitchFamily="-111" charset="0"/>
                <a:cs typeface="Arial"/>
              </a:rPr>
              <a:t> Dua karakter utama dalam kitab Ezra   adalah  __________ dan </a:t>
            </a:r>
            <a:r>
              <a:rPr lang="en-US" sz="3200" dirty="0">
                <a:solidFill>
                  <a:schemeClr val="bg1"/>
                </a:solidFill>
                <a:latin typeface="Arial"/>
                <a:ea typeface="Times New Roman" pitchFamily="-111" charset="0"/>
                <a:cs typeface="Arial"/>
              </a:rPr>
              <a:t>_______.</a:t>
            </a:r>
          </a:p>
          <a:p>
            <a:pPr marL="457200" indent="-457200">
              <a:spcBef>
                <a:spcPct val="50000"/>
              </a:spcBef>
              <a:buFontTx/>
              <a:buAutoNum type="arabicPeriod"/>
              <a:defRPr/>
            </a:pPr>
            <a:r>
              <a:rPr lang="en-US" sz="3200">
                <a:solidFill>
                  <a:schemeClr val="bg1"/>
                </a:solidFill>
                <a:latin typeface="Arial"/>
                <a:ea typeface="Times New Roman" pitchFamily="-111" charset="0"/>
                <a:cs typeface="Arial"/>
              </a:rPr>
              <a:t> Dua karakter utama dalam kitab Nehemia adalah _____ dan </a:t>
            </a:r>
            <a:r>
              <a:rPr lang="en-US" sz="3200" dirty="0">
                <a:solidFill>
                  <a:schemeClr val="bg1"/>
                </a:solidFill>
                <a:latin typeface="Arial"/>
                <a:ea typeface="Times New Roman" pitchFamily="-111" charset="0"/>
                <a:cs typeface="Arial"/>
              </a:rPr>
              <a:t>_________. </a:t>
            </a:r>
          </a:p>
          <a:p>
            <a:pPr marL="457200" indent="-457200">
              <a:spcBef>
                <a:spcPct val="50000"/>
              </a:spcBef>
              <a:buFontTx/>
              <a:buAutoNum type="arabicPeriod"/>
              <a:defRPr/>
            </a:pPr>
            <a:r>
              <a:rPr lang="en-US" sz="3200">
                <a:solidFill>
                  <a:schemeClr val="bg1"/>
                </a:solidFill>
                <a:latin typeface="Arial"/>
                <a:ea typeface="Times New Roman" pitchFamily="-111" charset="0"/>
                <a:cs typeface="Arial"/>
              </a:rPr>
              <a:t>Kitab Ezra berpusat pada pembangunan kembali _______, Nehemia berpusat pada pembangunan kembali __________. Keduanya </a:t>
            </a:r>
            <a:r>
              <a:rPr lang="en-US" sz="3200">
                <a:solidFill>
                  <a:schemeClr val="tx2"/>
                </a:solidFill>
                <a:latin typeface="Arial"/>
                <a:ea typeface="Times New Roman" pitchFamily="-111" charset="0"/>
                <a:cs typeface="Arial"/>
              </a:rPr>
              <a:t>mengadakan </a:t>
            </a:r>
            <a:r>
              <a:rPr lang="en-US" sz="3200">
                <a:solidFill>
                  <a:schemeClr val="bg1"/>
                </a:solidFill>
                <a:latin typeface="Arial"/>
                <a:ea typeface="Times New Roman" pitchFamily="-111" charset="0"/>
                <a:cs typeface="Arial"/>
              </a:rPr>
              <a:t>pembaharuan pada ___________.</a:t>
            </a:r>
            <a:endParaRPr lang="en-US" sz="3200" dirty="0">
              <a:solidFill>
                <a:schemeClr val="bg1"/>
              </a:solidFill>
              <a:latin typeface="Arial"/>
              <a:ea typeface="Times New Roman" pitchFamily="-111" charset="0"/>
              <a:cs typeface="Arial"/>
            </a:endParaRPr>
          </a:p>
        </p:txBody>
      </p:sp>
      <p:sp>
        <p:nvSpPr>
          <p:cNvPr id="4" name="Title 3"/>
          <p:cNvSpPr>
            <a:spLocks noGrp="1"/>
          </p:cNvSpPr>
          <p:nvPr>
            <p:ph type="title" idx="4294967295"/>
          </p:nvPr>
        </p:nvSpPr>
        <p:spPr>
          <a:xfrm>
            <a:off x="6248400" y="6324600"/>
            <a:ext cx="2895600" cy="533400"/>
          </a:xfrm>
        </p:spPr>
        <p:txBody>
          <a:bodyPr/>
          <a:lstStyle/>
          <a:p>
            <a:pPr algn="r">
              <a:defRPr/>
            </a:pPr>
            <a:r>
              <a:rPr lang="en-US" sz="2000">
                <a:effectLst>
                  <a:outerShdw blurRad="38100" dist="38100" dir="2700000" algn="tl">
                    <a:srgbClr val="000000"/>
                  </a:outerShdw>
                </a:effectLst>
                <a:ea typeface="ＭＳ Ｐゴシック" charset="0"/>
              </a:rPr>
              <a:t>Kuis Ulasan</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2057400" y="0"/>
            <a:ext cx="5029200" cy="685800"/>
          </a:xfrm>
          <a:solidFill>
            <a:schemeClr val="bg1"/>
          </a:solidFill>
        </p:spPr>
        <p:txBody>
          <a:bodyPr/>
          <a:lstStyle/>
          <a:p>
            <a:pPr algn="ctr">
              <a:defRPr/>
            </a:pPr>
            <a:r>
              <a:rPr lang="en-US" i="0">
                <a:solidFill>
                  <a:srgbClr val="000000"/>
                </a:solidFill>
                <a:effectLst>
                  <a:outerShdw blurRad="38100" dist="38100" dir="2700000" algn="tl">
                    <a:srgbClr val="FFFFFF"/>
                  </a:outerShdw>
                </a:effectLst>
                <a:latin typeface="Arial Black" charset="0"/>
                <a:ea typeface="ＭＳ Ｐゴシック" charset="0"/>
                <a:cs typeface="Arial" charset="0"/>
              </a:rPr>
              <a:t>Peristiwa</a:t>
            </a:r>
          </a:p>
        </p:txBody>
      </p:sp>
      <p:sp>
        <p:nvSpPr>
          <p:cNvPr id="95235" name="Rectangle 3"/>
          <p:cNvSpPr>
            <a:spLocks noGrp="1" noChangeArrowheads="1"/>
          </p:cNvSpPr>
          <p:nvPr>
            <p:ph type="body" sz="half" idx="2"/>
          </p:nvPr>
        </p:nvSpPr>
        <p:spPr>
          <a:xfrm>
            <a:off x="395536" y="914400"/>
            <a:ext cx="8435280" cy="5715000"/>
          </a:xfrm>
          <a:solidFill>
            <a:schemeClr val="bg1"/>
          </a:solidFill>
          <a:ln>
            <a:solidFill>
              <a:schemeClr val="tx1"/>
            </a:solidFill>
          </a:ln>
        </p:spPr>
        <p:txBody>
          <a:bodyPr/>
          <a:lstStyle/>
          <a:p>
            <a:pPr>
              <a:buClr>
                <a:schemeClr val="tx1"/>
              </a:buClr>
              <a:buFont typeface="Wingdings" charset="0"/>
              <a:buChar char="Ø"/>
              <a:defRPr/>
            </a:pPr>
            <a:r>
              <a:rPr lang="en-US" altLang="zh-CN" sz="2400">
                <a:solidFill>
                  <a:srgbClr val="000000"/>
                </a:solidFill>
                <a:effectLst>
                  <a:outerShdw blurRad="38100" dist="38100" dir="2700000" algn="tl">
                    <a:srgbClr val="FFFFFF"/>
                  </a:outerShdw>
                </a:effectLst>
                <a:ea typeface="ＭＳ Ｐゴシック" charset="0"/>
              </a:rPr>
              <a:t>Tanpa kitab Ester, tak akan ada catatan dalam Alkitab tentang mayoritas bangsa Yahudi pasca pembuangan yang memilih untuk tetap tinggal di Babel sementara sebagian kecil dari mereka pulang ke Israel.</a:t>
            </a:r>
          </a:p>
          <a:p>
            <a:pPr>
              <a:buClr>
                <a:schemeClr val="tx1"/>
              </a:buClr>
              <a:buFont typeface="Wingdings" charset="0"/>
              <a:buChar char="Ø"/>
              <a:defRPr/>
            </a:pPr>
            <a:r>
              <a:rPr lang="en-US" altLang="zh-CN" sz="2400">
                <a:solidFill>
                  <a:srgbClr val="000000"/>
                </a:solidFill>
                <a:effectLst>
                  <a:outerShdw blurRad="38100" dist="38100" dir="2700000" algn="tl">
                    <a:srgbClr val="FFFFFF"/>
                  </a:outerShdw>
                </a:effectLst>
                <a:ea typeface="ＭＳ Ｐゴシック" charset="0"/>
              </a:rPr>
              <a:t>Kitab Ezra &amp; Nehemiah menekankan pada pemeliharaan Allah terhadap sejumlah kecil bangsa Israel yang kembali ke Israel, sementara kitab Ester memperlihatkan kepedulian Allah terhadap bangsa Yahudi yang kehidupan rohaninya perlu ditata kembali</a:t>
            </a:r>
            <a:endParaRPr lang="en-US" altLang="zh-CN" sz="2400" dirty="0">
              <a:solidFill>
                <a:srgbClr val="000000"/>
              </a:solidFill>
              <a:effectLst>
                <a:outerShdw blurRad="38100" dist="38100" dir="2700000" algn="tl">
                  <a:srgbClr val="FFFFFF"/>
                </a:outerShdw>
              </a:effectLst>
              <a:ea typeface="ＭＳ Ｐゴシック" charset="0"/>
            </a:endParaRPr>
          </a:p>
        </p:txBody>
      </p:sp>
      <p:sp>
        <p:nvSpPr>
          <p:cNvPr id="133124"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309</a:t>
            </a:r>
          </a:p>
        </p:txBody>
      </p:sp>
      <p:pic>
        <p:nvPicPr>
          <p:cNvPr id="1331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397375"/>
            <a:ext cx="9334500"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additive="base">
                                        <p:cTn id="13"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523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135170" name="Picture 83" descr="Sunrise &amp; Sunset 155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solidFill>
            <a:srgbClr val="000000"/>
          </a:solidFill>
        </p:spPr>
        <p:txBody>
          <a:bodyPr/>
          <a:lstStyle/>
          <a:p>
            <a:pPr algn="ctr">
              <a:defRPr/>
            </a:pPr>
            <a:r>
              <a:rPr lang="en-US" i="0">
                <a:effectLst>
                  <a:outerShdw blurRad="38100" dist="38100" dir="2700000" algn="tl">
                    <a:srgbClr val="366B1B"/>
                  </a:outerShdw>
                </a:effectLst>
                <a:latin typeface="Arial Black" charset="0"/>
                <a:ea typeface="ＭＳ Ｐゴシック" charset="0"/>
                <a:cs typeface="Arial" charset="0"/>
              </a:rPr>
              <a:t>Karakteristik</a:t>
            </a:r>
          </a:p>
        </p:txBody>
      </p:sp>
      <p:sp>
        <p:nvSpPr>
          <p:cNvPr id="76804" name="Rectangle 3"/>
          <p:cNvSpPr>
            <a:spLocks noGrp="1" noChangeArrowheads="1"/>
          </p:cNvSpPr>
          <p:nvPr>
            <p:ph type="body" idx="1"/>
          </p:nvPr>
        </p:nvSpPr>
        <p:spPr>
          <a:xfrm>
            <a:off x="685800" y="2306638"/>
            <a:ext cx="8077200" cy="3332162"/>
          </a:xfrm>
          <a:solidFill>
            <a:srgbClr val="000000"/>
          </a:solidFill>
        </p:spPr>
        <p:txBody>
          <a:bodyPr/>
          <a:lstStyle/>
          <a:p>
            <a:pPr marL="533400" indent="-533400">
              <a:buClr>
                <a:schemeClr val="tx2"/>
              </a:buClr>
              <a:buFontTx/>
              <a:buAutoNum type="alphaUcPeriod"/>
              <a:defRPr/>
            </a:pPr>
            <a:r>
              <a:rPr lang="en-US" altLang="zh-CN" sz="2800" u="sng">
                <a:solidFill>
                  <a:schemeClr val="tx2"/>
                </a:solidFill>
                <a:effectLst>
                  <a:outerShdw blurRad="38100" dist="38100" dir="2700000" algn="tl">
                    <a:srgbClr val="366B1B"/>
                  </a:outerShdw>
                </a:effectLst>
                <a:latin typeface="Arial" charset="0"/>
                <a:ea typeface="ＭＳ Ｐゴシック" charset="0"/>
                <a:cs typeface="Times New Roman" charset="0"/>
              </a:rPr>
              <a:t>Fakta Sejarah</a:t>
            </a:r>
            <a:endParaRPr lang="en-US" altLang="zh-CN" sz="2800" dirty="0">
              <a:solidFill>
                <a:schemeClr val="tx2"/>
              </a:solidFill>
              <a:effectLst>
                <a:outerShdw blurRad="38100" dist="38100" dir="2700000" algn="tl">
                  <a:srgbClr val="366B1B"/>
                </a:outerShdw>
              </a:effectLst>
              <a:latin typeface="Arial" charset="0"/>
              <a:ea typeface="ＭＳ Ｐゴシック" charset="0"/>
              <a:cs typeface="Times New Roman" charset="0"/>
            </a:endParaRPr>
          </a:p>
          <a:p>
            <a:pPr marL="533400" indent="-533400">
              <a:buClr>
                <a:schemeClr val="tx2"/>
              </a:buClr>
              <a:buFontTx/>
              <a:buNone/>
              <a:defRPr/>
            </a:pPr>
            <a:r>
              <a:rPr lang="en-US" altLang="zh-CN" sz="2800">
                <a:solidFill>
                  <a:schemeClr val="tx2"/>
                </a:solidFill>
                <a:effectLst>
                  <a:outerShdw blurRad="38100" dist="38100" dir="2700000" algn="tl">
                    <a:srgbClr val="366B1B"/>
                  </a:outerShdw>
                </a:effectLst>
                <a:latin typeface="Arial" charset="0"/>
                <a:ea typeface="ＭＳ Ｐゴシック" charset="0"/>
                <a:cs typeface="Times New Roman" charset="0"/>
              </a:rPr>
              <a:t>	Kitab Ester merupakan laporan pandangan mata tentang Kerajaan Persia, yang tidak banyak ditemukan dari sumber lainnya.  Baru belakangan ini diketahui bahwa Ahasyweros adalah Xerxes yang bertahta atas Persia pada tahun 485-465 SM.</a:t>
            </a:r>
            <a:endParaRPr lang="en-US" altLang="zh-CN" sz="2800" dirty="0">
              <a:solidFill>
                <a:schemeClr val="tx2"/>
              </a:solidFill>
              <a:effectLst>
                <a:outerShdw blurRad="38100" dist="38100" dir="2700000" algn="tl">
                  <a:srgbClr val="366B1B"/>
                </a:outerShdw>
              </a:effectLst>
              <a:latin typeface="Arial" charset="0"/>
              <a:ea typeface="ＭＳ Ｐゴシック" charset="0"/>
              <a:cs typeface="Times New Roman" charset="0"/>
            </a:endParaRPr>
          </a:p>
          <a:p>
            <a:pPr marL="533400" indent="-533400">
              <a:buClr>
                <a:schemeClr val="tx2"/>
              </a:buClr>
              <a:buFontTx/>
              <a:buAutoNum type="alphaUcPeriod"/>
              <a:defRPr/>
            </a:pPr>
            <a:endParaRPr lang="en-US" sz="2800" dirty="0">
              <a:solidFill>
                <a:schemeClr val="tx2"/>
              </a:solidFill>
              <a:effectLst>
                <a:outerShdw blurRad="38100" dist="38100" dir="2700000" algn="tl">
                  <a:srgbClr val="366B1B"/>
                </a:outerShdw>
              </a:effectLst>
              <a:latin typeface="Arial" charset="0"/>
              <a:ea typeface="ＭＳ Ｐゴシック" charset="0"/>
              <a:cs typeface="Arial" charset="0"/>
            </a:endParaRPr>
          </a:p>
        </p:txBody>
      </p:sp>
      <p:sp>
        <p:nvSpPr>
          <p:cNvPr id="135173"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309</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949450" y="0"/>
            <a:ext cx="5365750" cy="609600"/>
          </a:xfrm>
          <a:solidFill>
            <a:srgbClr val="000000"/>
          </a:solidFill>
        </p:spPr>
        <p:txBody>
          <a:bodyPr/>
          <a:lstStyle/>
          <a:p>
            <a:pPr algn="ctr">
              <a:defRPr/>
            </a:pPr>
            <a:r>
              <a:rPr lang="en-US" i="0">
                <a:effectLst>
                  <a:outerShdw blurRad="38100" dist="38100" dir="2700000" algn="tl">
                    <a:srgbClr val="366B1B"/>
                  </a:outerShdw>
                </a:effectLst>
                <a:latin typeface="Arial" charset="0"/>
                <a:ea typeface="ＭＳ Ｐゴシック" charset="0"/>
                <a:cs typeface="Arial" charset="0"/>
              </a:rPr>
              <a:t>Karakteristik</a:t>
            </a:r>
          </a:p>
        </p:txBody>
      </p:sp>
      <p:sp>
        <p:nvSpPr>
          <p:cNvPr id="97283" name="Rectangle 3"/>
          <p:cNvSpPr>
            <a:spLocks noGrp="1" noChangeArrowheads="1"/>
          </p:cNvSpPr>
          <p:nvPr>
            <p:ph type="body" sz="half" idx="1"/>
          </p:nvPr>
        </p:nvSpPr>
        <p:spPr>
          <a:xfrm>
            <a:off x="-76200" y="685800"/>
            <a:ext cx="9277350" cy="3048000"/>
          </a:xfrm>
          <a:solidFill>
            <a:srgbClr val="000000"/>
          </a:solidFill>
        </p:spPr>
        <p:txBody>
          <a:bodyPr/>
          <a:lstStyle/>
          <a:p>
            <a:pPr marL="457200" indent="-457200">
              <a:lnSpc>
                <a:spcPct val="90000"/>
              </a:lnSpc>
              <a:buClr>
                <a:schemeClr val="tx2"/>
              </a:buClr>
              <a:buFontTx/>
              <a:buAutoNum type="alphaUcPeriod" startAt="2"/>
              <a:defRPr/>
            </a:pPr>
            <a:r>
              <a:rPr lang="en-US" altLang="zh-CN" u="sng">
                <a:solidFill>
                  <a:schemeClr val="tx2"/>
                </a:solidFill>
                <a:effectLst>
                  <a:outerShdw blurRad="38100" dist="38100" dir="2700000" algn="tl">
                    <a:srgbClr val="366B1B"/>
                  </a:outerShdw>
                </a:effectLst>
                <a:latin typeface="Arial" charset="0"/>
                <a:ea typeface="宋体" charset="0"/>
                <a:cs typeface="宋体" charset="0"/>
              </a:rPr>
              <a:t>Kanonisasi</a:t>
            </a:r>
            <a:r>
              <a:rPr lang="en-US" altLang="zh-CN" sz="2400">
                <a:solidFill>
                  <a:schemeClr val="tx2"/>
                </a:solidFill>
                <a:effectLst>
                  <a:outerShdw blurRad="38100" dist="38100" dir="2700000" algn="tl">
                    <a:srgbClr val="366B1B"/>
                  </a:outerShdw>
                </a:effectLst>
                <a:latin typeface="Arial" charset="0"/>
                <a:ea typeface="宋体" charset="0"/>
                <a:cs typeface="宋体" charset="0"/>
              </a:rPr>
              <a:t>: Manfaat kitab Ester banyak diperdebatkan. Maimonides mengajarkan bahwa ketika Mesias datang, semua kitab bangsa Yahudi akan berlalu, kecuali kitab Taurat dan Ester yang akan bertahan selamanya.</a:t>
            </a:r>
          </a:p>
          <a:p>
            <a:pPr marL="457200" indent="-457200">
              <a:lnSpc>
                <a:spcPct val="90000"/>
              </a:lnSpc>
              <a:buClr>
                <a:schemeClr val="tx2"/>
              </a:buClr>
              <a:buFontTx/>
              <a:buNone/>
              <a:defRPr/>
            </a:pPr>
            <a:r>
              <a:rPr lang="en-US" altLang="zh-CN" sz="2400">
                <a:solidFill>
                  <a:schemeClr val="tx2"/>
                </a:solidFill>
                <a:effectLst>
                  <a:outerShdw blurRad="38100" dist="38100" dir="2700000" algn="tl">
                    <a:srgbClr val="366B1B"/>
                  </a:outerShdw>
                </a:effectLst>
                <a:latin typeface="Arial" charset="0"/>
                <a:ea typeface="宋体" charset="0"/>
                <a:cs typeface="宋体" charset="0"/>
              </a:rPr>
              <a:t>	Namun Martin Luther berharap kitab ini tidak pernah ditulis karena banyaknya keraguan di dalamnya.  Pendapat yang berbeda-beda tentang kitab ini mengacu kepada beberapa karakteristik:</a:t>
            </a:r>
            <a:endParaRPr lang="en-US" sz="2400">
              <a:solidFill>
                <a:schemeClr val="tx2"/>
              </a:solidFill>
              <a:effectLst>
                <a:outerShdw blurRad="38100" dist="38100" dir="2700000" algn="tl">
                  <a:srgbClr val="366B1B"/>
                </a:outerShdw>
              </a:effectLst>
              <a:latin typeface="Arial" charset="0"/>
              <a:ea typeface="ＭＳ Ｐゴシック" charset="0"/>
              <a:cs typeface="Arial" charset="0"/>
            </a:endParaRPr>
          </a:p>
        </p:txBody>
      </p:sp>
      <p:sp>
        <p:nvSpPr>
          <p:cNvPr id="97284" name="Rectangle 4"/>
          <p:cNvSpPr>
            <a:spLocks noGrp="1" noChangeArrowheads="1"/>
          </p:cNvSpPr>
          <p:nvPr>
            <p:ph type="body" sz="half" idx="2"/>
          </p:nvPr>
        </p:nvSpPr>
        <p:spPr>
          <a:xfrm>
            <a:off x="457200" y="3733800"/>
            <a:ext cx="8743950" cy="3124200"/>
          </a:xfrm>
          <a:solidFill>
            <a:srgbClr val="000000"/>
          </a:solidFill>
        </p:spPr>
        <p:txBody>
          <a:bodyPr/>
          <a:lstStyle/>
          <a:p>
            <a:pPr marL="457200" indent="-457200">
              <a:lnSpc>
                <a:spcPct val="90000"/>
              </a:lnSpc>
              <a:buClr>
                <a:schemeClr val="tx2"/>
              </a:buClr>
              <a:buFontTx/>
              <a:buAutoNum type="arabicPeriod"/>
              <a:defRPr/>
            </a:pPr>
            <a:r>
              <a:rPr lang="en-US" altLang="zh-CN" sz="2400">
                <a:solidFill>
                  <a:schemeClr val="tx2"/>
                </a:solidFill>
                <a:effectLst>
                  <a:outerShdw blurRad="38100" dist="38100" dir="2700000" algn="tl">
                    <a:srgbClr val="366B1B"/>
                  </a:outerShdw>
                </a:effectLst>
                <a:latin typeface="Arial" charset="0"/>
                <a:ea typeface="宋体" charset="0"/>
                <a:cs typeface="宋体" charset="0"/>
              </a:rPr>
              <a:t>Nama Tuhan tidak pernah disebut dalam kitab ini. </a:t>
            </a:r>
            <a:endParaRPr lang="en-US" altLang="zh-CN" sz="2400" dirty="0">
              <a:solidFill>
                <a:schemeClr val="tx2"/>
              </a:solidFill>
              <a:effectLst>
                <a:outerShdw blurRad="38100" dist="38100" dir="2700000" algn="tl">
                  <a:srgbClr val="366B1B"/>
                </a:outerShdw>
              </a:effectLst>
              <a:latin typeface="Arial" charset="0"/>
              <a:ea typeface="宋体" charset="0"/>
              <a:cs typeface="宋体" charset="0"/>
            </a:endParaRPr>
          </a:p>
          <a:p>
            <a:pPr marL="457200" indent="-457200">
              <a:lnSpc>
                <a:spcPct val="90000"/>
              </a:lnSpc>
              <a:buClr>
                <a:schemeClr val="tx2"/>
              </a:buClr>
              <a:buFontTx/>
              <a:buAutoNum type="arabicPeriod"/>
              <a:defRPr/>
            </a:pPr>
            <a:r>
              <a:rPr lang="en-US" altLang="zh-CN" sz="2400">
                <a:solidFill>
                  <a:schemeClr val="tx2"/>
                </a:solidFill>
                <a:effectLst>
                  <a:outerShdw blurRad="38100" dist="38100" dir="2700000" algn="tl">
                    <a:srgbClr val="366B1B"/>
                  </a:outerShdw>
                </a:effectLst>
                <a:latin typeface="Arial" charset="0"/>
                <a:ea typeface="宋体" charset="0"/>
                <a:cs typeface="宋体" charset="0"/>
              </a:rPr>
              <a:t>Kitab Ester tidak pernah dikutip dalam PB, dan tidak terdapat dalam Gulungan Laut Mati. </a:t>
            </a:r>
          </a:p>
          <a:p>
            <a:pPr marL="457200" indent="-457200">
              <a:lnSpc>
                <a:spcPct val="90000"/>
              </a:lnSpc>
              <a:buClr>
                <a:schemeClr val="tx2"/>
              </a:buClr>
              <a:buFontTx/>
              <a:buAutoNum type="arabicPeriod"/>
              <a:defRPr/>
            </a:pPr>
            <a:r>
              <a:rPr lang="en-US" altLang="zh-CN" sz="2400">
                <a:solidFill>
                  <a:schemeClr val="tx2"/>
                </a:solidFill>
                <a:effectLst>
                  <a:outerShdw blurRad="38100" dist="38100" dir="2700000" algn="tl">
                    <a:srgbClr val="366B1B"/>
                  </a:outerShdw>
                </a:effectLst>
                <a:latin typeface="Arial" charset="0"/>
                <a:ea typeface="宋体" charset="0"/>
                <a:cs typeface="宋体" charset="0"/>
              </a:rPr>
              <a:t>Tidak menyebutkan Hukum Taurat atau korban bakaran</a:t>
            </a:r>
          </a:p>
          <a:p>
            <a:pPr marL="457200" indent="-457200">
              <a:lnSpc>
                <a:spcPct val="90000"/>
              </a:lnSpc>
              <a:buClr>
                <a:schemeClr val="tx2"/>
              </a:buClr>
              <a:buFontTx/>
              <a:buAutoNum type="arabicPeriod"/>
              <a:defRPr/>
            </a:pPr>
            <a:r>
              <a:rPr lang="en-US" altLang="zh-CN" sz="2400">
                <a:solidFill>
                  <a:schemeClr val="tx2"/>
                </a:solidFill>
                <a:effectLst>
                  <a:outerShdw blurRad="38100" dist="38100" dir="2700000" algn="tl">
                    <a:srgbClr val="366B1B"/>
                  </a:outerShdw>
                </a:effectLst>
                <a:latin typeface="Arial" charset="0"/>
                <a:ea typeface="宋体" charset="0"/>
                <a:cs typeface="宋体" charset="0"/>
              </a:rPr>
              <a:t>Tidak pernah mengarahkan kepada doa.</a:t>
            </a:r>
          </a:p>
          <a:p>
            <a:pPr marL="457200" indent="-457200">
              <a:lnSpc>
                <a:spcPct val="90000"/>
              </a:lnSpc>
              <a:buClr>
                <a:schemeClr val="tx2"/>
              </a:buClr>
              <a:buFontTx/>
              <a:buAutoNum type="arabicPeriod"/>
              <a:defRPr/>
            </a:pPr>
            <a:r>
              <a:rPr lang="en-US" altLang="zh-CN" sz="2400">
                <a:solidFill>
                  <a:schemeClr val="tx2"/>
                </a:solidFill>
                <a:effectLst>
                  <a:outerShdw blurRad="38100" dist="38100" dir="2700000" algn="tl">
                    <a:srgbClr val="366B1B"/>
                  </a:outerShdw>
                </a:effectLst>
                <a:latin typeface="Arial" charset="0"/>
                <a:ea typeface="宋体" charset="0"/>
                <a:cs typeface="宋体" charset="0"/>
              </a:rPr>
              <a:t>Tidak menyebutkan hal-hal yang rohani.</a:t>
            </a:r>
          </a:p>
          <a:p>
            <a:pPr marL="457200" indent="-457200">
              <a:lnSpc>
                <a:spcPct val="90000"/>
              </a:lnSpc>
              <a:buClr>
                <a:schemeClr val="tx2"/>
              </a:buClr>
              <a:buFontTx/>
              <a:buAutoNum type="arabicPeriod"/>
              <a:defRPr/>
            </a:pPr>
            <a:r>
              <a:rPr lang="en-US" altLang="zh-CN" sz="2400">
                <a:solidFill>
                  <a:schemeClr val="tx2"/>
                </a:solidFill>
                <a:effectLst>
                  <a:outerShdw blurRad="38100" dist="38100" dir="2700000" algn="tl">
                    <a:srgbClr val="366B1B"/>
                  </a:outerShdw>
                </a:effectLst>
                <a:latin typeface="Arial" charset="0"/>
                <a:ea typeface="宋体" charset="0"/>
                <a:cs typeface="宋体" charset="0"/>
              </a:rPr>
              <a:t>Tipe sastranya yang khas menempatkannya dalam beberapa bagian yang berbeda dalam kitab-kitab PL.</a:t>
            </a:r>
          </a:p>
        </p:txBody>
      </p:sp>
      <p:sp>
        <p:nvSpPr>
          <p:cNvPr id="137221"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309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7283">
                                            <p:txEl>
                                              <p:charRg st="4294967295" end="4294967295"/>
                                            </p:txEl>
                                          </p:spTgt>
                                        </p:tgtEl>
                                        <p:attrNameLst>
                                          <p:attrName>style.visibility</p:attrName>
                                        </p:attrNameLst>
                                      </p:cBhvr>
                                      <p:to>
                                        <p:strVal val="visible"/>
                                      </p:to>
                                    </p:set>
                                    <p:anim calcmode="lin" valueType="num">
                                      <p:cBhvr additive="base">
                                        <p:cTn id="7" dur="500" fill="hold"/>
                                        <p:tgtEl>
                                          <p:spTgt spid="97283">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7283">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7284">
                                            <p:txEl>
                                              <p:pRg st="0" end="0"/>
                                            </p:txEl>
                                          </p:spTgt>
                                        </p:tgtEl>
                                        <p:attrNameLst>
                                          <p:attrName>style.visibility</p:attrName>
                                        </p:attrNameLst>
                                      </p:cBhvr>
                                      <p:to>
                                        <p:strVal val="visible"/>
                                      </p:to>
                                    </p:set>
                                    <p:anim calcmode="lin" valueType="num">
                                      <p:cBhvr additive="base">
                                        <p:cTn id="13" dur="500" fill="hold"/>
                                        <p:tgtEl>
                                          <p:spTgt spid="9728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728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7284">
                                            <p:txEl>
                                              <p:pRg st="1" end="1"/>
                                            </p:txEl>
                                          </p:spTgt>
                                        </p:tgtEl>
                                        <p:attrNameLst>
                                          <p:attrName>style.visibility</p:attrName>
                                        </p:attrNameLst>
                                      </p:cBhvr>
                                      <p:to>
                                        <p:strVal val="visible"/>
                                      </p:to>
                                    </p:set>
                                    <p:anim calcmode="lin" valueType="num">
                                      <p:cBhvr additive="base">
                                        <p:cTn id="19" dur="500" fill="hold"/>
                                        <p:tgtEl>
                                          <p:spTgt spid="97284">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72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7284">
                                            <p:txEl>
                                              <p:pRg st="2" end="2"/>
                                            </p:txEl>
                                          </p:spTgt>
                                        </p:tgtEl>
                                        <p:attrNameLst>
                                          <p:attrName>style.visibility</p:attrName>
                                        </p:attrNameLst>
                                      </p:cBhvr>
                                      <p:to>
                                        <p:strVal val="visible"/>
                                      </p:to>
                                    </p:set>
                                    <p:anim calcmode="lin" valueType="num">
                                      <p:cBhvr additive="base">
                                        <p:cTn id="25" dur="500" fill="hold"/>
                                        <p:tgtEl>
                                          <p:spTgt spid="97284">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728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7284">
                                            <p:txEl>
                                              <p:pRg st="3" end="3"/>
                                            </p:txEl>
                                          </p:spTgt>
                                        </p:tgtEl>
                                        <p:attrNameLst>
                                          <p:attrName>style.visibility</p:attrName>
                                        </p:attrNameLst>
                                      </p:cBhvr>
                                      <p:to>
                                        <p:strVal val="visible"/>
                                      </p:to>
                                    </p:set>
                                    <p:anim calcmode="lin" valueType="num">
                                      <p:cBhvr additive="base">
                                        <p:cTn id="31" dur="500" fill="hold"/>
                                        <p:tgtEl>
                                          <p:spTgt spid="97284">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728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7284">
                                            <p:txEl>
                                              <p:pRg st="4" end="4"/>
                                            </p:txEl>
                                          </p:spTgt>
                                        </p:tgtEl>
                                        <p:attrNameLst>
                                          <p:attrName>style.visibility</p:attrName>
                                        </p:attrNameLst>
                                      </p:cBhvr>
                                      <p:to>
                                        <p:strVal val="visible"/>
                                      </p:to>
                                    </p:set>
                                    <p:anim calcmode="lin" valueType="num">
                                      <p:cBhvr additive="base">
                                        <p:cTn id="37" dur="500" fill="hold"/>
                                        <p:tgtEl>
                                          <p:spTgt spid="97284">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728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7284">
                                            <p:txEl>
                                              <p:pRg st="5" end="5"/>
                                            </p:txEl>
                                          </p:spTgt>
                                        </p:tgtEl>
                                        <p:attrNameLst>
                                          <p:attrName>style.visibility</p:attrName>
                                        </p:attrNameLst>
                                      </p:cBhvr>
                                      <p:to>
                                        <p:strVal val="visible"/>
                                      </p:to>
                                    </p:set>
                                    <p:anim calcmode="lin" valueType="num">
                                      <p:cBhvr additive="base">
                                        <p:cTn id="43" dur="500" fill="hold"/>
                                        <p:tgtEl>
                                          <p:spTgt spid="97284">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728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autoUpdateAnimBg="0"/>
      <p:bldP spid="97284"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solidFill>
            <a:srgbClr val="000000"/>
          </a:solidFill>
        </p:spPr>
        <p:txBody>
          <a:bodyPr/>
          <a:lstStyle/>
          <a:p>
            <a:pPr algn="ctr">
              <a:defRPr/>
            </a:pPr>
            <a:r>
              <a:rPr lang="en-US" i="0">
                <a:effectLst>
                  <a:outerShdw blurRad="38100" dist="38100" dir="2700000" algn="tl">
                    <a:srgbClr val="366B1B"/>
                  </a:outerShdw>
                </a:effectLst>
                <a:latin typeface="Arail" charset="0"/>
                <a:ea typeface="ＭＳ Ｐゴシック" charset="0"/>
                <a:cs typeface="Arail" charset="0"/>
              </a:rPr>
              <a:t>Karakteristik</a:t>
            </a:r>
          </a:p>
        </p:txBody>
      </p:sp>
      <p:sp>
        <p:nvSpPr>
          <p:cNvPr id="80899" name="Rectangle 3"/>
          <p:cNvSpPr>
            <a:spLocks noGrp="1" noChangeArrowheads="1"/>
          </p:cNvSpPr>
          <p:nvPr>
            <p:ph type="body" idx="1"/>
          </p:nvPr>
        </p:nvSpPr>
        <p:spPr>
          <a:xfrm>
            <a:off x="685800" y="1628800"/>
            <a:ext cx="8458200" cy="5256584"/>
          </a:xfrm>
          <a:solidFill>
            <a:srgbClr val="000000"/>
          </a:solidFill>
        </p:spPr>
        <p:txBody>
          <a:bodyPr/>
          <a:lstStyle/>
          <a:p>
            <a:pPr marL="533400" indent="-533400">
              <a:lnSpc>
                <a:spcPct val="90000"/>
              </a:lnSpc>
              <a:buClr>
                <a:schemeClr val="tx2"/>
              </a:buClr>
              <a:buFontTx/>
              <a:buAutoNum type="alphaUcPeriod" startAt="3"/>
              <a:defRPr/>
            </a:pPr>
            <a:r>
              <a:rPr lang="en-US" altLang="zh-CN" sz="2800" u="sng">
                <a:solidFill>
                  <a:schemeClr val="tx2"/>
                </a:solidFill>
                <a:effectLst>
                  <a:outerShdw blurRad="38100" dist="38100" dir="2700000" algn="tl">
                    <a:srgbClr val="366B1B"/>
                  </a:outerShdw>
                </a:effectLst>
                <a:latin typeface="Arail" charset="0"/>
                <a:ea typeface="ＭＳ Ｐゴシック" charset="0"/>
                <a:cs typeface="Arail" charset="0"/>
              </a:rPr>
              <a:t>Peletakan</a:t>
            </a:r>
            <a:r>
              <a:rPr lang="en-US" altLang="zh-CN" sz="2800">
                <a:solidFill>
                  <a:schemeClr val="tx2"/>
                </a:solidFill>
                <a:effectLst>
                  <a:outerShdw blurRad="38100" dist="38100" dir="2700000" algn="tl">
                    <a:srgbClr val="366B1B"/>
                  </a:outerShdw>
                </a:effectLst>
                <a:latin typeface="Arail" charset="0"/>
                <a:ea typeface="ＭＳ Ｐゴシック" charset="0"/>
                <a:cs typeface="Arail" charset="0"/>
              </a:rPr>
              <a:t>: </a:t>
            </a:r>
            <a:endParaRPr lang="en-US" altLang="zh-CN" sz="2800" dirty="0">
              <a:solidFill>
                <a:schemeClr val="tx2"/>
              </a:solidFill>
              <a:effectLst>
                <a:outerShdw blurRad="38100" dist="38100" dir="2700000" algn="tl">
                  <a:srgbClr val="366B1B"/>
                </a:outerShdw>
              </a:effectLst>
              <a:latin typeface="Arail" charset="0"/>
              <a:ea typeface="ＭＳ Ｐゴシック" charset="0"/>
              <a:cs typeface="Arail" charset="0"/>
            </a:endParaRPr>
          </a:p>
          <a:p>
            <a:pPr marL="533400" indent="-533400">
              <a:lnSpc>
                <a:spcPct val="90000"/>
              </a:lnSpc>
              <a:buClr>
                <a:schemeClr val="tx2"/>
              </a:buClr>
              <a:buFont typeface="Wingdings" charset="0"/>
              <a:buChar char="Ø"/>
              <a:defRPr/>
            </a:pPr>
            <a:r>
              <a:rPr lang="en-US" altLang="zh-CN" sz="2800">
                <a:solidFill>
                  <a:schemeClr val="tx2"/>
                </a:solidFill>
                <a:effectLst>
                  <a:outerShdw blurRad="38100" dist="38100" dir="2700000" algn="tl">
                    <a:srgbClr val="366B1B"/>
                  </a:outerShdw>
                </a:effectLst>
                <a:latin typeface="Arail" charset="0"/>
                <a:ea typeface="ＭＳ Ｐゴシック" charset="0"/>
                <a:cs typeface="Arail" charset="0"/>
              </a:rPr>
              <a:t>Ester adalah satu-satunya                                     kitab PL pada zaman                                         non-Yahudi (586 SM sampai                                   dengan kedatangan Kristus kembali) tentang bangsa Yahudi di luar tanah perjanjian.</a:t>
            </a:r>
            <a:endParaRPr lang="en-US" altLang="zh-CN" sz="2800" dirty="0">
              <a:solidFill>
                <a:schemeClr val="tx2"/>
              </a:solidFill>
              <a:effectLst>
                <a:outerShdw blurRad="38100" dist="38100" dir="2700000" algn="tl">
                  <a:srgbClr val="366B1B"/>
                </a:outerShdw>
              </a:effectLst>
              <a:latin typeface="Arail" charset="0"/>
              <a:ea typeface="ＭＳ Ｐゴシック" charset="0"/>
              <a:cs typeface="Arail" charset="0"/>
            </a:endParaRPr>
          </a:p>
          <a:p>
            <a:pPr marL="533400" indent="-533400">
              <a:lnSpc>
                <a:spcPct val="90000"/>
              </a:lnSpc>
              <a:buClr>
                <a:schemeClr val="tx2"/>
              </a:buClr>
              <a:buFont typeface="Wingdings" charset="0"/>
              <a:buChar char="Ø"/>
              <a:defRPr/>
            </a:pPr>
            <a:r>
              <a:rPr lang="en-US" altLang="zh-CN" sz="2800">
                <a:solidFill>
                  <a:schemeClr val="tx2"/>
                </a:solidFill>
                <a:effectLst>
                  <a:outerShdw blurRad="38100" dist="38100" dir="2700000" algn="tl">
                    <a:srgbClr val="366B1B"/>
                  </a:outerShdw>
                </a:effectLst>
                <a:latin typeface="Arail" charset="0"/>
                <a:ea typeface="ＭＳ Ｐゴシック" charset="0"/>
                <a:cs typeface="Arail" charset="0"/>
              </a:rPr>
              <a:t>Itu sebabnya kitab ini menjadi kitab sejarah yang terakhir dalam Alkitab Bahasa Inggris, walaupun secara kronologis terletak sebelum Nehemia, namun konteksnya berlanjut selama zaman non-Yahudi sampai saat pembebasan Yahudi saat kedatangan Yesus kembali.</a:t>
            </a:r>
            <a:endParaRPr lang="en-US" altLang="zh-CN" sz="2800" dirty="0">
              <a:solidFill>
                <a:schemeClr val="tx2"/>
              </a:solidFill>
              <a:effectLst>
                <a:outerShdw blurRad="38100" dist="38100" dir="2700000" algn="tl">
                  <a:srgbClr val="366B1B"/>
                </a:outerShdw>
              </a:effectLst>
              <a:latin typeface="Arail" charset="0"/>
              <a:ea typeface="ＭＳ Ｐゴシック" charset="0"/>
              <a:cs typeface="Arail" charset="0"/>
            </a:endParaRPr>
          </a:p>
        </p:txBody>
      </p:sp>
      <p:sp>
        <p:nvSpPr>
          <p:cNvPr id="139268"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310</a:t>
            </a:r>
          </a:p>
        </p:txBody>
      </p:sp>
      <p:pic>
        <p:nvPicPr>
          <p:cNvPr id="2" name="Picture 1"/>
          <p:cNvPicPr>
            <a:picLocks noChangeAspect="1"/>
          </p:cNvPicPr>
          <p:nvPr/>
        </p:nvPicPr>
        <p:blipFill>
          <a:blip r:embed="rId3"/>
          <a:stretch>
            <a:fillRect/>
          </a:stretch>
        </p:blipFill>
        <p:spPr>
          <a:xfrm>
            <a:off x="6228184" y="908720"/>
            <a:ext cx="3096344" cy="232225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07617" y="1844824"/>
            <a:ext cx="3472895" cy="5013176"/>
          </a:xfrm>
          <a:prstGeom prst="rect">
            <a:avLst/>
          </a:prstGeom>
        </p:spPr>
      </p:pic>
      <p:sp>
        <p:nvSpPr>
          <p:cNvPr id="99330" name="Rectangle 2"/>
          <p:cNvSpPr>
            <a:spLocks noGrp="1" noChangeArrowheads="1"/>
          </p:cNvSpPr>
          <p:nvPr>
            <p:ph type="title"/>
          </p:nvPr>
        </p:nvSpPr>
        <p:spPr>
          <a:xfrm>
            <a:off x="562744" y="304800"/>
            <a:ext cx="7895456" cy="1143000"/>
          </a:xfrm>
          <a:solidFill>
            <a:srgbClr val="000000"/>
          </a:solidFill>
        </p:spPr>
        <p:txBody>
          <a:bodyPr/>
          <a:lstStyle/>
          <a:p>
            <a:pPr algn="ctr">
              <a:defRPr/>
            </a:pPr>
            <a:r>
              <a:rPr lang="en-US" i="0">
                <a:effectLst>
                  <a:outerShdw blurRad="38100" dist="38100" dir="2700000" algn="tl">
                    <a:srgbClr val="366B1B"/>
                  </a:outerShdw>
                </a:effectLst>
                <a:latin typeface="Arial" charset="0"/>
                <a:ea typeface="ＭＳ Ｐゴシック" charset="0"/>
                <a:cs typeface="Arial" charset="0"/>
              </a:rPr>
              <a:t>Karakteristik</a:t>
            </a:r>
          </a:p>
        </p:txBody>
      </p:sp>
      <p:sp>
        <p:nvSpPr>
          <p:cNvPr id="7" name="Rectangle 3"/>
          <p:cNvSpPr txBox="1">
            <a:spLocks noChangeArrowheads="1"/>
          </p:cNvSpPr>
          <p:nvPr/>
        </p:nvSpPr>
        <p:spPr bwMode="auto">
          <a:xfrm>
            <a:off x="562744" y="1676400"/>
            <a:ext cx="5449416" cy="1219200"/>
          </a:xfrm>
          <a:prstGeom prst="rect">
            <a:avLst/>
          </a:prstGeom>
          <a:solidFill>
            <a:srgbClr val="000000"/>
          </a:solidFill>
          <a:ln w="9525">
            <a:noFill/>
            <a:miter lim="800000"/>
            <a:headEnd/>
            <a:tailEnd/>
          </a:ln>
        </p:spPr>
        <p:txBody>
          <a:bodyPr/>
          <a:lstStyle>
            <a:lvl1pPr marL="533400" indent="-5334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nSpc>
                <a:spcPct val="90000"/>
              </a:lnSpc>
              <a:spcBef>
                <a:spcPct val="20000"/>
              </a:spcBef>
              <a:buClr>
                <a:schemeClr val="tx2"/>
              </a:buClr>
              <a:defRPr/>
            </a:pPr>
            <a:r>
              <a:rPr kumimoji="1" lang="en-US" altLang="zh-CN" dirty="0">
                <a:solidFill>
                  <a:schemeClr val="tx2"/>
                </a:solidFill>
                <a:effectLst>
                  <a:outerShdw blurRad="38100" dist="38100" dir="2700000" algn="tl">
                    <a:srgbClr val="366B1B"/>
                  </a:outerShdw>
                </a:effectLst>
                <a:latin typeface="Arial" charset="0"/>
                <a:cs typeface="Arial" charset="0"/>
              </a:rPr>
              <a:t>D.</a:t>
            </a:r>
            <a:r>
              <a:rPr kumimoji="1" lang="en-US" altLang="zh-CN">
                <a:solidFill>
                  <a:schemeClr val="tx2"/>
                </a:solidFill>
                <a:effectLst>
                  <a:outerShdw blurRad="38100" dist="38100" dir="2700000" algn="tl">
                    <a:srgbClr val="366B1B"/>
                  </a:outerShdw>
                </a:effectLst>
                <a:latin typeface="Arial" charset="0"/>
                <a:cs typeface="Arial" charset="0"/>
              </a:rPr>
              <a:t>	</a:t>
            </a:r>
            <a:r>
              <a:rPr kumimoji="1" lang="en-US" altLang="zh-CN" u="sng">
                <a:solidFill>
                  <a:schemeClr val="tx2"/>
                </a:solidFill>
                <a:effectLst>
                  <a:outerShdw blurRad="38100" dist="38100" dir="2700000" algn="tl">
                    <a:srgbClr val="366B1B"/>
                  </a:outerShdw>
                </a:effectLst>
                <a:latin typeface="Arial" charset="0"/>
                <a:cs typeface="Arial" charset="0"/>
              </a:rPr>
              <a:t>Pelajaran</a:t>
            </a:r>
            <a:r>
              <a:rPr kumimoji="1" lang="en-US" altLang="zh-CN">
                <a:solidFill>
                  <a:schemeClr val="tx2"/>
                </a:solidFill>
                <a:effectLst>
                  <a:outerShdw blurRad="38100" dist="38100" dir="2700000" algn="tl">
                    <a:srgbClr val="366B1B"/>
                  </a:outerShdw>
                </a:effectLst>
                <a:latin typeface="Arial" charset="0"/>
                <a:cs typeface="Arial" charset="0"/>
              </a:rPr>
              <a:t>: Kitab Ester mengajarkan banyak prinsip:</a:t>
            </a:r>
            <a:endParaRPr kumimoji="1" lang="en-US" altLang="zh-CN" dirty="0">
              <a:solidFill>
                <a:schemeClr val="tx2"/>
              </a:solidFill>
              <a:effectLst>
                <a:outerShdw blurRad="38100" dist="38100" dir="2700000" algn="tl">
                  <a:srgbClr val="366B1B"/>
                </a:outerShdw>
              </a:effectLst>
              <a:latin typeface="Arial" charset="0"/>
              <a:cs typeface="Arial" charset="0"/>
            </a:endParaRPr>
          </a:p>
        </p:txBody>
      </p:sp>
      <p:sp>
        <p:nvSpPr>
          <p:cNvPr id="5" name="Rectangle 3"/>
          <p:cNvSpPr txBox="1">
            <a:spLocks noChangeArrowheads="1"/>
          </p:cNvSpPr>
          <p:nvPr/>
        </p:nvSpPr>
        <p:spPr bwMode="auto">
          <a:xfrm>
            <a:off x="562744" y="2520280"/>
            <a:ext cx="5449416" cy="4365104"/>
          </a:xfrm>
          <a:prstGeom prst="rect">
            <a:avLst/>
          </a:prstGeom>
          <a:solidFill>
            <a:srgbClr val="000000"/>
          </a:solidFill>
          <a:ln w="9525">
            <a:noFill/>
            <a:miter lim="800000"/>
            <a:headEnd/>
            <a:tailEnd/>
          </a:ln>
        </p:spPr>
        <p:txBody>
          <a:bodyPr/>
          <a:lstStyle>
            <a:lvl1pPr marL="533400" indent="-5334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nSpc>
                <a:spcPct val="90000"/>
              </a:lnSpc>
              <a:spcBef>
                <a:spcPct val="20000"/>
              </a:spcBef>
              <a:buClr>
                <a:schemeClr val="tx2"/>
              </a:buClr>
              <a:buFontTx/>
              <a:buAutoNum type="arabicPeriod"/>
              <a:defRPr/>
            </a:pPr>
            <a:r>
              <a:rPr kumimoji="1" lang="en-US" altLang="zh-CN">
                <a:solidFill>
                  <a:schemeClr val="tx2"/>
                </a:solidFill>
                <a:effectLst>
                  <a:outerShdw blurRad="38100" dist="38100" dir="2700000" algn="tl">
                    <a:srgbClr val="366B1B"/>
                  </a:outerShdw>
                </a:effectLst>
                <a:latin typeface="Arial" charset="0"/>
                <a:cs typeface="Arial" charset="0"/>
              </a:rPr>
              <a:t>Niat Setan untuk memusnahkan bangsa Yahudi melalui bangsa-bangsa lain.</a:t>
            </a:r>
            <a:endParaRPr kumimoji="1" lang="en-US" altLang="zh-CN" dirty="0">
              <a:solidFill>
                <a:schemeClr val="tx2"/>
              </a:solidFill>
              <a:effectLst>
                <a:outerShdw blurRad="38100" dist="38100" dir="2700000" algn="tl">
                  <a:srgbClr val="366B1B"/>
                </a:outerShdw>
              </a:effectLst>
              <a:latin typeface="Arial" charset="0"/>
              <a:cs typeface="Arial" charset="0"/>
            </a:endParaRPr>
          </a:p>
          <a:p>
            <a:pPr>
              <a:lnSpc>
                <a:spcPct val="90000"/>
              </a:lnSpc>
              <a:spcBef>
                <a:spcPct val="20000"/>
              </a:spcBef>
              <a:buClr>
                <a:schemeClr val="tx2"/>
              </a:buClr>
              <a:buFontTx/>
              <a:buAutoNum type="arabicPeriod"/>
              <a:defRPr/>
            </a:pPr>
            <a:r>
              <a:rPr kumimoji="1" lang="en-US" altLang="zh-CN">
                <a:solidFill>
                  <a:schemeClr val="tx2"/>
                </a:solidFill>
                <a:effectLst>
                  <a:outerShdw blurRad="38100" dist="38100" dir="2700000" algn="tl">
                    <a:srgbClr val="366B1B"/>
                  </a:outerShdw>
                </a:effectLst>
                <a:latin typeface="Arial" charset="0"/>
                <a:cs typeface="Arial" charset="0"/>
              </a:rPr>
              <a:t>Tujuan Allah untuk memelihara bangsa Yahudi melalui bangsa-bangsa lain.</a:t>
            </a:r>
            <a:endParaRPr kumimoji="1" lang="en-US" altLang="zh-CN" dirty="0">
              <a:solidFill>
                <a:schemeClr val="tx2"/>
              </a:solidFill>
              <a:effectLst>
                <a:outerShdw blurRad="38100" dist="38100" dir="2700000" algn="tl">
                  <a:srgbClr val="366B1B"/>
                </a:outerShdw>
              </a:effectLst>
              <a:latin typeface="Arial" charset="0"/>
              <a:cs typeface="Arial" charset="0"/>
            </a:endParaRPr>
          </a:p>
          <a:p>
            <a:pPr>
              <a:lnSpc>
                <a:spcPct val="90000"/>
              </a:lnSpc>
              <a:spcBef>
                <a:spcPct val="20000"/>
              </a:spcBef>
              <a:buClr>
                <a:schemeClr val="tx2"/>
              </a:buClr>
              <a:buFontTx/>
              <a:buAutoNum type="arabicPeriod"/>
              <a:defRPr/>
            </a:pPr>
            <a:r>
              <a:rPr kumimoji="1" lang="en-US" altLang="zh-CN">
                <a:solidFill>
                  <a:schemeClr val="tx2"/>
                </a:solidFill>
                <a:effectLst>
                  <a:outerShdw blurRad="38100" dist="38100" dir="2700000" algn="tl">
                    <a:srgbClr val="366B1B"/>
                  </a:outerShdw>
                </a:effectLst>
                <a:latin typeface="Arial" charset="0"/>
                <a:cs typeface="Arial" charset="0"/>
              </a:rPr>
              <a:t>Allah bekerja melalui bangsa2     untuk memenuhi rencanaNya      dalam memelihara umatNya. </a:t>
            </a:r>
          </a:p>
          <a:p>
            <a:pPr>
              <a:lnSpc>
                <a:spcPct val="90000"/>
              </a:lnSpc>
              <a:spcBef>
                <a:spcPct val="20000"/>
              </a:spcBef>
              <a:buClr>
                <a:schemeClr val="tx2"/>
              </a:buClr>
              <a:buFontTx/>
              <a:buAutoNum type="arabicPeriod"/>
              <a:defRPr/>
            </a:pPr>
            <a:r>
              <a:rPr kumimoji="1" lang="en-US" altLang="zh-CN">
                <a:solidFill>
                  <a:schemeClr val="tx2"/>
                </a:solidFill>
                <a:effectLst>
                  <a:outerShdw blurRad="38100" dist="38100" dir="2700000" algn="tl">
                    <a:srgbClr val="366B1B"/>
                  </a:outerShdw>
                </a:effectLst>
                <a:latin typeface="Arial" charset="0"/>
                <a:cs typeface="Arial" charset="0"/>
              </a:rPr>
              <a:t>Allah bekerja melalui individu          untuk memenuhi rencanaNya dalam memelihara umatNya.</a:t>
            </a:r>
            <a:endParaRPr kumimoji="1" lang="en-US" altLang="zh-CN" dirty="0">
              <a:solidFill>
                <a:schemeClr val="tx2"/>
              </a:solidFill>
              <a:effectLst>
                <a:outerShdw blurRad="38100" dist="38100" dir="2700000" algn="tl">
                  <a:srgbClr val="366B1B"/>
                </a:outerShdw>
              </a:effectLst>
              <a:latin typeface="Arial" charset="0"/>
              <a:cs typeface="Arial" charset="0"/>
            </a:endParaRPr>
          </a:p>
        </p:txBody>
      </p:sp>
      <p:sp>
        <p:nvSpPr>
          <p:cNvPr id="141317"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310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P spid="5"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457200"/>
            <a:ext cx="9144000" cy="914400"/>
          </a:xfrm>
          <a:solidFill>
            <a:srgbClr val="000000"/>
          </a:solidFill>
        </p:spPr>
        <p:txBody>
          <a:bodyPr/>
          <a:lstStyle/>
          <a:p>
            <a:pPr algn="ctr">
              <a:defRPr/>
            </a:pPr>
            <a:r>
              <a:rPr lang="en-US" i="0">
                <a:effectLst>
                  <a:outerShdw blurRad="38100" dist="38100" dir="2700000" algn="tl">
                    <a:srgbClr val="366B1B"/>
                  </a:outerShdw>
                </a:effectLst>
                <a:latin typeface="Arial" charset="0"/>
                <a:ea typeface="ＭＳ Ｐゴシック" charset="0"/>
                <a:cs typeface="Arial" charset="0"/>
              </a:rPr>
              <a:t>Pendekatan Interpretif</a:t>
            </a:r>
          </a:p>
        </p:txBody>
      </p:sp>
      <p:sp>
        <p:nvSpPr>
          <p:cNvPr id="143363"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310</a:t>
            </a:r>
          </a:p>
        </p:txBody>
      </p:sp>
      <p:sp>
        <p:nvSpPr>
          <p:cNvPr id="100356" name="Text Box 4"/>
          <p:cNvSpPr txBox="1">
            <a:spLocks noChangeArrowheads="1"/>
          </p:cNvSpPr>
          <p:nvPr/>
        </p:nvSpPr>
        <p:spPr bwMode="auto">
          <a:xfrm>
            <a:off x="109538" y="1772816"/>
            <a:ext cx="8958262" cy="1131888"/>
          </a:xfrm>
          <a:prstGeom prst="rect">
            <a:avLst/>
          </a:prstGeom>
          <a:solidFill>
            <a:srgbClr val="FFFFFF"/>
          </a:solidFill>
          <a:ln w="9525">
            <a:solidFill>
              <a:srgbClr val="000000"/>
            </a:solidFill>
            <a:miter lim="800000"/>
            <a:headEnd/>
            <a:tailEnd/>
          </a:ln>
        </p:spPr>
        <p:txBody>
          <a:bodyPr/>
          <a:lstStyle>
            <a:lvl1pPr marL="439738" indent="-439738"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r>
              <a:rPr lang="en-US" altLang="zh-CN">
                <a:latin typeface="Arial" charset="0"/>
                <a:cs typeface="Arial" charset="0"/>
              </a:rPr>
              <a:t>1.	</a:t>
            </a:r>
            <a:r>
              <a:rPr lang="en-US" altLang="zh-CN" i="1">
                <a:latin typeface="Arial" charset="0"/>
                <a:cs typeface="Arial" charset="0"/>
              </a:rPr>
              <a:t>Profetikal</a:t>
            </a:r>
            <a:r>
              <a:rPr lang="en-US" altLang="zh-CN">
                <a:latin typeface="Arial" charset="0"/>
                <a:cs typeface="Arial" charset="0"/>
              </a:rPr>
              <a:t>–Kitab Ester meramalkan bahwa bangsa Yahudi akan dipelihara selama berada diluar tanah perjanjian selama zaman non-Yahudi.</a:t>
            </a:r>
          </a:p>
        </p:txBody>
      </p:sp>
      <p:sp>
        <p:nvSpPr>
          <p:cNvPr id="100357" name="Text Box 5"/>
          <p:cNvSpPr txBox="1">
            <a:spLocks noChangeArrowheads="1"/>
          </p:cNvSpPr>
          <p:nvPr/>
        </p:nvSpPr>
        <p:spPr bwMode="auto">
          <a:xfrm>
            <a:off x="152400" y="3861048"/>
            <a:ext cx="8958263" cy="1008112"/>
          </a:xfrm>
          <a:prstGeom prst="rect">
            <a:avLst/>
          </a:prstGeom>
          <a:solidFill>
            <a:srgbClr val="FFFFFF"/>
          </a:solidFill>
          <a:ln w="9525">
            <a:solidFill>
              <a:srgbClr val="000000"/>
            </a:solidFill>
            <a:miter lim="800000"/>
            <a:headEnd/>
            <a:tailEnd/>
          </a:ln>
        </p:spPr>
        <p:txBody>
          <a:bodyPr/>
          <a:lstStyle>
            <a:lvl1pPr marL="355600" indent="-3556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r>
              <a:rPr lang="en-US" altLang="zh-CN">
                <a:latin typeface="Arial" charset="0"/>
                <a:cs typeface="Arial" charset="0"/>
              </a:rPr>
              <a:t>2.	Alegorikal-Kitab Ester merupakan cerita tentang umat manusia.</a:t>
            </a:r>
          </a:p>
        </p:txBody>
      </p:sp>
      <p:sp>
        <p:nvSpPr>
          <p:cNvPr id="100358" name="Text Box 6"/>
          <p:cNvSpPr txBox="1">
            <a:spLocks noChangeArrowheads="1"/>
          </p:cNvSpPr>
          <p:nvPr/>
        </p:nvSpPr>
        <p:spPr bwMode="auto">
          <a:xfrm>
            <a:off x="152400" y="5517232"/>
            <a:ext cx="8958263" cy="1296144"/>
          </a:xfrm>
          <a:prstGeom prst="rect">
            <a:avLst/>
          </a:prstGeom>
          <a:solidFill>
            <a:srgbClr val="FFFFFF"/>
          </a:solidFill>
          <a:ln w="9525">
            <a:solidFill>
              <a:srgbClr val="000000"/>
            </a:solidFill>
            <a:miter lim="800000"/>
            <a:headEnd/>
            <a:tailEnd/>
          </a:ln>
        </p:spPr>
        <p:txBody>
          <a:bodyPr/>
          <a:lstStyle>
            <a:lvl1pPr marL="439738" indent="-439738"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r>
              <a:rPr lang="en-US" altLang="zh-CN">
                <a:latin typeface="Arial" charset="0"/>
                <a:cs typeface="Arial" charset="0"/>
              </a:rPr>
              <a:t>3.	</a:t>
            </a:r>
            <a:r>
              <a:rPr lang="en-US" altLang="zh-CN" i="1">
                <a:latin typeface="Arial" charset="0"/>
                <a:cs typeface="Arial" charset="0"/>
              </a:rPr>
              <a:t>Tipikal</a:t>
            </a:r>
            <a:r>
              <a:rPr lang="en-US" altLang="zh-CN">
                <a:latin typeface="Arial" charset="0"/>
                <a:cs typeface="Arial" charset="0"/>
              </a:rPr>
              <a:t>–Kitab Ester merupakan ilustrasi surgawi tentang pengalaman umat Kristen di zaman Gereja atau Milenium.</a:t>
            </a:r>
          </a:p>
        </p:txBody>
      </p:sp>
      <p:sp>
        <p:nvSpPr>
          <p:cNvPr id="100359" name="Text Box 7"/>
          <p:cNvSpPr txBox="1">
            <a:spLocks noChangeArrowheads="1"/>
          </p:cNvSpPr>
          <p:nvPr/>
        </p:nvSpPr>
        <p:spPr bwMode="auto">
          <a:xfrm rot="-300000">
            <a:off x="613874" y="1615687"/>
            <a:ext cx="8043862" cy="1235607"/>
          </a:xfrm>
          <a:prstGeom prst="rect">
            <a:avLst/>
          </a:prstGeom>
          <a:solidFill>
            <a:srgbClr val="000000"/>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r>
              <a:rPr lang="en-US" altLang="zh-CN" u="sng">
                <a:solidFill>
                  <a:schemeClr val="tx2"/>
                </a:solidFill>
                <a:latin typeface="Arial" charset="0"/>
                <a:cs typeface="Arial" charset="0"/>
              </a:rPr>
              <a:t>Respon</a:t>
            </a:r>
            <a:r>
              <a:rPr lang="en-US" altLang="zh-CN">
                <a:solidFill>
                  <a:schemeClr val="tx2"/>
                </a:solidFill>
                <a:latin typeface="Arial" charset="0"/>
                <a:cs typeface="Arial" charset="0"/>
              </a:rPr>
              <a:t>: Tidak ada bagian yang menyebutkan “zaman non-Yahudi” &amp; catatan dalam kitab ini ditampilkan secara gamblang sebagai catatan sejarah.</a:t>
            </a:r>
          </a:p>
        </p:txBody>
      </p:sp>
      <p:sp>
        <p:nvSpPr>
          <p:cNvPr id="100360" name="Text Box 8"/>
          <p:cNvSpPr txBox="1">
            <a:spLocks noChangeArrowheads="1"/>
          </p:cNvSpPr>
          <p:nvPr/>
        </p:nvSpPr>
        <p:spPr bwMode="auto">
          <a:xfrm rot="-300000">
            <a:off x="564729" y="3676802"/>
            <a:ext cx="8043863" cy="1195092"/>
          </a:xfrm>
          <a:prstGeom prst="rect">
            <a:avLst/>
          </a:prstGeom>
          <a:solidFill>
            <a:srgbClr val="000000"/>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r>
              <a:rPr lang="en-US" altLang="zh-CN" u="sng">
                <a:solidFill>
                  <a:schemeClr val="tx2"/>
                </a:solidFill>
                <a:latin typeface="Arial" charset="0"/>
                <a:cs typeface="Arial" charset="0"/>
              </a:rPr>
              <a:t>Respon</a:t>
            </a:r>
            <a:r>
              <a:rPr lang="en-US" altLang="zh-CN">
                <a:solidFill>
                  <a:schemeClr val="tx2"/>
                </a:solidFill>
                <a:latin typeface="Arial" charset="0"/>
                <a:cs typeface="Arial" charset="0"/>
              </a:rPr>
              <a:t>: Pendekatan yang rancu &amp; catatan dalam kitab ini ditampilkan secara gamblang sebagai catatan sejarah.</a:t>
            </a:r>
          </a:p>
        </p:txBody>
      </p:sp>
      <p:sp>
        <p:nvSpPr>
          <p:cNvPr id="100361" name="Text Box 9"/>
          <p:cNvSpPr txBox="1">
            <a:spLocks noChangeArrowheads="1"/>
          </p:cNvSpPr>
          <p:nvPr/>
        </p:nvSpPr>
        <p:spPr bwMode="auto">
          <a:xfrm rot="-300000">
            <a:off x="567550" y="5289427"/>
            <a:ext cx="8043862" cy="1196238"/>
          </a:xfrm>
          <a:prstGeom prst="rect">
            <a:avLst/>
          </a:prstGeom>
          <a:solidFill>
            <a:srgbClr val="000000"/>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r>
              <a:rPr lang="en-US" altLang="zh-CN" u="sng">
                <a:solidFill>
                  <a:schemeClr val="tx2"/>
                </a:solidFill>
                <a:latin typeface="Arial" charset="0"/>
                <a:cs typeface="Arial" charset="0"/>
              </a:rPr>
              <a:t>Respon</a:t>
            </a:r>
            <a:r>
              <a:rPr lang="en-US" altLang="zh-CN">
                <a:solidFill>
                  <a:schemeClr val="tx2"/>
                </a:solidFill>
                <a:latin typeface="Arial" charset="0"/>
                <a:cs typeface="Arial" charset="0"/>
              </a:rPr>
              <a:t>: Walaupun ini merupakan pandangan yang cerdas, namun tidak berhasil menerapkan PB kembali kepada PL</a:t>
            </a:r>
          </a:p>
        </p:txBody>
      </p:sp>
      <p:sp>
        <p:nvSpPr>
          <p:cNvPr id="100362" name="Text Box 10"/>
          <p:cNvSpPr txBox="1">
            <a:spLocks noChangeArrowheads="1"/>
          </p:cNvSpPr>
          <p:nvPr/>
        </p:nvSpPr>
        <p:spPr bwMode="auto">
          <a:xfrm rot="-600000">
            <a:off x="1457325" y="2430463"/>
            <a:ext cx="7129463" cy="3962400"/>
          </a:xfrm>
          <a:prstGeom prst="rect">
            <a:avLst/>
          </a:prstGeom>
          <a:solidFill>
            <a:schemeClr val="bg1">
              <a:lumMod val="90000"/>
            </a:schemeClr>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defRPr/>
            </a:pPr>
            <a:r>
              <a:rPr lang="en-US" altLang="zh-CN" sz="3200">
                <a:latin typeface="Arial" charset="0"/>
                <a:cs typeface="Arial" charset="0"/>
              </a:rPr>
              <a:t>	</a:t>
            </a:r>
            <a:r>
              <a:rPr lang="en-US" altLang="zh-CN" sz="3200" i="1">
                <a:latin typeface="Arial" charset="0"/>
                <a:cs typeface="Arial" charset="0"/>
              </a:rPr>
              <a:t>Historikal</a:t>
            </a:r>
            <a:r>
              <a:rPr lang="en-US" altLang="zh-CN" sz="3200">
                <a:latin typeface="Arial" charset="0"/>
                <a:cs typeface="Arial" charset="0"/>
              </a:rPr>
              <a:t>–Kitab Ester mencatat pemeliharaan Tuhan terhadap umat pilihanNya sebagai bukti atas kesetiaanNya terhadap Perjanjian Abraham. Bagian “Argumen” akan menunjukan bahwa Historikal adalah pendekatan terbaik.</a:t>
            </a:r>
            <a:endParaRPr lang="en-US" altLang="zh-CN" sz="3200" dirty="0">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0356"/>
                                        </p:tgtEl>
                                        <p:attrNameLst>
                                          <p:attrName>style.visibility</p:attrName>
                                        </p:attrNameLst>
                                      </p:cBhvr>
                                      <p:to>
                                        <p:strVal val="visible"/>
                                      </p:to>
                                    </p:set>
                                    <p:anim calcmode="lin" valueType="num">
                                      <p:cBhvr additive="base">
                                        <p:cTn id="7" dur="500" fill="hold"/>
                                        <p:tgtEl>
                                          <p:spTgt spid="100356"/>
                                        </p:tgtEl>
                                        <p:attrNameLst>
                                          <p:attrName>ppt_x</p:attrName>
                                        </p:attrNameLst>
                                      </p:cBhvr>
                                      <p:tavLst>
                                        <p:tav tm="0">
                                          <p:val>
                                            <p:strVal val="#ppt_x"/>
                                          </p:val>
                                        </p:tav>
                                        <p:tav tm="100000">
                                          <p:val>
                                            <p:strVal val="#ppt_x"/>
                                          </p:val>
                                        </p:tav>
                                      </p:tavLst>
                                    </p:anim>
                                    <p:anim calcmode="lin" valueType="num">
                                      <p:cBhvr additive="base">
                                        <p:cTn id="8" dur="500" fill="hold"/>
                                        <p:tgtEl>
                                          <p:spTgt spid="10035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00359"/>
                                        </p:tgtEl>
                                        <p:attrNameLst>
                                          <p:attrName>style.visibility</p:attrName>
                                        </p:attrNameLst>
                                      </p:cBhvr>
                                      <p:to>
                                        <p:strVal val="visible"/>
                                      </p:to>
                                    </p:set>
                                    <p:animEffect transition="in" filter="checkerboard(across)">
                                      <p:cBhvr>
                                        <p:cTn id="13" dur="500"/>
                                        <p:tgtEl>
                                          <p:spTgt spid="10035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00357"/>
                                        </p:tgtEl>
                                        <p:attrNameLst>
                                          <p:attrName>style.visibility</p:attrName>
                                        </p:attrNameLst>
                                      </p:cBhvr>
                                      <p:to>
                                        <p:strVal val="visible"/>
                                      </p:to>
                                    </p:set>
                                    <p:anim calcmode="lin" valueType="num">
                                      <p:cBhvr additive="base">
                                        <p:cTn id="18" dur="500" fill="hold"/>
                                        <p:tgtEl>
                                          <p:spTgt spid="100357"/>
                                        </p:tgtEl>
                                        <p:attrNameLst>
                                          <p:attrName>ppt_x</p:attrName>
                                        </p:attrNameLst>
                                      </p:cBhvr>
                                      <p:tavLst>
                                        <p:tav tm="0">
                                          <p:val>
                                            <p:strVal val="#ppt_x"/>
                                          </p:val>
                                        </p:tav>
                                        <p:tav tm="100000">
                                          <p:val>
                                            <p:strVal val="#ppt_x"/>
                                          </p:val>
                                        </p:tav>
                                      </p:tavLst>
                                    </p:anim>
                                    <p:anim calcmode="lin" valueType="num">
                                      <p:cBhvr additive="base">
                                        <p:cTn id="19" dur="500" fill="hold"/>
                                        <p:tgtEl>
                                          <p:spTgt spid="100357"/>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00360"/>
                                        </p:tgtEl>
                                        <p:attrNameLst>
                                          <p:attrName>style.visibility</p:attrName>
                                        </p:attrNameLst>
                                      </p:cBhvr>
                                      <p:to>
                                        <p:strVal val="visible"/>
                                      </p:to>
                                    </p:set>
                                    <p:animEffect transition="in" filter="checkerboard(across)">
                                      <p:cBhvr>
                                        <p:cTn id="24" dur="500"/>
                                        <p:tgtEl>
                                          <p:spTgt spid="10036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100358"/>
                                        </p:tgtEl>
                                        <p:attrNameLst>
                                          <p:attrName>style.visibility</p:attrName>
                                        </p:attrNameLst>
                                      </p:cBhvr>
                                      <p:to>
                                        <p:strVal val="visible"/>
                                      </p:to>
                                    </p:set>
                                    <p:anim calcmode="lin" valueType="num">
                                      <p:cBhvr additive="base">
                                        <p:cTn id="29" dur="500" fill="hold"/>
                                        <p:tgtEl>
                                          <p:spTgt spid="100358"/>
                                        </p:tgtEl>
                                        <p:attrNameLst>
                                          <p:attrName>ppt_x</p:attrName>
                                        </p:attrNameLst>
                                      </p:cBhvr>
                                      <p:tavLst>
                                        <p:tav tm="0">
                                          <p:val>
                                            <p:strVal val="#ppt_x"/>
                                          </p:val>
                                        </p:tav>
                                        <p:tav tm="100000">
                                          <p:val>
                                            <p:strVal val="#ppt_x"/>
                                          </p:val>
                                        </p:tav>
                                      </p:tavLst>
                                    </p:anim>
                                    <p:anim calcmode="lin" valueType="num">
                                      <p:cBhvr additive="base">
                                        <p:cTn id="30" dur="500" fill="hold"/>
                                        <p:tgtEl>
                                          <p:spTgt spid="100358"/>
                                        </p:tgtEl>
                                        <p:attrNameLst>
                                          <p:attrName>ppt_y</p:attrName>
                                        </p:attrNameLst>
                                      </p:cBhvr>
                                      <p:tavLst>
                                        <p:tav tm="0">
                                          <p:val>
                                            <p:strVal val="0-#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00361"/>
                                        </p:tgtEl>
                                        <p:attrNameLst>
                                          <p:attrName>style.visibility</p:attrName>
                                        </p:attrNameLst>
                                      </p:cBhvr>
                                      <p:to>
                                        <p:strVal val="visible"/>
                                      </p:to>
                                    </p:set>
                                    <p:animEffect transition="in" filter="checkerboard(across)">
                                      <p:cBhvr>
                                        <p:cTn id="35" dur="500"/>
                                        <p:tgtEl>
                                          <p:spTgt spid="10036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5" presetClass="entr" presetSubtype="0" fill="hold" grpId="0" nodeType="clickEffect">
                                  <p:stCondLst>
                                    <p:cond delay="0"/>
                                  </p:stCondLst>
                                  <p:childTnLst>
                                    <p:set>
                                      <p:cBhvr>
                                        <p:cTn id="39" dur="1" fill="hold">
                                          <p:stCondLst>
                                            <p:cond delay="0"/>
                                          </p:stCondLst>
                                        </p:cTn>
                                        <p:tgtEl>
                                          <p:spTgt spid="100362"/>
                                        </p:tgtEl>
                                        <p:attrNameLst>
                                          <p:attrName>style.visibility</p:attrName>
                                        </p:attrNameLst>
                                      </p:cBhvr>
                                      <p:to>
                                        <p:strVal val="visible"/>
                                      </p:to>
                                    </p:set>
                                    <p:anim calcmode="lin" valueType="num">
                                      <p:cBhvr>
                                        <p:cTn id="40" dur="1000" fill="hold"/>
                                        <p:tgtEl>
                                          <p:spTgt spid="100362"/>
                                        </p:tgtEl>
                                        <p:attrNameLst>
                                          <p:attrName>ppt_w</p:attrName>
                                        </p:attrNameLst>
                                      </p:cBhvr>
                                      <p:tavLst>
                                        <p:tav tm="0">
                                          <p:val>
                                            <p:fltVal val="0"/>
                                          </p:val>
                                        </p:tav>
                                        <p:tav tm="100000">
                                          <p:val>
                                            <p:strVal val="#ppt_w"/>
                                          </p:val>
                                        </p:tav>
                                      </p:tavLst>
                                    </p:anim>
                                    <p:anim calcmode="lin" valueType="num">
                                      <p:cBhvr>
                                        <p:cTn id="41" dur="1000" fill="hold"/>
                                        <p:tgtEl>
                                          <p:spTgt spid="100362"/>
                                        </p:tgtEl>
                                        <p:attrNameLst>
                                          <p:attrName>ppt_h</p:attrName>
                                        </p:attrNameLst>
                                      </p:cBhvr>
                                      <p:tavLst>
                                        <p:tav tm="0">
                                          <p:val>
                                            <p:fltVal val="0"/>
                                          </p:val>
                                        </p:tav>
                                        <p:tav tm="100000">
                                          <p:val>
                                            <p:strVal val="#ppt_h"/>
                                          </p:val>
                                        </p:tav>
                                      </p:tavLst>
                                    </p:anim>
                                    <p:anim calcmode="lin" valueType="num">
                                      <p:cBhvr>
                                        <p:cTn id="42" dur="1000" fill="hold"/>
                                        <p:tgtEl>
                                          <p:spTgt spid="100362"/>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10036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6" grpId="0" animBg="1" autoUpdateAnimBg="0"/>
      <p:bldP spid="100357" grpId="0" animBg="1" autoUpdateAnimBg="0"/>
      <p:bldP spid="100358" grpId="0" animBg="1" autoUpdateAnimBg="0"/>
      <p:bldP spid="100359" grpId="0" animBg="1" autoUpdateAnimBg="0"/>
      <p:bldP spid="100360" grpId="0" animBg="1" autoUpdateAnimBg="0"/>
      <p:bldP spid="100361" grpId="0" animBg="1" autoUpdateAnimBg="0"/>
      <p:bldP spid="100362"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sp>
        <p:nvSpPr>
          <p:cNvPr id="101378" name="Rectangle 2"/>
          <p:cNvSpPr>
            <a:spLocks noGrp="1" noChangeArrowheads="1"/>
          </p:cNvSpPr>
          <p:nvPr>
            <p:ph type="title"/>
          </p:nvPr>
        </p:nvSpPr>
        <p:spPr>
          <a:xfrm>
            <a:off x="685800" y="-171872"/>
            <a:ext cx="7772400" cy="1143000"/>
          </a:xfrm>
        </p:spPr>
        <p:txBody>
          <a:bodyPr/>
          <a:lstStyle/>
          <a:p>
            <a:pPr algn="ctr">
              <a:defRPr/>
            </a:pPr>
            <a:r>
              <a:rPr lang="en-US" i="0">
                <a:effectLst>
                  <a:outerShdw blurRad="38100" dist="38100" dir="2700000" algn="tl">
                    <a:srgbClr val="000000"/>
                  </a:outerShdw>
                </a:effectLst>
                <a:latin typeface="Arial Black" charset="0"/>
                <a:ea typeface="ＭＳ Ｐゴシック" charset="0"/>
                <a:cs typeface="Arial" charset="0"/>
              </a:rPr>
              <a:t>Argumen</a:t>
            </a:r>
          </a:p>
        </p:txBody>
      </p:sp>
      <p:sp>
        <p:nvSpPr>
          <p:cNvPr id="145411" name="Text Box 4"/>
          <p:cNvSpPr txBox="1">
            <a:spLocks noChangeArrowheads="1"/>
          </p:cNvSpPr>
          <p:nvPr/>
        </p:nvSpPr>
        <p:spPr bwMode="auto">
          <a:xfrm>
            <a:off x="8259763" y="76200"/>
            <a:ext cx="731837"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ail"/>
              </a:rPr>
              <a:t>310</a:t>
            </a:r>
          </a:p>
        </p:txBody>
      </p:sp>
      <p:sp>
        <p:nvSpPr>
          <p:cNvPr id="101381" name="Rectangle 5"/>
          <p:cNvSpPr>
            <a:spLocks noChangeArrowheads="1"/>
          </p:cNvSpPr>
          <p:nvPr/>
        </p:nvSpPr>
        <p:spPr bwMode="auto">
          <a:xfrm>
            <a:off x="3183774" y="827112"/>
            <a:ext cx="6068746"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lnSpc>
                <a:spcPct val="90000"/>
              </a:lnSpc>
              <a:spcBef>
                <a:spcPct val="20000"/>
              </a:spcBef>
              <a:buClr>
                <a:schemeClr val="hlink"/>
              </a:buClr>
              <a:buFont typeface="Wingdings" charset="0"/>
              <a:buChar char="Ø"/>
            </a:pPr>
            <a:r>
              <a:rPr kumimoji="1" lang="en-US" altLang="zh-CN">
                <a:solidFill>
                  <a:schemeClr val="tx2"/>
                </a:solidFill>
                <a:latin typeface="Arial" charset="0"/>
                <a:cs typeface="Arial" charset="0"/>
              </a:rPr>
              <a:t>Ester mencatat bagaimana rencana untuk memusnahkan bangsa Yahudi berhasil digagalkan melalui pemeliha- raan Tuhan atas seorang wanita Yahudi yang rohani, yaitu Ratu Ester.  </a:t>
            </a:r>
          </a:p>
          <a:p>
            <a:pPr marL="342900" indent="-342900" eaLnBrk="0" hangingPunct="0">
              <a:lnSpc>
                <a:spcPct val="90000"/>
              </a:lnSpc>
              <a:spcBef>
                <a:spcPct val="20000"/>
              </a:spcBef>
              <a:buClr>
                <a:schemeClr val="hlink"/>
              </a:buClr>
              <a:buFont typeface="Wingdings" charset="0"/>
              <a:buChar char="Ø"/>
            </a:pPr>
            <a:endParaRPr kumimoji="1" lang="en-US" altLang="zh-CN">
              <a:solidFill>
                <a:schemeClr val="tx2"/>
              </a:solidFill>
              <a:latin typeface="Arial" charset="0"/>
              <a:cs typeface="Arial" charset="0"/>
            </a:endParaRPr>
          </a:p>
          <a:p>
            <a:pPr marL="342900" indent="-342900" eaLnBrk="0" hangingPunct="0">
              <a:lnSpc>
                <a:spcPct val="90000"/>
              </a:lnSpc>
              <a:spcBef>
                <a:spcPct val="20000"/>
              </a:spcBef>
              <a:buClr>
                <a:schemeClr val="hlink"/>
              </a:buClr>
              <a:buFont typeface="Wingdings" charset="0"/>
              <a:buChar char="Ø"/>
            </a:pPr>
            <a:r>
              <a:rPr kumimoji="1" lang="en-US" altLang="zh-CN">
                <a:solidFill>
                  <a:schemeClr val="tx2"/>
                </a:solidFill>
                <a:latin typeface="Arial" charset="0"/>
                <a:cs typeface="Arial" charset="0"/>
              </a:rPr>
              <a:t>Kitab ini menceritakan ancaman terhadap orang Yahudi (pasal 1-4)      &amp; kemenangan orang Yahudi atas orang-orang yang mengancam keberadaan mereka (pasal 5-10).  </a:t>
            </a:r>
          </a:p>
          <a:p>
            <a:pPr marL="342900" indent="-342900" eaLnBrk="0" hangingPunct="0">
              <a:lnSpc>
                <a:spcPct val="90000"/>
              </a:lnSpc>
              <a:spcBef>
                <a:spcPct val="20000"/>
              </a:spcBef>
              <a:buClr>
                <a:schemeClr val="hlink"/>
              </a:buClr>
              <a:buFont typeface="Wingdings" charset="0"/>
              <a:buChar char="Ø"/>
            </a:pPr>
            <a:endParaRPr kumimoji="1" lang="en-US" altLang="zh-CN">
              <a:solidFill>
                <a:schemeClr val="tx2"/>
              </a:solidFill>
              <a:latin typeface="Arial" charset="0"/>
              <a:cs typeface="Arial" charset="0"/>
            </a:endParaRPr>
          </a:p>
          <a:p>
            <a:pPr marL="342900" indent="-342900" eaLnBrk="0" hangingPunct="0">
              <a:lnSpc>
                <a:spcPct val="90000"/>
              </a:lnSpc>
              <a:spcBef>
                <a:spcPct val="20000"/>
              </a:spcBef>
              <a:buClr>
                <a:schemeClr val="hlink"/>
              </a:buClr>
              <a:buFont typeface="Wingdings" charset="0"/>
              <a:buChar char="Ø"/>
            </a:pPr>
            <a:r>
              <a:rPr kumimoji="1" lang="en-US" altLang="zh-CN">
                <a:solidFill>
                  <a:schemeClr val="tx2"/>
                </a:solidFill>
                <a:latin typeface="Arial" charset="0"/>
                <a:cs typeface="Arial" charset="0"/>
              </a:rPr>
              <a:t>Dalam pasal 9 diceritakan perayaan untuk pemeliharaan Tuhan atas bangsa Yahudi dalam Perjamuan Purim, yang menjadi peringatan akan kesetiaan Tuhan pada umatNya.</a:t>
            </a:r>
            <a:endParaRPr kumimoji="1" lang="en-US">
              <a:solidFill>
                <a:schemeClr val="tx2"/>
              </a:solidFill>
              <a:latin typeface="Arial" charset="0"/>
              <a:cs typeface="Arial" charset="0"/>
            </a:endParaRPr>
          </a:p>
        </p:txBody>
      </p:sp>
      <p:pic>
        <p:nvPicPr>
          <p:cNvPr id="145413" name="Picture 6" descr="estherdraft_lens2769302module42652202photo_1246036757draft_lens2769302_1235059848QueenEsther[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03312"/>
            <a:ext cx="31750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1381">
                                            <p:txEl>
                                              <p:pRg st="0" end="0"/>
                                            </p:txEl>
                                          </p:spTgt>
                                        </p:tgtEl>
                                        <p:attrNameLst>
                                          <p:attrName>style.visibility</p:attrName>
                                        </p:attrNameLst>
                                      </p:cBhvr>
                                      <p:to>
                                        <p:strVal val="visible"/>
                                      </p:to>
                                    </p:set>
                                    <p:anim calcmode="lin" valueType="num">
                                      <p:cBhvr additive="base">
                                        <p:cTn id="7" dur="500" fill="hold"/>
                                        <p:tgtEl>
                                          <p:spTgt spid="10138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138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1381">
                                            <p:txEl>
                                              <p:pRg st="2" end="2"/>
                                            </p:txEl>
                                          </p:spTgt>
                                        </p:tgtEl>
                                        <p:attrNameLst>
                                          <p:attrName>style.visibility</p:attrName>
                                        </p:attrNameLst>
                                      </p:cBhvr>
                                      <p:to>
                                        <p:strVal val="visible"/>
                                      </p:to>
                                    </p:set>
                                    <p:anim calcmode="lin" valueType="num">
                                      <p:cBhvr additive="base">
                                        <p:cTn id="13" dur="500" fill="hold"/>
                                        <p:tgtEl>
                                          <p:spTgt spid="10138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138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1381">
                                            <p:txEl>
                                              <p:pRg st="4" end="4"/>
                                            </p:txEl>
                                          </p:spTgt>
                                        </p:tgtEl>
                                        <p:attrNameLst>
                                          <p:attrName>style.visibility</p:attrName>
                                        </p:attrNameLst>
                                      </p:cBhvr>
                                      <p:to>
                                        <p:strVal val="visible"/>
                                      </p:to>
                                    </p:set>
                                    <p:anim calcmode="lin" valueType="num">
                                      <p:cBhvr additive="base">
                                        <p:cTn id="19" dur="500" fill="hold"/>
                                        <p:tgtEl>
                                          <p:spTgt spid="10138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138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1"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7457" name="Picture 5" descr="esther_ham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Rectangle 2"/>
          <p:cNvSpPr>
            <a:spLocks noGrp="1" noChangeArrowheads="1"/>
          </p:cNvSpPr>
          <p:nvPr>
            <p:ph type="title"/>
          </p:nvPr>
        </p:nvSpPr>
        <p:spPr>
          <a:xfrm>
            <a:off x="685800" y="685800"/>
            <a:ext cx="7772400" cy="1143000"/>
          </a:xfrm>
          <a:effectLst>
            <a:outerShdw blurRad="63500" dist="35921" dir="2700000" algn="ctr" rotWithShape="0">
              <a:srgbClr val="000000">
                <a:alpha val="74998"/>
              </a:srgbClr>
            </a:outerShdw>
          </a:effectLst>
        </p:spPr>
        <p:txBody>
          <a:bodyPr/>
          <a:lstStyle/>
          <a:p>
            <a:pPr algn="ctr">
              <a:defRPr/>
            </a:pPr>
            <a:r>
              <a:rPr lang="en-US" i="0">
                <a:solidFill>
                  <a:srgbClr val="FFFFFF"/>
                </a:solidFill>
                <a:effectLst>
                  <a:glow rad="228600">
                    <a:srgbClr val="000000"/>
                  </a:glow>
                </a:effectLst>
                <a:ea typeface="ＭＳ Ｐゴシック" charset="0"/>
              </a:rPr>
              <a:t>Pernyataan Ringkasan</a:t>
            </a:r>
          </a:p>
        </p:txBody>
      </p:sp>
      <p:sp>
        <p:nvSpPr>
          <p:cNvPr id="147459" name="Text Box 4"/>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defRPr/>
            </a:pPr>
            <a:r>
              <a:rPr lang="en-US">
                <a:solidFill>
                  <a:schemeClr val="bg1"/>
                </a:solidFill>
                <a:effectLst>
                  <a:glow rad="228600">
                    <a:srgbClr val="000000"/>
                  </a:glow>
                </a:effectLst>
                <a:latin typeface="Arial"/>
                <a:cs typeface="Arial"/>
              </a:rPr>
              <a:t>308</a:t>
            </a:r>
          </a:p>
        </p:txBody>
      </p:sp>
      <p:sp>
        <p:nvSpPr>
          <p:cNvPr id="7" name="Rectangle 3"/>
          <p:cNvSpPr txBox="1">
            <a:spLocks noChangeArrowheads="1"/>
          </p:cNvSpPr>
          <p:nvPr/>
        </p:nvSpPr>
        <p:spPr bwMode="auto">
          <a:xfrm>
            <a:off x="381000" y="1981200"/>
            <a:ext cx="8534400" cy="449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342900" indent="-342900" algn="ctr" eaLnBrk="0" hangingPunct="0">
              <a:spcBef>
                <a:spcPct val="20000"/>
              </a:spcBef>
              <a:buClr>
                <a:schemeClr val="hlink"/>
              </a:buClr>
              <a:defRPr/>
            </a:pPr>
            <a:r>
              <a:rPr kumimoji="1" lang="en-US" altLang="zh-CN" sz="3600" kern="0">
                <a:solidFill>
                  <a:schemeClr val="tx2"/>
                </a:solidFill>
                <a:effectLst>
                  <a:glow rad="228600">
                    <a:srgbClr val="000000"/>
                  </a:glow>
                </a:effectLst>
                <a:latin typeface="Arial"/>
                <a:ea typeface="宋体" pitchFamily="-111" charset="-122"/>
                <a:cs typeface="Arial"/>
              </a:rPr>
              <a:t>Pemusnahan bangsa Yahudi yang direncanakan oleh Haman berbalik mengenai kepalanya sendiri melalui karya pemeliharaan Allah atas Mordekai &amp; Ester untuk meyakinkan bangsa Israel pasca pembuangan bahwa Allah setia pada Perjanjian Abraham.</a:t>
            </a:r>
            <a:endParaRPr kumimoji="1" lang="en-US" altLang="zh-CN" sz="3600" kern="0" dirty="0">
              <a:solidFill>
                <a:schemeClr val="tx2"/>
              </a:solidFill>
              <a:effectLst>
                <a:glow rad="228600">
                  <a:srgbClr val="000000"/>
                </a:glow>
              </a:effectLst>
              <a:latin typeface="Arial"/>
              <a:ea typeface="宋体" pitchFamily="-111" charset="-122"/>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49506" name="Picture 7"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Rectangle 2"/>
          <p:cNvSpPr>
            <a:spLocks noGrp="1" noChangeArrowheads="1"/>
          </p:cNvSpPr>
          <p:nvPr>
            <p:ph type="title"/>
          </p:nvPr>
        </p:nvSpPr>
        <p:spPr>
          <a:xfrm>
            <a:off x="2438400" y="304800"/>
            <a:ext cx="4267200" cy="685800"/>
          </a:xfrm>
          <a:solidFill>
            <a:srgbClr val="000000"/>
          </a:solidFill>
        </p:spPr>
        <p:txBody>
          <a:bodyPr/>
          <a:lstStyle/>
          <a:p>
            <a:pPr algn="ctr"/>
            <a:r>
              <a:rPr lang="en-US" i="0">
                <a:effectLst/>
                <a:latin typeface="Arial Black" charset="0"/>
                <a:ea typeface="ＭＳ Ｐゴシック" charset="0"/>
                <a:cs typeface="Arial" charset="0"/>
              </a:rPr>
              <a:t>Sintese</a:t>
            </a:r>
          </a:p>
        </p:txBody>
      </p:sp>
      <p:sp>
        <p:nvSpPr>
          <p:cNvPr id="149508" name="Text Box 3"/>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solidFill>
                  <a:schemeClr val="tx2"/>
                </a:solidFill>
                <a:latin typeface="Arail"/>
              </a:rPr>
              <a:t>311</a:t>
            </a:r>
          </a:p>
        </p:txBody>
      </p:sp>
      <p:sp>
        <p:nvSpPr>
          <p:cNvPr id="103428" name="Text Box 4"/>
          <p:cNvSpPr txBox="1">
            <a:spLocks noChangeArrowheads="1"/>
          </p:cNvSpPr>
          <p:nvPr/>
        </p:nvSpPr>
        <p:spPr bwMode="auto">
          <a:xfrm>
            <a:off x="609600" y="2916238"/>
            <a:ext cx="8426896" cy="584775"/>
          </a:xfrm>
          <a:prstGeom prst="rect">
            <a:avLst/>
          </a:prstGeom>
          <a:solidFill>
            <a:srgbClr val="000000"/>
          </a:solidFill>
          <a:ln w="9525">
            <a:solidFill>
              <a:srgbClr val="000000"/>
            </a:solidFill>
            <a:miter lim="800000"/>
            <a:headEnd/>
            <a:tailEnd/>
          </a:ln>
        </p:spPr>
        <p:txBody>
          <a:bodyPr wrap="square">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r>
              <a:rPr lang="en-US" altLang="zh-CN" sz="3200">
                <a:solidFill>
                  <a:srgbClr val="FFFFFF"/>
                </a:solidFill>
                <a:latin typeface="Arial Black" charset="0"/>
              </a:rPr>
              <a:t>1–4	Rencana jahat dibuat—ancaman</a:t>
            </a:r>
          </a:p>
        </p:txBody>
      </p:sp>
      <p:sp>
        <p:nvSpPr>
          <p:cNvPr id="149510" name="Text Box 5"/>
          <p:cNvSpPr txBox="1">
            <a:spLocks noChangeArrowheads="1"/>
          </p:cNvSpPr>
          <p:nvPr/>
        </p:nvSpPr>
        <p:spPr bwMode="auto">
          <a:xfrm>
            <a:off x="762000" y="1336675"/>
            <a:ext cx="7543800" cy="1077218"/>
          </a:xfrm>
          <a:prstGeom prst="rect">
            <a:avLst/>
          </a:prstGeom>
          <a:solidFill>
            <a:srgbClr val="FFFFFF"/>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r>
              <a:rPr lang="en-US" altLang="zh-CN" sz="3200">
                <a:latin typeface="Arial Black" charset="0"/>
              </a:rPr>
              <a:t>Rencana Pemusnahan Digagalkan </a:t>
            </a:r>
          </a:p>
        </p:txBody>
      </p:sp>
      <p:sp>
        <p:nvSpPr>
          <p:cNvPr id="103430" name="Text Box 6"/>
          <p:cNvSpPr txBox="1">
            <a:spLocks noChangeArrowheads="1"/>
          </p:cNvSpPr>
          <p:nvPr/>
        </p:nvSpPr>
        <p:spPr bwMode="auto">
          <a:xfrm>
            <a:off x="1676400" y="5486400"/>
            <a:ext cx="7315200" cy="1077218"/>
          </a:xfrm>
          <a:prstGeom prst="rect">
            <a:avLst/>
          </a:prstGeom>
          <a:solidFill>
            <a:srgbClr val="000000"/>
          </a:solidFill>
          <a:ln w="9525">
            <a:solidFill>
              <a:srgbClr val="000000"/>
            </a:solidFill>
            <a:miter lim="800000"/>
            <a:headEnd/>
            <a:tailEnd/>
          </a:ln>
        </p:spPr>
        <p:txBody>
          <a:bodyPr wrap="square">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r>
              <a:rPr lang="en-US" altLang="zh-CN" sz="3200">
                <a:solidFill>
                  <a:srgbClr val="FFFFFF"/>
                </a:solidFill>
                <a:latin typeface="Arial Black" charset="0"/>
              </a:rPr>
              <a:t>5–10 Rencana jahat digagalkan-kemenangan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428"/>
                                        </p:tgtEl>
                                        <p:attrNameLst>
                                          <p:attrName>style.visibility</p:attrName>
                                        </p:attrNameLst>
                                      </p:cBhvr>
                                      <p:to>
                                        <p:strVal val="visible"/>
                                      </p:to>
                                    </p:set>
                                    <p:anim calcmode="lin" valueType="num">
                                      <p:cBhvr additive="base">
                                        <p:cTn id="7" dur="500" fill="hold"/>
                                        <p:tgtEl>
                                          <p:spTgt spid="103428"/>
                                        </p:tgtEl>
                                        <p:attrNameLst>
                                          <p:attrName>ppt_x</p:attrName>
                                        </p:attrNameLst>
                                      </p:cBhvr>
                                      <p:tavLst>
                                        <p:tav tm="0">
                                          <p:val>
                                            <p:strVal val="0-#ppt_w/2"/>
                                          </p:val>
                                        </p:tav>
                                        <p:tav tm="100000">
                                          <p:val>
                                            <p:strVal val="#ppt_x"/>
                                          </p:val>
                                        </p:tav>
                                      </p:tavLst>
                                    </p:anim>
                                    <p:anim calcmode="lin" valueType="num">
                                      <p:cBhvr additive="base">
                                        <p:cTn id="8" dur="500" fill="hold"/>
                                        <p:tgtEl>
                                          <p:spTgt spid="1034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430"/>
                                        </p:tgtEl>
                                        <p:attrNameLst>
                                          <p:attrName>style.visibility</p:attrName>
                                        </p:attrNameLst>
                                      </p:cBhvr>
                                      <p:to>
                                        <p:strVal val="visible"/>
                                      </p:to>
                                    </p:set>
                                    <p:anim calcmode="lin" valueType="num">
                                      <p:cBhvr additive="base">
                                        <p:cTn id="13" dur="500" fill="hold"/>
                                        <p:tgtEl>
                                          <p:spTgt spid="103430"/>
                                        </p:tgtEl>
                                        <p:attrNameLst>
                                          <p:attrName>ppt_x</p:attrName>
                                        </p:attrNameLst>
                                      </p:cBhvr>
                                      <p:tavLst>
                                        <p:tav tm="0">
                                          <p:val>
                                            <p:strVal val="0-#ppt_w/2"/>
                                          </p:val>
                                        </p:tav>
                                        <p:tav tm="100000">
                                          <p:val>
                                            <p:strVal val="#ppt_x"/>
                                          </p:val>
                                        </p:tav>
                                      </p:tavLst>
                                    </p:anim>
                                    <p:anim calcmode="lin" valueType="num">
                                      <p:cBhvr additive="base">
                                        <p:cTn id="14" dur="500" fill="hold"/>
                                        <p:tgtEl>
                                          <p:spTgt spid="1034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animBg="1" autoUpdateAnimBg="0"/>
      <p:bldP spid="103430"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819400" y="152400"/>
            <a:ext cx="3505200" cy="609600"/>
          </a:xfrm>
          <a:solidFill>
            <a:srgbClr val="000000"/>
          </a:solidFill>
        </p:spPr>
        <p:txBody>
          <a:bodyPr/>
          <a:lstStyle/>
          <a:p>
            <a:pPr algn="ctr">
              <a:defRPr/>
            </a:pPr>
            <a:r>
              <a:rPr lang="en-US">
                <a:effectLst>
                  <a:outerShdw blurRad="38100" dist="38100" dir="2700000" algn="tl">
                    <a:srgbClr val="366B1B"/>
                  </a:outerShdw>
                </a:effectLst>
                <a:latin typeface="Arail" charset="0"/>
                <a:ea typeface="ＭＳ Ｐゴシック" charset="0"/>
                <a:cs typeface="Arail" charset="0"/>
              </a:rPr>
              <a:t>Bagan</a:t>
            </a:r>
          </a:p>
        </p:txBody>
      </p:sp>
      <p:sp>
        <p:nvSpPr>
          <p:cNvPr id="151555" name="Text Box 5"/>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ail" charset="0"/>
                <a:cs typeface="Arail" charset="0"/>
              </a:rPr>
              <a:t>311-312</a:t>
            </a:r>
          </a:p>
        </p:txBody>
      </p:sp>
      <p:pic>
        <p:nvPicPr>
          <p:cNvPr id="15155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8163" y="1125538"/>
            <a:ext cx="4827587"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6513" y="764704"/>
            <a:ext cx="5040313" cy="3187700"/>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spcBef>
                <a:spcPct val="20000"/>
              </a:spcBef>
              <a:buClr>
                <a:schemeClr val="hlink"/>
              </a:buClr>
              <a:defRPr/>
            </a:pPr>
            <a:r>
              <a:rPr kumimoji="1" lang="en-US" altLang="zh-CN" dirty="0">
                <a:solidFill>
                  <a:schemeClr val="tx1"/>
                </a:solidFill>
                <a:effectLst>
                  <a:outerShdw blurRad="38100" dist="38100" dir="2700000" algn="tl">
                    <a:srgbClr val="DDDDDD"/>
                  </a:outerShdw>
                </a:effectLst>
                <a:latin typeface="Arail" charset="0"/>
                <a:cs typeface="Arail" charset="0"/>
              </a:rPr>
              <a:t>I.</a:t>
            </a:r>
            <a:r>
              <a:rPr kumimoji="1" lang="en-US" altLang="zh-CN">
                <a:solidFill>
                  <a:schemeClr val="tx1"/>
                </a:solidFill>
                <a:effectLst>
                  <a:outerShdw blurRad="38100" dist="38100" dir="2700000" algn="tl">
                    <a:srgbClr val="DDDDDD"/>
                  </a:outerShdw>
                </a:effectLst>
                <a:latin typeface="Arail" charset="0"/>
                <a:cs typeface="Arail" charset="0"/>
              </a:rPr>
              <a:t>	(Pasal 1-4) Rencana Haman untuk memusnahkan bangsa Yahudi terendus oleh Mordekai dan Ester, yang ditempatkan oleh Tuhan secara strategis, untuk menyatakan kepada Israel bahwa di luar Tuhan mereka tidak dapat bertahan.</a:t>
            </a:r>
            <a:endParaRPr kumimoji="1" lang="en-US" altLang="zh-CN" dirty="0">
              <a:solidFill>
                <a:schemeClr val="tx1"/>
              </a:solidFill>
              <a:effectLst>
                <a:outerShdw blurRad="38100" dist="38100" dir="2700000" algn="tl">
                  <a:srgbClr val="DDDDDD"/>
                </a:outerShdw>
              </a:effectLst>
              <a:latin typeface="Arail" charset="0"/>
              <a:cs typeface="Arail" charset="0"/>
            </a:endParaRPr>
          </a:p>
        </p:txBody>
      </p:sp>
      <p:sp>
        <p:nvSpPr>
          <p:cNvPr id="7" name="Rectangle 4"/>
          <p:cNvSpPr txBox="1">
            <a:spLocks noChangeArrowheads="1"/>
          </p:cNvSpPr>
          <p:nvPr/>
        </p:nvSpPr>
        <p:spPr bwMode="auto">
          <a:xfrm>
            <a:off x="-36513" y="3816424"/>
            <a:ext cx="5040313" cy="3041576"/>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spcBef>
                <a:spcPct val="20000"/>
              </a:spcBef>
              <a:buClr>
                <a:schemeClr val="hlink"/>
              </a:buClr>
              <a:defRPr/>
            </a:pPr>
            <a:r>
              <a:rPr kumimoji="1" lang="en-US" altLang="zh-CN" dirty="0">
                <a:solidFill>
                  <a:schemeClr val="tx1"/>
                </a:solidFill>
                <a:effectLst>
                  <a:outerShdw blurRad="38100" dist="38100" dir="2700000" algn="tl">
                    <a:srgbClr val="DDDDDD"/>
                  </a:outerShdw>
                </a:effectLst>
                <a:latin typeface="Arail" charset="0"/>
                <a:cs typeface="Arail" charset="0"/>
              </a:rPr>
              <a:t>II</a:t>
            </a:r>
            <a:r>
              <a:rPr kumimoji="1" lang="en-US" altLang="zh-CN">
                <a:solidFill>
                  <a:schemeClr val="tx1"/>
                </a:solidFill>
                <a:effectLst>
                  <a:outerShdw blurRad="38100" dist="38100" dir="2700000" algn="tl">
                    <a:srgbClr val="DDDDDD"/>
                  </a:outerShdw>
                </a:effectLst>
                <a:latin typeface="Arail" charset="0"/>
                <a:cs typeface="Arail" charset="0"/>
              </a:rPr>
              <a:t>. (Pasal 5-10) Rencana jahat Haman berbalik mengenai kepalanya sendiri melalui karya pemeliharan Tuhan atas Mordekai dan Ester, untuk meyakinkan Israel pasca pembuangan bahwa Allah setia pada Perjanjian Abraham</a:t>
            </a:r>
            <a:endParaRPr kumimoji="1" lang="en-US" dirty="0">
              <a:solidFill>
                <a:schemeClr val="tx1"/>
              </a:solidFill>
              <a:effectLst>
                <a:outerShdw blurRad="38100" dist="38100" dir="2700000" algn="tl">
                  <a:srgbClr val="DDDDDD"/>
                </a:outerShdw>
              </a:effectLst>
              <a:latin typeface="Arail" charset="0"/>
              <a:cs typeface="Arai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7"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a:cs typeface="Arial"/>
            </a:endParaRPr>
          </a:p>
        </p:txBody>
      </p:sp>
      <p:sp>
        <p:nvSpPr>
          <p:cNvPr id="45059" name="Text Box 3"/>
          <p:cNvSpPr txBox="1">
            <a:spLocks noChangeArrowheads="1"/>
          </p:cNvSpPr>
          <p:nvPr/>
        </p:nvSpPr>
        <p:spPr bwMode="auto">
          <a:xfrm>
            <a:off x="323528" y="533400"/>
            <a:ext cx="8686800" cy="581697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indent="-457200">
              <a:spcBef>
                <a:spcPct val="50000"/>
              </a:spcBef>
              <a:defRPr/>
            </a:pPr>
            <a:r>
              <a:rPr lang="en-US" sz="3600">
                <a:solidFill>
                  <a:schemeClr val="bg1"/>
                </a:solidFill>
                <a:latin typeface="Arial"/>
                <a:ea typeface="Times New Roman" pitchFamily="-111" charset="0"/>
                <a:cs typeface="Arial"/>
              </a:rPr>
              <a:t>KUIS ULASAN Ezra-Nehemia</a:t>
            </a:r>
            <a:endParaRPr lang="en-US" sz="3600" dirty="0">
              <a:solidFill>
                <a:schemeClr val="bg1"/>
              </a:solidFill>
              <a:latin typeface="Arial"/>
              <a:ea typeface="Times New Roman" pitchFamily="-111" charset="0"/>
              <a:cs typeface="Arial"/>
            </a:endParaRPr>
          </a:p>
          <a:p>
            <a:pPr marL="457200" indent="-457200">
              <a:spcBef>
                <a:spcPct val="50000"/>
              </a:spcBef>
              <a:buFontTx/>
              <a:buAutoNum type="arabicPeriod"/>
              <a:defRPr/>
            </a:pPr>
            <a:r>
              <a:rPr lang="en-US" sz="3200">
                <a:solidFill>
                  <a:schemeClr val="bg1"/>
                </a:solidFill>
                <a:latin typeface="Arial"/>
                <a:ea typeface="Times New Roman" pitchFamily="-111" charset="0"/>
                <a:cs typeface="Arial"/>
              </a:rPr>
              <a:t> Dua karakter utama dalam kitab Ezra adalah  </a:t>
            </a:r>
            <a:r>
              <a:rPr lang="en-US" sz="3200" u="sng">
                <a:solidFill>
                  <a:schemeClr val="bg1"/>
                </a:solidFill>
                <a:latin typeface="Arial"/>
                <a:ea typeface="Times New Roman" pitchFamily="-111" charset="0"/>
                <a:cs typeface="Arial"/>
              </a:rPr>
              <a:t>Zerubabel</a:t>
            </a:r>
            <a:r>
              <a:rPr lang="en-US" sz="3200">
                <a:solidFill>
                  <a:schemeClr val="bg1"/>
                </a:solidFill>
                <a:latin typeface="Arial"/>
                <a:ea typeface="Times New Roman" pitchFamily="-111" charset="0"/>
                <a:cs typeface="Arial"/>
              </a:rPr>
              <a:t> dan </a:t>
            </a:r>
            <a:r>
              <a:rPr lang="en-US" sz="3200" u="sng">
                <a:solidFill>
                  <a:schemeClr val="bg1"/>
                </a:solidFill>
                <a:latin typeface="Arial"/>
                <a:ea typeface="Times New Roman" pitchFamily="-111" charset="0"/>
                <a:cs typeface="Arial"/>
              </a:rPr>
              <a:t>Ezra</a:t>
            </a:r>
            <a:r>
              <a:rPr lang="en-US" sz="3200" dirty="0">
                <a:solidFill>
                  <a:schemeClr val="bg1"/>
                </a:solidFill>
                <a:latin typeface="Arial"/>
                <a:ea typeface="Times New Roman" pitchFamily="-111" charset="0"/>
                <a:cs typeface="Arial"/>
              </a:rPr>
              <a:t>.</a:t>
            </a:r>
          </a:p>
          <a:p>
            <a:pPr marL="457200" indent="-457200">
              <a:spcBef>
                <a:spcPct val="50000"/>
              </a:spcBef>
              <a:buFontTx/>
              <a:buAutoNum type="arabicPeriod"/>
              <a:defRPr/>
            </a:pPr>
            <a:r>
              <a:rPr lang="en-US" sz="3200">
                <a:solidFill>
                  <a:schemeClr val="bg1"/>
                </a:solidFill>
                <a:latin typeface="Arial"/>
                <a:ea typeface="Times New Roman" pitchFamily="-111" charset="0"/>
                <a:cs typeface="Arial"/>
              </a:rPr>
              <a:t> Dua karakter utama dalam kitab Nehemia adalah _____ dan _________. </a:t>
            </a:r>
          </a:p>
          <a:p>
            <a:pPr marL="457200" indent="-457200">
              <a:spcBef>
                <a:spcPct val="50000"/>
              </a:spcBef>
              <a:buFontTx/>
              <a:buAutoNum type="arabicPeriod"/>
              <a:defRPr/>
            </a:pPr>
            <a:r>
              <a:rPr lang="en-US" sz="3200">
                <a:solidFill>
                  <a:schemeClr val="bg1"/>
                </a:solidFill>
                <a:latin typeface="Arial"/>
                <a:ea typeface="Times New Roman" pitchFamily="-111" charset="0"/>
                <a:cs typeface="Arial"/>
              </a:rPr>
              <a:t>Kitab Ezra berpusat pada pembangunan kembali _______, Nehemia berpusat pada pembangunan kembali __________. Keduanya mengadakan pembaharuan pada ___________.</a:t>
            </a:r>
            <a:endParaRPr lang="en-US" sz="3200" dirty="0">
              <a:solidFill>
                <a:schemeClr val="bg1"/>
              </a:solidFill>
              <a:latin typeface="Arial"/>
              <a:ea typeface="Times New Roman" pitchFamily="-111" charset="0"/>
              <a:cs typeface="Arial"/>
            </a:endParaRPr>
          </a:p>
        </p:txBody>
      </p:sp>
      <p:sp>
        <p:nvSpPr>
          <p:cNvPr id="4" name="Title 3"/>
          <p:cNvSpPr>
            <a:spLocks noGrp="1"/>
          </p:cNvSpPr>
          <p:nvPr>
            <p:ph type="title" idx="4294967295"/>
          </p:nvPr>
        </p:nvSpPr>
        <p:spPr>
          <a:xfrm>
            <a:off x="6248400" y="6356176"/>
            <a:ext cx="2895600" cy="457200"/>
          </a:xfrm>
        </p:spPr>
        <p:txBody>
          <a:bodyPr/>
          <a:lstStyle/>
          <a:p>
            <a:pPr algn="r">
              <a:defRPr/>
            </a:pPr>
            <a:r>
              <a:rPr lang="en-US" sz="2000">
                <a:effectLst>
                  <a:outerShdw blurRad="38100" dist="38100" dir="2700000" algn="tl">
                    <a:srgbClr val="000000"/>
                  </a:outerShdw>
                </a:effectLst>
                <a:ea typeface="ＭＳ Ｐゴシック" charset="0"/>
              </a:rPr>
              <a:t>Kuis Ulasan</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6"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Line 3"/>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68" name="Line 4"/>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69" name="Line 5"/>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70" name="Line 6"/>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71" name="Rectangle 7"/>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2472" name="Line 8"/>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73" name="Line 9"/>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74" name="Text Box 10"/>
          <p:cNvSpPr txBox="1">
            <a:spLocks noChangeArrowheads="1"/>
          </p:cNvSpPr>
          <p:nvPr/>
        </p:nvSpPr>
        <p:spPr bwMode="auto">
          <a:xfrm rot="17374856">
            <a:off x="-398463" y="2752438"/>
            <a:ext cx="396557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a:solidFill>
                  <a:schemeClr val="bg1"/>
                </a:solidFill>
                <a:effectLst>
                  <a:glow rad="228600">
                    <a:srgbClr val="000000"/>
                  </a:glow>
                </a:effectLst>
                <a:latin typeface="Arial"/>
                <a:ea typeface="Times New Roman" pitchFamily="-111" charset="0"/>
                <a:cs typeface="Arial"/>
              </a:rPr>
              <a:t>Kekacauan 1–2</a:t>
            </a:r>
            <a:endParaRPr lang="en-US" sz="3200" dirty="0">
              <a:solidFill>
                <a:schemeClr val="bg1"/>
              </a:solidFill>
              <a:effectLst>
                <a:glow rad="228600">
                  <a:srgbClr val="000000"/>
                </a:glow>
              </a:effectLst>
              <a:latin typeface="Arial"/>
              <a:ea typeface="Times New Roman" pitchFamily="-111" charset="0"/>
              <a:cs typeface="Arial"/>
            </a:endParaRPr>
          </a:p>
        </p:txBody>
      </p:sp>
      <p:sp>
        <p:nvSpPr>
          <p:cNvPr id="62475" name="Line 11"/>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76" name="Text Box 12"/>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Wasti</a:t>
            </a:r>
          </a:p>
        </p:txBody>
      </p:sp>
      <p:sp>
        <p:nvSpPr>
          <p:cNvPr id="62477" name="Text Box 13"/>
          <p:cNvSpPr txBox="1">
            <a:spLocks noChangeArrowheads="1"/>
          </p:cNvSpPr>
          <p:nvPr/>
        </p:nvSpPr>
        <p:spPr bwMode="auto">
          <a:xfrm rot="16200000">
            <a:off x="-478631" y="5169842"/>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483</a:t>
            </a:r>
          </a:p>
        </p:txBody>
      </p:sp>
      <p:sp>
        <p:nvSpPr>
          <p:cNvPr id="62478" name="Text Box 14"/>
          <p:cNvSpPr txBox="1">
            <a:spLocks noChangeArrowheads="1"/>
          </p:cNvSpPr>
          <p:nvPr/>
        </p:nvSpPr>
        <p:spPr bwMode="auto">
          <a:xfrm>
            <a:off x="2411760" y="5410200"/>
            <a:ext cx="454149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a:solidFill>
                  <a:schemeClr val="bg1"/>
                </a:solidFill>
                <a:effectLst>
                  <a:glow rad="228600">
                    <a:srgbClr val="000000"/>
                  </a:glow>
                </a:effectLst>
                <a:latin typeface="Arial"/>
                <a:ea typeface="Times New Roman" pitchFamily="-111" charset="0"/>
                <a:cs typeface="Arial"/>
              </a:rPr>
              <a:t>Naiknya Mordekai</a:t>
            </a:r>
            <a:endParaRPr lang="en-US" sz="2000" dirty="0">
              <a:solidFill>
                <a:schemeClr val="bg1"/>
              </a:solidFill>
              <a:effectLst>
                <a:glow rad="228600">
                  <a:srgbClr val="000000"/>
                </a:glow>
              </a:effectLst>
              <a:latin typeface="Arial"/>
              <a:ea typeface="Times New Roman" pitchFamily="-111" charset="0"/>
              <a:cs typeface="Arial"/>
            </a:endParaRPr>
          </a:p>
        </p:txBody>
      </p:sp>
      <p:sp>
        <p:nvSpPr>
          <p:cNvPr id="62479" name="Line 15"/>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80" name="Rectangle 16"/>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2481" name="Text Box 17"/>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chemeClr val="bg1"/>
                </a:solidFill>
                <a:effectLst>
                  <a:glow rad="228600">
                    <a:srgbClr val="000000"/>
                  </a:glow>
                </a:effectLst>
                <a:latin typeface="Arial"/>
                <a:ea typeface="Times New Roman" pitchFamily="-111" charset="0"/>
                <a:cs typeface="Arial"/>
              </a:rPr>
              <a:t>Perjamuan</a:t>
            </a:r>
          </a:p>
        </p:txBody>
      </p:sp>
      <p:sp>
        <p:nvSpPr>
          <p:cNvPr id="62482" name="Line 18"/>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83" name="Line 19"/>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84" name="Line 20"/>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85" name="Line 21"/>
          <p:cNvSpPr>
            <a:spLocks noChangeShapeType="1"/>
          </p:cNvSpPr>
          <p:nvPr/>
        </p:nvSpPr>
        <p:spPr bwMode="auto">
          <a:xfrm flipH="1">
            <a:off x="169168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86" name="Text Box 22"/>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a:solidFill>
                  <a:schemeClr val="bg1"/>
                </a:solidFill>
                <a:effectLst>
                  <a:glow rad="228600">
                    <a:srgbClr val="000000"/>
                  </a:glow>
                </a:effectLst>
                <a:latin typeface="Arial"/>
                <a:ea typeface="Times New Roman" pitchFamily="-111" charset="0"/>
                <a:cs typeface="Arial"/>
              </a:rPr>
              <a:t>Ester</a:t>
            </a:r>
          </a:p>
        </p:txBody>
      </p:sp>
      <p:sp>
        <p:nvSpPr>
          <p:cNvPr id="62487" name="Rectangle 23"/>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2488" name="Line 24"/>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2489" name="Rectangle 25"/>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2490" name="Text Box 26"/>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479</a:t>
            </a:r>
          </a:p>
        </p:txBody>
      </p:sp>
      <p:sp>
        <p:nvSpPr>
          <p:cNvPr id="27" name="Title 26"/>
          <p:cNvSpPr>
            <a:spLocks noGrp="1"/>
          </p:cNvSpPr>
          <p:nvPr>
            <p:ph type="title" idx="4294967295"/>
          </p:nvPr>
        </p:nvSpPr>
        <p:spPr>
          <a:xfrm>
            <a:off x="6705600" y="6477000"/>
            <a:ext cx="2438400" cy="381000"/>
          </a:xfrm>
        </p:spPr>
        <p:txBody>
          <a:bodyPr/>
          <a:lstStyle/>
          <a:p>
            <a:pPr algn="r">
              <a:defRPr/>
            </a:pPr>
            <a:r>
              <a:rPr lang="en-US" sz="1800">
                <a:effectLst>
                  <a:glow rad="228600">
                    <a:srgbClr val="000000"/>
                  </a:glow>
                  <a:outerShdw blurRad="38100" dist="38100" dir="2700000" algn="tl">
                    <a:srgbClr val="000000"/>
                  </a:outerShdw>
                </a:effectLst>
                <a:ea typeface="ＭＳ Ｐゴシック" charset="0"/>
              </a:rPr>
              <a:t>Pasal 1–2</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55654"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title"/>
          </p:nvPr>
        </p:nvSpPr>
        <p:spPr>
          <a:xfrm>
            <a:off x="152400" y="0"/>
            <a:ext cx="8077200" cy="990600"/>
          </a:xfrm>
          <a:solidFill>
            <a:srgbClr val="000000"/>
          </a:solidFill>
        </p:spPr>
        <p:txBody>
          <a:bodyPr/>
          <a:lstStyle/>
          <a:p>
            <a:pPr algn="ctr">
              <a:defRPr/>
            </a:pPr>
            <a:r>
              <a:rPr lang="en-US" altLang="zh-CN" i="0">
                <a:effectLst>
                  <a:outerShdw blurRad="38100" dist="38100" dir="2700000" algn="tl">
                    <a:srgbClr val="366B1B"/>
                  </a:outerShdw>
                </a:effectLst>
                <a:latin typeface="Arial Black" charset="0"/>
                <a:ea typeface="ＭＳ Ｐゴシック" charset="0"/>
                <a:cs typeface="Times New Roman" charset="0"/>
              </a:rPr>
              <a:t>Peta Kerajaan Persia</a:t>
            </a:r>
            <a:endParaRPr lang="en-US" sz="2000" i="0" dirty="0">
              <a:effectLst>
                <a:outerShdw blurRad="38100" dist="38100" dir="2700000" algn="tl">
                  <a:srgbClr val="366B1B"/>
                </a:outerShdw>
              </a:effectLst>
              <a:latin typeface="Arial Narrow" charset="0"/>
              <a:ea typeface="ＭＳ Ｐゴシック" charset="0"/>
              <a:cs typeface="Times New Roman" charset="0"/>
            </a:endParaRPr>
          </a:p>
        </p:txBody>
      </p:sp>
      <p:sp>
        <p:nvSpPr>
          <p:cNvPr id="155651"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a:cs typeface="Arial"/>
              </a:rPr>
              <a:t>317</a:t>
            </a:r>
          </a:p>
        </p:txBody>
      </p:sp>
      <p:sp>
        <p:nvSpPr>
          <p:cNvPr id="155652" name="Rectangle 4"/>
          <p:cNvSpPr>
            <a:spLocks noChangeArrowheads="1"/>
          </p:cNvSpPr>
          <p:nvPr/>
        </p:nvSpPr>
        <p:spPr bwMode="auto">
          <a:xfrm>
            <a:off x="1933575" y="15049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55653" name="Rectangle 5"/>
          <p:cNvSpPr>
            <a:spLocks noChangeArrowheads="1"/>
          </p:cNvSpPr>
          <p:nvPr/>
        </p:nvSpPr>
        <p:spPr bwMode="auto">
          <a:xfrm>
            <a:off x="1938338" y="2200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7" name="TextBox 6"/>
          <p:cNvSpPr txBox="1"/>
          <p:nvPr/>
        </p:nvSpPr>
        <p:spPr>
          <a:xfrm>
            <a:off x="161925" y="764704"/>
            <a:ext cx="8067675" cy="40005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defRPr/>
            </a:pPr>
            <a:r>
              <a:rPr kumimoji="1" lang="en-US" altLang="zh-CN" sz="2000" dirty="0">
                <a:solidFill>
                  <a:srgbClr val="FFFFFF"/>
                </a:solidFill>
                <a:effectLst>
                  <a:outerShdw blurRad="38100" dist="38100" dir="2700000" algn="tl">
                    <a:srgbClr val="366B1B"/>
                  </a:outerShdw>
                </a:effectLst>
              </a:rPr>
              <a:t>Barry J. Beitzel, </a:t>
            </a:r>
            <a:r>
              <a:rPr kumimoji="1" lang="en-US" altLang="zh-CN" sz="2000" i="1" dirty="0">
                <a:solidFill>
                  <a:srgbClr val="FFFFFF"/>
                </a:solidFill>
                <a:effectLst>
                  <a:outerShdw blurRad="38100" dist="38100" dir="2700000" algn="tl">
                    <a:srgbClr val="366B1B"/>
                  </a:outerShdw>
                </a:effectLst>
              </a:rPr>
              <a:t>Moody Atlas of Bible Lands</a:t>
            </a:r>
            <a:r>
              <a:rPr kumimoji="1" lang="en-US" altLang="zh-CN" sz="2000" dirty="0">
                <a:solidFill>
                  <a:srgbClr val="FFFFFF"/>
                </a:solidFill>
                <a:effectLst>
                  <a:outerShdw blurRad="38100" dist="38100" dir="2700000" algn="tl">
                    <a:srgbClr val="366B1B"/>
                  </a:outerShdw>
                </a:effectLst>
              </a:rPr>
              <a:t>, 150-51</a:t>
            </a:r>
            <a:endParaRPr lang="en-US" dirty="0"/>
          </a:p>
        </p:txBody>
      </p:sp>
      <p:sp>
        <p:nvSpPr>
          <p:cNvPr id="12" name="Rectangle 3"/>
          <p:cNvSpPr>
            <a:spLocks noChangeArrowheads="1"/>
          </p:cNvSpPr>
          <p:nvPr/>
        </p:nvSpPr>
        <p:spPr bwMode="auto">
          <a:xfrm>
            <a:off x="0" y="6165304"/>
            <a:ext cx="9144000" cy="707886"/>
          </a:xfrm>
          <a:prstGeom prst="rect">
            <a:avLst/>
          </a:prstGeom>
          <a:solidFill>
            <a:schemeClr val="tx1"/>
          </a:solidFill>
          <a:ln>
            <a:noFill/>
          </a:ln>
          <a:extLst/>
        </p:spPr>
        <p:txBody>
          <a:bodyPr>
            <a:spAutoFit/>
          </a:bodyPr>
          <a:lstStyle/>
          <a:p>
            <a:pPr algn="ctr"/>
            <a:r>
              <a:rPr lang="en-US" sz="2000">
                <a:solidFill>
                  <a:srgbClr val="FFFFFF"/>
                </a:solidFill>
                <a:latin typeface="Arial" charset="0"/>
                <a:cs typeface="Arial" charset="0"/>
              </a:rPr>
              <a:t>Kerajaan Persia pada abad kelima SM (saat Koresh II dimulai dan     Darius I diteguhkan) terbentang “dari India sampai Etiopia” (Ester 1:1)</a:t>
            </a:r>
            <a:endParaRPr lang="en-US" sz="2000" dirty="0">
              <a:solidFill>
                <a:srgbClr val="FFFFFF"/>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533400"/>
            <a:ext cx="9144000" cy="1167408"/>
          </a:xfrm>
        </p:spPr>
        <p:txBody>
          <a:bodyPr/>
          <a:lstStyle/>
          <a:p>
            <a:pPr algn="ctr">
              <a:defRPr/>
            </a:pPr>
            <a:r>
              <a:rPr lang="en-US" altLang="ja-JP" i="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Kontes Kecantikan</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37" y="2204864"/>
            <a:ext cx="4660237" cy="4445000"/>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65340" y="2204864"/>
            <a:ext cx="4378660" cy="4445000"/>
          </a:xfrm>
          <a:prstGeom prst="rect">
            <a:avLst/>
          </a:prstGeom>
        </p:spPr>
      </p:pic>
    </p:spTree>
    <p:extLst>
      <p:ext uri="{BB962C8B-B14F-4D97-AF65-F5344CB8AC3E}">
        <p14:creationId xmlns:p14="http://schemas.microsoft.com/office/powerpoint/2010/main" val="854709416"/>
      </p:ext>
    </p:extLst>
  </p:cSld>
  <p:clrMapOvr>
    <a:overrideClrMapping bg1="dk2" tx1="lt1" bg2="dk1" tx2="lt2" accent1="accent1" accent2="accent2" accent3="accent3" accent4="accent4" accent5="accent5" accent6="accent6" hlink="hlink" folHlink="folHlink"/>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533400"/>
            <a:ext cx="9144000" cy="1167408"/>
          </a:xfrm>
        </p:spPr>
        <p:txBody>
          <a:bodyPr/>
          <a:lstStyle/>
          <a:p>
            <a:pPr algn="ctr">
              <a:defRPr/>
            </a:pPr>
            <a:r>
              <a:rPr lang="en-US" altLang="ja-JP" i="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Kontes Kecantikan</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pic>
        <p:nvPicPr>
          <p:cNvPr id="3" name="Picture 2"/>
          <p:cNvPicPr>
            <a:picLocks noChangeAspect="1"/>
          </p:cNvPicPr>
          <p:nvPr/>
        </p:nvPicPr>
        <p:blipFill>
          <a:blip r:embed="rId3"/>
          <a:stretch>
            <a:fillRect/>
          </a:stretch>
        </p:blipFill>
        <p:spPr>
          <a:xfrm>
            <a:off x="539552" y="1916832"/>
            <a:ext cx="8115300" cy="4572000"/>
          </a:xfrm>
          <a:prstGeom prst="rect">
            <a:avLst/>
          </a:prstGeom>
        </p:spPr>
      </p:pic>
    </p:spTree>
    <p:extLst>
      <p:ext uri="{BB962C8B-B14F-4D97-AF65-F5344CB8AC3E}">
        <p14:creationId xmlns:p14="http://schemas.microsoft.com/office/powerpoint/2010/main" val="2723968611"/>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7"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Line 3"/>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492" name="Line 4"/>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493" name="Line 5"/>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494" name="Line 6"/>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495" name="Rectangle 7"/>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3496" name="Line 8"/>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497" name="Line 9"/>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498" name="Text Box 10"/>
          <p:cNvSpPr txBox="1">
            <a:spLocks noChangeArrowheads="1"/>
          </p:cNvSpPr>
          <p:nvPr/>
        </p:nvSpPr>
        <p:spPr bwMode="auto">
          <a:xfrm rot="17374856">
            <a:off x="-398463" y="2752438"/>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a:solidFill>
                  <a:schemeClr val="bg1"/>
                </a:solidFill>
                <a:effectLst>
                  <a:glow rad="228600">
                    <a:srgbClr val="000000"/>
                  </a:glow>
                </a:effectLst>
                <a:latin typeface="Arial"/>
                <a:ea typeface="Times New Roman" pitchFamily="-111" charset="0"/>
                <a:cs typeface="Arial"/>
              </a:rPr>
              <a:t>Kekacauan </a:t>
            </a:r>
            <a:r>
              <a:rPr lang="en-US" sz="3200" dirty="0">
                <a:solidFill>
                  <a:schemeClr val="bg1"/>
                </a:solidFill>
                <a:effectLst>
                  <a:glow rad="228600">
                    <a:srgbClr val="000000"/>
                  </a:glow>
                </a:effectLst>
                <a:latin typeface="Arial"/>
                <a:ea typeface="Times New Roman" pitchFamily="-111" charset="0"/>
                <a:cs typeface="Arial"/>
              </a:rPr>
              <a:t>1–2</a:t>
            </a:r>
          </a:p>
        </p:txBody>
      </p:sp>
      <p:sp>
        <p:nvSpPr>
          <p:cNvPr id="63499" name="Line 11"/>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500" name="Text Box 12"/>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Wasti</a:t>
            </a:r>
          </a:p>
        </p:txBody>
      </p:sp>
      <p:sp>
        <p:nvSpPr>
          <p:cNvPr id="63501" name="Text Box 13"/>
          <p:cNvSpPr txBox="1">
            <a:spLocks noChangeArrowheads="1"/>
          </p:cNvSpPr>
          <p:nvPr/>
        </p:nvSpPr>
        <p:spPr bwMode="auto">
          <a:xfrm rot="16200000">
            <a:off x="-478631" y="5169842"/>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483</a:t>
            </a:r>
          </a:p>
        </p:txBody>
      </p:sp>
      <p:sp>
        <p:nvSpPr>
          <p:cNvPr id="63502" name="Text Box 14"/>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a:solidFill>
                  <a:schemeClr val="bg1"/>
                </a:solidFill>
                <a:effectLst>
                  <a:glow rad="228600">
                    <a:srgbClr val="000000"/>
                  </a:glow>
                </a:effectLst>
                <a:latin typeface="Arial"/>
                <a:ea typeface="Times New Roman" pitchFamily="-111" charset="0"/>
                <a:cs typeface="Arial"/>
              </a:rPr>
              <a:t>Naiknya Mordekai</a:t>
            </a:r>
            <a:endParaRPr lang="en-US" sz="2000" dirty="0">
              <a:solidFill>
                <a:schemeClr val="bg1"/>
              </a:solidFill>
              <a:effectLst>
                <a:glow rad="228600">
                  <a:srgbClr val="000000"/>
                </a:glow>
              </a:effectLst>
              <a:latin typeface="Arial"/>
              <a:ea typeface="Times New Roman" pitchFamily="-111" charset="0"/>
              <a:cs typeface="Arial"/>
            </a:endParaRPr>
          </a:p>
        </p:txBody>
      </p:sp>
      <p:sp>
        <p:nvSpPr>
          <p:cNvPr id="63503" name="Line 15"/>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504" name="Rectangle 16"/>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3505" name="Text Box 17"/>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chemeClr val="bg1"/>
                </a:solidFill>
                <a:effectLst>
                  <a:glow rad="228600">
                    <a:srgbClr val="000000"/>
                  </a:glow>
                </a:effectLst>
                <a:latin typeface="Arial"/>
                <a:ea typeface="Times New Roman" pitchFamily="-111" charset="0"/>
                <a:cs typeface="Arial"/>
              </a:rPr>
              <a:t>Perjamuan</a:t>
            </a:r>
          </a:p>
        </p:txBody>
      </p:sp>
      <p:sp>
        <p:nvSpPr>
          <p:cNvPr id="63506" name="Line 18"/>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507" name="Line 19"/>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508" name="Line 20"/>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509" name="Line 21"/>
          <p:cNvSpPr>
            <a:spLocks noChangeShapeType="1"/>
          </p:cNvSpPr>
          <p:nvPr/>
        </p:nvSpPr>
        <p:spPr bwMode="auto">
          <a:xfrm flipH="1">
            <a:off x="169168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511" name="Rectangle 23"/>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3512" name="Line 24"/>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513" name="Rectangle 25"/>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3514" name="Text Box 26"/>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479</a:t>
            </a:r>
          </a:p>
        </p:txBody>
      </p:sp>
      <p:pic>
        <p:nvPicPr>
          <p:cNvPr id="157721" name="Picture 27" descr="OESTH00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228600"/>
            <a:ext cx="4151313" cy="50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27"/>
          <p:cNvSpPr>
            <a:spLocks noGrp="1"/>
          </p:cNvSpPr>
          <p:nvPr>
            <p:ph type="title" idx="4294967295"/>
          </p:nvPr>
        </p:nvSpPr>
        <p:spPr>
          <a:xfrm>
            <a:off x="0" y="0"/>
            <a:ext cx="1600200" cy="1981200"/>
          </a:xfrm>
        </p:spPr>
        <p:txBody>
          <a:bodyPr/>
          <a:lstStyle/>
          <a:p>
            <a:pPr>
              <a:defRPr/>
            </a:pPr>
            <a:r>
              <a:rPr lang="en-US" sz="2800">
                <a:effectLst>
                  <a:glow rad="228600">
                    <a:srgbClr val="000000"/>
                  </a:glow>
                  <a:outerShdw blurRad="38100" dist="38100" dir="2700000" algn="tl">
                    <a:srgbClr val="000000"/>
                  </a:outerShdw>
                </a:effectLst>
                <a:ea typeface="ＭＳ Ｐゴシック" charset="0"/>
              </a:rPr>
              <a:t>Naiknya Ester</a:t>
            </a:r>
            <a:endParaRPr lang="en-US" sz="2800" dirty="0">
              <a:effectLst>
                <a:glow rad="228600">
                  <a:srgbClr val="000000"/>
                </a:glow>
                <a:outerShdw blurRad="38100" dist="38100" dir="2700000" algn="tl">
                  <a:srgbClr val="000000"/>
                </a:outerShdw>
              </a:effectLst>
              <a:ea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pic>
        <p:nvPicPr>
          <p:cNvPr id="159746"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588"/>
            <a:ext cx="9247188" cy="616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0" y="6165850"/>
            <a:ext cx="9271000" cy="647700"/>
          </a:xfrm>
        </p:spPr>
        <p:txBody>
          <a:bodyPr/>
          <a:lstStyle/>
          <a:p>
            <a:pPr algn="ctr">
              <a:defRPr/>
            </a:pPr>
            <a:r>
              <a:rPr lang="en-US" sz="3500">
                <a:effectLst>
                  <a:outerShdw blurRad="38100" dist="38100" dir="2700000" algn="tl">
                    <a:srgbClr val="000000"/>
                  </a:outerShdw>
                </a:effectLst>
                <a:latin typeface="Arial" charset="0"/>
                <a:ea typeface="ＭＳ Ｐゴシック" charset="0"/>
                <a:cs typeface="Arial" charset="0"/>
              </a:rPr>
              <a:t>Apakah Ester bertindak dengan hormat?</a:t>
            </a:r>
            <a:endParaRPr lang="en-US" sz="3500"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33862889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sp>
        <p:nvSpPr>
          <p:cNvPr id="4" name="Title 3"/>
          <p:cNvSpPr>
            <a:spLocks noGrp="1"/>
          </p:cNvSpPr>
          <p:nvPr>
            <p:ph type="title" idx="4294967295"/>
          </p:nvPr>
        </p:nvSpPr>
        <p:spPr>
          <a:xfrm>
            <a:off x="0" y="6165850"/>
            <a:ext cx="9271000" cy="647700"/>
          </a:xfrm>
        </p:spPr>
        <p:txBody>
          <a:bodyPr/>
          <a:lstStyle/>
          <a:p>
            <a:pPr algn="ctr">
              <a:defRPr/>
            </a:pPr>
            <a:r>
              <a:rPr lang="en-US" sz="3500">
                <a:effectLst>
                  <a:outerShdw blurRad="38100" dist="38100" dir="2700000" algn="tl">
                    <a:srgbClr val="000000"/>
                  </a:outerShdw>
                </a:effectLst>
                <a:latin typeface="Arial" charset="0"/>
                <a:ea typeface="ＭＳ Ｐゴシック" charset="0"/>
                <a:cs typeface="Arial" charset="0"/>
              </a:rPr>
              <a:t>Apakah Ester bertindak dengan hormat?</a:t>
            </a:r>
            <a:endParaRPr lang="en-US" sz="3500" dirty="0">
              <a:effectLst>
                <a:outerShdw blurRad="38100" dist="38100" dir="2700000" algn="tl">
                  <a:srgbClr val="000000"/>
                </a:outerShdw>
              </a:effectLst>
              <a:latin typeface="Arial" charset="0"/>
              <a:ea typeface="ＭＳ Ｐゴシック" charset="0"/>
              <a:cs typeface="Arial" charset="0"/>
            </a:endParaRPr>
          </a:p>
        </p:txBody>
      </p:sp>
      <p:pic>
        <p:nvPicPr>
          <p:cNvPr id="2" name="Picture 1"/>
          <p:cNvPicPr>
            <a:picLocks noChangeAspect="1"/>
          </p:cNvPicPr>
          <p:nvPr/>
        </p:nvPicPr>
        <p:blipFill>
          <a:blip r:embed="rId2"/>
          <a:stretch>
            <a:fillRect/>
          </a:stretch>
        </p:blipFill>
        <p:spPr>
          <a:xfrm>
            <a:off x="9969" y="0"/>
            <a:ext cx="9144000" cy="605536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7"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Line 3"/>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16" name="Line 4"/>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17" name="Line 5"/>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18" name="Line 6"/>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19" name="Rectangle 7"/>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4520" name="Line 8"/>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21" name="Line 9"/>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22" name="Text Box 10"/>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a:solidFill>
                  <a:schemeClr val="bg1"/>
                </a:solidFill>
                <a:effectLst>
                  <a:glow rad="228600">
                    <a:srgbClr val="000000"/>
                  </a:glow>
                </a:effectLst>
                <a:latin typeface="Arial"/>
                <a:ea typeface="Times New Roman" pitchFamily="-111" charset="0"/>
                <a:cs typeface="Arial"/>
              </a:rPr>
              <a:t>Kekacauan </a:t>
            </a:r>
            <a:r>
              <a:rPr lang="en-US" sz="3200" dirty="0">
                <a:solidFill>
                  <a:schemeClr val="bg1"/>
                </a:solidFill>
                <a:effectLst>
                  <a:glow rad="228600">
                    <a:srgbClr val="000000"/>
                  </a:glow>
                </a:effectLst>
                <a:latin typeface="Arial"/>
                <a:ea typeface="Times New Roman" pitchFamily="-111" charset="0"/>
                <a:cs typeface="Arial"/>
              </a:rPr>
              <a:t>1–2</a:t>
            </a:r>
          </a:p>
        </p:txBody>
      </p:sp>
      <p:sp>
        <p:nvSpPr>
          <p:cNvPr id="64523" name="Line 11"/>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24" name="Text Box 12"/>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Wasti</a:t>
            </a:r>
          </a:p>
        </p:txBody>
      </p:sp>
      <p:sp>
        <p:nvSpPr>
          <p:cNvPr id="64525" name="Text Box 13"/>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483</a:t>
            </a:r>
          </a:p>
        </p:txBody>
      </p:sp>
      <p:sp>
        <p:nvSpPr>
          <p:cNvPr id="64526" name="Text Box 14"/>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a:solidFill>
                  <a:schemeClr val="bg1"/>
                </a:solidFill>
                <a:effectLst>
                  <a:glow rad="228600">
                    <a:srgbClr val="000000"/>
                  </a:glow>
                </a:effectLst>
                <a:latin typeface="Arial"/>
                <a:ea typeface="Times New Roman" pitchFamily="-111" charset="0"/>
                <a:cs typeface="Arial"/>
              </a:rPr>
              <a:t>Naiknya Mordekai</a:t>
            </a:r>
            <a:endParaRPr lang="en-US" sz="2000" dirty="0">
              <a:solidFill>
                <a:schemeClr val="bg1"/>
              </a:solidFill>
              <a:effectLst>
                <a:glow rad="228600">
                  <a:srgbClr val="000000"/>
                </a:glow>
              </a:effectLst>
              <a:latin typeface="Arial"/>
              <a:ea typeface="Times New Roman" pitchFamily="-111" charset="0"/>
              <a:cs typeface="Arial"/>
            </a:endParaRPr>
          </a:p>
        </p:txBody>
      </p:sp>
      <p:sp>
        <p:nvSpPr>
          <p:cNvPr id="64527" name="Line 15"/>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28" name="Rectangle 16"/>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4529" name="Text Box 17"/>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chemeClr val="bg1"/>
                </a:solidFill>
                <a:effectLst>
                  <a:glow rad="228600">
                    <a:srgbClr val="000000"/>
                  </a:glow>
                </a:effectLst>
                <a:latin typeface="Arial"/>
                <a:ea typeface="Times New Roman" pitchFamily="-111" charset="0"/>
                <a:cs typeface="Arial"/>
              </a:rPr>
              <a:t>Perjamuan</a:t>
            </a:r>
          </a:p>
        </p:txBody>
      </p:sp>
      <p:sp>
        <p:nvSpPr>
          <p:cNvPr id="64530" name="Line 18"/>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31" name="Line 19"/>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32" name="Line 20"/>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33" name="Line 21"/>
          <p:cNvSpPr>
            <a:spLocks noChangeShapeType="1"/>
          </p:cNvSpPr>
          <p:nvPr/>
        </p:nvSpPr>
        <p:spPr bwMode="auto">
          <a:xfrm flipH="1">
            <a:off x="169168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34" name="Text Box 22"/>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a:solidFill>
                  <a:schemeClr val="bg1"/>
                </a:solidFill>
                <a:effectLst>
                  <a:glow rad="228600">
                    <a:srgbClr val="000000"/>
                  </a:glow>
                </a:effectLst>
                <a:latin typeface="Arial"/>
                <a:ea typeface="Times New Roman" pitchFamily="-111" charset="0"/>
                <a:cs typeface="Arial"/>
              </a:rPr>
              <a:t>Ester</a:t>
            </a:r>
          </a:p>
        </p:txBody>
      </p:sp>
      <p:sp>
        <p:nvSpPr>
          <p:cNvPr id="64535" name="Rectangle 23"/>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4536" name="Line 24"/>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37" name="Rectangle 25"/>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4538" name="Text Box 26"/>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479</a:t>
            </a:r>
          </a:p>
        </p:txBody>
      </p:sp>
      <p:pic>
        <p:nvPicPr>
          <p:cNvPr id="160794" name="Picture 27" descr="OESTH00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384175"/>
            <a:ext cx="3484563"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27"/>
          <p:cNvSpPr>
            <a:spLocks noGrp="1"/>
          </p:cNvSpPr>
          <p:nvPr>
            <p:ph type="title" idx="4294967295"/>
          </p:nvPr>
        </p:nvSpPr>
        <p:spPr>
          <a:xfrm>
            <a:off x="4860032" y="6400800"/>
            <a:ext cx="4283968" cy="6096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Diam-diam mendengarkan</a:t>
            </a:r>
            <a:endParaRPr lang="en-US" sz="2000">
              <a:effectLst>
                <a:glow rad="228600">
                  <a:srgbClr val="000000"/>
                </a:glow>
                <a:outerShdw blurRad="38100" dist="38100" dir="2700000" algn="tl">
                  <a:srgbClr val="000000"/>
                </a:outerShdw>
              </a:effectLst>
              <a:ea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30"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 Box 3"/>
          <p:cNvSpPr txBox="1">
            <a:spLocks noChangeArrowheads="1"/>
          </p:cNvSpPr>
          <p:nvPr/>
        </p:nvSpPr>
        <p:spPr bwMode="auto">
          <a:xfrm>
            <a:off x="1676400" y="304800"/>
            <a:ext cx="3886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chemeClr val="bg1"/>
                </a:solidFill>
                <a:effectLst>
                  <a:glow rad="228600">
                    <a:srgbClr val="000000"/>
                  </a:glow>
                </a:effectLst>
                <a:latin typeface="Arial"/>
                <a:ea typeface="Times New Roman" pitchFamily="-111" charset="0"/>
                <a:cs typeface="Arial"/>
              </a:rPr>
              <a:t>Bahaya                  Besar</a:t>
            </a:r>
            <a:endParaRPr lang="en-US" sz="3200" dirty="0">
              <a:solidFill>
                <a:schemeClr val="bg1"/>
              </a:solidFill>
              <a:effectLst>
                <a:glow rad="228600">
                  <a:srgbClr val="000000"/>
                </a:glow>
              </a:effectLst>
              <a:latin typeface="Arial"/>
              <a:ea typeface="Times New Roman" pitchFamily="-111" charset="0"/>
              <a:cs typeface="Arial"/>
            </a:endParaRPr>
          </a:p>
        </p:txBody>
      </p:sp>
      <p:sp>
        <p:nvSpPr>
          <p:cNvPr id="65540"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5541"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5542"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5543"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5544"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5545"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5546"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5547"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a:solidFill>
                  <a:schemeClr val="bg1"/>
                </a:solidFill>
                <a:effectLst>
                  <a:glow rad="228600">
                    <a:srgbClr val="000000"/>
                  </a:glow>
                </a:effectLst>
                <a:latin typeface="Arial"/>
                <a:ea typeface="Times New Roman" pitchFamily="-111" charset="0"/>
                <a:cs typeface="Arial"/>
              </a:rPr>
              <a:t>Kekacauan </a:t>
            </a:r>
            <a:r>
              <a:rPr lang="en-US" sz="3200" dirty="0">
                <a:solidFill>
                  <a:schemeClr val="bg1"/>
                </a:solidFill>
                <a:effectLst>
                  <a:glow rad="228600">
                    <a:srgbClr val="000000"/>
                  </a:glow>
                </a:effectLst>
                <a:latin typeface="Arial"/>
                <a:ea typeface="Times New Roman" pitchFamily="-111" charset="0"/>
                <a:cs typeface="Arial"/>
              </a:rPr>
              <a:t>1–2</a:t>
            </a:r>
          </a:p>
        </p:txBody>
      </p:sp>
      <p:sp>
        <p:nvSpPr>
          <p:cNvPr id="65548"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a:solidFill>
                  <a:schemeClr val="bg1"/>
                </a:solidFill>
                <a:effectLst>
                  <a:glow rad="228600">
                    <a:srgbClr val="000000"/>
                  </a:glow>
                </a:effectLst>
                <a:latin typeface="Arial"/>
                <a:ea typeface="Times New Roman" pitchFamily="-111" charset="0"/>
                <a:cs typeface="Arial"/>
              </a:rPr>
              <a:t>Konspirasi </a:t>
            </a:r>
            <a:r>
              <a:rPr lang="en-US" sz="3200" dirty="0">
                <a:solidFill>
                  <a:schemeClr val="bg1"/>
                </a:solidFill>
                <a:effectLst>
                  <a:glow rad="228600">
                    <a:srgbClr val="000000"/>
                  </a:glow>
                </a:effectLst>
                <a:latin typeface="Arial"/>
                <a:ea typeface="Times New Roman" pitchFamily="-111" charset="0"/>
                <a:cs typeface="Arial"/>
              </a:rPr>
              <a:t>3–4</a:t>
            </a:r>
          </a:p>
        </p:txBody>
      </p:sp>
      <p:sp>
        <p:nvSpPr>
          <p:cNvPr id="65549"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5550"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Wasti</a:t>
            </a:r>
          </a:p>
        </p:txBody>
      </p:sp>
      <p:sp>
        <p:nvSpPr>
          <p:cNvPr id="65551" name="Text Box 15"/>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483</a:t>
            </a:r>
          </a:p>
        </p:txBody>
      </p:sp>
      <p:sp>
        <p:nvSpPr>
          <p:cNvPr id="65552" name="Text Box 16"/>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a:solidFill>
                  <a:schemeClr val="bg1"/>
                </a:solidFill>
                <a:effectLst>
                  <a:glow rad="228600">
                    <a:srgbClr val="000000"/>
                  </a:glow>
                </a:effectLst>
                <a:latin typeface="Arial"/>
                <a:ea typeface="Times New Roman" pitchFamily="-111" charset="0"/>
                <a:cs typeface="Arial"/>
              </a:rPr>
              <a:t>Naiknya Mordekai</a:t>
            </a:r>
            <a:endParaRPr lang="en-US" sz="2000" dirty="0">
              <a:solidFill>
                <a:schemeClr val="bg1"/>
              </a:solidFill>
              <a:effectLst>
                <a:glow rad="228600">
                  <a:srgbClr val="000000"/>
                </a:glow>
              </a:effectLst>
              <a:latin typeface="Arial"/>
              <a:ea typeface="Times New Roman" pitchFamily="-111" charset="0"/>
              <a:cs typeface="Arial"/>
            </a:endParaRPr>
          </a:p>
        </p:txBody>
      </p:sp>
      <p:sp>
        <p:nvSpPr>
          <p:cNvPr id="65553" name="Text Box 17"/>
          <p:cNvSpPr txBox="1">
            <a:spLocks noChangeArrowheads="1"/>
          </p:cNvSpPr>
          <p:nvPr/>
        </p:nvSpPr>
        <p:spPr bwMode="auto">
          <a:xfrm>
            <a:off x="1122215" y="4813300"/>
            <a:ext cx="347400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a:solidFill>
                  <a:schemeClr val="bg1"/>
                </a:solidFill>
                <a:effectLst>
                  <a:glow rad="228600">
                    <a:srgbClr val="000000"/>
                  </a:glow>
                </a:effectLst>
                <a:latin typeface="Arial"/>
                <a:ea typeface="Times New Roman" pitchFamily="-111" charset="0"/>
                <a:cs typeface="Arial"/>
              </a:rPr>
              <a:t>Naik &amp; jatuhnya Haman</a:t>
            </a:r>
            <a:endParaRPr lang="en-US" sz="2000" dirty="0">
              <a:solidFill>
                <a:schemeClr val="bg1"/>
              </a:solidFill>
              <a:effectLst>
                <a:glow rad="228600">
                  <a:srgbClr val="000000"/>
                </a:glow>
              </a:effectLst>
              <a:latin typeface="Arial"/>
              <a:ea typeface="Times New Roman" pitchFamily="-111" charset="0"/>
              <a:cs typeface="Arial"/>
            </a:endParaRPr>
          </a:p>
        </p:txBody>
      </p:sp>
      <p:sp>
        <p:nvSpPr>
          <p:cNvPr id="65554" name="Line 18"/>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5555" name="Rectangle 19"/>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5556" name="Text Box 20"/>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chemeClr val="bg1"/>
                </a:solidFill>
                <a:effectLst>
                  <a:glow rad="228600">
                    <a:srgbClr val="000000"/>
                  </a:glow>
                </a:effectLst>
                <a:latin typeface="Arial"/>
                <a:ea typeface="Times New Roman" pitchFamily="-111" charset="0"/>
                <a:cs typeface="Arial"/>
              </a:rPr>
              <a:t>Perjamuan</a:t>
            </a:r>
          </a:p>
        </p:txBody>
      </p:sp>
      <p:sp>
        <p:nvSpPr>
          <p:cNvPr id="65557" name="Line 21"/>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5558" name="Line 22"/>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5559" name="Line 23"/>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5560" name="Line 24"/>
          <p:cNvSpPr>
            <a:spLocks noChangeShapeType="1"/>
          </p:cNvSpPr>
          <p:nvPr/>
        </p:nvSpPr>
        <p:spPr bwMode="auto">
          <a:xfrm flipH="1">
            <a:off x="169168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5561" name="Text Box 25"/>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a:solidFill>
                  <a:schemeClr val="bg1"/>
                </a:solidFill>
                <a:effectLst>
                  <a:glow rad="228600">
                    <a:srgbClr val="000000"/>
                  </a:glow>
                </a:effectLst>
                <a:latin typeface="Arial"/>
                <a:ea typeface="Times New Roman" pitchFamily="-111" charset="0"/>
                <a:cs typeface="Arial"/>
              </a:rPr>
              <a:t>Ester</a:t>
            </a:r>
          </a:p>
        </p:txBody>
      </p:sp>
      <p:sp>
        <p:nvSpPr>
          <p:cNvPr id="65562" name="Rectangle 26"/>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5563" name="Line 27"/>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5564" name="Rectangle 28"/>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5565" name="Text Box 29"/>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479</a:t>
            </a:r>
          </a:p>
        </p:txBody>
      </p:sp>
      <p:sp>
        <p:nvSpPr>
          <p:cNvPr id="65566" name="Text Box 30"/>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chemeClr val="bg1"/>
                </a:solidFill>
                <a:effectLst>
                  <a:glow rad="228600">
                    <a:srgbClr val="000000"/>
                  </a:glow>
                </a:effectLst>
                <a:latin typeface="Arial"/>
                <a:ea typeface="Times New Roman" pitchFamily="-111" charset="0"/>
                <a:cs typeface="Arial"/>
              </a:rPr>
              <a:t>Puasa</a:t>
            </a:r>
          </a:p>
        </p:txBody>
      </p:sp>
      <p:sp>
        <p:nvSpPr>
          <p:cNvPr id="31" name="Title 30"/>
          <p:cNvSpPr>
            <a:spLocks noGrp="1"/>
          </p:cNvSpPr>
          <p:nvPr>
            <p:ph type="title" idx="4294967295"/>
          </p:nvPr>
        </p:nvSpPr>
        <p:spPr>
          <a:xfrm>
            <a:off x="5867400" y="6400800"/>
            <a:ext cx="3276600" cy="5334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Konspirasi 3-4</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31"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3"/>
          <p:cNvSpPr txBox="1">
            <a:spLocks noChangeArrowheads="1"/>
          </p:cNvSpPr>
          <p:nvPr/>
        </p:nvSpPr>
        <p:spPr bwMode="auto">
          <a:xfrm>
            <a:off x="1676400" y="304800"/>
            <a:ext cx="3183632"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a:solidFill>
                  <a:schemeClr val="bg1"/>
                </a:solidFill>
                <a:effectLst>
                  <a:glow rad="228600">
                    <a:srgbClr val="000000"/>
                  </a:glow>
                </a:effectLst>
                <a:latin typeface="Arial"/>
                <a:ea typeface="Times New Roman" pitchFamily="-111" charset="0"/>
                <a:cs typeface="Arial"/>
              </a:rPr>
              <a:t>Bahaya     Besar</a:t>
            </a:r>
            <a:endParaRPr lang="en-US" sz="3200" dirty="0">
              <a:solidFill>
                <a:schemeClr val="bg1"/>
              </a:solidFill>
              <a:effectLst>
                <a:glow rad="228600">
                  <a:srgbClr val="000000"/>
                </a:glow>
              </a:effectLst>
              <a:latin typeface="Arial"/>
              <a:ea typeface="Times New Roman" pitchFamily="-111" charset="0"/>
              <a:cs typeface="Arial"/>
            </a:endParaRPr>
          </a:p>
        </p:txBody>
      </p:sp>
      <p:sp>
        <p:nvSpPr>
          <p:cNvPr id="66564"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5"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6"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7"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8"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69"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0"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1"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a:solidFill>
                  <a:schemeClr val="bg1"/>
                </a:solidFill>
                <a:effectLst>
                  <a:glow rad="228600">
                    <a:srgbClr val="000000"/>
                  </a:glow>
                </a:effectLst>
                <a:latin typeface="Arial"/>
                <a:ea typeface="Times New Roman" pitchFamily="-111" charset="0"/>
                <a:cs typeface="Arial"/>
              </a:rPr>
              <a:t>Kekacauan </a:t>
            </a:r>
            <a:r>
              <a:rPr lang="en-US" sz="3200" dirty="0">
                <a:solidFill>
                  <a:schemeClr val="bg1"/>
                </a:solidFill>
                <a:effectLst>
                  <a:glow rad="228600">
                    <a:srgbClr val="000000"/>
                  </a:glow>
                </a:effectLst>
                <a:latin typeface="Arial"/>
                <a:ea typeface="Times New Roman" pitchFamily="-111" charset="0"/>
                <a:cs typeface="Arial"/>
              </a:rPr>
              <a:t>1–2</a:t>
            </a:r>
          </a:p>
        </p:txBody>
      </p:sp>
      <p:sp>
        <p:nvSpPr>
          <p:cNvPr id="66572"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a:solidFill>
                  <a:schemeClr val="bg1"/>
                </a:solidFill>
                <a:effectLst>
                  <a:glow rad="228600">
                    <a:srgbClr val="000000"/>
                  </a:glow>
                </a:effectLst>
                <a:latin typeface="Arial"/>
                <a:ea typeface="Times New Roman" pitchFamily="-111" charset="0"/>
                <a:cs typeface="Arial"/>
              </a:rPr>
              <a:t>Konspirasi </a:t>
            </a:r>
            <a:r>
              <a:rPr lang="en-US" sz="3200" dirty="0">
                <a:solidFill>
                  <a:schemeClr val="bg1"/>
                </a:solidFill>
                <a:effectLst>
                  <a:glow rad="228600">
                    <a:srgbClr val="000000"/>
                  </a:glow>
                </a:effectLst>
                <a:latin typeface="Arial"/>
                <a:ea typeface="Times New Roman" pitchFamily="-111" charset="0"/>
                <a:cs typeface="Arial"/>
              </a:rPr>
              <a:t>3–4</a:t>
            </a:r>
          </a:p>
        </p:txBody>
      </p:sp>
      <p:sp>
        <p:nvSpPr>
          <p:cNvPr id="66573"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4"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Wasti</a:t>
            </a:r>
          </a:p>
        </p:txBody>
      </p:sp>
      <p:sp>
        <p:nvSpPr>
          <p:cNvPr id="66575" name="Text Box 15"/>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483</a:t>
            </a:r>
          </a:p>
        </p:txBody>
      </p:sp>
      <p:sp>
        <p:nvSpPr>
          <p:cNvPr id="66576" name="Text Box 16"/>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a:solidFill>
                  <a:schemeClr val="bg1"/>
                </a:solidFill>
                <a:effectLst>
                  <a:glow rad="228600">
                    <a:srgbClr val="000000"/>
                  </a:glow>
                </a:effectLst>
                <a:latin typeface="Arial"/>
                <a:ea typeface="Times New Roman" pitchFamily="-111" charset="0"/>
                <a:cs typeface="Arial"/>
              </a:rPr>
              <a:t>Naiknya Mordekai</a:t>
            </a:r>
            <a:endParaRPr lang="en-US" sz="2000" dirty="0">
              <a:solidFill>
                <a:schemeClr val="bg1"/>
              </a:solidFill>
              <a:effectLst>
                <a:glow rad="228600">
                  <a:srgbClr val="000000"/>
                </a:glow>
              </a:effectLst>
              <a:latin typeface="Arial"/>
              <a:ea typeface="Times New Roman" pitchFamily="-111" charset="0"/>
              <a:cs typeface="Arial"/>
            </a:endParaRPr>
          </a:p>
        </p:txBody>
      </p:sp>
      <p:sp>
        <p:nvSpPr>
          <p:cNvPr id="66577" name="Text Box 17"/>
          <p:cNvSpPr txBox="1">
            <a:spLocks noChangeArrowheads="1"/>
          </p:cNvSpPr>
          <p:nvPr/>
        </p:nvSpPr>
        <p:spPr bwMode="auto">
          <a:xfrm>
            <a:off x="1154335" y="4813300"/>
            <a:ext cx="311286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a:solidFill>
                  <a:schemeClr val="bg1"/>
                </a:solidFill>
                <a:effectLst>
                  <a:glow rad="228600">
                    <a:srgbClr val="000000"/>
                  </a:glow>
                </a:effectLst>
                <a:latin typeface="Arial"/>
                <a:ea typeface="Times New Roman" pitchFamily="-111" charset="0"/>
                <a:cs typeface="Arial"/>
              </a:rPr>
              <a:t>Naik &amp; jatuhnya Haman</a:t>
            </a:r>
            <a:endParaRPr lang="en-US" sz="2000" dirty="0">
              <a:solidFill>
                <a:schemeClr val="bg1"/>
              </a:solidFill>
              <a:effectLst>
                <a:glow rad="228600">
                  <a:srgbClr val="000000"/>
                </a:glow>
              </a:effectLst>
              <a:latin typeface="Arial"/>
              <a:ea typeface="Times New Roman" pitchFamily="-111" charset="0"/>
              <a:cs typeface="Arial"/>
            </a:endParaRPr>
          </a:p>
        </p:txBody>
      </p:sp>
      <p:sp>
        <p:nvSpPr>
          <p:cNvPr id="66578" name="Line 18"/>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9" name="Rectangle 19"/>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80" name="Text Box 20"/>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chemeClr val="bg1"/>
                </a:solidFill>
                <a:effectLst>
                  <a:glow rad="228600">
                    <a:srgbClr val="000000"/>
                  </a:glow>
                </a:effectLst>
                <a:latin typeface="Arial"/>
                <a:ea typeface="Times New Roman" pitchFamily="-111" charset="0"/>
                <a:cs typeface="Arial"/>
              </a:rPr>
              <a:t>Perjamuan</a:t>
            </a:r>
          </a:p>
        </p:txBody>
      </p:sp>
      <p:sp>
        <p:nvSpPr>
          <p:cNvPr id="66581" name="Line 21"/>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2" name="Line 22"/>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3" name="Line 23"/>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4" name="Line 24"/>
          <p:cNvSpPr>
            <a:spLocks noChangeShapeType="1"/>
          </p:cNvSpPr>
          <p:nvPr/>
        </p:nvSpPr>
        <p:spPr bwMode="auto">
          <a:xfrm flipH="1">
            <a:off x="169168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5" name="Text Box 25"/>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a:solidFill>
                  <a:schemeClr val="bg1"/>
                </a:solidFill>
                <a:effectLst>
                  <a:glow rad="228600">
                    <a:srgbClr val="000000"/>
                  </a:glow>
                </a:effectLst>
                <a:latin typeface="Arial"/>
                <a:ea typeface="Times New Roman" pitchFamily="-111" charset="0"/>
                <a:cs typeface="Arial"/>
              </a:rPr>
              <a:t>Ester</a:t>
            </a:r>
          </a:p>
        </p:txBody>
      </p:sp>
      <p:sp>
        <p:nvSpPr>
          <p:cNvPr id="66586" name="Rectangle 26"/>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87" name="Line 27"/>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8" name="Rectangle 28"/>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89" name="Text Box 29"/>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479</a:t>
            </a:r>
          </a:p>
        </p:txBody>
      </p:sp>
      <p:sp>
        <p:nvSpPr>
          <p:cNvPr id="66590" name="Text Box 30"/>
          <p:cNvSpPr txBox="1">
            <a:spLocks noChangeArrowheads="1"/>
          </p:cNvSpPr>
          <p:nvPr/>
        </p:nvSpPr>
        <p:spPr bwMode="auto">
          <a:xfrm>
            <a:off x="1193058"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chemeClr val="bg1"/>
                </a:solidFill>
                <a:effectLst>
                  <a:glow rad="228600">
                    <a:srgbClr val="000000"/>
                  </a:glow>
                </a:effectLst>
                <a:latin typeface="Arial"/>
                <a:ea typeface="Times New Roman" pitchFamily="-111" charset="0"/>
                <a:cs typeface="Arial"/>
              </a:rPr>
              <a:t>Puasa</a:t>
            </a:r>
          </a:p>
        </p:txBody>
      </p:sp>
      <p:pic>
        <p:nvPicPr>
          <p:cNvPr id="164894" name="Picture 31" descr="OESTH00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381000"/>
            <a:ext cx="4386263"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itle 31"/>
          <p:cNvSpPr>
            <a:spLocks noGrp="1"/>
          </p:cNvSpPr>
          <p:nvPr>
            <p:ph type="title" idx="4294967295"/>
          </p:nvPr>
        </p:nvSpPr>
        <p:spPr>
          <a:xfrm>
            <a:off x="2590800" y="6324600"/>
            <a:ext cx="6553200" cy="6858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Tidak menghormati</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a:cs typeface="Arial"/>
            </a:endParaRPr>
          </a:p>
        </p:txBody>
      </p:sp>
      <p:sp>
        <p:nvSpPr>
          <p:cNvPr id="46083" name="Text Box 3"/>
          <p:cNvSpPr txBox="1">
            <a:spLocks noChangeArrowheads="1"/>
          </p:cNvSpPr>
          <p:nvPr/>
        </p:nvSpPr>
        <p:spPr bwMode="auto">
          <a:xfrm>
            <a:off x="323528" y="533400"/>
            <a:ext cx="8686800" cy="581697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indent="-457200">
              <a:spcBef>
                <a:spcPct val="50000"/>
              </a:spcBef>
              <a:defRPr/>
            </a:pPr>
            <a:r>
              <a:rPr lang="en-US" sz="3600">
                <a:solidFill>
                  <a:schemeClr val="bg1"/>
                </a:solidFill>
                <a:latin typeface="Arial"/>
                <a:ea typeface="Times New Roman" pitchFamily="-111" charset="0"/>
                <a:cs typeface="Arial"/>
              </a:rPr>
              <a:t>KUIS ULASAN Ezra-Nehemia</a:t>
            </a:r>
          </a:p>
          <a:p>
            <a:pPr marL="457200" indent="-457200">
              <a:spcBef>
                <a:spcPct val="50000"/>
              </a:spcBef>
              <a:buFontTx/>
              <a:buAutoNum type="arabicPeriod"/>
              <a:defRPr/>
            </a:pPr>
            <a:r>
              <a:rPr lang="en-US" sz="3200">
                <a:solidFill>
                  <a:schemeClr val="bg1"/>
                </a:solidFill>
                <a:latin typeface="Arial"/>
                <a:ea typeface="Times New Roman" pitchFamily="-111" charset="0"/>
                <a:cs typeface="Arial"/>
              </a:rPr>
              <a:t> Dua karakter utama dalam kitab Ezra adalah  </a:t>
            </a:r>
            <a:r>
              <a:rPr lang="en-US" sz="3200" u="sng">
                <a:solidFill>
                  <a:schemeClr val="bg1"/>
                </a:solidFill>
                <a:latin typeface="Arial"/>
                <a:ea typeface="Times New Roman" pitchFamily="-111" charset="0"/>
                <a:cs typeface="Arial"/>
              </a:rPr>
              <a:t>Zerubabel</a:t>
            </a:r>
            <a:r>
              <a:rPr lang="en-US" sz="3200">
                <a:solidFill>
                  <a:schemeClr val="bg1"/>
                </a:solidFill>
                <a:latin typeface="Arial"/>
                <a:ea typeface="Times New Roman" pitchFamily="-111" charset="0"/>
                <a:cs typeface="Arial"/>
              </a:rPr>
              <a:t> dan </a:t>
            </a:r>
            <a:r>
              <a:rPr lang="en-US" sz="3200" u="sng">
                <a:solidFill>
                  <a:schemeClr val="bg1"/>
                </a:solidFill>
                <a:latin typeface="Arial"/>
                <a:ea typeface="Times New Roman" pitchFamily="-111" charset="0"/>
                <a:cs typeface="Arial"/>
              </a:rPr>
              <a:t>Ezra</a:t>
            </a:r>
            <a:r>
              <a:rPr lang="en-US" sz="3200">
                <a:solidFill>
                  <a:schemeClr val="bg1"/>
                </a:solidFill>
                <a:latin typeface="Arial"/>
                <a:ea typeface="Times New Roman" pitchFamily="-111" charset="0"/>
                <a:cs typeface="Arial"/>
              </a:rPr>
              <a:t>.</a:t>
            </a:r>
          </a:p>
          <a:p>
            <a:pPr marL="457200" indent="-457200">
              <a:spcBef>
                <a:spcPct val="50000"/>
              </a:spcBef>
              <a:buFontTx/>
              <a:buAutoNum type="arabicPeriod"/>
              <a:defRPr/>
            </a:pPr>
            <a:r>
              <a:rPr lang="en-US" sz="3200">
                <a:solidFill>
                  <a:schemeClr val="bg1"/>
                </a:solidFill>
                <a:latin typeface="Arial"/>
                <a:ea typeface="Times New Roman" pitchFamily="-111" charset="0"/>
                <a:cs typeface="Arial"/>
              </a:rPr>
              <a:t> Dua karakter utama dalam kitab Nehemia adalah </a:t>
            </a:r>
            <a:r>
              <a:rPr lang="en-US" sz="3200" u="sng">
                <a:solidFill>
                  <a:schemeClr val="bg1"/>
                </a:solidFill>
                <a:latin typeface="Arial"/>
                <a:ea typeface="Times New Roman" pitchFamily="-111" charset="0"/>
                <a:cs typeface="Arial"/>
              </a:rPr>
              <a:t>Ezra</a:t>
            </a:r>
            <a:r>
              <a:rPr lang="en-US" sz="3200">
                <a:solidFill>
                  <a:schemeClr val="bg1"/>
                </a:solidFill>
                <a:latin typeface="Arial"/>
                <a:ea typeface="Times New Roman" pitchFamily="-111" charset="0"/>
                <a:cs typeface="Arial"/>
              </a:rPr>
              <a:t> dan </a:t>
            </a:r>
            <a:r>
              <a:rPr lang="en-US" sz="3200" u="sng">
                <a:solidFill>
                  <a:schemeClr val="bg1"/>
                </a:solidFill>
                <a:latin typeface="Arial"/>
                <a:ea typeface="Times New Roman" pitchFamily="-111" charset="0"/>
                <a:cs typeface="Arial"/>
              </a:rPr>
              <a:t>Nehemia</a:t>
            </a:r>
            <a:r>
              <a:rPr lang="en-US" sz="3200">
                <a:solidFill>
                  <a:schemeClr val="bg1"/>
                </a:solidFill>
                <a:latin typeface="Arial"/>
                <a:ea typeface="Times New Roman" pitchFamily="-111" charset="0"/>
                <a:cs typeface="Arial"/>
              </a:rPr>
              <a:t>. </a:t>
            </a:r>
          </a:p>
          <a:p>
            <a:pPr marL="457200" indent="-457200">
              <a:spcBef>
                <a:spcPct val="50000"/>
              </a:spcBef>
              <a:buFontTx/>
              <a:buAutoNum type="arabicPeriod"/>
              <a:defRPr/>
            </a:pPr>
            <a:r>
              <a:rPr lang="en-US" sz="3200">
                <a:solidFill>
                  <a:schemeClr val="bg1"/>
                </a:solidFill>
                <a:latin typeface="Arial"/>
                <a:ea typeface="Times New Roman" pitchFamily="-111" charset="0"/>
                <a:cs typeface="Arial"/>
              </a:rPr>
              <a:t>Kitab Ezra berpusat pada pembangunan kembali _______, Nehemia berpusat pada pembangunan kembali __________. Keduanya mengadakan pembaharuan pada ___________.</a:t>
            </a:r>
            <a:endParaRPr lang="en-US" sz="3200" dirty="0">
              <a:solidFill>
                <a:schemeClr val="bg1"/>
              </a:solidFill>
              <a:latin typeface="Arial"/>
              <a:ea typeface="Times New Roman" pitchFamily="-111" charset="0"/>
              <a:cs typeface="Arial"/>
            </a:endParaRPr>
          </a:p>
        </p:txBody>
      </p:sp>
      <p:sp>
        <p:nvSpPr>
          <p:cNvPr id="4" name="Title 3"/>
          <p:cNvSpPr>
            <a:spLocks noGrp="1"/>
          </p:cNvSpPr>
          <p:nvPr>
            <p:ph type="title" idx="4294967295"/>
          </p:nvPr>
        </p:nvSpPr>
        <p:spPr>
          <a:xfrm>
            <a:off x="6019800" y="6237312"/>
            <a:ext cx="3124200" cy="685800"/>
          </a:xfrm>
        </p:spPr>
        <p:txBody>
          <a:bodyPr/>
          <a:lstStyle/>
          <a:p>
            <a:pPr algn="r">
              <a:defRPr/>
            </a:pPr>
            <a:r>
              <a:rPr lang="en-US" sz="2000">
                <a:effectLst>
                  <a:outerShdw blurRad="38100" dist="38100" dir="2700000" algn="tl">
                    <a:srgbClr val="000000"/>
                  </a:outerShdw>
                </a:effectLst>
                <a:ea typeface="ＭＳ Ｐゴシック" charset="0"/>
              </a:rPr>
              <a:t>Kuis Ulasan</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32"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3"/>
          <p:cNvSpPr txBox="1">
            <a:spLocks noChangeArrowheads="1"/>
          </p:cNvSpPr>
          <p:nvPr/>
        </p:nvSpPr>
        <p:spPr bwMode="auto">
          <a:xfrm>
            <a:off x="1676400" y="304800"/>
            <a:ext cx="3886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chemeClr val="bg1"/>
                </a:solidFill>
                <a:effectLst>
                  <a:glow rad="228600">
                    <a:srgbClr val="000000"/>
                  </a:glow>
                </a:effectLst>
                <a:latin typeface="Arial"/>
                <a:ea typeface="Times New Roman" pitchFamily="-111" charset="0"/>
                <a:cs typeface="Arial"/>
              </a:rPr>
              <a:t>Bahaya           Besar</a:t>
            </a:r>
            <a:endParaRPr lang="en-US" sz="3200" dirty="0">
              <a:solidFill>
                <a:schemeClr val="bg1"/>
              </a:solidFill>
              <a:effectLst>
                <a:glow rad="228600">
                  <a:srgbClr val="000000"/>
                </a:glow>
              </a:effectLst>
              <a:latin typeface="Arial"/>
              <a:ea typeface="Times New Roman" pitchFamily="-111" charset="0"/>
              <a:cs typeface="Arial"/>
            </a:endParaRPr>
          </a:p>
        </p:txBody>
      </p:sp>
      <p:sp>
        <p:nvSpPr>
          <p:cNvPr id="6758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58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59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59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59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759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59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59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a:solidFill>
                  <a:schemeClr val="bg1"/>
                </a:solidFill>
                <a:effectLst>
                  <a:glow rad="228600">
                    <a:srgbClr val="000000"/>
                  </a:glow>
                </a:effectLst>
                <a:latin typeface="Arial"/>
                <a:ea typeface="Times New Roman" pitchFamily="-111" charset="0"/>
                <a:cs typeface="Arial"/>
              </a:rPr>
              <a:t>Kekacauan </a:t>
            </a:r>
            <a:r>
              <a:rPr lang="en-US" sz="3200" dirty="0">
                <a:solidFill>
                  <a:schemeClr val="bg1"/>
                </a:solidFill>
                <a:effectLst>
                  <a:glow rad="228600">
                    <a:srgbClr val="000000"/>
                  </a:glow>
                </a:effectLst>
                <a:latin typeface="Arial"/>
                <a:ea typeface="Times New Roman" pitchFamily="-111" charset="0"/>
                <a:cs typeface="Arial"/>
              </a:rPr>
              <a:t>1–2</a:t>
            </a:r>
          </a:p>
        </p:txBody>
      </p:sp>
      <p:sp>
        <p:nvSpPr>
          <p:cNvPr id="6759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a:solidFill>
                  <a:schemeClr val="bg1"/>
                </a:solidFill>
                <a:effectLst>
                  <a:glow rad="228600">
                    <a:srgbClr val="000000"/>
                  </a:glow>
                </a:effectLst>
                <a:latin typeface="Arial"/>
                <a:ea typeface="Times New Roman" pitchFamily="-111" charset="0"/>
                <a:cs typeface="Arial"/>
              </a:rPr>
              <a:t>Konspirasi </a:t>
            </a:r>
            <a:r>
              <a:rPr lang="en-US" sz="3200" dirty="0">
                <a:solidFill>
                  <a:schemeClr val="bg1"/>
                </a:solidFill>
                <a:effectLst>
                  <a:glow rad="228600">
                    <a:srgbClr val="000000"/>
                  </a:glow>
                </a:effectLst>
                <a:latin typeface="Arial"/>
                <a:ea typeface="Times New Roman" pitchFamily="-111" charset="0"/>
                <a:cs typeface="Arial"/>
              </a:rPr>
              <a:t>3–4</a:t>
            </a:r>
          </a:p>
        </p:txBody>
      </p:sp>
      <p:sp>
        <p:nvSpPr>
          <p:cNvPr id="6759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59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Wasti</a:t>
            </a:r>
          </a:p>
        </p:txBody>
      </p:sp>
      <p:sp>
        <p:nvSpPr>
          <p:cNvPr id="67599" name="Text Box 15"/>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483</a:t>
            </a:r>
          </a:p>
        </p:txBody>
      </p:sp>
      <p:sp>
        <p:nvSpPr>
          <p:cNvPr id="67600" name="Text Box 16"/>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a:solidFill>
                  <a:schemeClr val="bg1"/>
                </a:solidFill>
                <a:effectLst>
                  <a:glow rad="228600">
                    <a:srgbClr val="000000"/>
                  </a:glow>
                </a:effectLst>
                <a:latin typeface="Arial"/>
                <a:ea typeface="Times New Roman" pitchFamily="-111" charset="0"/>
                <a:cs typeface="Arial"/>
              </a:rPr>
              <a:t>Naiknya Mordekai</a:t>
            </a:r>
            <a:endParaRPr lang="en-US" sz="2000" dirty="0">
              <a:solidFill>
                <a:schemeClr val="bg1"/>
              </a:solidFill>
              <a:effectLst>
                <a:glow rad="228600">
                  <a:srgbClr val="000000"/>
                </a:glow>
              </a:effectLst>
              <a:latin typeface="Arial"/>
              <a:ea typeface="Times New Roman" pitchFamily="-111" charset="0"/>
              <a:cs typeface="Arial"/>
            </a:endParaRPr>
          </a:p>
        </p:txBody>
      </p:sp>
      <p:sp>
        <p:nvSpPr>
          <p:cNvPr id="67601" name="Text Box 17"/>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a:solidFill>
                  <a:schemeClr val="bg1"/>
                </a:solidFill>
                <a:effectLst>
                  <a:glow rad="228600">
                    <a:srgbClr val="000000"/>
                  </a:glow>
                </a:effectLst>
                <a:latin typeface="Arial"/>
                <a:ea typeface="Times New Roman" pitchFamily="-111" charset="0"/>
                <a:cs typeface="Arial"/>
              </a:rPr>
              <a:t>Keberanian </a:t>
            </a:r>
            <a:r>
              <a:rPr lang="en-US" sz="3200" dirty="0">
                <a:solidFill>
                  <a:schemeClr val="bg1"/>
                </a:solidFill>
                <a:effectLst>
                  <a:glow rad="228600">
                    <a:srgbClr val="000000"/>
                  </a:glow>
                </a:effectLst>
                <a:latin typeface="Arial"/>
                <a:ea typeface="Times New Roman" pitchFamily="-111" charset="0"/>
                <a:cs typeface="Arial"/>
              </a:rPr>
              <a:t>5–7</a:t>
            </a:r>
          </a:p>
        </p:txBody>
      </p:sp>
      <p:sp>
        <p:nvSpPr>
          <p:cNvPr id="67602" name="Text Box 18"/>
          <p:cNvSpPr txBox="1">
            <a:spLocks noChangeArrowheads="1"/>
          </p:cNvSpPr>
          <p:nvPr/>
        </p:nvSpPr>
        <p:spPr bwMode="auto">
          <a:xfrm>
            <a:off x="1177739" y="4813300"/>
            <a:ext cx="325024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a:solidFill>
                  <a:schemeClr val="bg1"/>
                </a:solidFill>
                <a:effectLst>
                  <a:glow rad="228600">
                    <a:srgbClr val="000000"/>
                  </a:glow>
                </a:effectLst>
                <a:latin typeface="Arial"/>
                <a:ea typeface="Times New Roman" pitchFamily="-111" charset="0"/>
                <a:cs typeface="Arial"/>
              </a:rPr>
              <a:t>Naik &amp; jatuhnya Haman</a:t>
            </a:r>
            <a:endParaRPr lang="en-US" sz="2000" dirty="0">
              <a:solidFill>
                <a:schemeClr val="bg1"/>
              </a:solidFill>
              <a:effectLst>
                <a:glow rad="228600">
                  <a:srgbClr val="000000"/>
                </a:glow>
              </a:effectLst>
              <a:latin typeface="Arial"/>
              <a:ea typeface="Times New Roman" pitchFamily="-111" charset="0"/>
              <a:cs typeface="Arial"/>
            </a:endParaRPr>
          </a:p>
        </p:txBody>
      </p:sp>
      <p:sp>
        <p:nvSpPr>
          <p:cNvPr id="67603" name="Line 19"/>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604" name="Rectangle 20"/>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7605" name="Text Box 21"/>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chemeClr val="bg1"/>
                </a:solidFill>
                <a:effectLst>
                  <a:glow rad="228600">
                    <a:srgbClr val="000000"/>
                  </a:glow>
                </a:effectLst>
                <a:latin typeface="Arial"/>
                <a:ea typeface="Times New Roman" pitchFamily="-111" charset="0"/>
                <a:cs typeface="Arial"/>
              </a:rPr>
              <a:t>Perjamuan</a:t>
            </a:r>
          </a:p>
        </p:txBody>
      </p:sp>
      <p:sp>
        <p:nvSpPr>
          <p:cNvPr id="67606" name="Text Box 22"/>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chemeClr val="bg1"/>
                </a:solidFill>
                <a:effectLst>
                  <a:glow rad="228600">
                    <a:srgbClr val="000000"/>
                  </a:glow>
                </a:effectLst>
                <a:latin typeface="Arial"/>
                <a:ea typeface="Times New Roman" pitchFamily="-111" charset="0"/>
                <a:cs typeface="Arial"/>
              </a:rPr>
              <a:t>Puasa</a:t>
            </a:r>
          </a:p>
        </p:txBody>
      </p:sp>
      <p:sp>
        <p:nvSpPr>
          <p:cNvPr id="67607" name="Text Box 23"/>
          <p:cNvSpPr txBox="1">
            <a:spLocks noChangeArrowheads="1"/>
          </p:cNvSpPr>
          <p:nvPr/>
        </p:nvSpPr>
        <p:spPr bwMode="auto">
          <a:xfrm>
            <a:off x="2590799" y="5930116"/>
            <a:ext cx="20574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800">
                <a:solidFill>
                  <a:schemeClr val="bg1"/>
                </a:solidFill>
                <a:effectLst>
                  <a:glow rad="228600">
                    <a:srgbClr val="000000"/>
                  </a:glow>
                </a:effectLst>
                <a:latin typeface="Arial"/>
                <a:ea typeface="Times New Roman" pitchFamily="-111" charset="0"/>
                <a:cs typeface="Arial"/>
              </a:rPr>
              <a:t>Perjamuan</a:t>
            </a:r>
          </a:p>
        </p:txBody>
      </p:sp>
      <p:sp>
        <p:nvSpPr>
          <p:cNvPr id="67608" name="Line 24"/>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609" name="Line 25"/>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610" name="Line 26"/>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611" name="Line 27"/>
          <p:cNvSpPr>
            <a:spLocks noChangeShapeType="1"/>
          </p:cNvSpPr>
          <p:nvPr/>
        </p:nvSpPr>
        <p:spPr bwMode="auto">
          <a:xfrm flipH="1">
            <a:off x="169168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612" name="Text Box 28"/>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a:solidFill>
                  <a:schemeClr val="bg1"/>
                </a:solidFill>
                <a:effectLst>
                  <a:glow rad="228600">
                    <a:srgbClr val="000000"/>
                  </a:glow>
                </a:effectLst>
                <a:latin typeface="Arial"/>
                <a:ea typeface="Times New Roman" pitchFamily="-111" charset="0"/>
                <a:cs typeface="Arial"/>
              </a:rPr>
              <a:t>Ester</a:t>
            </a:r>
          </a:p>
        </p:txBody>
      </p:sp>
      <p:sp>
        <p:nvSpPr>
          <p:cNvPr id="67613" name="Rectangle 29"/>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7614" name="Line 30"/>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615" name="Rectangle 31"/>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7616" name="Text Box 32"/>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479</a:t>
            </a:r>
          </a:p>
        </p:txBody>
      </p:sp>
      <p:sp>
        <p:nvSpPr>
          <p:cNvPr id="33" name="Title 32"/>
          <p:cNvSpPr>
            <a:spLocks noGrp="1"/>
          </p:cNvSpPr>
          <p:nvPr>
            <p:ph type="title" idx="4294967295"/>
          </p:nvPr>
        </p:nvSpPr>
        <p:spPr>
          <a:xfrm>
            <a:off x="4724400" y="6477000"/>
            <a:ext cx="4419600" cy="4572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Keberanian 5–7</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67601"/>
                                        </p:tgtEl>
                                        <p:attrNameLst>
                                          <p:attrName>style.visibility</p:attrName>
                                        </p:attrNameLst>
                                      </p:cBhvr>
                                      <p:to>
                                        <p:strVal val="visible"/>
                                      </p:to>
                                    </p:set>
                                    <p:animEffect transition="in" filter="dissolve">
                                      <p:cBhvr>
                                        <p:cTn id="7" dur="500"/>
                                        <p:tgtEl>
                                          <p:spTgt spid="67601"/>
                                        </p:tgtEl>
                                      </p:cBhvr>
                                    </p:animEffect>
                                  </p:childTnLst>
                                </p:cTn>
                              </p:par>
                            </p:childTnLst>
                          </p:cTn>
                        </p:par>
                        <p:par>
                          <p:cTn id="8" fill="hold" nodeType="afterGroup">
                            <p:stCondLst>
                              <p:cond delay="1500"/>
                            </p:stCondLst>
                            <p:childTnLst>
                              <p:par>
                                <p:cTn id="9" presetID="9" presetClass="entr" presetSubtype="0" fill="hold" nodeType="afterEffect">
                                  <p:stCondLst>
                                    <p:cond delay="2000"/>
                                  </p:stCondLst>
                                  <p:childTnLst>
                                    <p:set>
                                      <p:cBhvr>
                                        <p:cTn id="10" dur="1" fill="hold">
                                          <p:stCondLst>
                                            <p:cond delay="0"/>
                                          </p:stCondLst>
                                        </p:cTn>
                                        <p:tgtEl>
                                          <p:spTgt spid="67607"/>
                                        </p:tgtEl>
                                        <p:attrNameLst>
                                          <p:attrName>style.visibility</p:attrName>
                                        </p:attrNameLst>
                                      </p:cBhvr>
                                      <p:to>
                                        <p:strVal val="visible"/>
                                      </p:to>
                                    </p:set>
                                    <p:animEffect transition="in" filter="dissolve">
                                      <p:cBhvr>
                                        <p:cTn id="11" dur="500"/>
                                        <p:tgtEl>
                                          <p:spTgt spid="67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341438"/>
            <a:ext cx="91821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144000" cy="1412875"/>
          </a:xfrm>
        </p:spPr>
        <p:txBody>
          <a:bodyPr/>
          <a:lstStyle/>
          <a:p>
            <a:pPr>
              <a:defRPr/>
            </a:pPr>
            <a:r>
              <a:rPr lang="en-US" sz="3600"/>
              <a:t>Ester Mempertaruhkan Nyawanya    untuk Bangsa Yahudi</a:t>
            </a:r>
            <a:endParaRPr lang="en-US" sz="3600" dirty="0"/>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169986" name="Picture 3" descr="OESTH0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0"/>
            <a:ext cx="8229600" cy="699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p:txBody>
          <a:bodyPr/>
          <a:lstStyle/>
          <a:p>
            <a:pPr>
              <a:defRPr/>
            </a:pPr>
            <a:r>
              <a:rPr lang="en-US">
                <a:solidFill>
                  <a:schemeClr val="tx1"/>
                </a:solidFill>
                <a:effectLst>
                  <a:outerShdw blurRad="38100" dist="38100" dir="2700000" algn="tl">
                    <a:srgbClr val="000000"/>
                  </a:outerShdw>
                </a:effectLst>
                <a:latin typeface="Arial" charset="0"/>
                <a:ea typeface="ＭＳ Ｐゴシック" charset="0"/>
                <a:cs typeface="Arial" charset="0"/>
              </a:rPr>
              <a:t>Ester 5:1-8</a:t>
            </a:r>
            <a:endParaRPr lang="en-US">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0" scaled="1"/>
          </a:gradFill>
          <a:ln w="9525">
            <a:solidFill>
              <a:schemeClr val="tx1"/>
            </a:solidFill>
            <a:miter lim="800000"/>
            <a:headEnd/>
            <a:tailEnd/>
          </a:ln>
          <a:effectLst/>
        </p:spPr>
        <p:txBody>
          <a:bodyPr wrap="none" anchor="ctr"/>
          <a:lstStyle/>
          <a:p>
            <a:pPr>
              <a:defRPr/>
            </a:pPr>
            <a:endParaRPr lang="en-US">
              <a:latin typeface="Arial Narrow" pitchFamily="-111" charset="0"/>
              <a:ea typeface="Times New Roman" pitchFamily="-111" charset="0"/>
              <a:cs typeface="Times New Roman" pitchFamily="-111" charset="0"/>
            </a:endParaRPr>
          </a:p>
        </p:txBody>
      </p:sp>
      <p:pic>
        <p:nvPicPr>
          <p:cNvPr id="172034" name="Picture 3" descr="OESTH007"/>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914400"/>
            <a:ext cx="9144000" cy="545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152400" y="0"/>
            <a:ext cx="7772400" cy="914400"/>
          </a:xfrm>
        </p:spPr>
        <p:txBody>
          <a:bodyPr/>
          <a:lstStyle/>
          <a:p>
            <a:pPr>
              <a:defRPr/>
            </a:pPr>
            <a:r>
              <a:rPr lang="en-US">
                <a:solidFill>
                  <a:schemeClr val="bg1"/>
                </a:solidFill>
                <a:effectLst>
                  <a:outerShdw blurRad="38100" dist="38100" dir="2700000" algn="tl">
                    <a:srgbClr val="000000"/>
                  </a:outerShdw>
                </a:effectLst>
                <a:latin typeface="Arial" charset="0"/>
                <a:ea typeface="ＭＳ Ｐゴシック" charset="0"/>
                <a:cs typeface="Times New Roman" charset="0"/>
              </a:rPr>
              <a:t>Ester 5:9-14</a:t>
            </a:r>
            <a:endParaRPr lang="en-US">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5400000" scaled="1"/>
          </a:gradFill>
          <a:ln w="9525">
            <a:solidFill>
              <a:schemeClr val="tx1"/>
            </a:solidFill>
            <a:miter lim="800000"/>
            <a:headEnd/>
            <a:tailEnd/>
          </a:ln>
          <a:effectLst/>
        </p:spPr>
        <p:txBody>
          <a:bodyPr wrap="none" anchor="ctr"/>
          <a:lstStyle/>
          <a:p>
            <a:pPr>
              <a:defRPr/>
            </a:pPr>
            <a:endParaRPr lang="en-US">
              <a:latin typeface="Arial Narrow" pitchFamily="-111" charset="0"/>
              <a:ea typeface="Times New Roman" pitchFamily="-111" charset="0"/>
              <a:cs typeface="Times New Roman" pitchFamily="-111" charset="0"/>
            </a:endParaRPr>
          </a:p>
        </p:txBody>
      </p:sp>
      <p:pic>
        <p:nvPicPr>
          <p:cNvPr id="174082" name="Picture 3" descr="OESTH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87600" y="0"/>
            <a:ext cx="561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76200" y="304800"/>
            <a:ext cx="7772400" cy="1143000"/>
          </a:xfrm>
        </p:spPr>
        <p:txBody>
          <a:bodyPr/>
          <a:lstStyle/>
          <a:p>
            <a:pPr>
              <a:defRPr/>
            </a:pPr>
            <a:r>
              <a:rPr lang="en-US">
                <a:solidFill>
                  <a:schemeClr val="bg1"/>
                </a:solidFill>
                <a:effectLst>
                  <a:outerShdw blurRad="38100" dist="38100" dir="2700000" algn="tl">
                    <a:srgbClr val="000000"/>
                  </a:outerShdw>
                </a:effectLst>
                <a:latin typeface="Arial" charset="0"/>
                <a:ea typeface="ＭＳ Ｐゴシック" charset="0"/>
                <a:cs typeface="Times New Roman" charset="0"/>
              </a:rPr>
              <a:t>Ester 6</a:t>
            </a:r>
            <a:endParaRPr lang="en-US">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Esther_Denouncing_Hama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7463"/>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152400"/>
            <a:ext cx="9144000" cy="1295400"/>
          </a:xfrm>
        </p:spPr>
        <p:txBody>
          <a:bodyPr/>
          <a:lstStyle/>
          <a:p>
            <a:pPr algn="ctr">
              <a:defRPr/>
            </a:pPr>
            <a:r>
              <a:rPr lang="en-US" altLang="ja-JP">
                <a:effectLst>
                  <a:glow rad="228600">
                    <a:srgbClr val="000000"/>
                  </a:glow>
                </a:effectLst>
                <a:latin typeface="Arial" charset="0"/>
                <a:ea typeface="ＭＳ Ｐゴシック" charset="0"/>
                <a:cs typeface="Arial" charset="0"/>
              </a:rPr>
              <a:t>“Penganiaya itu ialah Haman,    orang jahat ini"</a:t>
            </a:r>
            <a:endParaRPr lang="en-US" dirty="0">
              <a:effectLst>
                <a:glow rad="228600">
                  <a:srgbClr val="000000"/>
                </a:glow>
              </a:effectLst>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a:effectLst>
            <a:outerShdw blurRad="63500" dist="38099" dir="2700000" algn="ctr" rotWithShape="0">
              <a:schemeClr val="bg2">
                <a:alpha val="74998"/>
              </a:schemeClr>
            </a:outerShdw>
          </a:effectLst>
        </p:spPr>
        <p:txBody>
          <a:bodyPr/>
          <a:lstStyle/>
          <a:p>
            <a:pPr eaLnBrk="1" hangingPunct="1">
              <a:defRPr/>
            </a:pPr>
            <a:r>
              <a:rPr lang="en-US">
                <a:solidFill>
                  <a:schemeClr val="bg1"/>
                </a:solidFill>
                <a:effectLst/>
                <a:latin typeface="Arial" charset="0"/>
                <a:ea typeface="Geneva" charset="0"/>
                <a:cs typeface="Arial" charset="0"/>
              </a:rPr>
              <a:t>“Haman, orang jahat ini…"</a:t>
            </a:r>
            <a:endParaRPr lang="en-US" dirty="0">
              <a:effectLst/>
              <a:latin typeface="Arial" charset="0"/>
              <a:ea typeface="Geneva" charset="0"/>
              <a:cs typeface="Arial" charset="0"/>
            </a:endParaRPr>
          </a:p>
        </p:txBody>
      </p:sp>
      <p:pic>
        <p:nvPicPr>
          <p:cNvPr id="1771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913" y="1989138"/>
            <a:ext cx="9242426"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5400000" scaled="1"/>
          </a:gradFill>
          <a:ln w="9525">
            <a:solidFill>
              <a:schemeClr val="tx1"/>
            </a:solidFill>
            <a:miter lim="800000"/>
            <a:headEnd/>
            <a:tailEnd/>
          </a:ln>
          <a:effectLst/>
        </p:spPr>
        <p:txBody>
          <a:bodyPr wrap="none" anchor="ctr"/>
          <a:lstStyle/>
          <a:p>
            <a:pPr>
              <a:defRPr/>
            </a:pPr>
            <a:endParaRPr lang="en-US">
              <a:latin typeface="Arial Narrow" pitchFamily="-111" charset="0"/>
              <a:ea typeface="Times New Roman" pitchFamily="-111" charset="0"/>
              <a:cs typeface="Times New Roman" pitchFamily="-111" charset="0"/>
            </a:endParaRPr>
          </a:p>
        </p:txBody>
      </p:sp>
      <p:pic>
        <p:nvPicPr>
          <p:cNvPr id="179202" name="Picture 4" descr="OESTH0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44563"/>
            <a:ext cx="9144000" cy="598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304800" y="-76200"/>
            <a:ext cx="7772400" cy="1143000"/>
          </a:xfrm>
        </p:spPr>
        <p:txBody>
          <a:bodyPr/>
          <a:lstStyle/>
          <a:p>
            <a:pPr>
              <a:defRPr/>
            </a:pPr>
            <a:r>
              <a:rPr lang="en-US">
                <a:solidFill>
                  <a:schemeClr val="bg1"/>
                </a:solidFill>
                <a:effectLst>
                  <a:outerShdw blurRad="38100" dist="38100" dir="2700000" algn="tl">
                    <a:srgbClr val="000000"/>
                  </a:outerShdw>
                </a:effectLst>
                <a:latin typeface="Arial" charset="0"/>
                <a:ea typeface="ＭＳ Ｐゴシック" charset="0"/>
                <a:cs typeface="Times New Roman" charset="0"/>
              </a:rPr>
              <a:t>Ester 7:8</a:t>
            </a:r>
            <a:endParaRPr lang="en-US">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38"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1676400" y="304800"/>
            <a:ext cx="3886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chemeClr val="bg1"/>
                </a:solidFill>
                <a:effectLst>
                  <a:glow rad="228600">
                    <a:srgbClr val="000000"/>
                  </a:glow>
                </a:effectLst>
                <a:latin typeface="Arial"/>
                <a:ea typeface="Times New Roman" pitchFamily="-111" charset="0"/>
                <a:cs typeface="Arial"/>
              </a:rPr>
              <a:t>Bahaya           Besar</a:t>
            </a:r>
            <a:endParaRPr lang="en-US" sz="3200" dirty="0">
              <a:solidFill>
                <a:schemeClr val="bg1"/>
              </a:solidFill>
              <a:effectLst>
                <a:glow rad="228600">
                  <a:srgbClr val="000000"/>
                </a:glow>
              </a:effectLst>
              <a:latin typeface="Arial"/>
              <a:ea typeface="Times New Roman" pitchFamily="-111" charset="0"/>
              <a:cs typeface="Arial"/>
            </a:endParaRPr>
          </a:p>
        </p:txBody>
      </p:sp>
      <p:sp>
        <p:nvSpPr>
          <p:cNvPr id="7270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0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1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a:solidFill>
                  <a:schemeClr val="bg1"/>
                </a:solidFill>
                <a:effectLst>
                  <a:glow rad="228600">
                    <a:srgbClr val="000000"/>
                  </a:glow>
                </a:effectLst>
                <a:latin typeface="Arial"/>
                <a:ea typeface="Times New Roman" pitchFamily="-111" charset="0"/>
                <a:cs typeface="Arial"/>
              </a:rPr>
              <a:t>Kekacauan </a:t>
            </a:r>
            <a:r>
              <a:rPr lang="en-US" sz="3200" dirty="0">
                <a:solidFill>
                  <a:schemeClr val="bg1"/>
                </a:solidFill>
                <a:effectLst>
                  <a:glow rad="228600">
                    <a:srgbClr val="000000"/>
                  </a:glow>
                </a:effectLst>
                <a:latin typeface="Arial"/>
                <a:ea typeface="Times New Roman" pitchFamily="-111" charset="0"/>
                <a:cs typeface="Arial"/>
              </a:rPr>
              <a:t>1–2</a:t>
            </a:r>
          </a:p>
        </p:txBody>
      </p:sp>
      <p:sp>
        <p:nvSpPr>
          <p:cNvPr id="7271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a:solidFill>
                  <a:schemeClr val="bg1"/>
                </a:solidFill>
                <a:effectLst>
                  <a:glow rad="228600">
                    <a:srgbClr val="000000"/>
                  </a:glow>
                </a:effectLst>
                <a:latin typeface="Arial"/>
                <a:ea typeface="Times New Roman" pitchFamily="-111" charset="0"/>
                <a:cs typeface="Arial"/>
              </a:rPr>
              <a:t>Konspirasi </a:t>
            </a:r>
            <a:r>
              <a:rPr lang="en-US" sz="3200" dirty="0">
                <a:solidFill>
                  <a:schemeClr val="bg1"/>
                </a:solidFill>
                <a:effectLst>
                  <a:glow rad="228600">
                    <a:srgbClr val="000000"/>
                  </a:glow>
                </a:effectLst>
                <a:latin typeface="Arial"/>
                <a:ea typeface="Times New Roman" pitchFamily="-111" charset="0"/>
                <a:cs typeface="Arial"/>
              </a:rPr>
              <a:t>3–4</a:t>
            </a:r>
          </a:p>
        </p:txBody>
      </p:sp>
      <p:sp>
        <p:nvSpPr>
          <p:cNvPr id="7271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Wasti</a:t>
            </a:r>
          </a:p>
        </p:txBody>
      </p:sp>
      <p:sp>
        <p:nvSpPr>
          <p:cNvPr id="72719" name="Line 15"/>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0" name="Text Box 16"/>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483</a:t>
            </a:r>
          </a:p>
        </p:txBody>
      </p:sp>
      <p:sp>
        <p:nvSpPr>
          <p:cNvPr id="72721" name="Text Box 17"/>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a:solidFill>
                  <a:schemeClr val="bg1"/>
                </a:solidFill>
                <a:effectLst>
                  <a:glow rad="228600">
                    <a:srgbClr val="000000"/>
                  </a:glow>
                </a:effectLst>
                <a:latin typeface="Arial"/>
                <a:ea typeface="Times New Roman" pitchFamily="-111" charset="0"/>
                <a:cs typeface="Arial"/>
              </a:rPr>
              <a:t>Naiknya Mordekai</a:t>
            </a:r>
            <a:endParaRPr lang="en-US" sz="2000" dirty="0">
              <a:solidFill>
                <a:schemeClr val="bg1"/>
              </a:solidFill>
              <a:effectLst>
                <a:glow rad="228600">
                  <a:srgbClr val="000000"/>
                </a:glow>
              </a:effectLst>
              <a:latin typeface="Arial"/>
              <a:ea typeface="Times New Roman" pitchFamily="-111" charset="0"/>
              <a:cs typeface="Arial"/>
            </a:endParaRPr>
          </a:p>
        </p:txBody>
      </p:sp>
      <p:sp>
        <p:nvSpPr>
          <p:cNvPr id="72722" name="Text Box 18"/>
          <p:cNvSpPr txBox="1">
            <a:spLocks noChangeArrowheads="1"/>
          </p:cNvSpPr>
          <p:nvPr/>
        </p:nvSpPr>
        <p:spPr bwMode="auto">
          <a:xfrm rot="17323453">
            <a:off x="2293156" y="2951472"/>
            <a:ext cx="3668608"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lvl="1">
              <a:spcBef>
                <a:spcPct val="50000"/>
              </a:spcBef>
              <a:defRPr/>
            </a:pPr>
            <a:r>
              <a:rPr lang="en-US" sz="3200">
                <a:solidFill>
                  <a:schemeClr val="bg1"/>
                </a:solidFill>
                <a:effectLst>
                  <a:glow rad="228600">
                    <a:srgbClr val="000000"/>
                  </a:glow>
                </a:effectLst>
                <a:latin typeface="Arial"/>
                <a:ea typeface="Times New Roman" pitchFamily="-111" charset="0"/>
                <a:cs typeface="Arial"/>
              </a:rPr>
              <a:t>Keberanian </a:t>
            </a:r>
            <a:r>
              <a:rPr lang="en-US" sz="3200" dirty="0">
                <a:solidFill>
                  <a:schemeClr val="bg1"/>
                </a:solidFill>
                <a:effectLst>
                  <a:glow rad="228600">
                    <a:srgbClr val="000000"/>
                  </a:glow>
                </a:effectLst>
                <a:latin typeface="Arial"/>
                <a:ea typeface="Times New Roman" pitchFamily="-111" charset="0"/>
                <a:cs typeface="Arial"/>
              </a:rPr>
              <a:t>5–7</a:t>
            </a:r>
          </a:p>
        </p:txBody>
      </p:sp>
      <p:sp>
        <p:nvSpPr>
          <p:cNvPr id="72723" name="Text Box 19"/>
          <p:cNvSpPr txBox="1">
            <a:spLocks noChangeArrowheads="1"/>
          </p:cNvSpPr>
          <p:nvPr/>
        </p:nvSpPr>
        <p:spPr bwMode="auto">
          <a:xfrm>
            <a:off x="5867400" y="304800"/>
            <a:ext cx="2737048"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a:solidFill>
                  <a:schemeClr val="bg1"/>
                </a:solidFill>
                <a:effectLst>
                  <a:glow rad="228600">
                    <a:srgbClr val="000000"/>
                  </a:glow>
                </a:effectLst>
                <a:latin typeface="Arial"/>
                <a:ea typeface="Times New Roman" pitchFamily="-111" charset="0"/>
                <a:cs typeface="Arial"/>
              </a:rPr>
              <a:t>Pembebasan Besar</a:t>
            </a:r>
          </a:p>
        </p:txBody>
      </p:sp>
      <p:sp>
        <p:nvSpPr>
          <p:cNvPr id="72724" name="Text Box 20"/>
          <p:cNvSpPr txBox="1">
            <a:spLocks noChangeArrowheads="1"/>
          </p:cNvSpPr>
          <p:nvPr/>
        </p:nvSpPr>
        <p:spPr bwMode="auto">
          <a:xfrm rot="17323453">
            <a:off x="3890880" y="2204836"/>
            <a:ext cx="3965575"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a:solidFill>
                  <a:schemeClr val="bg1"/>
                </a:solidFill>
                <a:effectLst>
                  <a:glow rad="228600">
                    <a:srgbClr val="000000"/>
                  </a:glow>
                </a:effectLst>
                <a:latin typeface="Arial"/>
                <a:ea typeface="Times New Roman" pitchFamily="-111" charset="0"/>
                <a:cs typeface="Arial"/>
              </a:rPr>
              <a:t>Pemulihan   Nama Baik 8</a:t>
            </a:r>
          </a:p>
        </p:txBody>
      </p:sp>
      <p:sp>
        <p:nvSpPr>
          <p:cNvPr id="72725" name="Text Box 21"/>
          <p:cNvSpPr txBox="1">
            <a:spLocks noChangeArrowheads="1"/>
          </p:cNvSpPr>
          <p:nvPr/>
        </p:nvSpPr>
        <p:spPr bwMode="auto">
          <a:xfrm rot="17323453">
            <a:off x="5520645" y="2825939"/>
            <a:ext cx="3253869"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lvl="1" algn="r">
              <a:spcBef>
                <a:spcPct val="50000"/>
              </a:spcBef>
              <a:defRPr/>
            </a:pPr>
            <a:r>
              <a:rPr lang="en-US" sz="3200">
                <a:solidFill>
                  <a:schemeClr val="bg1"/>
                </a:solidFill>
                <a:effectLst>
                  <a:glow rad="228600">
                    <a:srgbClr val="000000"/>
                  </a:glow>
                </a:effectLst>
                <a:latin typeface="Arial"/>
                <a:ea typeface="Times New Roman" pitchFamily="-111" charset="0"/>
                <a:cs typeface="Arial"/>
              </a:rPr>
              <a:t>Kemenangan   9–10</a:t>
            </a:r>
            <a:endParaRPr lang="en-US" sz="3200" dirty="0">
              <a:solidFill>
                <a:schemeClr val="bg1"/>
              </a:solidFill>
              <a:effectLst>
                <a:glow rad="228600">
                  <a:srgbClr val="000000"/>
                </a:glow>
              </a:effectLst>
              <a:latin typeface="Arial"/>
              <a:ea typeface="Times New Roman" pitchFamily="-111" charset="0"/>
              <a:cs typeface="Arial"/>
            </a:endParaRPr>
          </a:p>
        </p:txBody>
      </p:sp>
      <p:sp>
        <p:nvSpPr>
          <p:cNvPr id="72726" name="Text Box 22"/>
          <p:cNvSpPr txBox="1">
            <a:spLocks noChangeArrowheads="1"/>
          </p:cNvSpPr>
          <p:nvPr/>
        </p:nvSpPr>
        <p:spPr bwMode="auto">
          <a:xfrm>
            <a:off x="1202575" y="4813300"/>
            <a:ext cx="3225409"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a:solidFill>
                  <a:schemeClr val="bg1"/>
                </a:solidFill>
                <a:effectLst>
                  <a:glow rad="228600">
                    <a:srgbClr val="000000"/>
                  </a:glow>
                </a:effectLst>
                <a:latin typeface="Arial"/>
                <a:ea typeface="Times New Roman" pitchFamily="-111" charset="0"/>
                <a:cs typeface="Arial"/>
              </a:rPr>
              <a:t>Naik &amp; turunnya Haman</a:t>
            </a:r>
            <a:endParaRPr lang="en-US" sz="2000" dirty="0">
              <a:solidFill>
                <a:schemeClr val="bg1"/>
              </a:solidFill>
              <a:effectLst>
                <a:glow rad="228600">
                  <a:srgbClr val="000000"/>
                </a:glow>
              </a:effectLst>
              <a:latin typeface="Arial"/>
              <a:ea typeface="Times New Roman" pitchFamily="-111" charset="0"/>
              <a:cs typeface="Arial"/>
            </a:endParaRPr>
          </a:p>
        </p:txBody>
      </p:sp>
      <p:sp>
        <p:nvSpPr>
          <p:cNvPr id="72727" name="Line 23"/>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8" name="Text Box 24"/>
          <p:cNvSpPr txBox="1">
            <a:spLocks noChangeArrowheads="1"/>
          </p:cNvSpPr>
          <p:nvPr/>
        </p:nvSpPr>
        <p:spPr bwMode="auto">
          <a:xfrm>
            <a:off x="4800600" y="4653136"/>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a:solidFill>
                  <a:schemeClr val="bg1"/>
                </a:solidFill>
                <a:effectLst>
                  <a:glow rad="228600">
                    <a:srgbClr val="000000"/>
                  </a:glow>
                </a:effectLst>
                <a:latin typeface="Arial"/>
                <a:ea typeface="Times New Roman" pitchFamily="-111" charset="0"/>
                <a:cs typeface="Arial"/>
              </a:rPr>
              <a:t>Perlindungan terhadap Yahudi</a:t>
            </a:r>
            <a:endParaRPr lang="en-US" sz="2000" dirty="0">
              <a:solidFill>
                <a:schemeClr val="bg1"/>
              </a:solidFill>
              <a:effectLst>
                <a:glow rad="228600">
                  <a:srgbClr val="000000"/>
                </a:glow>
              </a:effectLst>
              <a:latin typeface="Arial"/>
              <a:ea typeface="Times New Roman" pitchFamily="-111" charset="0"/>
              <a:cs typeface="Arial"/>
            </a:endParaRPr>
          </a:p>
        </p:txBody>
      </p:sp>
      <p:sp>
        <p:nvSpPr>
          <p:cNvPr id="72729" name="Rectangle 25"/>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30" name="Text Box 26"/>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chemeClr val="bg1"/>
                </a:solidFill>
                <a:effectLst>
                  <a:glow rad="228600">
                    <a:srgbClr val="000000"/>
                  </a:glow>
                </a:effectLst>
                <a:latin typeface="Arial"/>
                <a:ea typeface="Times New Roman" pitchFamily="-111" charset="0"/>
                <a:cs typeface="Arial"/>
              </a:rPr>
              <a:t>Perjamuan</a:t>
            </a:r>
          </a:p>
        </p:txBody>
      </p:sp>
      <p:sp>
        <p:nvSpPr>
          <p:cNvPr id="72731" name="Text Box 27"/>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chemeClr val="bg1"/>
                </a:solidFill>
                <a:effectLst>
                  <a:glow rad="228600">
                    <a:srgbClr val="000000"/>
                  </a:glow>
                </a:effectLst>
                <a:latin typeface="Arial"/>
                <a:ea typeface="Times New Roman" pitchFamily="-111" charset="0"/>
                <a:cs typeface="Arial"/>
              </a:rPr>
              <a:t>Puasa</a:t>
            </a:r>
          </a:p>
        </p:txBody>
      </p:sp>
      <p:sp>
        <p:nvSpPr>
          <p:cNvPr id="72732" name="Text Box 28"/>
          <p:cNvSpPr txBox="1">
            <a:spLocks noChangeArrowheads="1"/>
          </p:cNvSpPr>
          <p:nvPr/>
        </p:nvSpPr>
        <p:spPr bwMode="auto">
          <a:xfrm>
            <a:off x="2514600" y="5867400"/>
            <a:ext cx="218639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800">
                <a:solidFill>
                  <a:schemeClr val="bg1"/>
                </a:solidFill>
                <a:effectLst>
                  <a:glow rad="228600">
                    <a:srgbClr val="000000"/>
                  </a:glow>
                </a:effectLst>
                <a:latin typeface="Arial"/>
                <a:ea typeface="Times New Roman" pitchFamily="-111" charset="0"/>
                <a:cs typeface="Arial"/>
              </a:rPr>
              <a:t>Perjamuan</a:t>
            </a:r>
          </a:p>
        </p:txBody>
      </p:sp>
      <p:sp>
        <p:nvSpPr>
          <p:cNvPr id="72733" name="Text Box 29"/>
          <p:cNvSpPr txBox="1">
            <a:spLocks noChangeArrowheads="1"/>
          </p:cNvSpPr>
          <p:nvPr/>
        </p:nvSpPr>
        <p:spPr bwMode="auto">
          <a:xfrm>
            <a:off x="4993210" y="5867400"/>
            <a:ext cx="201719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800">
                <a:solidFill>
                  <a:schemeClr val="bg1"/>
                </a:solidFill>
                <a:effectLst>
                  <a:glow rad="228600">
                    <a:srgbClr val="000000"/>
                  </a:glow>
                </a:effectLst>
                <a:latin typeface="Arial"/>
                <a:ea typeface="Times New Roman" pitchFamily="-111" charset="0"/>
                <a:cs typeface="Arial"/>
              </a:rPr>
              <a:t>Perayaan</a:t>
            </a:r>
          </a:p>
        </p:txBody>
      </p:sp>
      <p:sp>
        <p:nvSpPr>
          <p:cNvPr id="72734" name="Line 30"/>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5" name="Line 31"/>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6" name="Line 32"/>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7" name="Line 33"/>
          <p:cNvSpPr>
            <a:spLocks noChangeShapeType="1"/>
          </p:cNvSpPr>
          <p:nvPr/>
        </p:nvSpPr>
        <p:spPr bwMode="auto">
          <a:xfrm flipH="1">
            <a:off x="169168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8" name="Text Box 34"/>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a:solidFill>
                  <a:schemeClr val="bg1"/>
                </a:solidFill>
                <a:effectLst>
                  <a:glow rad="228600">
                    <a:srgbClr val="000000"/>
                  </a:glow>
                </a:effectLst>
                <a:latin typeface="Arial"/>
                <a:ea typeface="Times New Roman" pitchFamily="-111" charset="0"/>
                <a:cs typeface="Arial"/>
              </a:rPr>
              <a:t>Ester</a:t>
            </a:r>
          </a:p>
        </p:txBody>
      </p:sp>
      <p:sp>
        <p:nvSpPr>
          <p:cNvPr id="72739" name="Rectangle 35"/>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0" name="Rectangle 36"/>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1" name="Text Box 37"/>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479</a:t>
            </a:r>
          </a:p>
        </p:txBody>
      </p:sp>
      <p:sp>
        <p:nvSpPr>
          <p:cNvPr id="72742" name="Text Box 38"/>
          <p:cNvSpPr txBox="1">
            <a:spLocks noChangeArrowheads="1"/>
          </p:cNvSpPr>
          <p:nvPr/>
        </p:nvSpPr>
        <p:spPr bwMode="auto">
          <a:xfrm>
            <a:off x="6400800" y="541020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473</a:t>
            </a:r>
          </a:p>
        </p:txBody>
      </p:sp>
      <p:sp>
        <p:nvSpPr>
          <p:cNvPr id="39" name="Title 38"/>
          <p:cNvSpPr>
            <a:spLocks noGrp="1"/>
          </p:cNvSpPr>
          <p:nvPr>
            <p:ph type="title" idx="4294967295"/>
          </p:nvPr>
        </p:nvSpPr>
        <p:spPr>
          <a:xfrm>
            <a:off x="7010400" y="6400800"/>
            <a:ext cx="2133600" cy="4572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Hari-K  </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72723"/>
                                        </p:tgtEl>
                                        <p:attrNameLst>
                                          <p:attrName>style.visibility</p:attrName>
                                        </p:attrNameLst>
                                      </p:cBhvr>
                                      <p:to>
                                        <p:strVal val="visible"/>
                                      </p:to>
                                    </p:set>
                                    <p:animEffect transition="in" filter="dissolve">
                                      <p:cBhvr>
                                        <p:cTn id="7" dur="500"/>
                                        <p:tgtEl>
                                          <p:spTgt spid="72723"/>
                                        </p:tgtEl>
                                      </p:cBhvr>
                                    </p:animEffect>
                                  </p:childTnLst>
                                </p:cTn>
                              </p:par>
                            </p:childTnLst>
                          </p:cTn>
                        </p:par>
                        <p:par>
                          <p:cTn id="8" fill="hold" nodeType="afterGroup">
                            <p:stCondLst>
                              <p:cond delay="1500"/>
                            </p:stCondLst>
                            <p:childTnLst>
                              <p:par>
                                <p:cTn id="9" presetID="9" presetClass="entr" presetSubtype="0" fill="hold" nodeType="afterEffect">
                                  <p:stCondLst>
                                    <p:cond delay="3000"/>
                                  </p:stCondLst>
                                  <p:childTnLst>
                                    <p:set>
                                      <p:cBhvr>
                                        <p:cTn id="10" dur="1" fill="hold">
                                          <p:stCondLst>
                                            <p:cond delay="0"/>
                                          </p:stCondLst>
                                        </p:cTn>
                                        <p:tgtEl>
                                          <p:spTgt spid="72724"/>
                                        </p:tgtEl>
                                        <p:attrNameLst>
                                          <p:attrName>style.visibility</p:attrName>
                                        </p:attrNameLst>
                                      </p:cBhvr>
                                      <p:to>
                                        <p:strVal val="visible"/>
                                      </p:to>
                                    </p:set>
                                    <p:animEffect transition="in" filter="dissolve">
                                      <p:cBhvr>
                                        <p:cTn id="11" dur="500"/>
                                        <p:tgtEl>
                                          <p:spTgt spid="72724"/>
                                        </p:tgtEl>
                                      </p:cBhvr>
                                    </p:animEffect>
                                  </p:childTnLst>
                                </p:cTn>
                              </p:par>
                            </p:childTnLst>
                          </p:cTn>
                        </p:par>
                        <p:par>
                          <p:cTn id="12" fill="hold" nodeType="afterGroup">
                            <p:stCondLst>
                              <p:cond delay="5000"/>
                            </p:stCondLst>
                            <p:childTnLst>
                              <p:par>
                                <p:cTn id="13" presetID="9" presetClass="entr" presetSubtype="0" fill="hold" nodeType="afterEffect">
                                  <p:stCondLst>
                                    <p:cond delay="5000"/>
                                  </p:stCondLst>
                                  <p:childTnLst>
                                    <p:set>
                                      <p:cBhvr>
                                        <p:cTn id="14" dur="1" fill="hold">
                                          <p:stCondLst>
                                            <p:cond delay="0"/>
                                          </p:stCondLst>
                                        </p:cTn>
                                        <p:tgtEl>
                                          <p:spTgt spid="72733"/>
                                        </p:tgtEl>
                                        <p:attrNameLst>
                                          <p:attrName>style.visibility</p:attrName>
                                        </p:attrNameLst>
                                      </p:cBhvr>
                                      <p:to>
                                        <p:strVal val="visible"/>
                                      </p:to>
                                    </p:set>
                                    <p:animEffect transition="in" filter="dissolve">
                                      <p:cBhvr>
                                        <p:cTn id="15" dur="500"/>
                                        <p:tgtEl>
                                          <p:spTgt spid="72733"/>
                                        </p:tgtEl>
                                      </p:cBhvr>
                                    </p:animEffect>
                                  </p:childTnLst>
                                </p:cTn>
                              </p:par>
                            </p:childTnLst>
                          </p:cTn>
                        </p:par>
                        <p:par>
                          <p:cTn id="16" fill="hold" nodeType="afterGroup">
                            <p:stCondLst>
                              <p:cond delay="10500"/>
                            </p:stCondLst>
                            <p:childTnLst>
                              <p:par>
                                <p:cTn id="17" presetID="9" presetClass="entr" presetSubtype="0" fill="hold" nodeType="afterEffect">
                                  <p:stCondLst>
                                    <p:cond delay="3000"/>
                                  </p:stCondLst>
                                  <p:childTnLst>
                                    <p:set>
                                      <p:cBhvr>
                                        <p:cTn id="18" dur="1" fill="hold">
                                          <p:stCondLst>
                                            <p:cond delay="0"/>
                                          </p:stCondLst>
                                        </p:cTn>
                                        <p:tgtEl>
                                          <p:spTgt spid="72728"/>
                                        </p:tgtEl>
                                        <p:attrNameLst>
                                          <p:attrName>style.visibility</p:attrName>
                                        </p:attrNameLst>
                                      </p:cBhvr>
                                      <p:to>
                                        <p:strVal val="visible"/>
                                      </p:to>
                                    </p:set>
                                    <p:animEffect transition="in" filter="dissolve">
                                      <p:cBhvr>
                                        <p:cTn id="19" dur="500"/>
                                        <p:tgtEl>
                                          <p:spTgt spid="72728"/>
                                        </p:tgtEl>
                                      </p:cBhvr>
                                    </p:animEffect>
                                  </p:childTnLst>
                                </p:cTn>
                              </p:par>
                            </p:childTnLst>
                          </p:cTn>
                        </p:par>
                        <p:par>
                          <p:cTn id="20" fill="hold" nodeType="afterGroup">
                            <p:stCondLst>
                              <p:cond delay="14000"/>
                            </p:stCondLst>
                            <p:childTnLst>
                              <p:par>
                                <p:cTn id="21" presetID="9" presetClass="entr" presetSubtype="0" fill="hold" nodeType="afterEffect">
                                  <p:stCondLst>
                                    <p:cond delay="3000"/>
                                  </p:stCondLst>
                                  <p:childTnLst>
                                    <p:set>
                                      <p:cBhvr>
                                        <p:cTn id="22" dur="1" fill="hold">
                                          <p:stCondLst>
                                            <p:cond delay="0"/>
                                          </p:stCondLst>
                                        </p:cTn>
                                        <p:tgtEl>
                                          <p:spTgt spid="72725"/>
                                        </p:tgtEl>
                                        <p:attrNameLst>
                                          <p:attrName>style.visibility</p:attrName>
                                        </p:attrNameLst>
                                      </p:cBhvr>
                                      <p:to>
                                        <p:strVal val="visible"/>
                                      </p:to>
                                    </p:set>
                                    <p:animEffect transition="in" filter="dissolve">
                                      <p:cBhvr>
                                        <p:cTn id="23" dur="500"/>
                                        <p:tgtEl>
                                          <p:spTgt spid="72725"/>
                                        </p:tgtEl>
                                      </p:cBhvr>
                                    </p:animEffect>
                                  </p:childTnLst>
                                </p:cTn>
                              </p:par>
                            </p:childTnLst>
                          </p:cTn>
                        </p:par>
                        <p:par>
                          <p:cTn id="24" fill="hold" nodeType="afterGroup">
                            <p:stCondLst>
                              <p:cond delay="17500"/>
                            </p:stCondLst>
                            <p:childTnLst>
                              <p:par>
                                <p:cTn id="25" presetID="9" presetClass="entr" presetSubtype="0" fill="hold" nodeType="afterEffect">
                                  <p:stCondLst>
                                    <p:cond delay="4000"/>
                                  </p:stCondLst>
                                  <p:childTnLst>
                                    <p:set>
                                      <p:cBhvr>
                                        <p:cTn id="26" dur="1" fill="hold">
                                          <p:stCondLst>
                                            <p:cond delay="0"/>
                                          </p:stCondLst>
                                        </p:cTn>
                                        <p:tgtEl>
                                          <p:spTgt spid="72742"/>
                                        </p:tgtEl>
                                        <p:attrNameLst>
                                          <p:attrName>style.visibility</p:attrName>
                                        </p:attrNameLst>
                                      </p:cBhvr>
                                      <p:to>
                                        <p:strVal val="visible"/>
                                      </p:to>
                                    </p:set>
                                    <p:animEffect transition="in" filter="dissolve">
                                      <p:cBhvr>
                                        <p:cTn id="27" dur="500"/>
                                        <p:tgtEl>
                                          <p:spTgt spid="72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4" descr="esthercrown1.14.E1.jpg"/>
          <p:cNvPicPr>
            <a:picLocks noChangeAspect="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635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3"/>
          <p:cNvSpPr txBox="1">
            <a:spLocks noChangeArrowheads="1"/>
          </p:cNvSpPr>
          <p:nvPr/>
        </p:nvSpPr>
        <p:spPr bwMode="auto">
          <a:xfrm>
            <a:off x="457200" y="908720"/>
            <a:ext cx="8382000" cy="5509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dirty="0">
                <a:solidFill>
                  <a:schemeClr val="bg1"/>
                </a:solidFill>
                <a:effectLst>
                  <a:glow rad="228600">
                    <a:srgbClr val="000000">
                      <a:alpha val="75000"/>
                    </a:srgbClr>
                  </a:glow>
                </a:effectLst>
                <a:latin typeface="Arial" charset="0"/>
                <a:ea typeface="Arial" charset="0"/>
                <a:cs typeface="Arial" charset="0"/>
              </a:rPr>
              <a:t>"</a:t>
            </a:r>
            <a:r>
              <a:rPr lang="en-US" sz="3200">
                <a:solidFill>
                  <a:schemeClr val="bg1"/>
                </a:solidFill>
                <a:effectLst>
                  <a:glow rad="228600">
                    <a:srgbClr val="000000">
                      <a:alpha val="75000"/>
                    </a:srgbClr>
                  </a:glow>
                </a:effectLst>
                <a:latin typeface="Arial" charset="0"/>
                <a:ea typeface="Arial" charset="0"/>
                <a:cs typeface="Arial" charset="0"/>
              </a:rPr>
              <a:t>Purim merupakan hari libur dalam kalender Yahudi berdasarkan catatan dalam kitab Ester. Hari libur ini didahului dengan Puasa Ester, memperingati masa-masa berkumpul dan berpuasa sebelum pembebasan. Pada saat Purim, menurut kebiasaan Talmudik, Megillah (gulungan kitab Ester) dibacakan di gereja orang Yahudi, derma dibagikan, bingkisan makanan dipertukarkan, dan makanan perayaan disantap. </a:t>
            </a:r>
            <a:endParaRPr lang="en-US" sz="3200" dirty="0">
              <a:solidFill>
                <a:schemeClr val="bg1"/>
              </a:solidFill>
              <a:effectLst>
                <a:glow rad="228600">
                  <a:srgbClr val="000000">
                    <a:alpha val="75000"/>
                  </a:srgbClr>
                </a:glow>
              </a:effectLst>
              <a:latin typeface="Arial" charset="0"/>
              <a:ea typeface="Arial" charset="0"/>
              <a:cs typeface="Arial" charset="0"/>
            </a:endParaRPr>
          </a:p>
        </p:txBody>
      </p:sp>
      <p:sp>
        <p:nvSpPr>
          <p:cNvPr id="73732" name="Text Box 4"/>
          <p:cNvSpPr txBox="1">
            <a:spLocks noChangeArrowheads="1"/>
          </p:cNvSpPr>
          <p:nvPr/>
        </p:nvSpPr>
        <p:spPr bwMode="auto">
          <a:xfrm>
            <a:off x="251520" y="6351711"/>
            <a:ext cx="8615536"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r" eaLnBrk="1" hangingPunct="1">
              <a:spcBef>
                <a:spcPct val="50000"/>
              </a:spcBef>
              <a:defRPr/>
            </a:pPr>
            <a:r>
              <a:rPr lang="en-US" dirty="0">
                <a:solidFill>
                  <a:schemeClr val="bg1"/>
                </a:solidFill>
                <a:effectLst>
                  <a:glow rad="228600">
                    <a:srgbClr val="000000">
                      <a:alpha val="75000"/>
                    </a:srgbClr>
                  </a:glow>
                </a:effectLst>
                <a:latin typeface="Arial" charset="0"/>
                <a:cs typeface="Arial" charset="0"/>
              </a:rPr>
              <a:t>"Purim</a:t>
            </a:r>
            <a:r>
              <a:rPr lang="en-US">
                <a:solidFill>
                  <a:schemeClr val="bg1"/>
                </a:solidFill>
                <a:effectLst>
                  <a:glow rad="228600">
                    <a:srgbClr val="000000">
                      <a:alpha val="75000"/>
                    </a:srgbClr>
                  </a:glow>
                </a:effectLst>
                <a:latin typeface="Arial" charset="0"/>
                <a:cs typeface="Arial" charset="0"/>
              </a:rPr>
              <a:t>," dalam </a:t>
            </a:r>
            <a:r>
              <a:rPr lang="en-US" i="1">
                <a:solidFill>
                  <a:schemeClr val="bg1"/>
                </a:solidFill>
                <a:effectLst>
                  <a:glow rad="228600">
                    <a:srgbClr val="000000">
                      <a:alpha val="75000"/>
                    </a:srgbClr>
                  </a:glow>
                </a:effectLst>
                <a:latin typeface="Arial" charset="0"/>
                <a:cs typeface="Arial" charset="0"/>
              </a:rPr>
              <a:t>Harper</a:t>
            </a:r>
            <a:r>
              <a:rPr lang="fr-FR" altLang="ja-JP" i="1" dirty="0">
                <a:solidFill>
                  <a:schemeClr val="bg1"/>
                </a:solidFill>
                <a:effectLst>
                  <a:glow rad="228600">
                    <a:srgbClr val="000000">
                      <a:alpha val="75000"/>
                    </a:srgbClr>
                  </a:glow>
                </a:effectLst>
                <a:latin typeface="Arial" charset="0"/>
                <a:cs typeface="Arial" charset="0"/>
              </a:rPr>
              <a:t>'</a:t>
            </a:r>
            <a:r>
              <a:rPr lang="en-US" i="1" dirty="0">
                <a:solidFill>
                  <a:schemeClr val="bg1"/>
                </a:solidFill>
                <a:effectLst>
                  <a:glow rad="228600">
                    <a:srgbClr val="000000">
                      <a:alpha val="75000"/>
                    </a:srgbClr>
                  </a:glow>
                </a:effectLst>
                <a:latin typeface="Arial" charset="0"/>
                <a:cs typeface="Arial" charset="0"/>
              </a:rPr>
              <a:t>s Bible Dictionary</a:t>
            </a:r>
            <a:endParaRPr lang="en-US" b="0" i="1" dirty="0">
              <a:solidFill>
                <a:schemeClr val="bg1"/>
              </a:solidFill>
              <a:effectLst>
                <a:glow rad="228600">
                  <a:srgbClr val="000000">
                    <a:alpha val="75000"/>
                  </a:srgbClr>
                </a:glow>
              </a:effectLst>
              <a:latin typeface="Arial" charset="0"/>
              <a:cs typeface="Arial" charset="0"/>
            </a:endParaRPr>
          </a:p>
        </p:txBody>
      </p:sp>
      <p:sp>
        <p:nvSpPr>
          <p:cNvPr id="5" name="Title 4"/>
          <p:cNvSpPr>
            <a:spLocks noGrp="1"/>
          </p:cNvSpPr>
          <p:nvPr>
            <p:ph type="title" idx="4294967295"/>
          </p:nvPr>
        </p:nvSpPr>
        <p:spPr>
          <a:xfrm>
            <a:off x="685800" y="76200"/>
            <a:ext cx="7772400" cy="990600"/>
          </a:xfrm>
        </p:spPr>
        <p:txBody>
          <a:bodyPr/>
          <a:lstStyle/>
          <a:p>
            <a:pPr algn="ctr">
              <a:defRPr/>
            </a:pPr>
            <a:r>
              <a:rPr lang="en-US">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Arial" charset="0"/>
              </a:rPr>
              <a:t>Purim</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descr="Green marble"/>
          <p:cNvSpPr>
            <a:spLocks noChangeArrowheads="1"/>
          </p:cNvSpPr>
          <p:nvPr/>
        </p:nvSpPr>
        <p:spPr bwMode="auto">
          <a:xfrm>
            <a:off x="-36512" y="0"/>
            <a:ext cx="9217024"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a:cs typeface="Arial"/>
            </a:endParaRPr>
          </a:p>
        </p:txBody>
      </p:sp>
      <p:sp>
        <p:nvSpPr>
          <p:cNvPr id="47107" name="Text Box 3"/>
          <p:cNvSpPr txBox="1">
            <a:spLocks noChangeArrowheads="1"/>
          </p:cNvSpPr>
          <p:nvPr/>
        </p:nvSpPr>
        <p:spPr bwMode="auto">
          <a:xfrm>
            <a:off x="323528" y="533400"/>
            <a:ext cx="8964488" cy="581697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457200" indent="-457200">
              <a:spcBef>
                <a:spcPct val="50000"/>
              </a:spcBef>
              <a:defRPr/>
            </a:pPr>
            <a:r>
              <a:rPr lang="en-US" sz="3600">
                <a:solidFill>
                  <a:schemeClr val="bg1"/>
                </a:solidFill>
                <a:latin typeface="Arial"/>
                <a:ea typeface="Times New Roman" pitchFamily="-111" charset="0"/>
                <a:cs typeface="Arial"/>
              </a:rPr>
              <a:t>KUIS ULASAN Ezra-Nehemia</a:t>
            </a:r>
          </a:p>
          <a:p>
            <a:pPr marL="457200" indent="-457200">
              <a:spcBef>
                <a:spcPct val="50000"/>
              </a:spcBef>
              <a:buFontTx/>
              <a:buAutoNum type="arabicPeriod"/>
              <a:defRPr/>
            </a:pPr>
            <a:r>
              <a:rPr lang="en-US" sz="3200">
                <a:solidFill>
                  <a:schemeClr val="bg1"/>
                </a:solidFill>
                <a:latin typeface="Arial"/>
                <a:ea typeface="Times New Roman" pitchFamily="-111" charset="0"/>
                <a:cs typeface="Arial"/>
              </a:rPr>
              <a:t> Dua karakter utama dalam kitab Ezra adalah  </a:t>
            </a:r>
            <a:r>
              <a:rPr lang="en-US" sz="3200" u="sng">
                <a:solidFill>
                  <a:schemeClr val="bg1"/>
                </a:solidFill>
                <a:latin typeface="Arial"/>
                <a:ea typeface="Times New Roman" pitchFamily="-111" charset="0"/>
                <a:cs typeface="Arial"/>
              </a:rPr>
              <a:t>Zerubabel</a:t>
            </a:r>
            <a:r>
              <a:rPr lang="en-US" sz="3200">
                <a:solidFill>
                  <a:schemeClr val="bg1"/>
                </a:solidFill>
                <a:latin typeface="Arial"/>
                <a:ea typeface="Times New Roman" pitchFamily="-111" charset="0"/>
                <a:cs typeface="Arial"/>
              </a:rPr>
              <a:t> dan </a:t>
            </a:r>
            <a:r>
              <a:rPr lang="en-US" sz="3200" u="sng">
                <a:solidFill>
                  <a:schemeClr val="bg1"/>
                </a:solidFill>
                <a:latin typeface="Arial"/>
                <a:ea typeface="Times New Roman" pitchFamily="-111" charset="0"/>
                <a:cs typeface="Arial"/>
              </a:rPr>
              <a:t>Ezra</a:t>
            </a:r>
            <a:r>
              <a:rPr lang="en-US" sz="3200">
                <a:solidFill>
                  <a:schemeClr val="bg1"/>
                </a:solidFill>
                <a:latin typeface="Arial"/>
                <a:ea typeface="Times New Roman" pitchFamily="-111" charset="0"/>
                <a:cs typeface="Arial"/>
              </a:rPr>
              <a:t>.</a:t>
            </a:r>
          </a:p>
          <a:p>
            <a:pPr marL="457200" indent="-457200">
              <a:spcBef>
                <a:spcPct val="50000"/>
              </a:spcBef>
              <a:buFontTx/>
              <a:buAutoNum type="arabicPeriod"/>
              <a:defRPr/>
            </a:pPr>
            <a:r>
              <a:rPr lang="en-US" sz="3200">
                <a:solidFill>
                  <a:schemeClr val="bg1"/>
                </a:solidFill>
                <a:latin typeface="Arial"/>
                <a:ea typeface="Times New Roman" pitchFamily="-111" charset="0"/>
                <a:cs typeface="Arial"/>
              </a:rPr>
              <a:t> Dua karakter utama dalam kitab Nehemia adalah </a:t>
            </a:r>
            <a:r>
              <a:rPr lang="en-US" sz="3200" u="sng">
                <a:solidFill>
                  <a:schemeClr val="bg1"/>
                </a:solidFill>
                <a:latin typeface="Arial"/>
                <a:ea typeface="Times New Roman" pitchFamily="-111" charset="0"/>
                <a:cs typeface="Arial"/>
              </a:rPr>
              <a:t>Ezra</a:t>
            </a:r>
            <a:r>
              <a:rPr lang="en-US" sz="3200">
                <a:solidFill>
                  <a:schemeClr val="bg1"/>
                </a:solidFill>
                <a:latin typeface="Arial"/>
                <a:ea typeface="Times New Roman" pitchFamily="-111" charset="0"/>
                <a:cs typeface="Arial"/>
              </a:rPr>
              <a:t> dan </a:t>
            </a:r>
            <a:r>
              <a:rPr lang="en-US" sz="3200" u="sng">
                <a:solidFill>
                  <a:schemeClr val="bg1"/>
                </a:solidFill>
                <a:latin typeface="Arial"/>
                <a:ea typeface="Times New Roman" pitchFamily="-111" charset="0"/>
                <a:cs typeface="Arial"/>
              </a:rPr>
              <a:t>Nehemia</a:t>
            </a:r>
            <a:r>
              <a:rPr lang="en-US" sz="3200">
                <a:solidFill>
                  <a:schemeClr val="bg1"/>
                </a:solidFill>
                <a:latin typeface="Arial"/>
                <a:ea typeface="Times New Roman" pitchFamily="-111" charset="0"/>
                <a:cs typeface="Arial"/>
              </a:rPr>
              <a:t>. </a:t>
            </a:r>
          </a:p>
          <a:p>
            <a:pPr marL="457200" indent="-457200">
              <a:spcBef>
                <a:spcPct val="50000"/>
              </a:spcBef>
              <a:buFontTx/>
              <a:buAutoNum type="arabicPeriod"/>
              <a:defRPr/>
            </a:pPr>
            <a:r>
              <a:rPr lang="en-US" sz="3200">
                <a:solidFill>
                  <a:schemeClr val="bg1"/>
                </a:solidFill>
                <a:latin typeface="Arial"/>
                <a:ea typeface="Times New Roman" pitchFamily="-111" charset="0"/>
                <a:cs typeface="Arial"/>
              </a:rPr>
              <a:t>Kitab Ezra berpusat pada pembangunan kembali </a:t>
            </a:r>
            <a:r>
              <a:rPr lang="en-US" sz="3200" u="sng">
                <a:solidFill>
                  <a:schemeClr val="bg1"/>
                </a:solidFill>
                <a:latin typeface="Arial"/>
                <a:ea typeface="Times New Roman" pitchFamily="-111" charset="0"/>
                <a:cs typeface="Arial"/>
              </a:rPr>
              <a:t>Bait Suci</a:t>
            </a:r>
            <a:r>
              <a:rPr lang="en-US" sz="3200">
                <a:solidFill>
                  <a:schemeClr val="bg1"/>
                </a:solidFill>
                <a:latin typeface="Arial"/>
                <a:ea typeface="Times New Roman" pitchFamily="-111" charset="0"/>
                <a:cs typeface="Arial"/>
              </a:rPr>
              <a:t>, Nehemia berpusat pada pembangunan kemba</a:t>
            </a:r>
            <a:r>
              <a:rPr lang="en-US" sz="3200">
                <a:solidFill>
                  <a:schemeClr val="tx2"/>
                </a:solidFill>
                <a:latin typeface="Arial"/>
                <a:ea typeface="Times New Roman" pitchFamily="-111" charset="0"/>
                <a:cs typeface="Arial"/>
              </a:rPr>
              <a:t>li </a:t>
            </a:r>
            <a:r>
              <a:rPr lang="en-US" sz="3200" u="sng">
                <a:solidFill>
                  <a:schemeClr val="tx2"/>
                </a:solidFill>
                <a:latin typeface="Arial"/>
                <a:ea typeface="Times New Roman" pitchFamily="-111" charset="0"/>
                <a:cs typeface="Arial"/>
              </a:rPr>
              <a:t>tembok</a:t>
            </a:r>
            <a:r>
              <a:rPr lang="en-US" sz="3200">
                <a:solidFill>
                  <a:schemeClr val="tx2"/>
                </a:solidFill>
                <a:latin typeface="Arial"/>
                <a:ea typeface="Times New Roman" pitchFamily="-111" charset="0"/>
                <a:cs typeface="Arial"/>
              </a:rPr>
              <a:t>.   </a:t>
            </a:r>
            <a:r>
              <a:rPr lang="en-US" sz="3200">
                <a:solidFill>
                  <a:schemeClr val="bg1"/>
                </a:solidFill>
                <a:latin typeface="Arial"/>
                <a:ea typeface="Times New Roman" pitchFamily="-111" charset="0"/>
                <a:cs typeface="Arial"/>
              </a:rPr>
              <a:t>Keduanya mengadakan pembaruan pada </a:t>
            </a:r>
            <a:r>
              <a:rPr lang="en-US" sz="3200" u="sng">
                <a:solidFill>
                  <a:schemeClr val="tx2"/>
                </a:solidFill>
                <a:latin typeface="Arial"/>
                <a:ea typeface="Times New Roman" pitchFamily="-111" charset="0"/>
                <a:cs typeface="Arial"/>
              </a:rPr>
              <a:t>bangsa</a:t>
            </a:r>
            <a:r>
              <a:rPr lang="en-US" sz="3200">
                <a:solidFill>
                  <a:schemeClr val="bg1"/>
                </a:solidFill>
                <a:latin typeface="Arial"/>
                <a:ea typeface="Times New Roman" pitchFamily="-111" charset="0"/>
                <a:cs typeface="Arial"/>
              </a:rPr>
              <a:t>.</a:t>
            </a:r>
          </a:p>
        </p:txBody>
      </p:sp>
      <p:sp>
        <p:nvSpPr>
          <p:cNvPr id="4" name="Title 3"/>
          <p:cNvSpPr>
            <a:spLocks noGrp="1"/>
          </p:cNvSpPr>
          <p:nvPr>
            <p:ph type="title" idx="4294967295"/>
          </p:nvPr>
        </p:nvSpPr>
        <p:spPr>
          <a:xfrm>
            <a:off x="5791200" y="6195392"/>
            <a:ext cx="3352800" cy="762000"/>
          </a:xfrm>
        </p:spPr>
        <p:txBody>
          <a:bodyPr/>
          <a:lstStyle/>
          <a:p>
            <a:pPr algn="r">
              <a:defRPr/>
            </a:pPr>
            <a:r>
              <a:rPr lang="en-US" sz="2000">
                <a:effectLst>
                  <a:outerShdw blurRad="38100" dist="38100" dir="2700000" algn="tl">
                    <a:srgbClr val="000000"/>
                  </a:outerShdw>
                </a:effectLst>
                <a:ea typeface="ＭＳ Ｐゴシック" charset="0"/>
              </a:rPr>
              <a:t>Kuis Ulasan</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ChangeArrowheads="1"/>
          </p:cNvSpPr>
          <p:nvPr/>
        </p:nvSpPr>
        <p:spPr bwMode="auto">
          <a:xfrm>
            <a:off x="0" y="0"/>
            <a:ext cx="9144000" cy="6858000"/>
          </a:xfrm>
          <a:prstGeom prst="rect">
            <a:avLst/>
          </a:prstGeom>
          <a:gradFill rotWithShape="0">
            <a:gsLst>
              <a:gs pos="0">
                <a:srgbClr val="3333CC"/>
              </a:gs>
              <a:gs pos="100000">
                <a:srgbClr val="CC0000"/>
              </a:gs>
            </a:gsLst>
            <a:lin ang="5400000" scaled="1"/>
          </a:gradFill>
          <a:ln w="9525">
            <a:solidFill>
              <a:schemeClr val="tx1"/>
            </a:solidFill>
            <a:miter lim="800000"/>
            <a:headEnd/>
            <a:tailEnd/>
          </a:ln>
        </p:spPr>
        <p:txBody>
          <a:bodyPr wrap="none" anchor="ctr"/>
          <a:lstStyle/>
          <a:p>
            <a:endParaRPr lang="en-US">
              <a:latin typeface="Arail" charset="0"/>
              <a:cs typeface="Arail" charset="0"/>
            </a:endParaRPr>
          </a:p>
        </p:txBody>
      </p:sp>
      <p:pic>
        <p:nvPicPr>
          <p:cNvPr id="185346" name="Picture 3" descr="di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169863"/>
            <a:ext cx="4876800" cy="409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 Box 4"/>
          <p:cNvSpPr txBox="1">
            <a:spLocks noChangeArrowheads="1"/>
          </p:cNvSpPr>
          <p:nvPr/>
        </p:nvSpPr>
        <p:spPr bwMode="auto">
          <a:xfrm>
            <a:off x="-107950" y="4495800"/>
            <a:ext cx="9323388"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24161750" indent="-2416175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marL="228600"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lvl="2" eaLnBrk="1" hangingPunct="1">
              <a:spcBef>
                <a:spcPct val="50000"/>
              </a:spcBef>
              <a:defRPr/>
            </a:pPr>
            <a:r>
              <a:rPr lang="en-US" altLang="ja-JP" sz="3600" i="1">
                <a:solidFill>
                  <a:schemeClr val="bg1"/>
                </a:solidFill>
                <a:latin typeface="Arail" charset="0"/>
                <a:ea typeface="ＭＳ Ｐゴシック" charset="0"/>
                <a:cs typeface="Arail" charset="0"/>
              </a:rPr>
              <a:t>“Undi dibuang di pangkuan, tetapi setiap keputusannya berasal dari pada TUHAN.” </a:t>
            </a:r>
            <a:endParaRPr lang="en-US" sz="3600" i="1" dirty="0">
              <a:solidFill>
                <a:schemeClr val="bg1"/>
              </a:solidFill>
              <a:latin typeface="Arail" charset="0"/>
              <a:ea typeface="ＭＳ Ｐゴシック" charset="0"/>
              <a:cs typeface="Arail" charset="0"/>
            </a:endParaRPr>
          </a:p>
        </p:txBody>
      </p:sp>
      <p:sp>
        <p:nvSpPr>
          <p:cNvPr id="6" name="Title 5"/>
          <p:cNvSpPr>
            <a:spLocks noGrp="1"/>
          </p:cNvSpPr>
          <p:nvPr>
            <p:ph type="title" idx="4294967295"/>
          </p:nvPr>
        </p:nvSpPr>
        <p:spPr>
          <a:xfrm>
            <a:off x="1066800" y="5715000"/>
            <a:ext cx="7772400" cy="1143000"/>
          </a:xfrm>
        </p:spPr>
        <p:txBody>
          <a:bodyPr/>
          <a:lstStyle/>
          <a:p>
            <a:pPr algn="r">
              <a:defRPr/>
            </a:pPr>
            <a:r>
              <a:rPr lang="en-US" sz="3200">
                <a:solidFill>
                  <a:schemeClr val="bg1"/>
                </a:solidFill>
                <a:effectLst>
                  <a:outerShdw blurRad="38100" dist="38100" dir="2700000" algn="tl">
                    <a:srgbClr val="000000"/>
                  </a:outerShdw>
                </a:effectLst>
                <a:latin typeface="Arail" charset="0"/>
                <a:ea typeface="Times New Roman" charset="0"/>
              </a:rPr>
              <a:t>Amsal 16:33 (TB)</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pic>
        <p:nvPicPr>
          <p:cNvPr id="187394" name="Picture 1" descr="estherThe King and Queen08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08038" y="0"/>
            <a:ext cx="74215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914400" y="5715000"/>
            <a:ext cx="6681936" cy="1143000"/>
          </a:xfrm>
        </p:spPr>
        <p:txBody>
          <a:bodyPr/>
          <a:lstStyle/>
          <a:p>
            <a:pPr>
              <a:defRPr/>
            </a:pPr>
            <a:r>
              <a:rPr lang="en-US" sz="3500">
                <a:effectLst>
                  <a:outerShdw blurRad="38100" dist="38100" dir="2700000" algn="tl">
                    <a:srgbClr val="000000"/>
                  </a:outerShdw>
                </a:effectLst>
                <a:latin typeface="Arial" charset="0"/>
                <a:ea typeface="ＭＳ Ｐゴシック" charset="0"/>
                <a:cs typeface="Arial" charset="0"/>
              </a:rPr>
              <a:t>Kisah ini dimainkan dalam lakon Yahudi setiap tahun … </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6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3"/>
          <p:cNvSpPr>
            <a:spLocks noGrp="1" noChangeArrowheads="1"/>
          </p:cNvSpPr>
          <p:nvPr>
            <p:ph type="title"/>
          </p:nvPr>
        </p:nvSpPr>
        <p:spPr>
          <a:xfrm>
            <a:off x="533400" y="76200"/>
            <a:ext cx="8229600" cy="788988"/>
          </a:xfrm>
        </p:spPr>
        <p:txBody>
          <a:bodyPr/>
          <a:lstStyle/>
          <a:p>
            <a:pPr algn="ctr">
              <a:defRPr/>
            </a:pPr>
            <a:r>
              <a:rPr lang="en-US" sz="4800">
                <a:effectLst>
                  <a:outerShdw blurRad="38100" dist="38100" dir="2700000" algn="tl">
                    <a:srgbClr val="000000"/>
                  </a:outerShdw>
                </a:effectLst>
                <a:latin typeface="Arail" charset="0"/>
                <a:ea typeface="ＭＳ Ｐゴシック" charset="0"/>
                <a:cs typeface="Arail" charset="0"/>
              </a:rPr>
              <a:t>Purim: Kemenangan Besar</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0" y="0"/>
            <a:ext cx="9144000" cy="6858000"/>
          </a:xfrm>
          <a:prstGeom prst="rect">
            <a:avLst/>
          </a:prstGeom>
          <a:solidFill>
            <a:srgbClr val="E4D6E4"/>
          </a:solidFill>
          <a:ln w="9525">
            <a:solidFill>
              <a:schemeClr val="tx1"/>
            </a:solidFill>
            <a:miter lim="800000"/>
            <a:headEnd/>
            <a:tailEnd/>
          </a:ln>
        </p:spPr>
        <p:txBody>
          <a:bodyPr wrap="none" anchor="ctr"/>
          <a:lstStyle/>
          <a:p>
            <a:endParaRPr lang="en-US">
              <a:latin typeface="Arial" charset="0"/>
              <a:cs typeface="Arial" charset="0"/>
            </a:endParaRPr>
          </a:p>
        </p:txBody>
      </p:sp>
      <p:pic>
        <p:nvPicPr>
          <p:cNvPr id="190467" name="Picture 3" descr="gallows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59513" y="2362200"/>
            <a:ext cx="280828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4"/>
          <p:cNvSpPr txBox="1">
            <a:spLocks noChangeArrowheads="1"/>
          </p:cNvSpPr>
          <p:nvPr/>
        </p:nvSpPr>
        <p:spPr bwMode="auto">
          <a:xfrm>
            <a:off x="0" y="381000"/>
            <a:ext cx="925252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spcBef>
                <a:spcPct val="50000"/>
              </a:spcBef>
            </a:pPr>
            <a:r>
              <a:rPr lang="en-US" sz="3300" i="1">
                <a:solidFill>
                  <a:schemeClr val="tx1"/>
                </a:solidFill>
                <a:latin typeface="Arial" charset="0"/>
                <a:cs typeface="Arial" charset="0"/>
              </a:rPr>
              <a:t>Kebenaran selamanya pada tiang gantungan, Kesalahan selamanya pada tahta - </a:t>
            </a:r>
          </a:p>
          <a:p>
            <a:pPr eaLnBrk="1" hangingPunct="1">
              <a:spcBef>
                <a:spcPct val="50000"/>
              </a:spcBef>
            </a:pPr>
            <a:r>
              <a:rPr lang="en-US" sz="3300" i="1">
                <a:solidFill>
                  <a:schemeClr val="tx1"/>
                </a:solidFill>
                <a:latin typeface="Arial" charset="0"/>
                <a:cs typeface="Arial" charset="0"/>
              </a:rPr>
              <a:t>Namun tiang gantungan mengguncang kebenaran, dan, di balik kesuraman         tiada yang tahu, </a:t>
            </a:r>
            <a:endParaRPr lang="en-US" sz="3300">
              <a:solidFill>
                <a:schemeClr val="tx1"/>
              </a:solidFill>
              <a:latin typeface="Arial" charset="0"/>
              <a:cs typeface="Arial" charset="0"/>
            </a:endParaRPr>
          </a:p>
          <a:p>
            <a:pPr eaLnBrk="1" hangingPunct="1">
              <a:spcBef>
                <a:spcPct val="50000"/>
              </a:spcBef>
            </a:pPr>
            <a:r>
              <a:rPr lang="en-US" sz="3300" i="1">
                <a:solidFill>
                  <a:schemeClr val="tx1"/>
                </a:solidFill>
                <a:latin typeface="Arial" charset="0"/>
                <a:cs typeface="Arial" charset="0"/>
              </a:rPr>
              <a:t>Berdirilah Allah dalam bayangan,                tetap menjaga kepunyaanNya.</a:t>
            </a:r>
            <a:endParaRPr lang="en-US" sz="3300">
              <a:solidFill>
                <a:schemeClr val="tx1"/>
              </a:solidFill>
              <a:latin typeface="Arial" charset="0"/>
              <a:cs typeface="Arial" charset="0"/>
            </a:endParaRPr>
          </a:p>
        </p:txBody>
      </p:sp>
      <p:sp>
        <p:nvSpPr>
          <p:cNvPr id="6" name="Title 5"/>
          <p:cNvSpPr>
            <a:spLocks noGrp="1"/>
          </p:cNvSpPr>
          <p:nvPr>
            <p:ph type="title" idx="4294967295"/>
          </p:nvPr>
        </p:nvSpPr>
        <p:spPr>
          <a:xfrm>
            <a:off x="0" y="6248400"/>
            <a:ext cx="9144000" cy="609600"/>
          </a:xfrm>
        </p:spPr>
        <p:txBody>
          <a:bodyPr/>
          <a:lstStyle/>
          <a:p>
            <a:pPr algn="ctr">
              <a:defRPr/>
            </a:pPr>
            <a:r>
              <a:rPr lang="en-US" sz="2800">
                <a:solidFill>
                  <a:schemeClr val="tx1"/>
                </a:solidFill>
                <a:effectLst>
                  <a:outerShdw blurRad="38100" dist="38100" dir="2700000" algn="tl">
                    <a:srgbClr val="000000"/>
                  </a:outerShdw>
                </a:effectLst>
                <a:latin typeface="Arial" charset="0"/>
                <a:ea typeface="ＭＳ Ｐゴシック" charset="0"/>
                <a:cs typeface="Times New Roman" charset="0"/>
              </a:rPr>
              <a:t>The Present Crisis [1844], James Russell Lowell</a:t>
            </a:r>
            <a:endParaRPr lang="en-US">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descr="OCE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3"/>
          <p:cNvSpPr txBox="1">
            <a:spLocks noChangeArrowheads="1"/>
          </p:cNvSpPr>
          <p:nvPr/>
        </p:nvSpPr>
        <p:spPr bwMode="auto">
          <a:xfrm>
            <a:off x="0" y="1812925"/>
            <a:ext cx="9144000" cy="37856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41338" indent="-541338">
              <a:spcBef>
                <a:spcPct val="50000"/>
              </a:spcBef>
              <a:defRPr/>
            </a:pPr>
            <a:r>
              <a:rPr lang="en-US" sz="4000">
                <a:solidFill>
                  <a:schemeClr val="bg1"/>
                </a:solidFill>
                <a:effectLst>
                  <a:glow rad="228600">
                    <a:srgbClr val="000000">
                      <a:alpha val="75000"/>
                    </a:srgbClr>
                  </a:glow>
                </a:effectLst>
                <a:latin typeface="Arial" charset="0"/>
                <a:ea typeface="Arial" charset="0"/>
                <a:cs typeface="Arial" charset="0"/>
              </a:rPr>
              <a:t>1. Allah bekerja dengan cara yang penuh misteri</a:t>
            </a:r>
            <a:br>
              <a:rPr lang="en-US" sz="4000">
                <a:solidFill>
                  <a:schemeClr val="bg1"/>
                </a:solidFill>
                <a:effectLst>
                  <a:glow rad="228600">
                    <a:srgbClr val="000000">
                      <a:alpha val="75000"/>
                    </a:srgbClr>
                  </a:glow>
                </a:effectLst>
                <a:latin typeface="Arial" charset="0"/>
                <a:ea typeface="Arial" charset="0"/>
                <a:cs typeface="Arial" charset="0"/>
              </a:rPr>
            </a:br>
            <a:r>
              <a:rPr lang="en-US" sz="4000">
                <a:solidFill>
                  <a:schemeClr val="bg1"/>
                </a:solidFill>
                <a:effectLst>
                  <a:glow rad="228600">
                    <a:srgbClr val="000000">
                      <a:alpha val="75000"/>
                    </a:srgbClr>
                  </a:glow>
                </a:effectLst>
                <a:latin typeface="Arial" charset="0"/>
                <a:ea typeface="Arial" charset="0"/>
                <a:cs typeface="Arial" charset="0"/>
              </a:rPr>
              <a:t>KehebatanNya dipertunjukkan; 	          </a:t>
            </a:r>
            <a:br>
              <a:rPr lang="en-US" sz="4000">
                <a:solidFill>
                  <a:schemeClr val="bg1"/>
                </a:solidFill>
                <a:effectLst>
                  <a:glow rad="228600">
                    <a:srgbClr val="000000">
                      <a:alpha val="75000"/>
                    </a:srgbClr>
                  </a:glow>
                </a:effectLst>
                <a:latin typeface="Arial" charset="0"/>
                <a:ea typeface="Arial" charset="0"/>
                <a:cs typeface="Arial" charset="0"/>
              </a:rPr>
            </a:br>
            <a:r>
              <a:rPr lang="en-US" sz="4000">
                <a:solidFill>
                  <a:schemeClr val="bg1"/>
                </a:solidFill>
                <a:effectLst>
                  <a:glow rad="228600">
                    <a:srgbClr val="000000">
                      <a:alpha val="75000"/>
                    </a:srgbClr>
                  </a:glow>
                </a:effectLst>
                <a:latin typeface="Arial" charset="0"/>
                <a:ea typeface="Arial" charset="0"/>
                <a:cs typeface="Arial" charset="0"/>
              </a:rPr>
              <a:t>Dia menjejakkan langkah kakiNya di lautan</a:t>
            </a:r>
            <a:br>
              <a:rPr lang="en-US" sz="4000">
                <a:solidFill>
                  <a:schemeClr val="bg1"/>
                </a:solidFill>
                <a:effectLst>
                  <a:glow rad="228600">
                    <a:srgbClr val="000000">
                      <a:alpha val="75000"/>
                    </a:srgbClr>
                  </a:glow>
                </a:effectLst>
                <a:latin typeface="Arial" charset="0"/>
                <a:ea typeface="Arial" charset="0"/>
                <a:cs typeface="Arial" charset="0"/>
              </a:rPr>
            </a:br>
            <a:r>
              <a:rPr lang="en-US" sz="4000">
                <a:solidFill>
                  <a:schemeClr val="bg1"/>
                </a:solidFill>
                <a:effectLst>
                  <a:glow rad="228600">
                    <a:srgbClr val="000000">
                      <a:alpha val="75000"/>
                    </a:srgbClr>
                  </a:glow>
                </a:effectLst>
                <a:latin typeface="Arial" charset="0"/>
                <a:ea typeface="Arial" charset="0"/>
                <a:cs typeface="Arial" charset="0"/>
              </a:rPr>
              <a:t>Dan menguasai badai. </a:t>
            </a:r>
          </a:p>
        </p:txBody>
      </p:sp>
      <p:sp>
        <p:nvSpPr>
          <p:cNvPr id="79877" name="Text Box 5"/>
          <p:cNvSpPr txBox="1">
            <a:spLocks noChangeArrowheads="1"/>
          </p:cNvSpPr>
          <p:nvPr/>
        </p:nvSpPr>
        <p:spPr bwMode="auto">
          <a:xfrm>
            <a:off x="3657600" y="6126163"/>
            <a:ext cx="5486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dirty="0">
                <a:solidFill>
                  <a:schemeClr val="bg1"/>
                </a:solidFill>
                <a:effectLst>
                  <a:glow rad="228600">
                    <a:srgbClr val="000000">
                      <a:alpha val="75000"/>
                    </a:srgbClr>
                  </a:glow>
                </a:effectLst>
                <a:latin typeface="Arial"/>
                <a:ea typeface="Times New Roman" pitchFamily="-111" charset="0"/>
                <a:cs typeface="Arial"/>
              </a:rPr>
              <a:t>William Cowper, 1731-1800</a:t>
            </a:r>
          </a:p>
        </p:txBody>
      </p:sp>
      <p:sp>
        <p:nvSpPr>
          <p:cNvPr id="6" name="Title 5"/>
          <p:cNvSpPr>
            <a:spLocks noGrp="1"/>
          </p:cNvSpPr>
          <p:nvPr>
            <p:ph type="title" idx="4294967295"/>
          </p:nvPr>
        </p:nvSpPr>
        <p:spPr>
          <a:xfrm>
            <a:off x="76200" y="304800"/>
            <a:ext cx="9067800" cy="1143000"/>
          </a:xfrm>
        </p:spPr>
        <p:txBody>
          <a:bodyPr/>
          <a:lstStyle/>
          <a:p>
            <a:pPr algn="ctr">
              <a:defRPr/>
            </a:pPr>
            <a:r>
              <a:rPr lang="en-US">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Times New Roman" charset="0"/>
              </a:rPr>
              <a:t>Allah Bekerja Dengan Cara                          Yang Penuh Misteri</a:t>
            </a:r>
            <a:endParaRPr lang="en-US">
              <a:effectLst>
                <a:glow rad="228600">
                  <a:srgbClr val="000000">
                    <a:alpha val="75000"/>
                  </a:srgbClr>
                </a:glow>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61" name="Group 2"/>
          <p:cNvGrpSpPr>
            <a:grpSpLocks/>
          </p:cNvGrpSpPr>
          <p:nvPr/>
        </p:nvGrpSpPr>
        <p:grpSpPr bwMode="auto">
          <a:xfrm>
            <a:off x="0" y="0"/>
            <a:ext cx="9144000" cy="6858000"/>
            <a:chOff x="0" y="0"/>
            <a:chExt cx="5760" cy="4320"/>
          </a:xfrm>
        </p:grpSpPr>
        <p:sp>
          <p:nvSpPr>
            <p:cNvPr id="194565" name="Rectangle 3"/>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p:spPr>
          <p:txBody>
            <a:bodyPr wrap="none" anchor="ctr"/>
            <a:lstStyle/>
            <a:p>
              <a:pPr>
                <a:defRPr/>
              </a:pPr>
              <a:endParaRPr lang="en-US">
                <a:effectLst>
                  <a:glow rad="228600">
                    <a:srgbClr val="000000">
                      <a:alpha val="75000"/>
                    </a:srgbClr>
                  </a:glow>
                </a:effectLst>
                <a:latin typeface="Arial" charset="0"/>
                <a:cs typeface="Arial" charset="0"/>
              </a:endParaRPr>
            </a:p>
          </p:txBody>
        </p:sp>
        <p:pic>
          <p:nvPicPr>
            <p:cNvPr id="194566" name="Picture 4" descr="lantern in darkne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 y="1436"/>
              <a:ext cx="5328" cy="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901" name="Text Box 5"/>
          <p:cNvSpPr txBox="1">
            <a:spLocks noChangeArrowheads="1"/>
          </p:cNvSpPr>
          <p:nvPr/>
        </p:nvSpPr>
        <p:spPr bwMode="auto">
          <a:xfrm>
            <a:off x="0" y="1812925"/>
            <a:ext cx="9144000" cy="37856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627063" indent="-627063">
              <a:spcBef>
                <a:spcPct val="50000"/>
              </a:spcBef>
              <a:defRPr/>
            </a:pPr>
            <a:r>
              <a:rPr lang="en-US" sz="4000">
                <a:solidFill>
                  <a:schemeClr val="bg1"/>
                </a:solidFill>
                <a:effectLst>
                  <a:glow rad="228600">
                    <a:srgbClr val="000000">
                      <a:alpha val="75000"/>
                    </a:srgbClr>
                  </a:glow>
                </a:effectLst>
                <a:latin typeface="Arial" charset="0"/>
                <a:ea typeface="Arial" charset="0"/>
                <a:cs typeface="Arial" charset="0"/>
              </a:rPr>
              <a:t>2. Jauh di kedalaman tambang      Tanpa pernah gagal</a:t>
            </a:r>
            <a:br>
              <a:rPr lang="en-US" sz="4000">
                <a:solidFill>
                  <a:schemeClr val="bg1"/>
                </a:solidFill>
                <a:effectLst>
                  <a:glow rad="228600">
                    <a:srgbClr val="000000">
                      <a:alpha val="75000"/>
                    </a:srgbClr>
                  </a:glow>
                </a:effectLst>
                <a:latin typeface="Arial" charset="0"/>
                <a:ea typeface="Arial" charset="0"/>
                <a:cs typeface="Arial" charset="0"/>
              </a:rPr>
            </a:br>
            <a:r>
              <a:rPr lang="en-US" sz="4000">
                <a:solidFill>
                  <a:schemeClr val="bg1"/>
                </a:solidFill>
                <a:effectLst>
                  <a:glow rad="228600">
                    <a:srgbClr val="000000">
                      <a:alpha val="75000"/>
                    </a:srgbClr>
                  </a:glow>
                </a:effectLst>
                <a:latin typeface="Arial" charset="0"/>
                <a:ea typeface="Arial" charset="0"/>
                <a:cs typeface="Arial" charset="0"/>
              </a:rPr>
              <a:t>Dia mengagungkan         rancangan indahNya</a:t>
            </a:r>
            <a:br>
              <a:rPr lang="en-US" sz="4000">
                <a:solidFill>
                  <a:schemeClr val="bg1"/>
                </a:solidFill>
                <a:effectLst>
                  <a:glow rad="228600">
                    <a:srgbClr val="000000">
                      <a:alpha val="75000"/>
                    </a:srgbClr>
                  </a:glow>
                </a:effectLst>
                <a:latin typeface="Arial" charset="0"/>
                <a:ea typeface="Arial" charset="0"/>
                <a:cs typeface="Arial" charset="0"/>
              </a:rPr>
            </a:br>
            <a:r>
              <a:rPr lang="en-US" sz="4000">
                <a:solidFill>
                  <a:schemeClr val="bg1"/>
                </a:solidFill>
                <a:effectLst>
                  <a:glow rad="228600">
                    <a:srgbClr val="000000">
                      <a:alpha val="75000"/>
                    </a:srgbClr>
                  </a:glow>
                </a:effectLst>
                <a:latin typeface="Arial" charset="0"/>
                <a:ea typeface="Arial" charset="0"/>
                <a:cs typeface="Arial" charset="0"/>
              </a:rPr>
              <a:t>Dan mengerjakan kehendakNya. 	</a:t>
            </a:r>
          </a:p>
        </p:txBody>
      </p:sp>
      <p:sp>
        <p:nvSpPr>
          <p:cNvPr id="80903" name="Text Box 7"/>
          <p:cNvSpPr txBox="1">
            <a:spLocks noChangeArrowheads="1"/>
          </p:cNvSpPr>
          <p:nvPr/>
        </p:nvSpPr>
        <p:spPr bwMode="auto">
          <a:xfrm>
            <a:off x="3657600" y="6126163"/>
            <a:ext cx="82296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a:solidFill>
                  <a:schemeClr val="bg1"/>
                </a:solidFill>
                <a:effectLst>
                  <a:glow rad="228600">
                    <a:srgbClr val="000000">
                      <a:alpha val="75000"/>
                    </a:srgbClr>
                  </a:glow>
                </a:effectLst>
                <a:latin typeface="Arial"/>
                <a:ea typeface="Times New Roman" pitchFamily="-111" charset="0"/>
                <a:cs typeface="Arial"/>
              </a:rPr>
              <a:t>William Cowper, 1731-1800</a:t>
            </a:r>
          </a:p>
        </p:txBody>
      </p:sp>
      <p:sp>
        <p:nvSpPr>
          <p:cNvPr id="8" name="Title 7"/>
          <p:cNvSpPr>
            <a:spLocks noGrp="1"/>
          </p:cNvSpPr>
          <p:nvPr>
            <p:ph type="title" idx="4294967295"/>
          </p:nvPr>
        </p:nvSpPr>
        <p:spPr>
          <a:xfrm>
            <a:off x="0" y="304800"/>
            <a:ext cx="9144000" cy="1143000"/>
          </a:xfrm>
        </p:spPr>
        <p:txBody>
          <a:bodyPr/>
          <a:lstStyle/>
          <a:p>
            <a:pPr algn="ctr">
              <a:defRPr/>
            </a:pPr>
            <a:r>
              <a:rPr lang="en-US">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Times New Roman" charset="0"/>
              </a:rPr>
              <a:t>Allah Bekerja Dengan Cara           Yang Penuh Misteri</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CLOUD09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3"/>
          <p:cNvSpPr txBox="1">
            <a:spLocks noChangeArrowheads="1"/>
          </p:cNvSpPr>
          <p:nvPr/>
        </p:nvSpPr>
        <p:spPr bwMode="auto">
          <a:xfrm>
            <a:off x="152400" y="1812925"/>
            <a:ext cx="8452048"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541338" indent="-541338"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eaLnBrk="1" hangingPunct="1">
              <a:spcBef>
                <a:spcPct val="50000"/>
              </a:spcBef>
              <a:defRPr/>
            </a:pPr>
            <a:r>
              <a:rPr lang="en-US" sz="3600">
                <a:solidFill>
                  <a:schemeClr val="bg1"/>
                </a:solidFill>
                <a:effectLst>
                  <a:glow rad="228600">
                    <a:srgbClr val="000000">
                      <a:alpha val="75000"/>
                    </a:srgbClr>
                  </a:glow>
                </a:effectLst>
                <a:latin typeface="Arial" charset="0"/>
                <a:cs typeface="Arial" charset="0"/>
              </a:rPr>
              <a:t>3. Hai orang-orang kudus yang    menakutkan,                                                                                  keberanian baru muncul;   </a:t>
            </a:r>
            <a:br>
              <a:rPr lang="en-US" sz="3600">
                <a:solidFill>
                  <a:schemeClr val="bg1"/>
                </a:solidFill>
                <a:effectLst>
                  <a:glow rad="228600">
                    <a:srgbClr val="000000">
                      <a:alpha val="75000"/>
                    </a:srgbClr>
                  </a:glow>
                </a:effectLst>
                <a:latin typeface="Arial" charset="0"/>
                <a:cs typeface="Arial" charset="0"/>
              </a:rPr>
            </a:br>
            <a:r>
              <a:rPr lang="en-US" sz="3600">
                <a:solidFill>
                  <a:schemeClr val="bg1"/>
                </a:solidFill>
                <a:effectLst>
                  <a:glow rad="228600">
                    <a:srgbClr val="000000">
                      <a:alpha val="75000"/>
                    </a:srgbClr>
                  </a:glow>
                </a:effectLst>
                <a:latin typeface="Arial" charset="0"/>
                <a:cs typeface="Arial" charset="0"/>
              </a:rPr>
              <a:t>Awan sangat menakutkan</a:t>
            </a:r>
            <a:br>
              <a:rPr lang="en-US" sz="3600">
                <a:solidFill>
                  <a:schemeClr val="bg1"/>
                </a:solidFill>
                <a:effectLst>
                  <a:glow rad="228600">
                    <a:srgbClr val="000000">
                      <a:alpha val="75000"/>
                    </a:srgbClr>
                  </a:glow>
                </a:effectLst>
                <a:latin typeface="Arial" charset="0"/>
                <a:cs typeface="Arial" charset="0"/>
              </a:rPr>
            </a:br>
            <a:r>
              <a:rPr lang="en-US" sz="3600">
                <a:solidFill>
                  <a:schemeClr val="bg1"/>
                </a:solidFill>
                <a:effectLst>
                  <a:glow rad="228600">
                    <a:srgbClr val="000000">
                      <a:alpha val="75000"/>
                    </a:srgbClr>
                  </a:glow>
                </a:effectLst>
                <a:latin typeface="Arial" charset="0"/>
                <a:cs typeface="Arial" charset="0"/>
              </a:rPr>
              <a:t>Penuh belas kasihan dan akan        mencurahkan berkat-berkatNya         di atas kepalamu.</a:t>
            </a:r>
          </a:p>
        </p:txBody>
      </p:sp>
      <p:sp>
        <p:nvSpPr>
          <p:cNvPr id="81925" name="Text Box 5"/>
          <p:cNvSpPr txBox="1">
            <a:spLocks noChangeArrowheads="1"/>
          </p:cNvSpPr>
          <p:nvPr/>
        </p:nvSpPr>
        <p:spPr bwMode="auto">
          <a:xfrm>
            <a:off x="3657600" y="6126163"/>
            <a:ext cx="82296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a:solidFill>
                  <a:schemeClr val="bg1"/>
                </a:solidFill>
                <a:effectLst>
                  <a:glow rad="228600">
                    <a:srgbClr val="000000">
                      <a:alpha val="75000"/>
                    </a:srgbClr>
                  </a:glow>
                </a:effectLst>
                <a:latin typeface="Arial"/>
                <a:ea typeface="Times New Roman" pitchFamily="-111" charset="0"/>
                <a:cs typeface="Arial"/>
              </a:rPr>
              <a:t>William Cowper, 1731-1800</a:t>
            </a:r>
          </a:p>
        </p:txBody>
      </p:sp>
      <p:sp>
        <p:nvSpPr>
          <p:cNvPr id="6" name="Title 5"/>
          <p:cNvSpPr>
            <a:spLocks noGrp="1"/>
          </p:cNvSpPr>
          <p:nvPr>
            <p:ph type="title" idx="4294967295"/>
          </p:nvPr>
        </p:nvSpPr>
        <p:spPr>
          <a:xfrm>
            <a:off x="76200" y="304800"/>
            <a:ext cx="9067800" cy="1143000"/>
          </a:xfrm>
        </p:spPr>
        <p:txBody>
          <a:bodyPr/>
          <a:lstStyle/>
          <a:p>
            <a:pPr algn="ctr">
              <a:defRPr/>
            </a:pPr>
            <a:r>
              <a:rPr lang="en-US">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Times New Roman" charset="0"/>
              </a:rPr>
              <a:t>Allah Bekerja Dengan Cara          Yang Penuh Misteri</a:t>
            </a:r>
            <a:endParaRPr lang="en-US">
              <a:effectLst>
                <a:glow rad="228600">
                  <a:srgbClr val="000000">
                    <a:alpha val="75000"/>
                  </a:srgbClr>
                </a:glow>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CLOUD08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3"/>
          <p:cNvSpPr txBox="1">
            <a:spLocks noChangeArrowheads="1"/>
          </p:cNvSpPr>
          <p:nvPr/>
        </p:nvSpPr>
        <p:spPr bwMode="auto">
          <a:xfrm>
            <a:off x="0" y="1812925"/>
            <a:ext cx="9144000"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541338" indent="-541338">
              <a:spcBef>
                <a:spcPct val="50000"/>
              </a:spcBef>
              <a:defRPr/>
            </a:pPr>
            <a:r>
              <a:rPr lang="en-US" sz="3600" dirty="0">
                <a:solidFill>
                  <a:schemeClr val="bg1"/>
                </a:solidFill>
                <a:effectLst>
                  <a:glow rad="228600">
                    <a:srgbClr val="000000">
                      <a:alpha val="75000"/>
                    </a:srgbClr>
                  </a:glow>
                </a:effectLst>
                <a:latin typeface="Arial"/>
                <a:ea typeface="Times New Roman" pitchFamily="-111" charset="0"/>
                <a:cs typeface="Arial"/>
              </a:rPr>
              <a:t>4</a:t>
            </a:r>
            <a:r>
              <a:rPr lang="en-US" sz="3600">
                <a:solidFill>
                  <a:schemeClr val="bg1"/>
                </a:solidFill>
                <a:effectLst>
                  <a:glow rad="228600">
                    <a:srgbClr val="000000">
                      <a:alpha val="75000"/>
                    </a:srgbClr>
                  </a:glow>
                </a:effectLst>
                <a:latin typeface="Arial"/>
                <a:ea typeface="Times New Roman" pitchFamily="-111" charset="0"/>
                <a:cs typeface="Arial"/>
              </a:rPr>
              <a:t>. Janganlah menilai Tuhan dengan pengertian yang rapuh.</a:t>
            </a:r>
            <a:br>
              <a:rPr lang="en-US" sz="3600">
                <a:solidFill>
                  <a:schemeClr val="bg1"/>
                </a:solidFill>
                <a:effectLst>
                  <a:glow rad="228600">
                    <a:srgbClr val="000000">
                      <a:alpha val="75000"/>
                    </a:srgbClr>
                  </a:glow>
                </a:effectLst>
                <a:latin typeface="Arial"/>
                <a:ea typeface="Times New Roman" pitchFamily="-111" charset="0"/>
                <a:cs typeface="Arial"/>
              </a:rPr>
            </a:br>
            <a:r>
              <a:rPr lang="en-US" sz="3600">
                <a:solidFill>
                  <a:schemeClr val="bg1"/>
                </a:solidFill>
                <a:effectLst>
                  <a:glow rad="228600">
                    <a:srgbClr val="000000">
                      <a:alpha val="75000"/>
                    </a:srgbClr>
                  </a:glow>
                </a:effectLst>
                <a:latin typeface="Arial"/>
                <a:ea typeface="Times New Roman" pitchFamily="-111" charset="0"/>
                <a:cs typeface="Arial"/>
              </a:rPr>
              <a:t>Percayalah pada kasih karuniaNya;   Di balik pemeliharaan yang meringis</a:t>
            </a:r>
            <a:br>
              <a:rPr lang="en-US" sz="3600">
                <a:solidFill>
                  <a:schemeClr val="bg1"/>
                </a:solidFill>
                <a:effectLst>
                  <a:glow rad="228600">
                    <a:srgbClr val="000000">
                      <a:alpha val="75000"/>
                    </a:srgbClr>
                  </a:glow>
                </a:effectLst>
                <a:latin typeface="Arial"/>
                <a:ea typeface="Times New Roman" pitchFamily="-111" charset="0"/>
                <a:cs typeface="Arial"/>
              </a:rPr>
            </a:br>
            <a:r>
              <a:rPr lang="en-US" sz="3600">
                <a:solidFill>
                  <a:schemeClr val="bg1"/>
                </a:solidFill>
                <a:effectLst>
                  <a:glow rad="228600">
                    <a:srgbClr val="000000">
                      <a:alpha val="75000"/>
                    </a:srgbClr>
                  </a:glow>
                </a:effectLst>
                <a:latin typeface="Arial"/>
                <a:ea typeface="Times New Roman" pitchFamily="-111" charset="0"/>
                <a:cs typeface="Arial"/>
              </a:rPr>
              <a:t>Dia menyimpan wajah yang tersenyum</a:t>
            </a:r>
            <a:endParaRPr lang="en-US" sz="3600" dirty="0">
              <a:solidFill>
                <a:schemeClr val="bg1"/>
              </a:solidFill>
              <a:effectLst>
                <a:glow rad="228600">
                  <a:srgbClr val="000000">
                    <a:alpha val="75000"/>
                  </a:srgbClr>
                </a:glow>
              </a:effectLst>
              <a:latin typeface="Arial"/>
              <a:ea typeface="Times New Roman" pitchFamily="-111" charset="0"/>
              <a:cs typeface="Arial"/>
            </a:endParaRPr>
          </a:p>
        </p:txBody>
      </p:sp>
      <p:sp>
        <p:nvSpPr>
          <p:cNvPr id="82949" name="Text Box 5"/>
          <p:cNvSpPr txBox="1">
            <a:spLocks noChangeArrowheads="1"/>
          </p:cNvSpPr>
          <p:nvPr/>
        </p:nvSpPr>
        <p:spPr bwMode="auto">
          <a:xfrm>
            <a:off x="3657600" y="6126163"/>
            <a:ext cx="82296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a:solidFill>
                  <a:schemeClr val="bg1"/>
                </a:solidFill>
                <a:effectLst>
                  <a:glow rad="228600">
                    <a:srgbClr val="000000">
                      <a:alpha val="75000"/>
                    </a:srgbClr>
                  </a:glow>
                </a:effectLst>
                <a:latin typeface="Arial"/>
                <a:ea typeface="Times New Roman" pitchFamily="-111" charset="0"/>
                <a:cs typeface="Arial"/>
              </a:rPr>
              <a:t>William Cowper, 1731-1800</a:t>
            </a:r>
          </a:p>
        </p:txBody>
      </p:sp>
      <p:sp>
        <p:nvSpPr>
          <p:cNvPr id="6" name="Title 5"/>
          <p:cNvSpPr>
            <a:spLocks noGrp="1"/>
          </p:cNvSpPr>
          <p:nvPr>
            <p:ph type="title" idx="4294967295"/>
          </p:nvPr>
        </p:nvSpPr>
        <p:spPr>
          <a:xfrm>
            <a:off x="-76200" y="304800"/>
            <a:ext cx="9296400" cy="1143000"/>
          </a:xfrm>
        </p:spPr>
        <p:txBody>
          <a:bodyPr/>
          <a:lstStyle/>
          <a:p>
            <a:pPr algn="ctr">
              <a:defRPr/>
            </a:pPr>
            <a:r>
              <a:rPr lang="en-US">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Times New Roman" charset="0"/>
              </a:rPr>
              <a:t>Allah Bekerja Dengan Cara          Yang Penuh Misteri</a:t>
            </a:r>
            <a:endParaRPr lang="en-US">
              <a:effectLst>
                <a:glow rad="228600">
                  <a:srgbClr val="000000">
                    <a:alpha val="75000"/>
                  </a:srgbClr>
                </a:glow>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Food 284"/>
          <p:cNvPicPr>
            <a:picLocks noChangeAspect="1" noChangeArrowheads="1"/>
          </p:cNvPicPr>
          <p:nvPr/>
        </p:nvPicPr>
        <p:blipFill>
          <a:blip r:embed="rId3">
            <a:lum bright="-34000"/>
            <a:extLst>
              <a:ext uri="{28A0092B-C50C-407E-A947-70E740481C1C}">
                <a14:useLocalDpi xmlns:a14="http://schemas.microsoft.com/office/drawing/2010/main"/>
              </a:ext>
            </a:extLst>
          </a:blip>
          <a:srcRect/>
          <a:stretch>
            <a:fillRect/>
          </a:stretch>
        </p:blipFill>
        <p:spPr bwMode="auto">
          <a:xfrm>
            <a:off x="-36512" y="0"/>
            <a:ext cx="9256712"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 Box 3"/>
          <p:cNvSpPr txBox="1">
            <a:spLocks noChangeArrowheads="1"/>
          </p:cNvSpPr>
          <p:nvPr/>
        </p:nvSpPr>
        <p:spPr bwMode="auto">
          <a:xfrm>
            <a:off x="251520" y="1600200"/>
            <a:ext cx="8892480"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541338" indent="-541338">
              <a:spcBef>
                <a:spcPct val="50000"/>
              </a:spcBef>
              <a:defRPr/>
            </a:pPr>
            <a:r>
              <a:rPr lang="en-US" sz="4000" dirty="0">
                <a:solidFill>
                  <a:schemeClr val="bg1"/>
                </a:solidFill>
                <a:effectLst>
                  <a:glow rad="228600">
                    <a:srgbClr val="000000">
                      <a:alpha val="75000"/>
                    </a:srgbClr>
                  </a:glow>
                </a:effectLst>
                <a:latin typeface="Arial"/>
                <a:ea typeface="Times New Roman" pitchFamily="-111" charset="0"/>
                <a:cs typeface="Arial"/>
              </a:rPr>
              <a:t>5</a:t>
            </a:r>
            <a:r>
              <a:rPr lang="en-US" sz="4000">
                <a:solidFill>
                  <a:schemeClr val="bg1"/>
                </a:solidFill>
                <a:effectLst>
                  <a:glow rad="228600">
                    <a:srgbClr val="000000">
                      <a:alpha val="75000"/>
                    </a:srgbClr>
                  </a:glow>
                </a:effectLst>
                <a:latin typeface="Arial"/>
                <a:ea typeface="Times New Roman" pitchFamily="-111" charset="0"/>
                <a:cs typeface="Arial"/>
              </a:rPr>
              <a:t>. RencanaNya akan segera masak, Terbuka setiap saat;                  Tunasnya akan terasa pahit,    Namun manislah bunganya.</a:t>
            </a:r>
            <a:endParaRPr lang="en-US" sz="4000" dirty="0">
              <a:solidFill>
                <a:schemeClr val="bg1"/>
              </a:solidFill>
              <a:effectLst>
                <a:glow rad="228600">
                  <a:srgbClr val="000000">
                    <a:alpha val="75000"/>
                  </a:srgbClr>
                </a:glow>
              </a:effectLst>
              <a:latin typeface="Arial"/>
              <a:ea typeface="Times New Roman" pitchFamily="-111" charset="0"/>
              <a:cs typeface="Arial"/>
            </a:endParaRPr>
          </a:p>
        </p:txBody>
      </p:sp>
      <p:sp>
        <p:nvSpPr>
          <p:cNvPr id="83973" name="Text Box 5"/>
          <p:cNvSpPr txBox="1">
            <a:spLocks noChangeArrowheads="1"/>
          </p:cNvSpPr>
          <p:nvPr/>
        </p:nvSpPr>
        <p:spPr bwMode="auto">
          <a:xfrm>
            <a:off x="3657600" y="6126163"/>
            <a:ext cx="82296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a:solidFill>
                  <a:schemeClr val="bg1"/>
                </a:solidFill>
                <a:effectLst>
                  <a:glow rad="228600">
                    <a:srgbClr val="000000">
                      <a:alpha val="75000"/>
                    </a:srgbClr>
                  </a:glow>
                </a:effectLst>
                <a:latin typeface="Arial"/>
                <a:ea typeface="Times New Roman" pitchFamily="-111" charset="0"/>
                <a:cs typeface="Arial"/>
              </a:rPr>
              <a:t>William Cowper, 1731-1800</a:t>
            </a:r>
          </a:p>
        </p:txBody>
      </p:sp>
      <p:sp>
        <p:nvSpPr>
          <p:cNvPr id="6" name="Title 5"/>
          <p:cNvSpPr>
            <a:spLocks noGrp="1"/>
          </p:cNvSpPr>
          <p:nvPr>
            <p:ph type="title" idx="4294967295"/>
          </p:nvPr>
        </p:nvSpPr>
        <p:spPr>
          <a:xfrm>
            <a:off x="0" y="304800"/>
            <a:ext cx="9220200" cy="1143000"/>
          </a:xfrm>
        </p:spPr>
        <p:txBody>
          <a:bodyPr/>
          <a:lstStyle/>
          <a:p>
            <a:pPr algn="ctr">
              <a:defRPr/>
            </a:pPr>
            <a:r>
              <a:rPr lang="en-US">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Times New Roman" charset="0"/>
              </a:rPr>
              <a:t>Allah Bekerja Dengan Cara          Yang Penuh Misteri</a:t>
            </a:r>
            <a:endParaRPr lang="en-US">
              <a:effectLst>
                <a:glow rad="228600">
                  <a:srgbClr val="000000">
                    <a:alpha val="75000"/>
                  </a:srgbClr>
                </a:glow>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earthlights_dmsp_bi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2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3"/>
          <p:cNvSpPr txBox="1">
            <a:spLocks noChangeArrowheads="1"/>
          </p:cNvSpPr>
          <p:nvPr/>
        </p:nvSpPr>
        <p:spPr bwMode="auto">
          <a:xfrm>
            <a:off x="0" y="1812925"/>
            <a:ext cx="9144000" cy="317009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627063" indent="-627063">
              <a:spcBef>
                <a:spcPct val="50000"/>
              </a:spcBef>
              <a:defRPr/>
            </a:pPr>
            <a:r>
              <a:rPr lang="en-US" sz="4000" dirty="0">
                <a:solidFill>
                  <a:schemeClr val="bg1"/>
                </a:solidFill>
                <a:effectLst>
                  <a:glow rad="228600">
                    <a:srgbClr val="000000">
                      <a:alpha val="75000"/>
                    </a:srgbClr>
                  </a:glow>
                </a:effectLst>
                <a:latin typeface="Arial"/>
                <a:ea typeface="Times New Roman" pitchFamily="-111" charset="0"/>
                <a:cs typeface="Arial"/>
              </a:rPr>
              <a:t>6</a:t>
            </a:r>
            <a:r>
              <a:rPr lang="en-US" sz="4000">
                <a:solidFill>
                  <a:schemeClr val="bg1"/>
                </a:solidFill>
                <a:effectLst>
                  <a:glow rad="228600">
                    <a:srgbClr val="000000">
                      <a:alpha val="75000"/>
                    </a:srgbClr>
                  </a:glow>
                </a:effectLst>
                <a:latin typeface="Arial"/>
                <a:ea typeface="Times New Roman" pitchFamily="-111" charset="0"/>
                <a:cs typeface="Arial"/>
              </a:rPr>
              <a:t>. Salahlah keraguan yang buta     Dan menatap karyaNya dalam kesia-siaan; </a:t>
            </a:r>
            <a:br>
              <a:rPr lang="en-US" sz="4000">
                <a:solidFill>
                  <a:schemeClr val="bg1"/>
                </a:solidFill>
                <a:effectLst>
                  <a:glow rad="228600">
                    <a:srgbClr val="000000">
                      <a:alpha val="75000"/>
                    </a:srgbClr>
                  </a:glow>
                </a:effectLst>
                <a:latin typeface="Arial"/>
                <a:ea typeface="Times New Roman" pitchFamily="-111" charset="0"/>
                <a:cs typeface="Arial"/>
              </a:rPr>
            </a:br>
            <a:r>
              <a:rPr lang="en-US" sz="4000">
                <a:solidFill>
                  <a:schemeClr val="bg1"/>
                </a:solidFill>
                <a:effectLst>
                  <a:glow rad="228600">
                    <a:srgbClr val="000000">
                      <a:alpha val="75000"/>
                    </a:srgbClr>
                  </a:glow>
                </a:effectLst>
                <a:latin typeface="Arial"/>
                <a:ea typeface="Times New Roman" pitchFamily="-111" charset="0"/>
                <a:cs typeface="Arial"/>
              </a:rPr>
              <a:t>Allahlah yang menafsirkan diriNya</a:t>
            </a:r>
            <a:br>
              <a:rPr lang="en-US" sz="4000">
                <a:solidFill>
                  <a:schemeClr val="bg1"/>
                </a:solidFill>
                <a:effectLst>
                  <a:glow rad="228600">
                    <a:srgbClr val="000000">
                      <a:alpha val="75000"/>
                    </a:srgbClr>
                  </a:glow>
                </a:effectLst>
                <a:latin typeface="Arial"/>
                <a:ea typeface="Times New Roman" pitchFamily="-111" charset="0"/>
                <a:cs typeface="Arial"/>
              </a:rPr>
            </a:br>
            <a:r>
              <a:rPr lang="en-US" sz="4000">
                <a:solidFill>
                  <a:schemeClr val="bg1"/>
                </a:solidFill>
                <a:effectLst>
                  <a:glow rad="228600">
                    <a:srgbClr val="000000">
                      <a:alpha val="75000"/>
                    </a:srgbClr>
                  </a:glow>
                </a:effectLst>
                <a:latin typeface="Arial"/>
                <a:ea typeface="Times New Roman" pitchFamily="-111" charset="0"/>
                <a:cs typeface="Arial"/>
              </a:rPr>
              <a:t>Dan Ia akan membuatnya terang.</a:t>
            </a:r>
          </a:p>
        </p:txBody>
      </p:sp>
      <p:sp>
        <p:nvSpPr>
          <p:cNvPr id="84997" name="Text Box 5"/>
          <p:cNvSpPr txBox="1">
            <a:spLocks noChangeArrowheads="1"/>
          </p:cNvSpPr>
          <p:nvPr/>
        </p:nvSpPr>
        <p:spPr bwMode="auto">
          <a:xfrm>
            <a:off x="3657600" y="6126163"/>
            <a:ext cx="82296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a:solidFill>
                  <a:schemeClr val="bg1"/>
                </a:solidFill>
                <a:effectLst>
                  <a:glow rad="228600">
                    <a:srgbClr val="000000">
                      <a:alpha val="75000"/>
                    </a:srgbClr>
                  </a:glow>
                </a:effectLst>
                <a:latin typeface="Arial"/>
                <a:ea typeface="Times New Roman" pitchFamily="-111" charset="0"/>
                <a:cs typeface="Arial"/>
              </a:rPr>
              <a:t>William Cowper, 1731-1800</a:t>
            </a:r>
          </a:p>
        </p:txBody>
      </p:sp>
      <p:sp>
        <p:nvSpPr>
          <p:cNvPr id="6" name="Title 5"/>
          <p:cNvSpPr>
            <a:spLocks noGrp="1"/>
          </p:cNvSpPr>
          <p:nvPr>
            <p:ph type="title" idx="4294967295"/>
          </p:nvPr>
        </p:nvSpPr>
        <p:spPr>
          <a:xfrm>
            <a:off x="0" y="304800"/>
            <a:ext cx="9144000" cy="1143000"/>
          </a:xfrm>
        </p:spPr>
        <p:txBody>
          <a:bodyPr/>
          <a:lstStyle/>
          <a:p>
            <a:pPr algn="ctr">
              <a:defRPr/>
            </a:pPr>
            <a:r>
              <a:rPr lang="en-US">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Times New Roman" charset="0"/>
              </a:rPr>
              <a:t>Allah Bekerja Dengan Cara          Yang Penuh Misteri</a:t>
            </a:r>
            <a:endParaRPr lang="en-US">
              <a:effectLst>
                <a:glow rad="228600">
                  <a:srgbClr val="000000">
                    <a:alpha val="75000"/>
                  </a:srgbClr>
                </a:glow>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pitchFamily="24" charset="0"/>
              </a:rPr>
              <a:t>The Postexilic Era</a:t>
            </a:r>
          </a:p>
        </p:txBody>
      </p:sp>
      <p:sp>
        <p:nvSpPr>
          <p:cNvPr id="20889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lgn="ctr" eaLnBrk="0" hangingPunct="0">
              <a:defRPr/>
            </a:pPr>
            <a:endParaRPr lang="en-US" b="0" baseline="30000">
              <a:solidFill>
                <a:srgbClr val="FFFF66"/>
              </a:solidFill>
              <a:latin typeface="Arial"/>
              <a:ea typeface="Osaka"/>
              <a:cs typeface="Arial"/>
            </a:endParaRPr>
          </a:p>
        </p:txBody>
      </p:sp>
      <p:sp>
        <p:nvSpPr>
          <p:cNvPr id="208900" name="Rectangle 4"/>
          <p:cNvSpPr>
            <a:spLocks noChangeArrowheads="1"/>
          </p:cNvSpPr>
          <p:nvPr/>
        </p:nvSpPr>
        <p:spPr bwMode="auto">
          <a:xfrm>
            <a:off x="0" y="3505200"/>
            <a:ext cx="14859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lgn="ctr" eaLnBrk="0" hangingPunct="0">
              <a:defRPr/>
            </a:pPr>
            <a:endParaRPr lang="en-US" b="0" baseline="30000">
              <a:solidFill>
                <a:srgbClr val="FFFF66"/>
              </a:solidFill>
              <a:latin typeface="Arial"/>
              <a:ea typeface="Osaka"/>
              <a:cs typeface="Arial"/>
            </a:endParaRPr>
          </a:p>
        </p:txBody>
      </p:sp>
      <p:sp>
        <p:nvSpPr>
          <p:cNvPr id="208901" name="Text Box 5"/>
          <p:cNvSpPr txBox="1">
            <a:spLocks noChangeArrowheads="1"/>
          </p:cNvSpPr>
          <p:nvPr/>
        </p:nvSpPr>
        <p:spPr bwMode="auto">
          <a:xfrm>
            <a:off x="8027988" y="76200"/>
            <a:ext cx="1109662"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algn="ctr">
              <a:defRPr/>
            </a:pPr>
            <a:r>
              <a:rPr lang="en-US" dirty="0">
                <a:solidFill>
                  <a:srgbClr val="FFFFFF"/>
                </a:solidFill>
                <a:latin typeface="Arial"/>
                <a:ea typeface="Osaka"/>
                <a:cs typeface="Arial"/>
              </a:rPr>
              <a:t>295</a:t>
            </a:r>
            <a:br>
              <a:rPr lang="en-US" dirty="0">
                <a:solidFill>
                  <a:srgbClr val="FFFFFF"/>
                </a:solidFill>
                <a:latin typeface="Arial"/>
                <a:ea typeface="Osaka"/>
                <a:cs typeface="Arial"/>
              </a:rPr>
            </a:br>
            <a:r>
              <a:rPr lang="en-US" dirty="0">
                <a:solidFill>
                  <a:srgbClr val="FFFFFF"/>
                </a:solidFill>
                <a:latin typeface="Arial"/>
                <a:ea typeface="Osaka"/>
                <a:cs typeface="Arial"/>
              </a:rPr>
              <a:t>296</a:t>
            </a:r>
            <a:br>
              <a:rPr lang="en-US" dirty="0">
                <a:solidFill>
                  <a:srgbClr val="FFFFFF"/>
                </a:solidFill>
                <a:latin typeface="Arial"/>
                <a:ea typeface="Osaka"/>
                <a:cs typeface="Arial"/>
              </a:rPr>
            </a:br>
            <a:r>
              <a:rPr lang="en-US" dirty="0">
                <a:solidFill>
                  <a:srgbClr val="FFFFFF"/>
                </a:solidFill>
                <a:latin typeface="Arial"/>
                <a:ea typeface="Osaka"/>
                <a:cs typeface="Arial"/>
              </a:rPr>
              <a:t>560</a:t>
            </a:r>
          </a:p>
        </p:txBody>
      </p:sp>
      <p:sp>
        <p:nvSpPr>
          <p:cNvPr id="208902" name="Rectangle 6"/>
          <p:cNvSpPr>
            <a:spLocks noChangeArrowheads="1"/>
          </p:cNvSpPr>
          <p:nvPr/>
        </p:nvSpPr>
        <p:spPr bwMode="auto">
          <a:xfrm>
            <a:off x="838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a:solidFill>
                  <a:srgbClr val="FFFFFF"/>
                </a:solidFill>
                <a:latin typeface="Arial"/>
                <a:ea typeface="Osaka"/>
                <a:cs typeface="Arial"/>
              </a:rPr>
              <a:t>586</a:t>
            </a:r>
          </a:p>
        </p:txBody>
      </p:sp>
      <p:sp>
        <p:nvSpPr>
          <p:cNvPr id="65543"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algn="ctr"/>
            <a:r>
              <a:rPr lang="en-US" sz="3600" b="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algn="ctr" rotWithShape="0">
                    <a:srgbClr val="000000">
                      <a:alpha val="74997"/>
                    </a:srgbClr>
                  </a:outerShdw>
                </a:effectLst>
                <a:latin typeface="Arial Black"/>
                <a:ea typeface="Arial Black"/>
                <a:cs typeface="Arial Black"/>
              </a:rPr>
              <a:t>Era Pasca Pengasingan</a:t>
            </a:r>
          </a:p>
        </p:txBody>
      </p:sp>
      <p:sp>
        <p:nvSpPr>
          <p:cNvPr id="208904" name="Rectangle 8"/>
          <p:cNvSpPr>
            <a:spLocks noChangeArrowheads="1"/>
          </p:cNvSpPr>
          <p:nvPr/>
        </p:nvSpPr>
        <p:spPr bwMode="auto">
          <a:xfrm>
            <a:off x="2124075"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a:solidFill>
                  <a:srgbClr val="FFFFFF"/>
                </a:solidFill>
                <a:latin typeface="Arial"/>
                <a:ea typeface="Osaka"/>
                <a:cs typeface="Arial"/>
              </a:rPr>
              <a:t>539</a:t>
            </a:r>
          </a:p>
        </p:txBody>
      </p:sp>
      <p:sp>
        <p:nvSpPr>
          <p:cNvPr id="208905" name="Rectangle 9"/>
          <p:cNvSpPr>
            <a:spLocks noChangeArrowheads="1"/>
          </p:cNvSpPr>
          <p:nvPr/>
        </p:nvSpPr>
        <p:spPr bwMode="auto">
          <a:xfrm>
            <a:off x="2916238"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dirty="0">
                <a:solidFill>
                  <a:srgbClr val="FFFFFF"/>
                </a:solidFill>
                <a:latin typeface="Arial"/>
                <a:ea typeface="Osaka"/>
                <a:cs typeface="Arial"/>
              </a:rPr>
              <a:t>536</a:t>
            </a:r>
          </a:p>
        </p:txBody>
      </p:sp>
      <p:sp>
        <p:nvSpPr>
          <p:cNvPr id="208906" name="Rectangle 10"/>
          <p:cNvSpPr>
            <a:spLocks noChangeArrowheads="1"/>
          </p:cNvSpPr>
          <p:nvPr/>
        </p:nvSpPr>
        <p:spPr bwMode="auto">
          <a:xfrm>
            <a:off x="48006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a:solidFill>
                  <a:srgbClr val="FFFFFF"/>
                </a:solidFill>
                <a:latin typeface="Arial"/>
                <a:ea typeface="Osaka"/>
                <a:cs typeface="Arial"/>
              </a:rPr>
              <a:t>516</a:t>
            </a:r>
          </a:p>
        </p:txBody>
      </p:sp>
      <p:sp>
        <p:nvSpPr>
          <p:cNvPr id="208907" name="Rectangle 11"/>
          <p:cNvSpPr>
            <a:spLocks noChangeArrowheads="1"/>
          </p:cNvSpPr>
          <p:nvPr/>
        </p:nvSpPr>
        <p:spPr bwMode="auto">
          <a:xfrm>
            <a:off x="-76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dirty="0">
                <a:solidFill>
                  <a:srgbClr val="FFFFFF"/>
                </a:solidFill>
                <a:latin typeface="Arial"/>
                <a:ea typeface="Osaka"/>
                <a:cs typeface="Arial"/>
              </a:rPr>
              <a:t>605</a:t>
            </a:r>
          </a:p>
        </p:txBody>
      </p:sp>
      <p:sp>
        <p:nvSpPr>
          <p:cNvPr id="208908" name="Rectangle 12"/>
          <p:cNvSpPr>
            <a:spLocks noChangeArrowheads="1"/>
          </p:cNvSpPr>
          <p:nvPr/>
        </p:nvSpPr>
        <p:spPr bwMode="auto">
          <a:xfrm>
            <a:off x="4038600" y="18669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b="0">
                <a:solidFill>
                  <a:srgbClr val="FFFFFF"/>
                </a:solidFill>
                <a:latin typeface="Arial"/>
                <a:ea typeface="Osaka"/>
                <a:cs typeface="Arial"/>
              </a:rPr>
              <a:t>Hagai</a:t>
            </a:r>
          </a:p>
        </p:txBody>
      </p:sp>
      <p:sp>
        <p:nvSpPr>
          <p:cNvPr id="208909" name="Rectangle 13"/>
          <p:cNvSpPr>
            <a:spLocks noChangeArrowheads="1"/>
          </p:cNvSpPr>
          <p:nvPr/>
        </p:nvSpPr>
        <p:spPr bwMode="auto">
          <a:xfrm>
            <a:off x="4038600" y="2286000"/>
            <a:ext cx="20637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b="0">
                <a:solidFill>
                  <a:srgbClr val="FFFFFF"/>
                </a:solidFill>
                <a:latin typeface="Arial"/>
                <a:ea typeface="Osaka"/>
                <a:cs typeface="Arial"/>
              </a:rPr>
              <a:t>Zakaria</a:t>
            </a:r>
          </a:p>
        </p:txBody>
      </p:sp>
      <p:sp>
        <p:nvSpPr>
          <p:cNvPr id="208910" name="Rectangle 14"/>
          <p:cNvSpPr>
            <a:spLocks noChangeArrowheads="1"/>
          </p:cNvSpPr>
          <p:nvPr/>
        </p:nvSpPr>
        <p:spPr bwMode="auto">
          <a:xfrm>
            <a:off x="7359079" y="2247900"/>
            <a:ext cx="1749425"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b="0">
                <a:solidFill>
                  <a:srgbClr val="FFFFFF"/>
                </a:solidFill>
                <a:latin typeface="Arial"/>
                <a:ea typeface="Osaka"/>
                <a:cs typeface="Arial"/>
              </a:rPr>
              <a:t>Maleakhi</a:t>
            </a:r>
          </a:p>
        </p:txBody>
      </p:sp>
      <p:sp>
        <p:nvSpPr>
          <p:cNvPr id="208911" name="Rectangle 15"/>
          <p:cNvSpPr>
            <a:spLocks noChangeArrowheads="1"/>
          </p:cNvSpPr>
          <p:nvPr/>
        </p:nvSpPr>
        <p:spPr bwMode="auto">
          <a:xfrm>
            <a:off x="38862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a:solidFill>
                  <a:srgbClr val="FFFFFF"/>
                </a:solidFill>
                <a:latin typeface="Arial"/>
                <a:ea typeface="Osaka"/>
                <a:cs typeface="Arial"/>
              </a:rPr>
              <a:t>520</a:t>
            </a:r>
          </a:p>
        </p:txBody>
      </p:sp>
      <p:sp>
        <p:nvSpPr>
          <p:cNvPr id="208912" name="Rectangle 16"/>
          <p:cNvSpPr>
            <a:spLocks noChangeArrowheads="1"/>
          </p:cNvSpPr>
          <p:nvPr/>
        </p:nvSpPr>
        <p:spPr bwMode="auto">
          <a:xfrm>
            <a:off x="838200" y="1295400"/>
            <a:ext cx="402183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b="0">
                <a:solidFill>
                  <a:srgbClr val="FFFFFF"/>
                </a:solidFill>
                <a:latin typeface="Arial"/>
                <a:ea typeface="Osaka"/>
                <a:cs typeface="Arial"/>
              </a:rPr>
              <a:t>Pembangunan Bait Suci</a:t>
            </a:r>
          </a:p>
        </p:txBody>
      </p:sp>
      <p:sp>
        <p:nvSpPr>
          <p:cNvPr id="208913" name="Rectangle 17"/>
          <p:cNvSpPr>
            <a:spLocks noChangeArrowheads="1"/>
          </p:cNvSpPr>
          <p:nvPr/>
        </p:nvSpPr>
        <p:spPr bwMode="auto">
          <a:xfrm>
            <a:off x="7053263" y="5105400"/>
            <a:ext cx="94456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b="0">
                <a:solidFill>
                  <a:srgbClr val="FFFFFF"/>
                </a:solidFill>
                <a:latin typeface="Arial"/>
                <a:ea typeface="Osaka"/>
                <a:cs typeface="Arial"/>
              </a:rPr>
              <a:t>Ezra</a:t>
            </a:r>
          </a:p>
        </p:txBody>
      </p:sp>
      <p:sp>
        <p:nvSpPr>
          <p:cNvPr id="208914" name="Rectangle 18"/>
          <p:cNvSpPr>
            <a:spLocks noChangeArrowheads="1"/>
          </p:cNvSpPr>
          <p:nvPr/>
        </p:nvSpPr>
        <p:spPr bwMode="auto">
          <a:xfrm>
            <a:off x="7315200" y="55626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b="0">
                <a:solidFill>
                  <a:srgbClr val="FFFFFF"/>
                </a:solidFill>
                <a:latin typeface="Arial"/>
                <a:ea typeface="Osaka"/>
                <a:cs typeface="Arial"/>
              </a:rPr>
              <a:t>Nehemia</a:t>
            </a:r>
            <a:endParaRPr lang="en-US" sz="2800" b="0" dirty="0">
              <a:solidFill>
                <a:srgbClr val="FFFFFF"/>
              </a:solidFill>
              <a:latin typeface="Arial"/>
              <a:ea typeface="Osaka"/>
              <a:cs typeface="Arial"/>
            </a:endParaRPr>
          </a:p>
        </p:txBody>
      </p:sp>
      <p:sp>
        <p:nvSpPr>
          <p:cNvPr id="208915" name="Rectangle 19"/>
          <p:cNvSpPr>
            <a:spLocks noChangeArrowheads="1"/>
          </p:cNvSpPr>
          <p:nvPr/>
        </p:nvSpPr>
        <p:spPr bwMode="auto">
          <a:xfrm>
            <a:off x="2667000" y="3505200"/>
            <a:ext cx="9906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b="0">
              <a:solidFill>
                <a:srgbClr val="408000"/>
              </a:solidFill>
              <a:latin typeface="Arial"/>
              <a:ea typeface="Osaka"/>
              <a:cs typeface="Arial"/>
            </a:endParaRPr>
          </a:p>
        </p:txBody>
      </p:sp>
      <p:sp>
        <p:nvSpPr>
          <p:cNvPr id="208916" name="Rectangle 20"/>
          <p:cNvSpPr>
            <a:spLocks noChangeArrowheads="1"/>
          </p:cNvSpPr>
          <p:nvPr/>
        </p:nvSpPr>
        <p:spPr bwMode="auto">
          <a:xfrm>
            <a:off x="4114800" y="3505200"/>
            <a:ext cx="140335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b="0">
              <a:solidFill>
                <a:srgbClr val="408000"/>
              </a:solidFill>
              <a:latin typeface="Arial"/>
              <a:ea typeface="Osaka"/>
              <a:cs typeface="Arial"/>
            </a:endParaRPr>
          </a:p>
        </p:txBody>
      </p:sp>
      <p:sp>
        <p:nvSpPr>
          <p:cNvPr id="208917" name="Rectangle 21"/>
          <p:cNvSpPr>
            <a:spLocks noChangeArrowheads="1"/>
          </p:cNvSpPr>
          <p:nvPr/>
        </p:nvSpPr>
        <p:spPr bwMode="auto">
          <a:xfrm>
            <a:off x="228600" y="1295400"/>
            <a:ext cx="6604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b="0">
              <a:solidFill>
                <a:srgbClr val="408000"/>
              </a:solidFill>
              <a:latin typeface="Arial"/>
              <a:ea typeface="Osaka"/>
              <a:cs typeface="Arial"/>
            </a:endParaRPr>
          </a:p>
        </p:txBody>
      </p:sp>
      <p:sp>
        <p:nvSpPr>
          <p:cNvPr id="208918" name="Rectangle 22"/>
          <p:cNvSpPr>
            <a:spLocks noChangeArrowheads="1"/>
          </p:cNvSpPr>
          <p:nvPr/>
        </p:nvSpPr>
        <p:spPr bwMode="auto">
          <a:xfrm>
            <a:off x="2667000" y="5105400"/>
            <a:ext cx="1981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b="0">
                <a:solidFill>
                  <a:srgbClr val="FFFFFF"/>
                </a:solidFill>
                <a:latin typeface="Arial"/>
                <a:ea typeface="Osaka"/>
                <a:cs typeface="Arial"/>
              </a:rPr>
              <a:t>Zerubabel</a:t>
            </a:r>
          </a:p>
        </p:txBody>
      </p:sp>
      <p:sp>
        <p:nvSpPr>
          <p:cNvPr id="208919" name="Rectangle 23"/>
          <p:cNvSpPr>
            <a:spLocks noChangeArrowheads="1"/>
          </p:cNvSpPr>
          <p:nvPr/>
        </p:nvSpPr>
        <p:spPr bwMode="auto">
          <a:xfrm>
            <a:off x="73914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dirty="0">
                <a:solidFill>
                  <a:srgbClr val="FFFFFF"/>
                </a:solidFill>
                <a:latin typeface="Arial"/>
                <a:ea typeface="Osaka"/>
                <a:cs typeface="Arial"/>
              </a:rPr>
              <a:t>444-425</a:t>
            </a:r>
          </a:p>
        </p:txBody>
      </p:sp>
      <p:sp>
        <p:nvSpPr>
          <p:cNvPr id="208920" name="Rectangle 24"/>
          <p:cNvSpPr>
            <a:spLocks noChangeArrowheads="1"/>
          </p:cNvSpPr>
          <p:nvPr/>
        </p:nvSpPr>
        <p:spPr bwMode="auto">
          <a:xfrm>
            <a:off x="5867400" y="5105400"/>
            <a:ext cx="12382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b="0">
                <a:solidFill>
                  <a:srgbClr val="FFFFFF"/>
                </a:solidFill>
                <a:latin typeface="Arial"/>
                <a:ea typeface="Osaka"/>
                <a:cs typeface="Arial"/>
              </a:rPr>
              <a:t>Ester</a:t>
            </a:r>
          </a:p>
        </p:txBody>
      </p:sp>
      <p:sp>
        <p:nvSpPr>
          <p:cNvPr id="208921" name="Rectangle 25"/>
          <p:cNvSpPr>
            <a:spLocks noChangeArrowheads="1"/>
          </p:cNvSpPr>
          <p:nvPr/>
        </p:nvSpPr>
        <p:spPr bwMode="auto">
          <a:xfrm>
            <a:off x="56388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a:solidFill>
                  <a:srgbClr val="FFFFFF"/>
                </a:solidFill>
                <a:latin typeface="Arial"/>
                <a:ea typeface="Osaka"/>
                <a:cs typeface="Arial"/>
              </a:rPr>
              <a:t>483-473</a:t>
            </a:r>
          </a:p>
        </p:txBody>
      </p:sp>
      <p:sp>
        <p:nvSpPr>
          <p:cNvPr id="208922" name="Rectangle 26"/>
          <p:cNvSpPr>
            <a:spLocks noChangeArrowheads="1"/>
          </p:cNvSpPr>
          <p:nvPr/>
        </p:nvSpPr>
        <p:spPr bwMode="auto">
          <a:xfrm>
            <a:off x="76200" y="198120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i="1">
                <a:solidFill>
                  <a:srgbClr val="FFFFFF"/>
                </a:solidFill>
                <a:latin typeface="Arial"/>
                <a:ea typeface="Osaka"/>
                <a:cs typeface="Arial"/>
              </a:rPr>
              <a:t>Para Nabi:</a:t>
            </a:r>
            <a:endParaRPr lang="en-US" sz="2800" i="1" dirty="0">
              <a:solidFill>
                <a:srgbClr val="FFFFFF"/>
              </a:solidFill>
              <a:latin typeface="Arial"/>
              <a:ea typeface="Osaka"/>
              <a:cs typeface="Arial"/>
            </a:endParaRPr>
          </a:p>
        </p:txBody>
      </p:sp>
      <p:sp>
        <p:nvSpPr>
          <p:cNvPr id="208923" name="Rectangle 27"/>
          <p:cNvSpPr>
            <a:spLocks noChangeArrowheads="1"/>
          </p:cNvSpPr>
          <p:nvPr/>
        </p:nvSpPr>
        <p:spPr bwMode="auto">
          <a:xfrm>
            <a:off x="76200" y="5105400"/>
            <a:ext cx="1981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i="1">
                <a:solidFill>
                  <a:srgbClr val="FFFFFF"/>
                </a:solidFill>
                <a:latin typeface="Arial"/>
                <a:ea typeface="Osaka"/>
                <a:cs typeface="Arial"/>
              </a:rPr>
              <a:t>Yang lain:</a:t>
            </a:r>
            <a:endParaRPr lang="en-US" sz="2800" i="1" dirty="0">
              <a:solidFill>
                <a:srgbClr val="FFFFFF"/>
              </a:solidFill>
              <a:latin typeface="Arial"/>
              <a:ea typeface="Osaka"/>
              <a:cs typeface="Arial"/>
            </a:endParaRPr>
          </a:p>
        </p:txBody>
      </p:sp>
      <p:sp>
        <p:nvSpPr>
          <p:cNvPr id="208924" name="Rectangle 28"/>
          <p:cNvSpPr>
            <a:spLocks noChangeArrowheads="1"/>
          </p:cNvSpPr>
          <p:nvPr/>
        </p:nvSpPr>
        <p:spPr bwMode="auto">
          <a:xfrm>
            <a:off x="0" y="6115050"/>
            <a:ext cx="3054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i="1">
                <a:solidFill>
                  <a:srgbClr val="FFFFFF"/>
                </a:solidFill>
                <a:latin typeface="Arial"/>
                <a:ea typeface="Osaka"/>
                <a:cs typeface="Arial"/>
              </a:rPr>
              <a:t> Raja2 Persia:</a:t>
            </a:r>
          </a:p>
        </p:txBody>
      </p:sp>
      <p:sp>
        <p:nvSpPr>
          <p:cNvPr id="208925" name="Rectangle 29"/>
          <p:cNvSpPr>
            <a:spLocks noChangeArrowheads="1"/>
          </p:cNvSpPr>
          <p:nvPr/>
        </p:nvSpPr>
        <p:spPr bwMode="auto">
          <a:xfrm>
            <a:off x="2627784"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b="0">
                <a:solidFill>
                  <a:srgbClr val="FFFFFF"/>
                </a:solidFill>
                <a:latin typeface="Arial"/>
                <a:ea typeface="Osaka"/>
                <a:cs typeface="Arial"/>
              </a:rPr>
              <a:t>Koresh</a:t>
            </a:r>
            <a:endParaRPr lang="en-US" sz="2800" b="0" dirty="0">
              <a:solidFill>
                <a:srgbClr val="FFFFFF"/>
              </a:solidFill>
              <a:latin typeface="Arial"/>
              <a:ea typeface="Osaka"/>
              <a:cs typeface="Arial"/>
            </a:endParaRPr>
          </a:p>
        </p:txBody>
      </p:sp>
      <p:sp>
        <p:nvSpPr>
          <p:cNvPr id="208926" name="Rectangle 30"/>
          <p:cNvSpPr>
            <a:spLocks noChangeArrowheads="1"/>
          </p:cNvSpPr>
          <p:nvPr/>
        </p:nvSpPr>
        <p:spPr bwMode="auto">
          <a:xfrm>
            <a:off x="396240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b="0">
                <a:solidFill>
                  <a:srgbClr val="FFFFFF"/>
                </a:solidFill>
                <a:latin typeface="Arial"/>
                <a:ea typeface="Osaka"/>
                <a:cs typeface="Arial"/>
              </a:rPr>
              <a:t>Darius</a:t>
            </a:r>
          </a:p>
        </p:txBody>
      </p:sp>
      <p:sp>
        <p:nvSpPr>
          <p:cNvPr id="208927" name="Rectangle 31"/>
          <p:cNvSpPr>
            <a:spLocks noChangeArrowheads="1"/>
          </p:cNvSpPr>
          <p:nvPr/>
        </p:nvSpPr>
        <p:spPr bwMode="auto">
          <a:xfrm>
            <a:off x="5148064" y="6096000"/>
            <a:ext cx="2334344"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b="0">
                <a:solidFill>
                  <a:srgbClr val="FFFFFF"/>
                </a:solidFill>
                <a:latin typeface="Arial"/>
                <a:ea typeface="Osaka"/>
                <a:cs typeface="Arial"/>
              </a:rPr>
              <a:t>Ahasyweros</a:t>
            </a:r>
          </a:p>
        </p:txBody>
      </p:sp>
      <p:sp>
        <p:nvSpPr>
          <p:cNvPr id="208928" name="Rectangle 32"/>
          <p:cNvSpPr>
            <a:spLocks noChangeArrowheads="1"/>
          </p:cNvSpPr>
          <p:nvPr/>
        </p:nvSpPr>
        <p:spPr bwMode="auto">
          <a:xfrm>
            <a:off x="7164288" y="6096000"/>
            <a:ext cx="2088232"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b="0">
                <a:solidFill>
                  <a:srgbClr val="FFFFFF"/>
                </a:solidFill>
                <a:latin typeface="Arial"/>
                <a:ea typeface="Osaka"/>
                <a:cs typeface="Arial"/>
              </a:rPr>
              <a:t>Artahsasta</a:t>
            </a:r>
          </a:p>
        </p:txBody>
      </p:sp>
      <p:pic>
        <p:nvPicPr>
          <p:cNvPr id="65569"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2382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70"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96913"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2486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918"/>
                                        </p:tgtEl>
                                        <p:attrNameLst>
                                          <p:attrName>style.visibility</p:attrName>
                                        </p:attrNameLst>
                                      </p:cBhvr>
                                      <p:to>
                                        <p:strVal val="visible"/>
                                      </p:to>
                                    </p:set>
                                    <p:anim calcmode="lin" valueType="num">
                                      <p:cBhvr additive="base">
                                        <p:cTn id="7" dur="500" fill="hold"/>
                                        <p:tgtEl>
                                          <p:spTgt spid="208918"/>
                                        </p:tgtEl>
                                        <p:attrNameLst>
                                          <p:attrName>ppt_x</p:attrName>
                                        </p:attrNameLst>
                                      </p:cBhvr>
                                      <p:tavLst>
                                        <p:tav tm="0">
                                          <p:val>
                                            <p:strVal val="0-#ppt_w/2"/>
                                          </p:val>
                                        </p:tav>
                                        <p:tav tm="100000">
                                          <p:val>
                                            <p:strVal val="#ppt_x"/>
                                          </p:val>
                                        </p:tav>
                                      </p:tavLst>
                                    </p:anim>
                                    <p:anim calcmode="lin" valueType="num">
                                      <p:cBhvr additive="base">
                                        <p:cTn id="8" dur="500" fill="hold"/>
                                        <p:tgtEl>
                                          <p:spTgt spid="2089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8908"/>
                                        </p:tgtEl>
                                        <p:attrNameLst>
                                          <p:attrName>style.visibility</p:attrName>
                                        </p:attrNameLst>
                                      </p:cBhvr>
                                      <p:to>
                                        <p:strVal val="visible"/>
                                      </p:to>
                                    </p:set>
                                    <p:anim calcmode="lin" valueType="num">
                                      <p:cBhvr additive="base">
                                        <p:cTn id="12" dur="500" fill="hold"/>
                                        <p:tgtEl>
                                          <p:spTgt spid="208908"/>
                                        </p:tgtEl>
                                        <p:attrNameLst>
                                          <p:attrName>ppt_x</p:attrName>
                                        </p:attrNameLst>
                                      </p:cBhvr>
                                      <p:tavLst>
                                        <p:tav tm="0">
                                          <p:val>
                                            <p:strVal val="0-#ppt_w/2"/>
                                          </p:val>
                                        </p:tav>
                                        <p:tav tm="100000">
                                          <p:val>
                                            <p:strVal val="#ppt_x"/>
                                          </p:val>
                                        </p:tav>
                                      </p:tavLst>
                                    </p:anim>
                                    <p:anim calcmode="lin" valueType="num">
                                      <p:cBhvr additive="base">
                                        <p:cTn id="13" dur="500" fill="hold"/>
                                        <p:tgtEl>
                                          <p:spTgt spid="20890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08909"/>
                                        </p:tgtEl>
                                        <p:attrNameLst>
                                          <p:attrName>style.visibility</p:attrName>
                                        </p:attrNameLst>
                                      </p:cBhvr>
                                      <p:to>
                                        <p:strVal val="visible"/>
                                      </p:to>
                                    </p:set>
                                    <p:anim calcmode="lin" valueType="num">
                                      <p:cBhvr additive="base">
                                        <p:cTn id="17" dur="500" fill="hold"/>
                                        <p:tgtEl>
                                          <p:spTgt spid="208909"/>
                                        </p:tgtEl>
                                        <p:attrNameLst>
                                          <p:attrName>ppt_x</p:attrName>
                                        </p:attrNameLst>
                                      </p:cBhvr>
                                      <p:tavLst>
                                        <p:tav tm="0">
                                          <p:val>
                                            <p:strVal val="0-#ppt_w/2"/>
                                          </p:val>
                                        </p:tav>
                                        <p:tav tm="100000">
                                          <p:val>
                                            <p:strVal val="#ppt_x"/>
                                          </p:val>
                                        </p:tav>
                                      </p:tavLst>
                                    </p:anim>
                                    <p:anim calcmode="lin" valueType="num">
                                      <p:cBhvr additive="base">
                                        <p:cTn id="18" dur="500" fill="hold"/>
                                        <p:tgtEl>
                                          <p:spTgt spid="20890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8913"/>
                                        </p:tgtEl>
                                        <p:attrNameLst>
                                          <p:attrName>style.visibility</p:attrName>
                                        </p:attrNameLst>
                                      </p:cBhvr>
                                      <p:to>
                                        <p:strVal val="visible"/>
                                      </p:to>
                                    </p:set>
                                    <p:anim calcmode="lin" valueType="num">
                                      <p:cBhvr additive="base">
                                        <p:cTn id="23" dur="500" fill="hold"/>
                                        <p:tgtEl>
                                          <p:spTgt spid="208913"/>
                                        </p:tgtEl>
                                        <p:attrNameLst>
                                          <p:attrName>ppt_x</p:attrName>
                                        </p:attrNameLst>
                                      </p:cBhvr>
                                      <p:tavLst>
                                        <p:tav tm="0">
                                          <p:val>
                                            <p:strVal val="0-#ppt_w/2"/>
                                          </p:val>
                                        </p:tav>
                                        <p:tav tm="100000">
                                          <p:val>
                                            <p:strVal val="#ppt_x"/>
                                          </p:val>
                                        </p:tav>
                                      </p:tavLst>
                                    </p:anim>
                                    <p:anim calcmode="lin" valueType="num">
                                      <p:cBhvr additive="base">
                                        <p:cTn id="24" dur="500" fill="hold"/>
                                        <p:tgtEl>
                                          <p:spTgt spid="208913"/>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08914"/>
                                        </p:tgtEl>
                                        <p:attrNameLst>
                                          <p:attrName>style.visibility</p:attrName>
                                        </p:attrNameLst>
                                      </p:cBhvr>
                                      <p:to>
                                        <p:strVal val="visible"/>
                                      </p:to>
                                    </p:set>
                                    <p:anim calcmode="lin" valueType="num">
                                      <p:cBhvr additive="base">
                                        <p:cTn id="29" dur="500" fill="hold"/>
                                        <p:tgtEl>
                                          <p:spTgt spid="208914"/>
                                        </p:tgtEl>
                                        <p:attrNameLst>
                                          <p:attrName>ppt_x</p:attrName>
                                        </p:attrNameLst>
                                      </p:cBhvr>
                                      <p:tavLst>
                                        <p:tav tm="0">
                                          <p:val>
                                            <p:strVal val="0-#ppt_w/2"/>
                                          </p:val>
                                        </p:tav>
                                        <p:tav tm="100000">
                                          <p:val>
                                            <p:strVal val="#ppt_x"/>
                                          </p:val>
                                        </p:tav>
                                      </p:tavLst>
                                    </p:anim>
                                    <p:anim calcmode="lin" valueType="num">
                                      <p:cBhvr additive="base">
                                        <p:cTn id="30" dur="500" fill="hold"/>
                                        <p:tgtEl>
                                          <p:spTgt spid="208914"/>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8910"/>
                                        </p:tgtEl>
                                        <p:attrNameLst>
                                          <p:attrName>style.visibility</p:attrName>
                                        </p:attrNameLst>
                                      </p:cBhvr>
                                      <p:to>
                                        <p:strVal val="visible"/>
                                      </p:to>
                                    </p:set>
                                    <p:anim calcmode="lin" valueType="num">
                                      <p:cBhvr additive="base">
                                        <p:cTn id="35" dur="500" fill="hold"/>
                                        <p:tgtEl>
                                          <p:spTgt spid="208910"/>
                                        </p:tgtEl>
                                        <p:attrNameLst>
                                          <p:attrName>ppt_x</p:attrName>
                                        </p:attrNameLst>
                                      </p:cBhvr>
                                      <p:tavLst>
                                        <p:tav tm="0">
                                          <p:val>
                                            <p:strVal val="0-#ppt_w/2"/>
                                          </p:val>
                                        </p:tav>
                                        <p:tav tm="100000">
                                          <p:val>
                                            <p:strVal val="#ppt_x"/>
                                          </p:val>
                                        </p:tav>
                                      </p:tavLst>
                                    </p:anim>
                                    <p:anim calcmode="lin" valueType="num">
                                      <p:cBhvr additive="base">
                                        <p:cTn id="36" dur="500" fill="hold"/>
                                        <p:tgtEl>
                                          <p:spTgt spid="20891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8925"/>
                                        </p:tgtEl>
                                        <p:attrNameLst>
                                          <p:attrName>style.visibility</p:attrName>
                                        </p:attrNameLst>
                                      </p:cBhvr>
                                      <p:to>
                                        <p:strVal val="visible"/>
                                      </p:to>
                                    </p:set>
                                    <p:anim calcmode="lin" valueType="num">
                                      <p:cBhvr additive="base">
                                        <p:cTn id="41" dur="500" fill="hold"/>
                                        <p:tgtEl>
                                          <p:spTgt spid="208925"/>
                                        </p:tgtEl>
                                        <p:attrNameLst>
                                          <p:attrName>ppt_x</p:attrName>
                                        </p:attrNameLst>
                                      </p:cBhvr>
                                      <p:tavLst>
                                        <p:tav tm="0">
                                          <p:val>
                                            <p:strVal val="0-#ppt_w/2"/>
                                          </p:val>
                                        </p:tav>
                                        <p:tav tm="100000">
                                          <p:val>
                                            <p:strVal val="#ppt_x"/>
                                          </p:val>
                                        </p:tav>
                                      </p:tavLst>
                                    </p:anim>
                                    <p:anim calcmode="lin" valueType="num">
                                      <p:cBhvr additive="base">
                                        <p:cTn id="42" dur="500" fill="hold"/>
                                        <p:tgtEl>
                                          <p:spTgt spid="208925"/>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8926"/>
                                        </p:tgtEl>
                                        <p:attrNameLst>
                                          <p:attrName>style.visibility</p:attrName>
                                        </p:attrNameLst>
                                      </p:cBhvr>
                                      <p:to>
                                        <p:strVal val="visible"/>
                                      </p:to>
                                    </p:set>
                                    <p:anim calcmode="lin" valueType="num">
                                      <p:cBhvr additive="base">
                                        <p:cTn id="47" dur="500" fill="hold"/>
                                        <p:tgtEl>
                                          <p:spTgt spid="208926"/>
                                        </p:tgtEl>
                                        <p:attrNameLst>
                                          <p:attrName>ppt_x</p:attrName>
                                        </p:attrNameLst>
                                      </p:cBhvr>
                                      <p:tavLst>
                                        <p:tav tm="0">
                                          <p:val>
                                            <p:strVal val="0-#ppt_w/2"/>
                                          </p:val>
                                        </p:tav>
                                        <p:tav tm="100000">
                                          <p:val>
                                            <p:strVal val="#ppt_x"/>
                                          </p:val>
                                        </p:tav>
                                      </p:tavLst>
                                    </p:anim>
                                    <p:anim calcmode="lin" valueType="num">
                                      <p:cBhvr additive="base">
                                        <p:cTn id="48" dur="500" fill="hold"/>
                                        <p:tgtEl>
                                          <p:spTgt spid="208926"/>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08927"/>
                                        </p:tgtEl>
                                        <p:attrNameLst>
                                          <p:attrName>style.visibility</p:attrName>
                                        </p:attrNameLst>
                                      </p:cBhvr>
                                      <p:to>
                                        <p:strVal val="visible"/>
                                      </p:to>
                                    </p:set>
                                    <p:anim calcmode="lin" valueType="num">
                                      <p:cBhvr additive="base">
                                        <p:cTn id="53" dur="500" fill="hold"/>
                                        <p:tgtEl>
                                          <p:spTgt spid="208927"/>
                                        </p:tgtEl>
                                        <p:attrNameLst>
                                          <p:attrName>ppt_x</p:attrName>
                                        </p:attrNameLst>
                                      </p:cBhvr>
                                      <p:tavLst>
                                        <p:tav tm="0">
                                          <p:val>
                                            <p:strVal val="0-#ppt_w/2"/>
                                          </p:val>
                                        </p:tav>
                                        <p:tav tm="100000">
                                          <p:val>
                                            <p:strVal val="#ppt_x"/>
                                          </p:val>
                                        </p:tav>
                                      </p:tavLst>
                                    </p:anim>
                                    <p:anim calcmode="lin" valueType="num">
                                      <p:cBhvr additive="base">
                                        <p:cTn id="54" dur="500" fill="hold"/>
                                        <p:tgtEl>
                                          <p:spTgt spid="208927"/>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08928"/>
                                        </p:tgtEl>
                                        <p:attrNameLst>
                                          <p:attrName>style.visibility</p:attrName>
                                        </p:attrNameLst>
                                      </p:cBhvr>
                                      <p:to>
                                        <p:strVal val="visible"/>
                                      </p:to>
                                    </p:set>
                                    <p:anim calcmode="lin" valueType="num">
                                      <p:cBhvr additive="base">
                                        <p:cTn id="59" dur="500" fill="hold"/>
                                        <p:tgtEl>
                                          <p:spTgt spid="208928"/>
                                        </p:tgtEl>
                                        <p:attrNameLst>
                                          <p:attrName>ppt_x</p:attrName>
                                        </p:attrNameLst>
                                      </p:cBhvr>
                                      <p:tavLst>
                                        <p:tav tm="0">
                                          <p:val>
                                            <p:strVal val="0-#ppt_w/2"/>
                                          </p:val>
                                        </p:tav>
                                        <p:tav tm="100000">
                                          <p:val>
                                            <p:strVal val="#ppt_x"/>
                                          </p:val>
                                        </p:tav>
                                      </p:tavLst>
                                    </p:anim>
                                    <p:anim calcmode="lin" valueType="num">
                                      <p:cBhvr additive="base">
                                        <p:cTn id="60" dur="500" fill="hold"/>
                                        <p:tgtEl>
                                          <p:spTgt spid="208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8" grpId="0" autoUpdateAnimBg="0"/>
      <p:bldP spid="208909" grpId="0" autoUpdateAnimBg="0"/>
      <p:bldP spid="208910" grpId="0" autoUpdateAnimBg="0"/>
      <p:bldP spid="208913" grpId="0" autoUpdateAnimBg="0"/>
      <p:bldP spid="208914" grpId="0" autoUpdateAnimBg="0"/>
      <p:bldP spid="208918" grpId="0" autoUpdateAnimBg="0"/>
      <p:bldP spid="208925" grpId="0" autoUpdateAnimBg="0"/>
      <p:bldP spid="208926" grpId="0" autoUpdateAnimBg="0"/>
      <p:bldP spid="208927" grpId="0" autoUpdateAnimBg="0"/>
      <p:bldP spid="208928"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6" descr="1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p:cNvSpPr txBox="1">
            <a:spLocks noChangeArrowheads="1"/>
          </p:cNvSpPr>
          <p:nvPr/>
        </p:nvSpPr>
        <p:spPr bwMode="auto">
          <a:xfrm>
            <a:off x="762000" y="2362200"/>
            <a:ext cx="7391400"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600" i="1">
                <a:solidFill>
                  <a:schemeClr val="bg1"/>
                </a:solidFill>
                <a:effectLst>
                  <a:glow rad="228600">
                    <a:srgbClr val="000000">
                      <a:alpha val="75000"/>
                    </a:srgbClr>
                  </a:glow>
                </a:effectLst>
                <a:latin typeface="Arial"/>
                <a:ea typeface="Arial" pitchFamily="-111" charset="0"/>
                <a:cs typeface="Arial"/>
              </a:rPr>
              <a:t>“. </a:t>
            </a:r>
            <a:r>
              <a:rPr lang="en-US" sz="3600" i="1" dirty="0">
                <a:solidFill>
                  <a:schemeClr val="bg1"/>
                </a:solidFill>
                <a:effectLst>
                  <a:glow rad="228600">
                    <a:srgbClr val="000000">
                      <a:alpha val="75000"/>
                    </a:srgbClr>
                  </a:glow>
                </a:effectLst>
                <a:latin typeface="Arial"/>
                <a:ea typeface="Arial" pitchFamily="-111" charset="0"/>
                <a:cs typeface="Arial"/>
              </a:rPr>
              <a:t>. </a:t>
            </a:r>
            <a:r>
              <a:rPr lang="en-US" sz="3600" i="1">
                <a:solidFill>
                  <a:schemeClr val="bg1"/>
                </a:solidFill>
                <a:effectLst>
                  <a:glow rad="228600">
                    <a:srgbClr val="000000">
                      <a:alpha val="75000"/>
                    </a:srgbClr>
                  </a:glow>
                </a:effectLst>
                <a:latin typeface="Arial"/>
                <a:ea typeface="Arial" pitchFamily="-111" charset="0"/>
                <a:cs typeface="Arial"/>
              </a:rPr>
              <a:t>. Dari kecil engkau sudah mengenal Kitab Suci, yang dapat memberi hikmat kepadamu dan menuntun engkau kepada keselamatan oleh iman kepada Kristus Yesus.”</a:t>
            </a:r>
            <a:endParaRPr lang="en-US" sz="3600" i="1" dirty="0">
              <a:solidFill>
                <a:schemeClr val="bg1"/>
              </a:solidFill>
              <a:effectLst>
                <a:glow rad="228600">
                  <a:srgbClr val="000000">
                    <a:alpha val="75000"/>
                  </a:srgbClr>
                </a:glow>
              </a:effectLst>
              <a:latin typeface="Arial"/>
              <a:ea typeface="Arial" pitchFamily="-111" charset="0"/>
              <a:cs typeface="Arial"/>
            </a:endParaRPr>
          </a:p>
        </p:txBody>
      </p:sp>
      <p:sp>
        <p:nvSpPr>
          <p:cNvPr id="87045" name="Text Box 5"/>
          <p:cNvSpPr txBox="1">
            <a:spLocks noChangeArrowheads="1"/>
          </p:cNvSpPr>
          <p:nvPr/>
        </p:nvSpPr>
        <p:spPr bwMode="auto">
          <a:xfrm>
            <a:off x="762000" y="533400"/>
            <a:ext cx="73914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800">
                <a:solidFill>
                  <a:schemeClr val="bg1"/>
                </a:solidFill>
                <a:effectLst>
                  <a:glow rad="228600">
                    <a:srgbClr val="000000">
                      <a:alpha val="75000"/>
                    </a:srgbClr>
                  </a:glow>
                </a:effectLst>
                <a:latin typeface="Arial"/>
                <a:ea typeface="Times New Roman" pitchFamily="-111" charset="0"/>
                <a:cs typeface="Arial"/>
              </a:rPr>
              <a:t>Ester</a:t>
            </a:r>
          </a:p>
        </p:txBody>
      </p:sp>
      <p:sp>
        <p:nvSpPr>
          <p:cNvPr id="6" name="Title 5"/>
          <p:cNvSpPr>
            <a:spLocks noGrp="1"/>
          </p:cNvSpPr>
          <p:nvPr>
            <p:ph type="title" idx="4294967295"/>
          </p:nvPr>
        </p:nvSpPr>
        <p:spPr>
          <a:xfrm>
            <a:off x="1219200" y="5638800"/>
            <a:ext cx="7772400" cy="1143000"/>
          </a:xfrm>
        </p:spPr>
        <p:txBody>
          <a:bodyPr/>
          <a:lstStyle/>
          <a:p>
            <a:pPr algn="r">
              <a:defRPr/>
            </a:pPr>
            <a:r>
              <a:rPr lang="en-US" sz="2800">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Arial" charset="0"/>
              </a:rPr>
              <a:t>2 Timotius 3:15 (TB)</a:t>
            </a:r>
            <a:endParaRPr lang="en-US" sz="3600">
              <a:effectLst>
                <a:glow rad="228600">
                  <a:srgbClr val="000000">
                    <a:alpha val="75000"/>
                  </a:srgbClr>
                </a:glow>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descr="Green marble"/>
          <p:cNvSpPr>
            <a:spLocks noChangeArrowheads="1"/>
          </p:cNvSpPr>
          <p:nvPr/>
        </p:nvSpPr>
        <p:spPr bwMode="auto">
          <a:xfrm>
            <a:off x="0" y="-27384"/>
            <a:ext cx="9220200" cy="6885384"/>
          </a:xfrm>
          <a:prstGeom prst="rect">
            <a:avLst/>
          </a:prstGeom>
          <a:solidFill>
            <a:schemeClr val="tx2"/>
          </a:solidFill>
          <a:ln w="9525">
            <a:solidFill>
              <a:schemeClr val="tx1"/>
            </a:solidFill>
            <a:miter lim="800000"/>
            <a:headEnd/>
            <a:tailEnd/>
          </a:ln>
        </p:spPr>
        <p:txBody>
          <a:bodyPr wrap="none" anchor="ctr"/>
          <a:lstStyle/>
          <a:p>
            <a:endParaRPr lang="en-US" sz="2000">
              <a:latin typeface="Arial'" charset="0"/>
              <a:cs typeface="Arial'" charset="0"/>
            </a:endParaRPr>
          </a:p>
        </p:txBody>
      </p:sp>
      <p:pic>
        <p:nvPicPr>
          <p:cNvPr id="206850" name="Picture 5" descr="estherlots_ill1.jpe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508625"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3"/>
          <p:cNvSpPr txBox="1">
            <a:spLocks noChangeArrowheads="1"/>
          </p:cNvSpPr>
          <p:nvPr/>
        </p:nvSpPr>
        <p:spPr bwMode="auto">
          <a:xfrm>
            <a:off x="4813300" y="836712"/>
            <a:ext cx="4198938" cy="624786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i="1">
                <a:latin typeface="Arial'" charset="0"/>
                <a:cs typeface="Arial'" charset="0"/>
              </a:rPr>
              <a:t>“Sebab segala sesuatu yang ditulis dahulu, telah ditulis untuk menjadi pelajaran bagi kita, supaya kita teguh berpegang pada pengharapan oleh ketekunan dan penghiburan dari Kitab Suci" </a:t>
            </a:r>
            <a:endParaRPr lang="en-US" sz="3200" i="1" dirty="0">
              <a:latin typeface="Arial'" charset="0"/>
              <a:cs typeface="Arial'" charset="0"/>
            </a:endParaRPr>
          </a:p>
          <a:p>
            <a:pPr algn="ctr" eaLnBrk="1" hangingPunct="1">
              <a:spcBef>
                <a:spcPct val="50000"/>
              </a:spcBef>
              <a:defRPr/>
            </a:pPr>
            <a:endParaRPr lang="en-US" sz="3200" i="1" dirty="0">
              <a:latin typeface="Arial'" charset="0"/>
              <a:ea typeface="Arial" charset="0"/>
            </a:endParaRPr>
          </a:p>
        </p:txBody>
      </p:sp>
      <p:sp>
        <p:nvSpPr>
          <p:cNvPr id="88069" name="Text Box 5"/>
          <p:cNvSpPr txBox="1">
            <a:spLocks noChangeArrowheads="1"/>
          </p:cNvSpPr>
          <p:nvPr/>
        </p:nvSpPr>
        <p:spPr bwMode="auto">
          <a:xfrm>
            <a:off x="4284663" y="116632"/>
            <a:ext cx="5257800"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800">
                <a:latin typeface="Arial'"/>
                <a:ea typeface="Times New Roman" pitchFamily="-111" charset="0"/>
                <a:cs typeface="Arial'"/>
              </a:rPr>
              <a:t>Ester</a:t>
            </a:r>
            <a:endParaRPr lang="en-US" sz="4800" dirty="0">
              <a:latin typeface="Arial'"/>
              <a:ea typeface="Times New Roman" pitchFamily="-111" charset="0"/>
              <a:cs typeface="Arial'"/>
            </a:endParaRPr>
          </a:p>
        </p:txBody>
      </p:sp>
      <p:sp>
        <p:nvSpPr>
          <p:cNvPr id="7" name="Title 6"/>
          <p:cNvSpPr>
            <a:spLocks noGrp="1"/>
          </p:cNvSpPr>
          <p:nvPr>
            <p:ph type="title" idx="4294967295"/>
          </p:nvPr>
        </p:nvSpPr>
        <p:spPr>
          <a:xfrm>
            <a:off x="5122863" y="6119192"/>
            <a:ext cx="3581400" cy="838200"/>
          </a:xfrm>
        </p:spPr>
        <p:txBody>
          <a:bodyPr/>
          <a:lstStyle/>
          <a:p>
            <a:pPr algn="ctr">
              <a:defRPr/>
            </a:pPr>
            <a:r>
              <a:rPr lang="en-US" sz="2800">
                <a:solidFill>
                  <a:srgbClr val="000000"/>
                </a:solidFill>
                <a:effectLst>
                  <a:outerShdw blurRad="38100" dist="38100" dir="2700000" algn="tl">
                    <a:srgbClr val="FFFFFF"/>
                  </a:outerShdw>
                </a:effectLst>
                <a:latin typeface="Arial'" charset="0"/>
                <a:ea typeface="Arial" charset="0"/>
              </a:rPr>
              <a:t>Roma 15:4 (TB)</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8"/>
          <p:cNvSpPr>
            <a:spLocks noChangeArrowheads="1"/>
          </p:cNvSpPr>
          <p:nvPr/>
        </p:nvSpPr>
        <p:spPr bwMode="auto">
          <a:xfrm>
            <a:off x="0" y="-76200"/>
            <a:ext cx="9220200" cy="7086600"/>
          </a:xfrm>
          <a:prstGeom prst="rect">
            <a:avLst/>
          </a:prstGeom>
          <a:solidFill>
            <a:srgbClr val="000000"/>
          </a:solidFill>
          <a:ln w="9525">
            <a:solidFill>
              <a:srgbClr val="000000"/>
            </a:solidFill>
            <a:round/>
            <a:headEnd/>
            <a:tailEnd/>
          </a:ln>
        </p:spPr>
        <p:txBody>
          <a:bodyPr/>
          <a:lstStyle/>
          <a:p>
            <a:endParaRPr lang="en-US" sz="2000">
              <a:latin typeface="Arial" charset="0"/>
              <a:cs typeface="Arial" charset="0"/>
            </a:endParaRPr>
          </a:p>
        </p:txBody>
      </p:sp>
      <p:pic>
        <p:nvPicPr>
          <p:cNvPr id="208898" name="Picture 5" descr="esther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7005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idx="4294967295"/>
          </p:nvPr>
        </p:nvSpPr>
        <p:spPr>
          <a:xfrm>
            <a:off x="4724400" y="304800"/>
            <a:ext cx="4648200" cy="1066800"/>
          </a:xfrm>
        </p:spPr>
        <p:txBody>
          <a:bodyPr/>
          <a:lstStyle/>
          <a:p>
            <a:pPr algn="ctr">
              <a:defRPr/>
            </a:pPr>
            <a:r>
              <a:rPr lang="en-US">
                <a:solidFill>
                  <a:schemeClr val="bg1"/>
                </a:solidFill>
                <a:effectLst>
                  <a:outerShdw blurRad="38100" dist="38100" dir="2700000" algn="tl">
                    <a:srgbClr val="000000"/>
                  </a:outerShdw>
                </a:effectLst>
                <a:latin typeface="Arial" charset="0"/>
                <a:ea typeface="ＭＳ Ｐゴシック" charset="0"/>
                <a:cs typeface="Arial" charset="0"/>
              </a:rPr>
              <a:t>1 Kor. 10:11 (TB) </a:t>
            </a:r>
            <a:endParaRPr lang="en-US" sz="5400">
              <a:effectLst>
                <a:outerShdw blurRad="38100" dist="38100" dir="2700000" algn="tl">
                  <a:srgbClr val="000000"/>
                </a:outerShdw>
              </a:effectLst>
              <a:latin typeface="Arial" charset="0"/>
              <a:ea typeface="ＭＳ Ｐゴシック" charset="0"/>
              <a:cs typeface="Arial" charset="0"/>
            </a:endParaRPr>
          </a:p>
        </p:txBody>
      </p:sp>
      <p:sp>
        <p:nvSpPr>
          <p:cNvPr id="89092" name="Text Box 4"/>
          <p:cNvSpPr txBox="1">
            <a:spLocks noChangeArrowheads="1"/>
          </p:cNvSpPr>
          <p:nvPr/>
        </p:nvSpPr>
        <p:spPr bwMode="auto">
          <a:xfrm>
            <a:off x="4953000" y="1752600"/>
            <a:ext cx="4191000" cy="452431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i="1">
                <a:solidFill>
                  <a:schemeClr val="bg1"/>
                </a:solidFill>
                <a:latin typeface="Arial"/>
                <a:ea typeface="Times New Roman" pitchFamily="-111" charset="0"/>
                <a:cs typeface="Arial"/>
              </a:rPr>
              <a:t>“Semuanya ini telah menimpa mereka sebagai contoh dan dituliskan untuk menjadi peringatan bagi kita yang hidup pada waktu, di mana zaman akhir       telah tiba"</a:t>
            </a:r>
            <a:endParaRPr lang="en-US" sz="3200" i="1" dirty="0">
              <a:solidFill>
                <a:schemeClr val="bg1"/>
              </a:solidFill>
              <a:latin typeface="Arial"/>
              <a:ea typeface="Times New Roman" pitchFamily="-111" charset="0"/>
              <a:cs typeface="Aria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38"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1676400" y="304800"/>
            <a:ext cx="3886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chemeClr val="bg1"/>
                </a:solidFill>
                <a:effectLst>
                  <a:glow rad="228600">
                    <a:srgbClr val="000000"/>
                  </a:glow>
                </a:effectLst>
                <a:latin typeface="Arial"/>
                <a:ea typeface="Times New Roman" pitchFamily="-111" charset="0"/>
                <a:cs typeface="Arial"/>
              </a:rPr>
              <a:t>Bahaya                   Besar</a:t>
            </a:r>
            <a:endParaRPr lang="en-US" sz="3200" dirty="0">
              <a:solidFill>
                <a:schemeClr val="bg1"/>
              </a:solidFill>
              <a:effectLst>
                <a:glow rad="228600">
                  <a:srgbClr val="000000"/>
                </a:glow>
              </a:effectLst>
              <a:latin typeface="Arial"/>
              <a:ea typeface="Times New Roman" pitchFamily="-111" charset="0"/>
              <a:cs typeface="Arial"/>
            </a:endParaRPr>
          </a:p>
        </p:txBody>
      </p:sp>
      <p:sp>
        <p:nvSpPr>
          <p:cNvPr id="7270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0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1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a:solidFill>
                  <a:schemeClr val="bg1"/>
                </a:solidFill>
                <a:effectLst>
                  <a:glow rad="228600">
                    <a:srgbClr val="000000"/>
                  </a:glow>
                </a:effectLst>
                <a:latin typeface="Arial"/>
                <a:ea typeface="Times New Roman" pitchFamily="-111" charset="0"/>
                <a:cs typeface="Arial"/>
              </a:rPr>
              <a:t>Kekacauan </a:t>
            </a:r>
            <a:r>
              <a:rPr lang="en-US" sz="3200" dirty="0">
                <a:solidFill>
                  <a:schemeClr val="bg1"/>
                </a:solidFill>
                <a:effectLst>
                  <a:glow rad="228600">
                    <a:srgbClr val="000000"/>
                  </a:glow>
                </a:effectLst>
                <a:latin typeface="Arial"/>
                <a:ea typeface="Times New Roman" pitchFamily="-111" charset="0"/>
                <a:cs typeface="Arial"/>
              </a:rPr>
              <a:t>1–2</a:t>
            </a:r>
          </a:p>
        </p:txBody>
      </p:sp>
      <p:sp>
        <p:nvSpPr>
          <p:cNvPr id="7271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a:solidFill>
                  <a:schemeClr val="bg1"/>
                </a:solidFill>
                <a:effectLst>
                  <a:glow rad="228600">
                    <a:srgbClr val="000000"/>
                  </a:glow>
                </a:effectLst>
                <a:latin typeface="Arial"/>
                <a:ea typeface="Times New Roman" pitchFamily="-111" charset="0"/>
                <a:cs typeface="Arial"/>
              </a:rPr>
              <a:t>Konspirasi </a:t>
            </a:r>
            <a:r>
              <a:rPr lang="en-US" sz="3200" dirty="0">
                <a:solidFill>
                  <a:schemeClr val="bg1"/>
                </a:solidFill>
                <a:effectLst>
                  <a:glow rad="228600">
                    <a:srgbClr val="000000"/>
                  </a:glow>
                </a:effectLst>
                <a:latin typeface="Arial"/>
                <a:ea typeface="Times New Roman" pitchFamily="-111" charset="0"/>
                <a:cs typeface="Arial"/>
              </a:rPr>
              <a:t>3–4</a:t>
            </a:r>
          </a:p>
        </p:txBody>
      </p:sp>
      <p:sp>
        <p:nvSpPr>
          <p:cNvPr id="7271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Wasti</a:t>
            </a:r>
          </a:p>
        </p:txBody>
      </p:sp>
      <p:sp>
        <p:nvSpPr>
          <p:cNvPr id="72719" name="Line 15"/>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0" name="Text Box 16"/>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483</a:t>
            </a:r>
          </a:p>
        </p:txBody>
      </p:sp>
      <p:sp>
        <p:nvSpPr>
          <p:cNvPr id="72721" name="Text Box 17"/>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a:solidFill>
                  <a:schemeClr val="bg1"/>
                </a:solidFill>
                <a:effectLst>
                  <a:glow rad="228600">
                    <a:srgbClr val="000000"/>
                  </a:glow>
                </a:effectLst>
                <a:latin typeface="Arial"/>
                <a:ea typeface="Times New Roman" pitchFamily="-111" charset="0"/>
                <a:cs typeface="Arial"/>
              </a:rPr>
              <a:t>Naiknya Mordekai</a:t>
            </a:r>
            <a:endParaRPr lang="en-US" sz="2000" dirty="0">
              <a:solidFill>
                <a:schemeClr val="bg1"/>
              </a:solidFill>
              <a:effectLst>
                <a:glow rad="228600">
                  <a:srgbClr val="000000"/>
                </a:glow>
              </a:effectLst>
              <a:latin typeface="Arial"/>
              <a:ea typeface="Times New Roman" pitchFamily="-111" charset="0"/>
              <a:cs typeface="Arial"/>
            </a:endParaRPr>
          </a:p>
        </p:txBody>
      </p:sp>
      <p:sp>
        <p:nvSpPr>
          <p:cNvPr id="72722" name="Text Box 18"/>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a:solidFill>
                  <a:schemeClr val="bg1"/>
                </a:solidFill>
                <a:effectLst>
                  <a:glow rad="228600">
                    <a:srgbClr val="000000"/>
                  </a:glow>
                </a:effectLst>
                <a:latin typeface="Arial"/>
                <a:ea typeface="Times New Roman" pitchFamily="-111" charset="0"/>
                <a:cs typeface="Arial"/>
              </a:rPr>
              <a:t>Keberanian </a:t>
            </a:r>
            <a:r>
              <a:rPr lang="en-US" sz="3200" dirty="0">
                <a:solidFill>
                  <a:schemeClr val="bg1"/>
                </a:solidFill>
                <a:effectLst>
                  <a:glow rad="228600">
                    <a:srgbClr val="000000"/>
                  </a:glow>
                </a:effectLst>
                <a:latin typeface="Arial"/>
                <a:ea typeface="Times New Roman" pitchFamily="-111" charset="0"/>
                <a:cs typeface="Arial"/>
              </a:rPr>
              <a:t>5–7</a:t>
            </a:r>
          </a:p>
        </p:txBody>
      </p:sp>
      <p:sp>
        <p:nvSpPr>
          <p:cNvPr id="72723" name="Text Box 19"/>
          <p:cNvSpPr txBox="1">
            <a:spLocks noChangeArrowheads="1"/>
          </p:cNvSpPr>
          <p:nvPr/>
        </p:nvSpPr>
        <p:spPr bwMode="auto">
          <a:xfrm>
            <a:off x="5867400" y="304800"/>
            <a:ext cx="2737048"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3200">
                <a:solidFill>
                  <a:schemeClr val="bg1"/>
                </a:solidFill>
                <a:effectLst>
                  <a:glow rad="228600">
                    <a:srgbClr val="000000"/>
                  </a:glow>
                </a:effectLst>
                <a:latin typeface="Arial"/>
                <a:ea typeface="Times New Roman" pitchFamily="-111" charset="0"/>
                <a:cs typeface="Arial"/>
              </a:rPr>
              <a:t>Pembebasan Besar</a:t>
            </a:r>
          </a:p>
        </p:txBody>
      </p:sp>
      <p:sp>
        <p:nvSpPr>
          <p:cNvPr id="72724" name="Text Box 20"/>
          <p:cNvSpPr txBox="1">
            <a:spLocks noChangeArrowheads="1"/>
          </p:cNvSpPr>
          <p:nvPr/>
        </p:nvSpPr>
        <p:spPr bwMode="auto">
          <a:xfrm rot="17323453">
            <a:off x="3890880" y="2207794"/>
            <a:ext cx="3965575"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a:solidFill>
                  <a:schemeClr val="bg1"/>
                </a:solidFill>
                <a:effectLst>
                  <a:glow rad="228600">
                    <a:srgbClr val="000000"/>
                  </a:glow>
                </a:effectLst>
                <a:latin typeface="Arial"/>
                <a:ea typeface="Times New Roman" pitchFamily="-111" charset="0"/>
                <a:cs typeface="Arial"/>
              </a:rPr>
              <a:t>Pemulihan     Nama Baik 8</a:t>
            </a:r>
          </a:p>
        </p:txBody>
      </p:sp>
      <p:sp>
        <p:nvSpPr>
          <p:cNvPr id="72725" name="Text Box 21"/>
          <p:cNvSpPr txBox="1">
            <a:spLocks noChangeArrowheads="1"/>
          </p:cNvSpPr>
          <p:nvPr/>
        </p:nvSpPr>
        <p:spPr bwMode="auto">
          <a:xfrm rot="17323453">
            <a:off x="5490003" y="2833401"/>
            <a:ext cx="3252696"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lvl="1" algn="r">
              <a:spcBef>
                <a:spcPct val="50000"/>
              </a:spcBef>
              <a:defRPr/>
            </a:pPr>
            <a:r>
              <a:rPr lang="en-US" sz="3200">
                <a:solidFill>
                  <a:schemeClr val="bg1"/>
                </a:solidFill>
                <a:effectLst>
                  <a:glow rad="228600">
                    <a:srgbClr val="000000"/>
                  </a:glow>
                </a:effectLst>
                <a:latin typeface="Arial"/>
                <a:ea typeface="Times New Roman" pitchFamily="-111" charset="0"/>
                <a:cs typeface="Arial"/>
              </a:rPr>
              <a:t>Kemenangan   </a:t>
            </a:r>
            <a:r>
              <a:rPr lang="en-US" sz="3200" dirty="0">
                <a:solidFill>
                  <a:schemeClr val="bg1"/>
                </a:solidFill>
                <a:effectLst>
                  <a:glow rad="228600">
                    <a:srgbClr val="000000"/>
                  </a:glow>
                </a:effectLst>
                <a:latin typeface="Arial"/>
                <a:ea typeface="Times New Roman" pitchFamily="-111" charset="0"/>
                <a:cs typeface="Arial"/>
              </a:rPr>
              <a:t>9–10</a:t>
            </a:r>
          </a:p>
        </p:txBody>
      </p:sp>
      <p:sp>
        <p:nvSpPr>
          <p:cNvPr id="72726" name="Text Box 22"/>
          <p:cNvSpPr txBox="1">
            <a:spLocks noChangeArrowheads="1"/>
          </p:cNvSpPr>
          <p:nvPr/>
        </p:nvSpPr>
        <p:spPr bwMode="auto">
          <a:xfrm>
            <a:off x="1371599" y="4813300"/>
            <a:ext cx="313459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000">
                <a:solidFill>
                  <a:schemeClr val="bg1"/>
                </a:solidFill>
                <a:effectLst>
                  <a:glow rad="228600">
                    <a:srgbClr val="000000"/>
                  </a:glow>
                </a:effectLst>
                <a:latin typeface="Arial"/>
                <a:ea typeface="Times New Roman" pitchFamily="-111" charset="0"/>
                <a:cs typeface="Arial"/>
              </a:rPr>
              <a:t>Naik &amp; jatuhnya Haman</a:t>
            </a:r>
            <a:endParaRPr lang="en-US" sz="2000" dirty="0">
              <a:solidFill>
                <a:schemeClr val="bg1"/>
              </a:solidFill>
              <a:effectLst>
                <a:glow rad="228600">
                  <a:srgbClr val="000000"/>
                </a:glow>
              </a:effectLst>
              <a:latin typeface="Arial"/>
              <a:ea typeface="Times New Roman" pitchFamily="-111" charset="0"/>
              <a:cs typeface="Arial"/>
            </a:endParaRPr>
          </a:p>
        </p:txBody>
      </p:sp>
      <p:sp>
        <p:nvSpPr>
          <p:cNvPr id="72727" name="Line 23"/>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8" name="Text Box 24"/>
          <p:cNvSpPr txBox="1">
            <a:spLocks noChangeArrowheads="1"/>
          </p:cNvSpPr>
          <p:nvPr/>
        </p:nvSpPr>
        <p:spPr bwMode="auto">
          <a:xfrm>
            <a:off x="4800600" y="4653136"/>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a:solidFill>
                  <a:schemeClr val="bg1"/>
                </a:solidFill>
                <a:effectLst>
                  <a:glow rad="228600">
                    <a:srgbClr val="000000"/>
                  </a:glow>
                </a:effectLst>
                <a:latin typeface="Arial"/>
                <a:ea typeface="Times New Roman" pitchFamily="-111" charset="0"/>
                <a:cs typeface="Arial"/>
              </a:rPr>
              <a:t>Perlindungan terhadap Yahudi </a:t>
            </a:r>
            <a:endParaRPr lang="en-US" sz="2000" dirty="0">
              <a:solidFill>
                <a:schemeClr val="bg1"/>
              </a:solidFill>
              <a:effectLst>
                <a:glow rad="228600">
                  <a:srgbClr val="000000"/>
                </a:glow>
              </a:effectLst>
              <a:latin typeface="Arial"/>
              <a:ea typeface="Times New Roman" pitchFamily="-111" charset="0"/>
              <a:cs typeface="Arial"/>
            </a:endParaRPr>
          </a:p>
        </p:txBody>
      </p:sp>
      <p:sp>
        <p:nvSpPr>
          <p:cNvPr id="72729" name="Rectangle 25"/>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30" name="Text Box 26"/>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chemeClr val="bg1"/>
                </a:solidFill>
                <a:effectLst>
                  <a:glow rad="228600">
                    <a:srgbClr val="000000"/>
                  </a:glow>
                </a:effectLst>
                <a:latin typeface="Arial"/>
                <a:ea typeface="Times New Roman" pitchFamily="-111" charset="0"/>
                <a:cs typeface="Arial"/>
              </a:rPr>
              <a:t>Perjamuan</a:t>
            </a:r>
          </a:p>
        </p:txBody>
      </p:sp>
      <p:sp>
        <p:nvSpPr>
          <p:cNvPr id="72731" name="Text Box 27"/>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chemeClr val="bg1"/>
                </a:solidFill>
                <a:effectLst>
                  <a:glow rad="228600">
                    <a:srgbClr val="000000"/>
                  </a:glow>
                </a:effectLst>
                <a:latin typeface="Arial"/>
                <a:ea typeface="Times New Roman" pitchFamily="-111" charset="0"/>
                <a:cs typeface="Arial"/>
              </a:rPr>
              <a:t>Puasa</a:t>
            </a:r>
          </a:p>
        </p:txBody>
      </p:sp>
      <p:sp>
        <p:nvSpPr>
          <p:cNvPr id="72732" name="Text Box 28"/>
          <p:cNvSpPr txBox="1">
            <a:spLocks noChangeArrowheads="1"/>
          </p:cNvSpPr>
          <p:nvPr/>
        </p:nvSpPr>
        <p:spPr bwMode="auto">
          <a:xfrm>
            <a:off x="2611585" y="5867400"/>
            <a:ext cx="208941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800">
                <a:solidFill>
                  <a:schemeClr val="bg1"/>
                </a:solidFill>
                <a:effectLst>
                  <a:glow rad="228600">
                    <a:srgbClr val="000000"/>
                  </a:glow>
                </a:effectLst>
                <a:latin typeface="Arial"/>
                <a:ea typeface="Times New Roman" pitchFamily="-111" charset="0"/>
                <a:cs typeface="Arial"/>
              </a:rPr>
              <a:t>Perjamuan</a:t>
            </a:r>
          </a:p>
        </p:txBody>
      </p:sp>
      <p:sp>
        <p:nvSpPr>
          <p:cNvPr id="72733" name="Text Box 29"/>
          <p:cNvSpPr txBox="1">
            <a:spLocks noChangeArrowheads="1"/>
          </p:cNvSpPr>
          <p:nvPr/>
        </p:nvSpPr>
        <p:spPr bwMode="auto">
          <a:xfrm>
            <a:off x="5005796" y="5867400"/>
            <a:ext cx="200460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800">
                <a:solidFill>
                  <a:schemeClr val="bg1"/>
                </a:solidFill>
                <a:effectLst>
                  <a:glow rad="228600">
                    <a:srgbClr val="000000"/>
                  </a:glow>
                </a:effectLst>
                <a:latin typeface="Arial"/>
                <a:ea typeface="Times New Roman" pitchFamily="-111" charset="0"/>
                <a:cs typeface="Arial"/>
              </a:rPr>
              <a:t>Perayaan</a:t>
            </a:r>
          </a:p>
        </p:txBody>
      </p:sp>
      <p:sp>
        <p:nvSpPr>
          <p:cNvPr id="72734" name="Line 30"/>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5" name="Line 31"/>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6" name="Line 32"/>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7" name="Line 33"/>
          <p:cNvSpPr>
            <a:spLocks noChangeShapeType="1"/>
          </p:cNvSpPr>
          <p:nvPr/>
        </p:nvSpPr>
        <p:spPr bwMode="auto">
          <a:xfrm flipH="1">
            <a:off x="169168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8" name="Text Box 34"/>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a:solidFill>
                  <a:schemeClr val="bg1"/>
                </a:solidFill>
                <a:effectLst>
                  <a:glow rad="228600">
                    <a:srgbClr val="000000"/>
                  </a:glow>
                </a:effectLst>
                <a:latin typeface="Arial"/>
                <a:ea typeface="Times New Roman" pitchFamily="-111" charset="0"/>
                <a:cs typeface="Arial"/>
              </a:rPr>
              <a:t>Ester</a:t>
            </a:r>
          </a:p>
        </p:txBody>
      </p:sp>
      <p:sp>
        <p:nvSpPr>
          <p:cNvPr id="72739" name="Rectangle 35"/>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0" name="Rectangle 36"/>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1" name="Text Box 37"/>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479</a:t>
            </a:r>
          </a:p>
        </p:txBody>
      </p:sp>
      <p:sp>
        <p:nvSpPr>
          <p:cNvPr id="72742" name="Text Box 38"/>
          <p:cNvSpPr txBox="1">
            <a:spLocks noChangeArrowheads="1"/>
          </p:cNvSpPr>
          <p:nvPr/>
        </p:nvSpPr>
        <p:spPr bwMode="auto">
          <a:xfrm>
            <a:off x="6400800" y="541020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473</a:t>
            </a:r>
          </a:p>
        </p:txBody>
      </p:sp>
      <p:sp>
        <p:nvSpPr>
          <p:cNvPr id="39" name="Title 38"/>
          <p:cNvSpPr>
            <a:spLocks noGrp="1"/>
          </p:cNvSpPr>
          <p:nvPr>
            <p:ph type="title" idx="4294967295"/>
          </p:nvPr>
        </p:nvSpPr>
        <p:spPr>
          <a:xfrm>
            <a:off x="7010400" y="6400800"/>
            <a:ext cx="2133600" cy="4572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Hari-K</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72723"/>
                                        </p:tgtEl>
                                        <p:attrNameLst>
                                          <p:attrName>style.visibility</p:attrName>
                                        </p:attrNameLst>
                                      </p:cBhvr>
                                      <p:to>
                                        <p:strVal val="visible"/>
                                      </p:to>
                                    </p:set>
                                    <p:animEffect transition="in" filter="dissolve">
                                      <p:cBhvr>
                                        <p:cTn id="7" dur="500"/>
                                        <p:tgtEl>
                                          <p:spTgt spid="72723"/>
                                        </p:tgtEl>
                                      </p:cBhvr>
                                    </p:animEffect>
                                  </p:childTnLst>
                                </p:cTn>
                              </p:par>
                            </p:childTnLst>
                          </p:cTn>
                        </p:par>
                        <p:par>
                          <p:cTn id="8" fill="hold" nodeType="afterGroup">
                            <p:stCondLst>
                              <p:cond delay="1500"/>
                            </p:stCondLst>
                            <p:childTnLst>
                              <p:par>
                                <p:cTn id="9" presetID="9" presetClass="entr" presetSubtype="0" fill="hold" nodeType="afterEffect">
                                  <p:stCondLst>
                                    <p:cond delay="3000"/>
                                  </p:stCondLst>
                                  <p:childTnLst>
                                    <p:set>
                                      <p:cBhvr>
                                        <p:cTn id="10" dur="1" fill="hold">
                                          <p:stCondLst>
                                            <p:cond delay="0"/>
                                          </p:stCondLst>
                                        </p:cTn>
                                        <p:tgtEl>
                                          <p:spTgt spid="72724"/>
                                        </p:tgtEl>
                                        <p:attrNameLst>
                                          <p:attrName>style.visibility</p:attrName>
                                        </p:attrNameLst>
                                      </p:cBhvr>
                                      <p:to>
                                        <p:strVal val="visible"/>
                                      </p:to>
                                    </p:set>
                                    <p:animEffect transition="in" filter="dissolve">
                                      <p:cBhvr>
                                        <p:cTn id="11" dur="500"/>
                                        <p:tgtEl>
                                          <p:spTgt spid="72724"/>
                                        </p:tgtEl>
                                      </p:cBhvr>
                                    </p:animEffect>
                                  </p:childTnLst>
                                </p:cTn>
                              </p:par>
                            </p:childTnLst>
                          </p:cTn>
                        </p:par>
                        <p:par>
                          <p:cTn id="12" fill="hold" nodeType="afterGroup">
                            <p:stCondLst>
                              <p:cond delay="5000"/>
                            </p:stCondLst>
                            <p:childTnLst>
                              <p:par>
                                <p:cTn id="13" presetID="9" presetClass="entr" presetSubtype="0" fill="hold" nodeType="afterEffect">
                                  <p:stCondLst>
                                    <p:cond delay="5000"/>
                                  </p:stCondLst>
                                  <p:childTnLst>
                                    <p:set>
                                      <p:cBhvr>
                                        <p:cTn id="14" dur="1" fill="hold">
                                          <p:stCondLst>
                                            <p:cond delay="0"/>
                                          </p:stCondLst>
                                        </p:cTn>
                                        <p:tgtEl>
                                          <p:spTgt spid="72733"/>
                                        </p:tgtEl>
                                        <p:attrNameLst>
                                          <p:attrName>style.visibility</p:attrName>
                                        </p:attrNameLst>
                                      </p:cBhvr>
                                      <p:to>
                                        <p:strVal val="visible"/>
                                      </p:to>
                                    </p:set>
                                    <p:animEffect transition="in" filter="dissolve">
                                      <p:cBhvr>
                                        <p:cTn id="15" dur="500"/>
                                        <p:tgtEl>
                                          <p:spTgt spid="72733"/>
                                        </p:tgtEl>
                                      </p:cBhvr>
                                    </p:animEffect>
                                  </p:childTnLst>
                                </p:cTn>
                              </p:par>
                            </p:childTnLst>
                          </p:cTn>
                        </p:par>
                        <p:par>
                          <p:cTn id="16" fill="hold" nodeType="afterGroup">
                            <p:stCondLst>
                              <p:cond delay="10500"/>
                            </p:stCondLst>
                            <p:childTnLst>
                              <p:par>
                                <p:cTn id="17" presetID="9" presetClass="entr" presetSubtype="0" fill="hold" nodeType="afterEffect">
                                  <p:stCondLst>
                                    <p:cond delay="3000"/>
                                  </p:stCondLst>
                                  <p:childTnLst>
                                    <p:set>
                                      <p:cBhvr>
                                        <p:cTn id="18" dur="1" fill="hold">
                                          <p:stCondLst>
                                            <p:cond delay="0"/>
                                          </p:stCondLst>
                                        </p:cTn>
                                        <p:tgtEl>
                                          <p:spTgt spid="72728"/>
                                        </p:tgtEl>
                                        <p:attrNameLst>
                                          <p:attrName>style.visibility</p:attrName>
                                        </p:attrNameLst>
                                      </p:cBhvr>
                                      <p:to>
                                        <p:strVal val="visible"/>
                                      </p:to>
                                    </p:set>
                                    <p:animEffect transition="in" filter="dissolve">
                                      <p:cBhvr>
                                        <p:cTn id="19" dur="500"/>
                                        <p:tgtEl>
                                          <p:spTgt spid="72728"/>
                                        </p:tgtEl>
                                      </p:cBhvr>
                                    </p:animEffect>
                                  </p:childTnLst>
                                </p:cTn>
                              </p:par>
                            </p:childTnLst>
                          </p:cTn>
                        </p:par>
                        <p:par>
                          <p:cTn id="20" fill="hold" nodeType="afterGroup">
                            <p:stCondLst>
                              <p:cond delay="14000"/>
                            </p:stCondLst>
                            <p:childTnLst>
                              <p:par>
                                <p:cTn id="21" presetID="9" presetClass="entr" presetSubtype="0" fill="hold" nodeType="afterEffect">
                                  <p:stCondLst>
                                    <p:cond delay="3000"/>
                                  </p:stCondLst>
                                  <p:childTnLst>
                                    <p:set>
                                      <p:cBhvr>
                                        <p:cTn id="22" dur="1" fill="hold">
                                          <p:stCondLst>
                                            <p:cond delay="0"/>
                                          </p:stCondLst>
                                        </p:cTn>
                                        <p:tgtEl>
                                          <p:spTgt spid="72725"/>
                                        </p:tgtEl>
                                        <p:attrNameLst>
                                          <p:attrName>style.visibility</p:attrName>
                                        </p:attrNameLst>
                                      </p:cBhvr>
                                      <p:to>
                                        <p:strVal val="visible"/>
                                      </p:to>
                                    </p:set>
                                    <p:animEffect transition="in" filter="dissolve">
                                      <p:cBhvr>
                                        <p:cTn id="23" dur="500"/>
                                        <p:tgtEl>
                                          <p:spTgt spid="72725"/>
                                        </p:tgtEl>
                                      </p:cBhvr>
                                    </p:animEffect>
                                  </p:childTnLst>
                                </p:cTn>
                              </p:par>
                            </p:childTnLst>
                          </p:cTn>
                        </p:par>
                        <p:par>
                          <p:cTn id="24" fill="hold" nodeType="afterGroup">
                            <p:stCondLst>
                              <p:cond delay="17500"/>
                            </p:stCondLst>
                            <p:childTnLst>
                              <p:par>
                                <p:cTn id="25" presetID="9" presetClass="entr" presetSubtype="0" fill="hold" nodeType="afterEffect">
                                  <p:stCondLst>
                                    <p:cond delay="4000"/>
                                  </p:stCondLst>
                                  <p:childTnLst>
                                    <p:set>
                                      <p:cBhvr>
                                        <p:cTn id="26" dur="1" fill="hold">
                                          <p:stCondLst>
                                            <p:cond delay="0"/>
                                          </p:stCondLst>
                                        </p:cTn>
                                        <p:tgtEl>
                                          <p:spTgt spid="72742"/>
                                        </p:tgtEl>
                                        <p:attrNameLst>
                                          <p:attrName>style.visibility</p:attrName>
                                        </p:attrNameLst>
                                      </p:cBhvr>
                                      <p:to>
                                        <p:strVal val="visible"/>
                                      </p:to>
                                    </p:set>
                                    <p:animEffect transition="in" filter="dissolve">
                                      <p:cBhvr>
                                        <p:cTn id="27" dur="500"/>
                                        <p:tgtEl>
                                          <p:spTgt spid="72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8153400" cy="990600"/>
          </a:xfrm>
          <a:solidFill>
            <a:srgbClr val="000000"/>
          </a:solidFill>
        </p:spPr>
        <p:txBody>
          <a:bodyPr/>
          <a:lstStyle/>
          <a:p>
            <a:pPr algn="ctr">
              <a:lnSpc>
                <a:spcPct val="80000"/>
              </a:lnSpc>
              <a:defRPr/>
            </a:pPr>
            <a:r>
              <a:rPr lang="en-US" sz="3000">
                <a:effectLst>
                  <a:outerShdw blurRad="38100" dist="38100" dir="2700000" algn="tl">
                    <a:srgbClr val="366B1B"/>
                  </a:outerShdw>
                </a:effectLst>
                <a:latin typeface="Arial Black" charset="0"/>
                <a:ea typeface="ＭＳ Ｐゴシック" charset="0"/>
                <a:cs typeface="Times New Roman" charset="0"/>
              </a:rPr>
              <a:t>Kronologi Periode Persia</a:t>
            </a:r>
            <a:r>
              <a:rPr lang="en-US">
                <a:effectLst>
                  <a:outerShdw blurRad="38100" dist="38100" dir="2700000" algn="tl">
                    <a:srgbClr val="366B1B"/>
                  </a:outerShdw>
                </a:effectLst>
                <a:latin typeface="Arial Black" charset="0"/>
                <a:ea typeface="ＭＳ Ｐゴシック" charset="0"/>
                <a:cs typeface="Times New Roman" charset="0"/>
              </a:rPr>
              <a:t>  </a:t>
            </a:r>
            <a:endParaRPr lang="en-US" sz="2000">
              <a:effectLst>
                <a:outerShdw blurRad="38100" dist="38100" dir="2700000" algn="tl">
                  <a:srgbClr val="366B1B"/>
                </a:outerShdw>
              </a:effectLst>
              <a:latin typeface="Arial Black" charset="0"/>
              <a:ea typeface="ＭＳ Ｐゴシック" charset="0"/>
              <a:cs typeface="Arial" charset="0"/>
            </a:endParaRPr>
          </a:p>
        </p:txBody>
      </p:sp>
      <p:sp>
        <p:nvSpPr>
          <p:cNvPr id="212995" name="Text Box 6"/>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313</a:t>
            </a:r>
          </a:p>
        </p:txBody>
      </p:sp>
      <p:grpSp>
        <p:nvGrpSpPr>
          <p:cNvPr id="212996" name="Group 81"/>
          <p:cNvGrpSpPr>
            <a:grpSpLocks/>
          </p:cNvGrpSpPr>
          <p:nvPr/>
        </p:nvGrpSpPr>
        <p:grpSpPr bwMode="auto">
          <a:xfrm>
            <a:off x="152400" y="1066800"/>
            <a:ext cx="8915400" cy="5715000"/>
            <a:chOff x="0" y="0"/>
            <a:chExt cx="3911" cy="4125"/>
          </a:xfrm>
        </p:grpSpPr>
        <p:grpSp>
          <p:nvGrpSpPr>
            <p:cNvPr id="212998" name="Group 34"/>
            <p:cNvGrpSpPr>
              <a:grpSpLocks/>
            </p:cNvGrpSpPr>
            <p:nvPr/>
          </p:nvGrpSpPr>
          <p:grpSpPr bwMode="auto">
            <a:xfrm>
              <a:off x="0" y="0"/>
              <a:ext cx="1004" cy="730"/>
              <a:chOff x="0" y="0"/>
              <a:chExt cx="1004" cy="730"/>
            </a:xfrm>
          </p:grpSpPr>
          <p:sp>
            <p:nvSpPr>
              <p:cNvPr id="213068" name="Rectangle 9"/>
              <p:cNvSpPr>
                <a:spLocks noChangeArrowheads="1"/>
              </p:cNvSpPr>
              <p:nvPr/>
            </p:nvSpPr>
            <p:spPr bwMode="auto">
              <a:xfrm>
                <a:off x="0" y="0"/>
                <a:ext cx="1004"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solidFill>
                      <a:schemeClr val="tx1"/>
                    </a:solidFill>
                  </a:rPr>
                  <a:t>RAJA PERSIA</a:t>
                </a:r>
              </a:p>
            </p:txBody>
          </p:sp>
          <p:sp>
            <p:nvSpPr>
              <p:cNvPr id="213069" name="Rectangle 33"/>
              <p:cNvSpPr>
                <a:spLocks noChangeArrowheads="1"/>
              </p:cNvSpPr>
              <p:nvPr/>
            </p:nvSpPr>
            <p:spPr bwMode="auto">
              <a:xfrm>
                <a:off x="0" y="0"/>
                <a:ext cx="1004"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2999" name="Group 36"/>
            <p:cNvGrpSpPr>
              <a:grpSpLocks/>
            </p:cNvGrpSpPr>
            <p:nvPr/>
          </p:nvGrpSpPr>
          <p:grpSpPr bwMode="auto">
            <a:xfrm>
              <a:off x="1004" y="0"/>
              <a:ext cx="470" cy="730"/>
              <a:chOff x="1004" y="0"/>
              <a:chExt cx="470" cy="730"/>
            </a:xfrm>
          </p:grpSpPr>
          <p:sp>
            <p:nvSpPr>
              <p:cNvPr id="213066" name="Rectangle 10"/>
              <p:cNvSpPr>
                <a:spLocks noChangeArrowheads="1"/>
              </p:cNvSpPr>
              <p:nvPr/>
            </p:nvSpPr>
            <p:spPr bwMode="auto">
              <a:xfrm>
                <a:off x="1004" y="0"/>
                <a:ext cx="470"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sz="2100">
                    <a:solidFill>
                      <a:schemeClr val="tx1"/>
                    </a:solidFill>
                  </a:rPr>
                  <a:t>TANGGAL</a:t>
                </a:r>
              </a:p>
            </p:txBody>
          </p:sp>
          <p:sp>
            <p:nvSpPr>
              <p:cNvPr id="213067" name="Rectangle 35"/>
              <p:cNvSpPr>
                <a:spLocks noChangeArrowheads="1"/>
              </p:cNvSpPr>
              <p:nvPr/>
            </p:nvSpPr>
            <p:spPr bwMode="auto">
              <a:xfrm>
                <a:off x="1004" y="0"/>
                <a:ext cx="470"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3000" name="Group 38"/>
            <p:cNvGrpSpPr>
              <a:grpSpLocks/>
            </p:cNvGrpSpPr>
            <p:nvPr/>
          </p:nvGrpSpPr>
          <p:grpSpPr bwMode="auto">
            <a:xfrm>
              <a:off x="1474" y="0"/>
              <a:ext cx="1229" cy="730"/>
              <a:chOff x="1474" y="0"/>
              <a:chExt cx="1229" cy="730"/>
            </a:xfrm>
          </p:grpSpPr>
          <p:sp>
            <p:nvSpPr>
              <p:cNvPr id="213064" name="Rectangle 11"/>
              <p:cNvSpPr>
                <a:spLocks noChangeArrowheads="1"/>
              </p:cNvSpPr>
              <p:nvPr/>
            </p:nvSpPr>
            <p:spPr bwMode="auto">
              <a:xfrm>
                <a:off x="1474" y="0"/>
                <a:ext cx="1229"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KORELASI ALKITABIAH</a:t>
                </a:r>
              </a:p>
            </p:txBody>
          </p:sp>
          <p:sp>
            <p:nvSpPr>
              <p:cNvPr id="213065" name="Rectangle 37"/>
              <p:cNvSpPr>
                <a:spLocks noChangeArrowheads="1"/>
              </p:cNvSpPr>
              <p:nvPr/>
            </p:nvSpPr>
            <p:spPr bwMode="auto">
              <a:xfrm>
                <a:off x="1474" y="0"/>
                <a:ext cx="1229"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3001" name="Group 40"/>
            <p:cNvGrpSpPr>
              <a:grpSpLocks/>
            </p:cNvGrpSpPr>
            <p:nvPr/>
          </p:nvGrpSpPr>
          <p:grpSpPr bwMode="auto">
            <a:xfrm>
              <a:off x="2703" y="0"/>
              <a:ext cx="1208" cy="730"/>
              <a:chOff x="2703" y="0"/>
              <a:chExt cx="1208" cy="730"/>
            </a:xfrm>
          </p:grpSpPr>
          <p:sp>
            <p:nvSpPr>
              <p:cNvPr id="213062" name="Rectangle 12"/>
              <p:cNvSpPr>
                <a:spLocks noChangeArrowheads="1"/>
              </p:cNvSpPr>
              <p:nvPr/>
            </p:nvSpPr>
            <p:spPr bwMode="auto">
              <a:xfrm>
                <a:off x="2703" y="0"/>
                <a:ext cx="1208"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KORELASI        YUNANI</a:t>
                </a:r>
              </a:p>
            </p:txBody>
          </p:sp>
          <p:sp>
            <p:nvSpPr>
              <p:cNvPr id="213063" name="Rectangle 39"/>
              <p:cNvSpPr>
                <a:spLocks noChangeArrowheads="1"/>
              </p:cNvSpPr>
              <p:nvPr/>
            </p:nvSpPr>
            <p:spPr bwMode="auto">
              <a:xfrm>
                <a:off x="2703" y="0"/>
                <a:ext cx="1208"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3002" name="Group 42"/>
            <p:cNvGrpSpPr>
              <a:grpSpLocks/>
            </p:cNvGrpSpPr>
            <p:nvPr/>
          </p:nvGrpSpPr>
          <p:grpSpPr bwMode="auto">
            <a:xfrm>
              <a:off x="0" y="730"/>
              <a:ext cx="1004" cy="518"/>
              <a:chOff x="0" y="730"/>
              <a:chExt cx="1004" cy="518"/>
            </a:xfrm>
          </p:grpSpPr>
          <p:sp>
            <p:nvSpPr>
              <p:cNvPr id="213060" name="Rectangle 13"/>
              <p:cNvSpPr>
                <a:spLocks noChangeArrowheads="1"/>
              </p:cNvSpPr>
              <p:nvPr/>
            </p:nvSpPr>
            <p:spPr bwMode="auto">
              <a:xfrm>
                <a:off x="0" y="730"/>
                <a:ext cx="1004"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KORESH</a:t>
                </a:r>
              </a:p>
            </p:txBody>
          </p:sp>
          <p:sp>
            <p:nvSpPr>
              <p:cNvPr id="213061" name="Rectangle 41"/>
              <p:cNvSpPr>
                <a:spLocks noChangeArrowheads="1"/>
              </p:cNvSpPr>
              <p:nvPr/>
            </p:nvSpPr>
            <p:spPr bwMode="auto">
              <a:xfrm>
                <a:off x="0" y="730"/>
                <a:ext cx="1004"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3003" name="Group 44"/>
            <p:cNvGrpSpPr>
              <a:grpSpLocks/>
            </p:cNvGrpSpPr>
            <p:nvPr/>
          </p:nvGrpSpPr>
          <p:grpSpPr bwMode="auto">
            <a:xfrm>
              <a:off x="1004" y="730"/>
              <a:ext cx="470" cy="518"/>
              <a:chOff x="1004" y="730"/>
              <a:chExt cx="470" cy="518"/>
            </a:xfrm>
          </p:grpSpPr>
          <p:sp>
            <p:nvSpPr>
              <p:cNvPr id="213058" name="Rectangle 14"/>
              <p:cNvSpPr>
                <a:spLocks noChangeArrowheads="1"/>
              </p:cNvSpPr>
              <p:nvPr/>
            </p:nvSpPr>
            <p:spPr bwMode="auto">
              <a:xfrm>
                <a:off x="1004" y="730"/>
                <a:ext cx="470"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539-530</a:t>
                </a:r>
              </a:p>
            </p:txBody>
          </p:sp>
          <p:sp>
            <p:nvSpPr>
              <p:cNvPr id="213059" name="Rectangle 43"/>
              <p:cNvSpPr>
                <a:spLocks noChangeArrowheads="1"/>
              </p:cNvSpPr>
              <p:nvPr/>
            </p:nvSpPr>
            <p:spPr bwMode="auto">
              <a:xfrm>
                <a:off x="1004" y="730"/>
                <a:ext cx="470"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3004" name="Group 46"/>
            <p:cNvGrpSpPr>
              <a:grpSpLocks/>
            </p:cNvGrpSpPr>
            <p:nvPr/>
          </p:nvGrpSpPr>
          <p:grpSpPr bwMode="auto">
            <a:xfrm>
              <a:off x="1474" y="730"/>
              <a:ext cx="1229" cy="518"/>
              <a:chOff x="1474" y="730"/>
              <a:chExt cx="1229" cy="518"/>
            </a:xfrm>
          </p:grpSpPr>
          <p:sp>
            <p:nvSpPr>
              <p:cNvPr id="213056" name="Rectangle 15"/>
              <p:cNvSpPr>
                <a:spLocks noChangeArrowheads="1"/>
              </p:cNvSpPr>
              <p:nvPr/>
            </p:nvSpPr>
            <p:spPr bwMode="auto">
              <a:xfrm>
                <a:off x="1474" y="730"/>
                <a:ext cx="1229"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Kepulangan Zerubabel &amp; Yesua (Ezra 1-3)</a:t>
                </a:r>
              </a:p>
            </p:txBody>
          </p:sp>
          <p:sp>
            <p:nvSpPr>
              <p:cNvPr id="213057" name="Rectangle 45"/>
              <p:cNvSpPr>
                <a:spLocks noChangeArrowheads="1"/>
              </p:cNvSpPr>
              <p:nvPr/>
            </p:nvSpPr>
            <p:spPr bwMode="auto">
              <a:xfrm>
                <a:off x="1474" y="730"/>
                <a:ext cx="1229"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3005" name="Group 48"/>
            <p:cNvGrpSpPr>
              <a:grpSpLocks/>
            </p:cNvGrpSpPr>
            <p:nvPr/>
          </p:nvGrpSpPr>
          <p:grpSpPr bwMode="auto">
            <a:xfrm>
              <a:off x="2703" y="730"/>
              <a:ext cx="1208" cy="518"/>
              <a:chOff x="2703" y="730"/>
              <a:chExt cx="1208" cy="518"/>
            </a:xfrm>
          </p:grpSpPr>
          <p:sp>
            <p:nvSpPr>
              <p:cNvPr id="213054" name="Rectangle 16"/>
              <p:cNvSpPr>
                <a:spLocks noChangeArrowheads="1"/>
              </p:cNvSpPr>
              <p:nvPr/>
            </p:nvSpPr>
            <p:spPr bwMode="auto">
              <a:xfrm>
                <a:off x="2703" y="730"/>
                <a:ext cx="1208"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 </a:t>
                </a:r>
              </a:p>
              <a:p>
                <a:pPr algn="ctr" eaLnBrk="0" hangingPunct="0"/>
                <a:endParaRPr lang="en-US">
                  <a:solidFill>
                    <a:schemeClr val="tx1"/>
                  </a:solidFill>
                </a:endParaRPr>
              </a:p>
            </p:txBody>
          </p:sp>
          <p:sp>
            <p:nvSpPr>
              <p:cNvPr id="213055" name="Rectangle 47"/>
              <p:cNvSpPr>
                <a:spLocks noChangeArrowheads="1"/>
              </p:cNvSpPr>
              <p:nvPr/>
            </p:nvSpPr>
            <p:spPr bwMode="auto">
              <a:xfrm>
                <a:off x="2703" y="730"/>
                <a:ext cx="1208"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3006" name="Group 50"/>
            <p:cNvGrpSpPr>
              <a:grpSpLocks/>
            </p:cNvGrpSpPr>
            <p:nvPr/>
          </p:nvGrpSpPr>
          <p:grpSpPr bwMode="auto">
            <a:xfrm>
              <a:off x="0" y="1248"/>
              <a:ext cx="1004" cy="518"/>
              <a:chOff x="0" y="1248"/>
              <a:chExt cx="1004" cy="518"/>
            </a:xfrm>
          </p:grpSpPr>
          <p:sp>
            <p:nvSpPr>
              <p:cNvPr id="213052" name="Rectangle 17"/>
              <p:cNvSpPr>
                <a:spLocks noChangeArrowheads="1"/>
              </p:cNvSpPr>
              <p:nvPr/>
            </p:nvSpPr>
            <p:spPr bwMode="auto">
              <a:xfrm>
                <a:off x="0" y="1248"/>
                <a:ext cx="1004"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CAMBYSES</a:t>
                </a:r>
              </a:p>
            </p:txBody>
          </p:sp>
          <p:sp>
            <p:nvSpPr>
              <p:cNvPr id="213053" name="Rectangle 49"/>
              <p:cNvSpPr>
                <a:spLocks noChangeArrowheads="1"/>
              </p:cNvSpPr>
              <p:nvPr/>
            </p:nvSpPr>
            <p:spPr bwMode="auto">
              <a:xfrm>
                <a:off x="0" y="1248"/>
                <a:ext cx="1004"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3007" name="Group 52"/>
            <p:cNvGrpSpPr>
              <a:grpSpLocks/>
            </p:cNvGrpSpPr>
            <p:nvPr/>
          </p:nvGrpSpPr>
          <p:grpSpPr bwMode="auto">
            <a:xfrm>
              <a:off x="1004" y="1248"/>
              <a:ext cx="470" cy="518"/>
              <a:chOff x="1004" y="1248"/>
              <a:chExt cx="470" cy="518"/>
            </a:xfrm>
          </p:grpSpPr>
          <p:sp>
            <p:nvSpPr>
              <p:cNvPr id="213050" name="Rectangle 18"/>
              <p:cNvSpPr>
                <a:spLocks noChangeArrowheads="1"/>
              </p:cNvSpPr>
              <p:nvPr/>
            </p:nvSpPr>
            <p:spPr bwMode="auto">
              <a:xfrm>
                <a:off x="1004" y="1248"/>
                <a:ext cx="470"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530-522</a:t>
                </a:r>
              </a:p>
            </p:txBody>
          </p:sp>
          <p:sp>
            <p:nvSpPr>
              <p:cNvPr id="213051" name="Rectangle 51"/>
              <p:cNvSpPr>
                <a:spLocks noChangeArrowheads="1"/>
              </p:cNvSpPr>
              <p:nvPr/>
            </p:nvSpPr>
            <p:spPr bwMode="auto">
              <a:xfrm>
                <a:off x="1004" y="1248"/>
                <a:ext cx="470"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3008" name="Group 54"/>
            <p:cNvGrpSpPr>
              <a:grpSpLocks/>
            </p:cNvGrpSpPr>
            <p:nvPr/>
          </p:nvGrpSpPr>
          <p:grpSpPr bwMode="auto">
            <a:xfrm>
              <a:off x="1474" y="1248"/>
              <a:ext cx="1229" cy="518"/>
              <a:chOff x="1474" y="1248"/>
              <a:chExt cx="1229" cy="518"/>
            </a:xfrm>
          </p:grpSpPr>
          <p:sp>
            <p:nvSpPr>
              <p:cNvPr id="213048" name="Rectangle 19"/>
              <p:cNvSpPr>
                <a:spLocks noChangeArrowheads="1"/>
              </p:cNvSpPr>
              <p:nvPr/>
            </p:nvSpPr>
            <p:spPr bwMode="auto">
              <a:xfrm>
                <a:off x="1474" y="1248"/>
                <a:ext cx="1229"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lnSpc>
                    <a:spcPct val="70000"/>
                  </a:lnSpc>
                </a:pPr>
                <a:r>
                  <a:rPr lang="en-US" sz="2100">
                    <a:solidFill>
                      <a:schemeClr val="tx1"/>
                    </a:solidFill>
                  </a:rPr>
                  <a:t>Pembangunan di Yerusalam Dihentikan (Ezra 4)</a:t>
                </a:r>
              </a:p>
            </p:txBody>
          </p:sp>
          <p:sp>
            <p:nvSpPr>
              <p:cNvPr id="213049" name="Rectangle 53"/>
              <p:cNvSpPr>
                <a:spLocks noChangeArrowheads="1"/>
              </p:cNvSpPr>
              <p:nvPr/>
            </p:nvSpPr>
            <p:spPr bwMode="auto">
              <a:xfrm>
                <a:off x="1474" y="1248"/>
                <a:ext cx="1229"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3009" name="Group 56"/>
            <p:cNvGrpSpPr>
              <a:grpSpLocks/>
            </p:cNvGrpSpPr>
            <p:nvPr/>
          </p:nvGrpSpPr>
          <p:grpSpPr bwMode="auto">
            <a:xfrm>
              <a:off x="2703" y="1248"/>
              <a:ext cx="1208" cy="518"/>
              <a:chOff x="2703" y="1248"/>
              <a:chExt cx="1208" cy="518"/>
            </a:xfrm>
          </p:grpSpPr>
          <p:sp>
            <p:nvSpPr>
              <p:cNvPr id="213046" name="Rectangle 20"/>
              <p:cNvSpPr>
                <a:spLocks noChangeArrowheads="1"/>
              </p:cNvSpPr>
              <p:nvPr/>
            </p:nvSpPr>
            <p:spPr bwMode="auto">
              <a:xfrm>
                <a:off x="2703" y="1248"/>
                <a:ext cx="1208" cy="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 </a:t>
                </a:r>
              </a:p>
              <a:p>
                <a:pPr algn="ctr" eaLnBrk="0" hangingPunct="0"/>
                <a:endParaRPr lang="en-US">
                  <a:solidFill>
                    <a:schemeClr val="tx1"/>
                  </a:solidFill>
                </a:endParaRPr>
              </a:p>
            </p:txBody>
          </p:sp>
          <p:sp>
            <p:nvSpPr>
              <p:cNvPr id="213047" name="Rectangle 55"/>
              <p:cNvSpPr>
                <a:spLocks noChangeArrowheads="1"/>
              </p:cNvSpPr>
              <p:nvPr/>
            </p:nvSpPr>
            <p:spPr bwMode="auto">
              <a:xfrm>
                <a:off x="2703" y="1248"/>
                <a:ext cx="1208" cy="51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3010" name="Group 58"/>
            <p:cNvGrpSpPr>
              <a:grpSpLocks/>
            </p:cNvGrpSpPr>
            <p:nvPr/>
          </p:nvGrpSpPr>
          <p:grpSpPr bwMode="auto">
            <a:xfrm>
              <a:off x="0" y="1766"/>
              <a:ext cx="1004" cy="748"/>
              <a:chOff x="0" y="1766"/>
              <a:chExt cx="1004" cy="748"/>
            </a:xfrm>
          </p:grpSpPr>
          <p:sp>
            <p:nvSpPr>
              <p:cNvPr id="213044" name="Rectangle 21"/>
              <p:cNvSpPr>
                <a:spLocks noChangeArrowheads="1"/>
              </p:cNvSpPr>
              <p:nvPr/>
            </p:nvSpPr>
            <p:spPr bwMode="auto">
              <a:xfrm>
                <a:off x="0" y="1766"/>
                <a:ext cx="1004"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DARIUS I</a:t>
                </a:r>
              </a:p>
            </p:txBody>
          </p:sp>
          <p:sp>
            <p:nvSpPr>
              <p:cNvPr id="213045" name="Rectangle 57"/>
              <p:cNvSpPr>
                <a:spLocks noChangeArrowheads="1"/>
              </p:cNvSpPr>
              <p:nvPr/>
            </p:nvSpPr>
            <p:spPr bwMode="auto">
              <a:xfrm>
                <a:off x="0" y="1766"/>
                <a:ext cx="1004"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3011" name="Group 60"/>
            <p:cNvGrpSpPr>
              <a:grpSpLocks/>
            </p:cNvGrpSpPr>
            <p:nvPr/>
          </p:nvGrpSpPr>
          <p:grpSpPr bwMode="auto">
            <a:xfrm>
              <a:off x="1004" y="1766"/>
              <a:ext cx="470" cy="748"/>
              <a:chOff x="1004" y="1766"/>
              <a:chExt cx="470" cy="748"/>
            </a:xfrm>
          </p:grpSpPr>
          <p:sp>
            <p:nvSpPr>
              <p:cNvPr id="213042" name="Rectangle 22"/>
              <p:cNvSpPr>
                <a:spLocks noChangeArrowheads="1"/>
              </p:cNvSpPr>
              <p:nvPr/>
            </p:nvSpPr>
            <p:spPr bwMode="auto">
              <a:xfrm>
                <a:off x="1004" y="1766"/>
                <a:ext cx="470"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522-486</a:t>
                </a:r>
              </a:p>
            </p:txBody>
          </p:sp>
          <p:sp>
            <p:nvSpPr>
              <p:cNvPr id="213043" name="Rectangle 59"/>
              <p:cNvSpPr>
                <a:spLocks noChangeArrowheads="1"/>
              </p:cNvSpPr>
              <p:nvPr/>
            </p:nvSpPr>
            <p:spPr bwMode="auto">
              <a:xfrm>
                <a:off x="1004" y="1766"/>
                <a:ext cx="470"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3012" name="Group 62"/>
            <p:cNvGrpSpPr>
              <a:grpSpLocks/>
            </p:cNvGrpSpPr>
            <p:nvPr/>
          </p:nvGrpSpPr>
          <p:grpSpPr bwMode="auto">
            <a:xfrm>
              <a:off x="1474" y="1766"/>
              <a:ext cx="1229" cy="748"/>
              <a:chOff x="1474" y="1766"/>
              <a:chExt cx="1229" cy="748"/>
            </a:xfrm>
          </p:grpSpPr>
          <p:sp>
            <p:nvSpPr>
              <p:cNvPr id="213040" name="Rectangle 23"/>
              <p:cNvSpPr>
                <a:spLocks noChangeArrowheads="1"/>
              </p:cNvSpPr>
              <p:nvPr/>
            </p:nvSpPr>
            <p:spPr bwMode="auto">
              <a:xfrm>
                <a:off x="1474" y="1766"/>
                <a:ext cx="1229"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lnSpc>
                    <a:spcPct val="70000"/>
                  </a:lnSpc>
                </a:pPr>
                <a:r>
                  <a:rPr lang="en-US" sz="2100">
                    <a:solidFill>
                      <a:schemeClr val="tx1"/>
                    </a:solidFill>
                  </a:rPr>
                  <a:t>Nubuatan Hagai &amp; Zakharia (520)</a:t>
                </a:r>
              </a:p>
              <a:p>
                <a:pPr algn="ctr" eaLnBrk="0" hangingPunct="0">
                  <a:lnSpc>
                    <a:spcPct val="70000"/>
                  </a:lnSpc>
                </a:pPr>
                <a:r>
                  <a:rPr lang="en-US" sz="2100">
                    <a:solidFill>
                      <a:schemeClr val="tx1"/>
                    </a:solidFill>
                  </a:rPr>
                  <a:t>Bait Allah Selesai (516)</a:t>
                </a:r>
              </a:p>
              <a:p>
                <a:pPr algn="ctr" eaLnBrk="0" hangingPunct="0">
                  <a:lnSpc>
                    <a:spcPct val="70000"/>
                  </a:lnSpc>
                </a:pPr>
                <a:r>
                  <a:rPr lang="en-US" sz="2100">
                    <a:solidFill>
                      <a:schemeClr val="tx1"/>
                    </a:solidFill>
                  </a:rPr>
                  <a:t>(Ezra 5-6)</a:t>
                </a:r>
              </a:p>
            </p:txBody>
          </p:sp>
          <p:sp>
            <p:nvSpPr>
              <p:cNvPr id="213041" name="Rectangle 61"/>
              <p:cNvSpPr>
                <a:spLocks noChangeArrowheads="1"/>
              </p:cNvSpPr>
              <p:nvPr/>
            </p:nvSpPr>
            <p:spPr bwMode="auto">
              <a:xfrm>
                <a:off x="1474" y="1766"/>
                <a:ext cx="1229"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3013" name="Group 64"/>
            <p:cNvGrpSpPr>
              <a:grpSpLocks/>
            </p:cNvGrpSpPr>
            <p:nvPr/>
          </p:nvGrpSpPr>
          <p:grpSpPr bwMode="auto">
            <a:xfrm>
              <a:off x="2703" y="1766"/>
              <a:ext cx="1208" cy="748"/>
              <a:chOff x="2703" y="1766"/>
              <a:chExt cx="1208" cy="748"/>
            </a:xfrm>
          </p:grpSpPr>
          <p:sp>
            <p:nvSpPr>
              <p:cNvPr id="213038" name="Rectangle 24"/>
              <p:cNvSpPr>
                <a:spLocks noChangeArrowheads="1"/>
              </p:cNvSpPr>
              <p:nvPr/>
            </p:nvSpPr>
            <p:spPr bwMode="auto">
              <a:xfrm>
                <a:off x="2703" y="1766"/>
                <a:ext cx="1208"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sz="2300">
                    <a:solidFill>
                      <a:schemeClr val="tx1"/>
                    </a:solidFill>
                  </a:rPr>
                  <a:t>Bangsa Yunani mengalahkan Persia di Marathon (490)</a:t>
                </a:r>
              </a:p>
            </p:txBody>
          </p:sp>
          <p:sp>
            <p:nvSpPr>
              <p:cNvPr id="213039" name="Rectangle 63"/>
              <p:cNvSpPr>
                <a:spLocks noChangeArrowheads="1"/>
              </p:cNvSpPr>
              <p:nvPr/>
            </p:nvSpPr>
            <p:spPr bwMode="auto">
              <a:xfrm>
                <a:off x="2703" y="1766"/>
                <a:ext cx="1208"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3014" name="Group 66"/>
            <p:cNvGrpSpPr>
              <a:grpSpLocks/>
            </p:cNvGrpSpPr>
            <p:nvPr/>
          </p:nvGrpSpPr>
          <p:grpSpPr bwMode="auto">
            <a:xfrm>
              <a:off x="0" y="2514"/>
              <a:ext cx="1004" cy="748"/>
              <a:chOff x="0" y="2514"/>
              <a:chExt cx="1004" cy="748"/>
            </a:xfrm>
          </p:grpSpPr>
          <p:sp>
            <p:nvSpPr>
              <p:cNvPr id="213036" name="Rectangle 25"/>
              <p:cNvSpPr>
                <a:spLocks noChangeArrowheads="1"/>
              </p:cNvSpPr>
              <p:nvPr/>
            </p:nvSpPr>
            <p:spPr bwMode="auto">
              <a:xfrm>
                <a:off x="0" y="2514"/>
                <a:ext cx="1004"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AHASYWEROS</a:t>
                </a:r>
              </a:p>
            </p:txBody>
          </p:sp>
          <p:sp>
            <p:nvSpPr>
              <p:cNvPr id="213037" name="Rectangle 65"/>
              <p:cNvSpPr>
                <a:spLocks noChangeArrowheads="1"/>
              </p:cNvSpPr>
              <p:nvPr/>
            </p:nvSpPr>
            <p:spPr bwMode="auto">
              <a:xfrm>
                <a:off x="0" y="2514"/>
                <a:ext cx="1004"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3015" name="Group 68"/>
            <p:cNvGrpSpPr>
              <a:grpSpLocks/>
            </p:cNvGrpSpPr>
            <p:nvPr/>
          </p:nvGrpSpPr>
          <p:grpSpPr bwMode="auto">
            <a:xfrm>
              <a:off x="1004" y="2514"/>
              <a:ext cx="470" cy="748"/>
              <a:chOff x="1004" y="2514"/>
              <a:chExt cx="470" cy="748"/>
            </a:xfrm>
          </p:grpSpPr>
          <p:sp>
            <p:nvSpPr>
              <p:cNvPr id="213034" name="Rectangle 26"/>
              <p:cNvSpPr>
                <a:spLocks noChangeArrowheads="1"/>
              </p:cNvSpPr>
              <p:nvPr/>
            </p:nvSpPr>
            <p:spPr bwMode="auto">
              <a:xfrm>
                <a:off x="1004" y="2514"/>
                <a:ext cx="470"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486-464</a:t>
                </a:r>
              </a:p>
            </p:txBody>
          </p:sp>
          <p:sp>
            <p:nvSpPr>
              <p:cNvPr id="213035" name="Rectangle 67"/>
              <p:cNvSpPr>
                <a:spLocks noChangeArrowheads="1"/>
              </p:cNvSpPr>
              <p:nvPr/>
            </p:nvSpPr>
            <p:spPr bwMode="auto">
              <a:xfrm>
                <a:off x="1004" y="2514"/>
                <a:ext cx="470"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3016" name="Group 70"/>
            <p:cNvGrpSpPr>
              <a:grpSpLocks/>
            </p:cNvGrpSpPr>
            <p:nvPr/>
          </p:nvGrpSpPr>
          <p:grpSpPr bwMode="auto">
            <a:xfrm>
              <a:off x="1474" y="2514"/>
              <a:ext cx="1229" cy="748"/>
              <a:chOff x="1474" y="2514"/>
              <a:chExt cx="1229" cy="748"/>
            </a:xfrm>
          </p:grpSpPr>
          <p:sp>
            <p:nvSpPr>
              <p:cNvPr id="213032" name="Rectangle 27"/>
              <p:cNvSpPr>
                <a:spLocks noChangeArrowheads="1"/>
              </p:cNvSpPr>
              <p:nvPr/>
            </p:nvSpPr>
            <p:spPr bwMode="auto">
              <a:xfrm>
                <a:off x="1474" y="2514"/>
                <a:ext cx="1229"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Kisah Ester</a:t>
                </a:r>
              </a:p>
              <a:p>
                <a:pPr algn="ctr"/>
                <a:r>
                  <a:rPr lang="en-US">
                    <a:solidFill>
                      <a:schemeClr val="tx1"/>
                    </a:solidFill>
                  </a:rPr>
                  <a:t>(Ester 1-9)</a:t>
                </a:r>
              </a:p>
            </p:txBody>
          </p:sp>
          <p:sp>
            <p:nvSpPr>
              <p:cNvPr id="213033" name="Rectangle 69"/>
              <p:cNvSpPr>
                <a:spLocks noChangeArrowheads="1"/>
              </p:cNvSpPr>
              <p:nvPr/>
            </p:nvSpPr>
            <p:spPr bwMode="auto">
              <a:xfrm>
                <a:off x="1474" y="2514"/>
                <a:ext cx="1229"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3017" name="Group 72"/>
            <p:cNvGrpSpPr>
              <a:grpSpLocks/>
            </p:cNvGrpSpPr>
            <p:nvPr/>
          </p:nvGrpSpPr>
          <p:grpSpPr bwMode="auto">
            <a:xfrm>
              <a:off x="2703" y="2514"/>
              <a:ext cx="1208" cy="748"/>
              <a:chOff x="2703" y="2514"/>
              <a:chExt cx="1208" cy="748"/>
            </a:xfrm>
          </p:grpSpPr>
          <p:sp>
            <p:nvSpPr>
              <p:cNvPr id="213030" name="Rectangle 28"/>
              <p:cNvSpPr>
                <a:spLocks noChangeArrowheads="1"/>
              </p:cNvSpPr>
              <p:nvPr/>
            </p:nvSpPr>
            <p:spPr bwMode="auto">
              <a:xfrm>
                <a:off x="2703" y="2514"/>
                <a:ext cx="1208" cy="7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lnSpc>
                    <a:spcPct val="70000"/>
                  </a:lnSpc>
                </a:pPr>
                <a:r>
                  <a:rPr lang="en-US" sz="2100">
                    <a:solidFill>
                      <a:schemeClr val="tx1"/>
                    </a:solidFill>
                  </a:rPr>
                  <a:t>Yunani mengalahkan Persia di Thermopolae (480) &amp; Salamis (479)</a:t>
                </a:r>
              </a:p>
              <a:p>
                <a:pPr algn="ctr" eaLnBrk="0" hangingPunct="0">
                  <a:lnSpc>
                    <a:spcPct val="70000"/>
                  </a:lnSpc>
                </a:pPr>
                <a:r>
                  <a:rPr lang="en-US" sz="2100">
                    <a:solidFill>
                      <a:schemeClr val="tx1"/>
                    </a:solidFill>
                  </a:rPr>
                  <a:t>Herodotus (485-425)</a:t>
                </a:r>
              </a:p>
            </p:txBody>
          </p:sp>
          <p:sp>
            <p:nvSpPr>
              <p:cNvPr id="213031" name="Rectangle 71"/>
              <p:cNvSpPr>
                <a:spLocks noChangeArrowheads="1"/>
              </p:cNvSpPr>
              <p:nvPr/>
            </p:nvSpPr>
            <p:spPr bwMode="auto">
              <a:xfrm>
                <a:off x="2703" y="2514"/>
                <a:ext cx="1208" cy="748"/>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3018" name="Group 74"/>
            <p:cNvGrpSpPr>
              <a:grpSpLocks/>
            </p:cNvGrpSpPr>
            <p:nvPr/>
          </p:nvGrpSpPr>
          <p:grpSpPr bwMode="auto">
            <a:xfrm>
              <a:off x="0" y="3262"/>
              <a:ext cx="1004" cy="863"/>
              <a:chOff x="0" y="3262"/>
              <a:chExt cx="1004" cy="863"/>
            </a:xfrm>
          </p:grpSpPr>
          <p:sp>
            <p:nvSpPr>
              <p:cNvPr id="213028" name="Rectangle 29"/>
              <p:cNvSpPr>
                <a:spLocks noChangeArrowheads="1"/>
              </p:cNvSpPr>
              <p:nvPr/>
            </p:nvSpPr>
            <p:spPr bwMode="auto">
              <a:xfrm>
                <a:off x="0" y="3262"/>
                <a:ext cx="1004" cy="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ARTAHSASTA I</a:t>
                </a:r>
              </a:p>
            </p:txBody>
          </p:sp>
          <p:sp>
            <p:nvSpPr>
              <p:cNvPr id="213029" name="Rectangle 73"/>
              <p:cNvSpPr>
                <a:spLocks noChangeArrowheads="1"/>
              </p:cNvSpPr>
              <p:nvPr/>
            </p:nvSpPr>
            <p:spPr bwMode="auto">
              <a:xfrm>
                <a:off x="0" y="3262"/>
                <a:ext cx="1004" cy="863"/>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3019" name="Group 76"/>
            <p:cNvGrpSpPr>
              <a:grpSpLocks/>
            </p:cNvGrpSpPr>
            <p:nvPr/>
          </p:nvGrpSpPr>
          <p:grpSpPr bwMode="auto">
            <a:xfrm>
              <a:off x="1004" y="3262"/>
              <a:ext cx="470" cy="863"/>
              <a:chOff x="1004" y="3262"/>
              <a:chExt cx="470" cy="863"/>
            </a:xfrm>
          </p:grpSpPr>
          <p:sp>
            <p:nvSpPr>
              <p:cNvPr id="213026" name="Rectangle 30"/>
              <p:cNvSpPr>
                <a:spLocks noChangeArrowheads="1"/>
              </p:cNvSpPr>
              <p:nvPr/>
            </p:nvSpPr>
            <p:spPr bwMode="auto">
              <a:xfrm>
                <a:off x="1004" y="3262"/>
                <a:ext cx="470" cy="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464-423</a:t>
                </a:r>
              </a:p>
            </p:txBody>
          </p:sp>
          <p:sp>
            <p:nvSpPr>
              <p:cNvPr id="213027" name="Rectangle 75"/>
              <p:cNvSpPr>
                <a:spLocks noChangeArrowheads="1"/>
              </p:cNvSpPr>
              <p:nvPr/>
            </p:nvSpPr>
            <p:spPr bwMode="auto">
              <a:xfrm>
                <a:off x="1004" y="3262"/>
                <a:ext cx="470" cy="863"/>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3020" name="Group 78"/>
            <p:cNvGrpSpPr>
              <a:grpSpLocks/>
            </p:cNvGrpSpPr>
            <p:nvPr/>
          </p:nvGrpSpPr>
          <p:grpSpPr bwMode="auto">
            <a:xfrm>
              <a:off x="1474" y="3262"/>
              <a:ext cx="1229" cy="863"/>
              <a:chOff x="1474" y="3262"/>
              <a:chExt cx="1229" cy="863"/>
            </a:xfrm>
          </p:grpSpPr>
          <p:sp>
            <p:nvSpPr>
              <p:cNvPr id="213024" name="Rectangle 31"/>
              <p:cNvSpPr>
                <a:spLocks noChangeArrowheads="1"/>
              </p:cNvSpPr>
              <p:nvPr/>
            </p:nvSpPr>
            <p:spPr bwMode="auto">
              <a:xfrm>
                <a:off x="1474" y="3262"/>
                <a:ext cx="1229" cy="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lnSpc>
                    <a:spcPct val="70000"/>
                  </a:lnSpc>
                </a:pPr>
                <a:r>
                  <a:rPr lang="en-US" sz="2100">
                    <a:solidFill>
                      <a:schemeClr val="tx1"/>
                    </a:solidFill>
                  </a:rPr>
                  <a:t>Kepulangan Ezra (458)</a:t>
                </a:r>
              </a:p>
              <a:p>
                <a:pPr algn="ctr" eaLnBrk="0" hangingPunct="0">
                  <a:lnSpc>
                    <a:spcPct val="70000"/>
                  </a:lnSpc>
                </a:pPr>
                <a:r>
                  <a:rPr lang="en-US" sz="2100">
                    <a:solidFill>
                      <a:schemeClr val="tx1"/>
                    </a:solidFill>
                  </a:rPr>
                  <a:t>(Ezra 7-10)</a:t>
                </a:r>
              </a:p>
              <a:p>
                <a:pPr algn="ctr" eaLnBrk="0" hangingPunct="0">
                  <a:lnSpc>
                    <a:spcPct val="70000"/>
                  </a:lnSpc>
                </a:pPr>
                <a:r>
                  <a:rPr lang="en-US" sz="2100">
                    <a:solidFill>
                      <a:schemeClr val="tx1"/>
                    </a:solidFill>
                  </a:rPr>
                  <a:t>Kepulangan Nehemia (445)</a:t>
                </a:r>
              </a:p>
              <a:p>
                <a:pPr algn="ctr" eaLnBrk="0" hangingPunct="0">
                  <a:lnSpc>
                    <a:spcPct val="70000"/>
                  </a:lnSpc>
                </a:pPr>
                <a:r>
                  <a:rPr lang="en-US" sz="2100">
                    <a:solidFill>
                      <a:schemeClr val="tx1"/>
                    </a:solidFill>
                  </a:rPr>
                  <a:t>(Nehemiah 1-2)</a:t>
                </a:r>
              </a:p>
              <a:p>
                <a:pPr algn="ctr" eaLnBrk="0" hangingPunct="0">
                  <a:lnSpc>
                    <a:spcPct val="70000"/>
                  </a:lnSpc>
                </a:pPr>
                <a:r>
                  <a:rPr lang="en-US" sz="2100">
                    <a:solidFill>
                      <a:schemeClr val="tx1"/>
                    </a:solidFill>
                  </a:rPr>
                  <a:t>Nubuatan Maleakhi (433)</a:t>
                </a:r>
              </a:p>
            </p:txBody>
          </p:sp>
          <p:sp>
            <p:nvSpPr>
              <p:cNvPr id="213025" name="Rectangle 77"/>
              <p:cNvSpPr>
                <a:spLocks noChangeArrowheads="1"/>
              </p:cNvSpPr>
              <p:nvPr/>
            </p:nvSpPr>
            <p:spPr bwMode="auto">
              <a:xfrm>
                <a:off x="1474" y="3262"/>
                <a:ext cx="1229" cy="863"/>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3021" name="Group 80"/>
            <p:cNvGrpSpPr>
              <a:grpSpLocks/>
            </p:cNvGrpSpPr>
            <p:nvPr/>
          </p:nvGrpSpPr>
          <p:grpSpPr bwMode="auto">
            <a:xfrm>
              <a:off x="2703" y="3262"/>
              <a:ext cx="1208" cy="863"/>
              <a:chOff x="2703" y="3262"/>
              <a:chExt cx="1208" cy="863"/>
            </a:xfrm>
          </p:grpSpPr>
          <p:sp>
            <p:nvSpPr>
              <p:cNvPr id="213022" name="Rectangle 32"/>
              <p:cNvSpPr>
                <a:spLocks noChangeArrowheads="1"/>
              </p:cNvSpPr>
              <p:nvPr/>
            </p:nvSpPr>
            <p:spPr bwMode="auto">
              <a:xfrm>
                <a:off x="2703" y="3262"/>
                <a:ext cx="1208" cy="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lnSpc>
                    <a:spcPct val="70000"/>
                  </a:lnSpc>
                </a:pPr>
                <a:r>
                  <a:rPr lang="en-US" sz="2100">
                    <a:solidFill>
                      <a:schemeClr val="tx1"/>
                    </a:solidFill>
                  </a:rPr>
                  <a:t>Zaman Keemasan       (461-431)                        Pericles (460-49)     Athena berkuasa</a:t>
                </a:r>
              </a:p>
            </p:txBody>
          </p:sp>
          <p:sp>
            <p:nvSpPr>
              <p:cNvPr id="213023" name="Rectangle 79"/>
              <p:cNvSpPr>
                <a:spLocks noChangeArrowheads="1"/>
              </p:cNvSpPr>
              <p:nvPr/>
            </p:nvSpPr>
            <p:spPr bwMode="auto">
              <a:xfrm>
                <a:off x="2703" y="3262"/>
                <a:ext cx="1208" cy="863"/>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sp>
        <p:nvSpPr>
          <p:cNvPr id="77" name="TextBox 76"/>
          <p:cNvSpPr txBox="1"/>
          <p:nvPr/>
        </p:nvSpPr>
        <p:spPr>
          <a:xfrm>
            <a:off x="0" y="685800"/>
            <a:ext cx="8151813" cy="38100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defRPr/>
            </a:pPr>
            <a:r>
              <a:rPr kumimoji="1" lang="en-US" sz="1400" i="1">
                <a:solidFill>
                  <a:srgbClr val="FFFFFF"/>
                </a:solidFill>
                <a:effectLst>
                  <a:outerShdw blurRad="38100" dist="38100" dir="2700000" algn="tl">
                    <a:srgbClr val="366B1B"/>
                  </a:outerShdw>
                </a:effectLst>
                <a:latin typeface="Arial Black" charset="0"/>
              </a:rPr>
              <a:t>John H. Walton, Chronological and Background Charts of the OT, 2d ed., 70</a:t>
            </a:r>
            <a:r>
              <a:rPr kumimoji="1" lang="en-US" sz="1800" i="1">
                <a:solidFill>
                  <a:srgbClr val="FFFFFF"/>
                </a:solidFill>
                <a:effectLst>
                  <a:outerShdw blurRad="38100" dist="38100" dir="2700000" algn="tl">
                    <a:srgbClr val="366B1B"/>
                  </a:outerShdw>
                </a:effectLst>
                <a:latin typeface="Arial Black" charset="0"/>
                <a:cs typeface="Arial" charset="0"/>
              </a:rPr>
              <a:t> </a:t>
            </a:r>
            <a:endParaRPr lang="en-US"/>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8153400" cy="990600"/>
          </a:xfrm>
          <a:solidFill>
            <a:srgbClr val="000000"/>
          </a:solidFill>
        </p:spPr>
        <p:txBody>
          <a:bodyPr/>
          <a:lstStyle/>
          <a:p>
            <a:pPr algn="ctr">
              <a:lnSpc>
                <a:spcPct val="80000"/>
              </a:lnSpc>
              <a:defRPr/>
            </a:pPr>
            <a:r>
              <a:rPr lang="en-US" sz="3000">
                <a:effectLst>
                  <a:outerShdw blurRad="38100" dist="38100" dir="2700000" algn="tl">
                    <a:srgbClr val="366B1B"/>
                  </a:outerShdw>
                </a:effectLst>
                <a:latin typeface="Arial Black" charset="0"/>
                <a:ea typeface="ＭＳ Ｐゴシック" charset="0"/>
                <a:cs typeface="Times New Roman" charset="0"/>
              </a:rPr>
              <a:t>Kronologi Periode Persia</a:t>
            </a:r>
            <a:endParaRPr lang="en-US" sz="1400">
              <a:effectLst>
                <a:outerShdw blurRad="38100" dist="38100" dir="2700000" algn="tl">
                  <a:srgbClr val="366B1B"/>
                </a:outerShdw>
              </a:effectLst>
              <a:latin typeface="Arial Black" charset="0"/>
              <a:ea typeface="ＭＳ Ｐゴシック" charset="0"/>
              <a:cs typeface="Times New Roman" charset="0"/>
            </a:endParaRPr>
          </a:p>
        </p:txBody>
      </p:sp>
      <p:sp>
        <p:nvSpPr>
          <p:cNvPr id="215043" name="Rectangle 89"/>
          <p:cNvSpPr>
            <a:spLocks noChangeArrowheads="1"/>
          </p:cNvSpPr>
          <p:nvPr/>
        </p:nvSpPr>
        <p:spPr bwMode="auto">
          <a:xfrm>
            <a:off x="1468438" y="230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15044" name="Rectangle 91"/>
          <p:cNvSpPr>
            <a:spLocks noChangeArrowheads="1"/>
          </p:cNvSpPr>
          <p:nvPr/>
        </p:nvSpPr>
        <p:spPr bwMode="auto">
          <a:xfrm>
            <a:off x="1468438" y="558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15045" name="Rectangle 95"/>
          <p:cNvSpPr>
            <a:spLocks noChangeArrowheads="1"/>
          </p:cNvSpPr>
          <p:nvPr/>
        </p:nvSpPr>
        <p:spPr bwMode="auto">
          <a:xfrm>
            <a:off x="1423542" y="1001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15046" name="Rectangle 101"/>
          <p:cNvSpPr>
            <a:spLocks noChangeArrowheads="1"/>
          </p:cNvSpPr>
          <p:nvPr/>
        </p:nvSpPr>
        <p:spPr bwMode="auto">
          <a:xfrm>
            <a:off x="1468438" y="3159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15047" name="Rectangle 103"/>
          <p:cNvSpPr>
            <a:spLocks noChangeArrowheads="1"/>
          </p:cNvSpPr>
          <p:nvPr/>
        </p:nvSpPr>
        <p:spPr bwMode="auto">
          <a:xfrm>
            <a:off x="1468438" y="530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15048" name="Rectangle 105"/>
          <p:cNvSpPr>
            <a:spLocks noChangeArrowheads="1"/>
          </p:cNvSpPr>
          <p:nvPr/>
        </p:nvSpPr>
        <p:spPr bwMode="auto">
          <a:xfrm>
            <a:off x="1468438" y="815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15049" name="Rectangle 111"/>
          <p:cNvSpPr>
            <a:spLocks noChangeArrowheads="1"/>
          </p:cNvSpPr>
          <p:nvPr/>
        </p:nvSpPr>
        <p:spPr bwMode="auto">
          <a:xfrm>
            <a:off x="1468438" y="473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15050" name="Rectangle 117"/>
          <p:cNvSpPr>
            <a:spLocks noChangeArrowheads="1"/>
          </p:cNvSpPr>
          <p:nvPr/>
        </p:nvSpPr>
        <p:spPr bwMode="auto">
          <a:xfrm>
            <a:off x="1468438" y="330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15051" name="Rectangle 123"/>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15052" name="Rectangle 129"/>
          <p:cNvSpPr>
            <a:spLocks noChangeArrowheads="1"/>
          </p:cNvSpPr>
          <p:nvPr/>
        </p:nvSpPr>
        <p:spPr bwMode="auto">
          <a:xfrm>
            <a:off x="1468438" y="244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15053" name="Rectangle 190"/>
          <p:cNvSpPr>
            <a:spLocks noChangeArrowheads="1"/>
          </p:cNvSpPr>
          <p:nvPr/>
        </p:nvSpPr>
        <p:spPr bwMode="auto">
          <a:xfrm>
            <a:off x="1468438" y="230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15054" name="Rectangle 202"/>
          <p:cNvSpPr>
            <a:spLocks noChangeArrowheads="1"/>
          </p:cNvSpPr>
          <p:nvPr/>
        </p:nvSpPr>
        <p:spPr bwMode="auto">
          <a:xfrm>
            <a:off x="1468438" y="3159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15055" name="Rectangle 212"/>
          <p:cNvSpPr>
            <a:spLocks noChangeArrowheads="1"/>
          </p:cNvSpPr>
          <p:nvPr/>
        </p:nvSpPr>
        <p:spPr bwMode="auto">
          <a:xfrm>
            <a:off x="1468438" y="473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15056" name="Rectangle 218"/>
          <p:cNvSpPr>
            <a:spLocks noChangeArrowheads="1"/>
          </p:cNvSpPr>
          <p:nvPr/>
        </p:nvSpPr>
        <p:spPr bwMode="auto">
          <a:xfrm>
            <a:off x="1468438" y="330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15057" name="Rectangle 224"/>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15058" name="Rectangle 230"/>
          <p:cNvSpPr>
            <a:spLocks noChangeArrowheads="1"/>
          </p:cNvSpPr>
          <p:nvPr/>
        </p:nvSpPr>
        <p:spPr bwMode="auto">
          <a:xfrm>
            <a:off x="1468438" y="244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15059" name="Rectangle 291"/>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15060" name="Rectangle 293"/>
          <p:cNvSpPr>
            <a:spLocks noChangeArrowheads="1"/>
          </p:cNvSpPr>
          <p:nvPr/>
        </p:nvSpPr>
        <p:spPr bwMode="auto">
          <a:xfrm>
            <a:off x="1468438" y="-585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15061" name="Rectangle 295"/>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15062" name="Rectangle 297"/>
          <p:cNvSpPr>
            <a:spLocks noChangeArrowheads="1"/>
          </p:cNvSpPr>
          <p:nvPr/>
        </p:nvSpPr>
        <p:spPr bwMode="auto">
          <a:xfrm>
            <a:off x="1468438" y="471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15063" name="Rectangle 303"/>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15064" name="Rectangle 307"/>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15065" name="Rectangle 313"/>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15066" name="Rectangle 319"/>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15067" name="Rectangle 325"/>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15068" name="Rectangle 331"/>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215069" name="Group 387"/>
          <p:cNvGrpSpPr>
            <a:grpSpLocks/>
          </p:cNvGrpSpPr>
          <p:nvPr/>
        </p:nvGrpSpPr>
        <p:grpSpPr bwMode="auto">
          <a:xfrm>
            <a:off x="107504" y="1066800"/>
            <a:ext cx="8930134" cy="5761038"/>
            <a:chOff x="96" y="672"/>
            <a:chExt cx="5616" cy="3629"/>
          </a:xfrm>
        </p:grpSpPr>
        <p:grpSp>
          <p:nvGrpSpPr>
            <p:cNvPr id="215072" name="Group 385"/>
            <p:cNvGrpSpPr>
              <a:grpSpLocks/>
            </p:cNvGrpSpPr>
            <p:nvPr/>
          </p:nvGrpSpPr>
          <p:grpSpPr bwMode="auto">
            <a:xfrm>
              <a:off x="96" y="672"/>
              <a:ext cx="5616" cy="3629"/>
              <a:chOff x="96" y="672"/>
              <a:chExt cx="5616" cy="3629"/>
            </a:xfrm>
          </p:grpSpPr>
          <p:grpSp>
            <p:nvGrpSpPr>
              <p:cNvPr id="215074" name="Group 334"/>
              <p:cNvGrpSpPr>
                <a:grpSpLocks/>
              </p:cNvGrpSpPr>
              <p:nvPr/>
            </p:nvGrpSpPr>
            <p:grpSpPr bwMode="auto">
              <a:xfrm>
                <a:off x="96" y="672"/>
                <a:ext cx="1442" cy="461"/>
                <a:chOff x="0" y="0"/>
                <a:chExt cx="1004" cy="730"/>
              </a:xfrm>
            </p:grpSpPr>
            <p:sp>
              <p:nvSpPr>
                <p:cNvPr id="215138" name="Rectangle 279"/>
                <p:cNvSpPr>
                  <a:spLocks noChangeArrowheads="1"/>
                </p:cNvSpPr>
                <p:nvPr/>
              </p:nvSpPr>
              <p:spPr bwMode="auto">
                <a:xfrm>
                  <a:off x="0" y="0"/>
                  <a:ext cx="1004"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solidFill>
                        <a:schemeClr val="tx1"/>
                      </a:solidFill>
                    </a:rPr>
                    <a:t>RAJA PERSIA</a:t>
                  </a:r>
                </a:p>
              </p:txBody>
            </p:sp>
            <p:sp>
              <p:nvSpPr>
                <p:cNvPr id="215139" name="Rectangle 333"/>
                <p:cNvSpPr>
                  <a:spLocks noChangeArrowheads="1"/>
                </p:cNvSpPr>
                <p:nvPr/>
              </p:nvSpPr>
              <p:spPr bwMode="auto">
                <a:xfrm>
                  <a:off x="0" y="0"/>
                  <a:ext cx="1004"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5075" name="Group 336"/>
              <p:cNvGrpSpPr>
                <a:grpSpLocks/>
              </p:cNvGrpSpPr>
              <p:nvPr/>
            </p:nvGrpSpPr>
            <p:grpSpPr bwMode="auto">
              <a:xfrm>
                <a:off x="1538" y="672"/>
                <a:ext cx="675" cy="461"/>
                <a:chOff x="1004" y="0"/>
                <a:chExt cx="470" cy="730"/>
              </a:xfrm>
            </p:grpSpPr>
            <p:sp>
              <p:nvSpPr>
                <p:cNvPr id="215136" name="Rectangle 280"/>
                <p:cNvSpPr>
                  <a:spLocks noChangeArrowheads="1"/>
                </p:cNvSpPr>
                <p:nvPr/>
              </p:nvSpPr>
              <p:spPr bwMode="auto">
                <a:xfrm>
                  <a:off x="1004" y="0"/>
                  <a:ext cx="470"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sz="2100">
                      <a:solidFill>
                        <a:schemeClr val="tx1"/>
                      </a:solidFill>
                    </a:rPr>
                    <a:t>TANGGAL</a:t>
                  </a:r>
                </a:p>
              </p:txBody>
            </p:sp>
            <p:sp>
              <p:nvSpPr>
                <p:cNvPr id="215137" name="Rectangle 335"/>
                <p:cNvSpPr>
                  <a:spLocks noChangeArrowheads="1"/>
                </p:cNvSpPr>
                <p:nvPr/>
              </p:nvSpPr>
              <p:spPr bwMode="auto">
                <a:xfrm>
                  <a:off x="1004" y="0"/>
                  <a:ext cx="470"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5076" name="Group 338"/>
              <p:cNvGrpSpPr>
                <a:grpSpLocks/>
              </p:cNvGrpSpPr>
              <p:nvPr/>
            </p:nvGrpSpPr>
            <p:grpSpPr bwMode="auto">
              <a:xfrm>
                <a:off x="2213" y="672"/>
                <a:ext cx="1764" cy="461"/>
                <a:chOff x="1474" y="0"/>
                <a:chExt cx="1229" cy="730"/>
              </a:xfrm>
            </p:grpSpPr>
            <p:sp>
              <p:nvSpPr>
                <p:cNvPr id="215134" name="Rectangle 281"/>
                <p:cNvSpPr>
                  <a:spLocks noChangeArrowheads="1"/>
                </p:cNvSpPr>
                <p:nvPr/>
              </p:nvSpPr>
              <p:spPr bwMode="auto">
                <a:xfrm>
                  <a:off x="1474" y="0"/>
                  <a:ext cx="1229"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KORELASI    ALKITABIAH</a:t>
                  </a:r>
                </a:p>
              </p:txBody>
            </p:sp>
            <p:sp>
              <p:nvSpPr>
                <p:cNvPr id="215135" name="Rectangle 337"/>
                <p:cNvSpPr>
                  <a:spLocks noChangeArrowheads="1"/>
                </p:cNvSpPr>
                <p:nvPr/>
              </p:nvSpPr>
              <p:spPr bwMode="auto">
                <a:xfrm>
                  <a:off x="1474" y="0"/>
                  <a:ext cx="1229"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5077" name="Group 340"/>
              <p:cNvGrpSpPr>
                <a:grpSpLocks/>
              </p:cNvGrpSpPr>
              <p:nvPr/>
            </p:nvGrpSpPr>
            <p:grpSpPr bwMode="auto">
              <a:xfrm>
                <a:off x="3977" y="672"/>
                <a:ext cx="1735" cy="461"/>
                <a:chOff x="2703" y="0"/>
                <a:chExt cx="1208" cy="730"/>
              </a:xfrm>
            </p:grpSpPr>
            <p:sp>
              <p:nvSpPr>
                <p:cNvPr id="215132" name="Rectangle 282"/>
                <p:cNvSpPr>
                  <a:spLocks noChangeArrowheads="1"/>
                </p:cNvSpPr>
                <p:nvPr/>
              </p:nvSpPr>
              <p:spPr bwMode="auto">
                <a:xfrm>
                  <a:off x="2703" y="0"/>
                  <a:ext cx="1208" cy="7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KORELASI        YUNANI</a:t>
                  </a:r>
                </a:p>
              </p:txBody>
            </p:sp>
            <p:sp>
              <p:nvSpPr>
                <p:cNvPr id="215133" name="Rectangle 339"/>
                <p:cNvSpPr>
                  <a:spLocks noChangeArrowheads="1"/>
                </p:cNvSpPr>
                <p:nvPr/>
              </p:nvSpPr>
              <p:spPr bwMode="auto">
                <a:xfrm>
                  <a:off x="2703" y="0"/>
                  <a:ext cx="1208" cy="730"/>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5078" name="Group 342"/>
              <p:cNvGrpSpPr>
                <a:grpSpLocks/>
              </p:cNvGrpSpPr>
              <p:nvPr/>
            </p:nvGrpSpPr>
            <p:grpSpPr bwMode="auto">
              <a:xfrm>
                <a:off x="96" y="1132"/>
                <a:ext cx="1442" cy="691"/>
                <a:chOff x="0" y="730"/>
                <a:chExt cx="1004" cy="1665"/>
              </a:xfrm>
            </p:grpSpPr>
            <p:sp>
              <p:nvSpPr>
                <p:cNvPr id="215130" name="Rectangle 284"/>
                <p:cNvSpPr>
                  <a:spLocks noChangeArrowheads="1"/>
                </p:cNvSpPr>
                <p:nvPr/>
              </p:nvSpPr>
              <p:spPr bwMode="auto">
                <a:xfrm>
                  <a:off x="0" y="730"/>
                  <a:ext cx="1004" cy="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DARIUS II</a:t>
                  </a:r>
                </a:p>
              </p:txBody>
            </p:sp>
            <p:sp>
              <p:nvSpPr>
                <p:cNvPr id="215131" name="Rectangle 341"/>
                <p:cNvSpPr>
                  <a:spLocks noChangeArrowheads="1"/>
                </p:cNvSpPr>
                <p:nvPr/>
              </p:nvSpPr>
              <p:spPr bwMode="auto">
                <a:xfrm>
                  <a:off x="0" y="730"/>
                  <a:ext cx="1004" cy="1665"/>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5079" name="Group 344"/>
              <p:cNvGrpSpPr>
                <a:grpSpLocks/>
              </p:cNvGrpSpPr>
              <p:nvPr/>
            </p:nvGrpSpPr>
            <p:grpSpPr bwMode="auto">
              <a:xfrm>
                <a:off x="1538" y="1132"/>
                <a:ext cx="675" cy="691"/>
                <a:chOff x="1004" y="730"/>
                <a:chExt cx="470" cy="1665"/>
              </a:xfrm>
            </p:grpSpPr>
            <p:sp>
              <p:nvSpPr>
                <p:cNvPr id="215128" name="Rectangle 285"/>
                <p:cNvSpPr>
                  <a:spLocks noChangeArrowheads="1"/>
                </p:cNvSpPr>
                <p:nvPr/>
              </p:nvSpPr>
              <p:spPr bwMode="auto">
                <a:xfrm>
                  <a:off x="1004" y="730"/>
                  <a:ext cx="470" cy="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423-404</a:t>
                  </a:r>
                </a:p>
              </p:txBody>
            </p:sp>
            <p:sp>
              <p:nvSpPr>
                <p:cNvPr id="215129" name="Rectangle 343"/>
                <p:cNvSpPr>
                  <a:spLocks noChangeArrowheads="1"/>
                </p:cNvSpPr>
                <p:nvPr/>
              </p:nvSpPr>
              <p:spPr bwMode="auto">
                <a:xfrm>
                  <a:off x="1004" y="730"/>
                  <a:ext cx="470" cy="1665"/>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5080" name="Group 348"/>
              <p:cNvGrpSpPr>
                <a:grpSpLocks/>
              </p:cNvGrpSpPr>
              <p:nvPr/>
            </p:nvGrpSpPr>
            <p:grpSpPr bwMode="auto">
              <a:xfrm>
                <a:off x="3977" y="1132"/>
                <a:ext cx="1735" cy="691"/>
                <a:chOff x="2703" y="730"/>
                <a:chExt cx="1208" cy="1665"/>
              </a:xfrm>
            </p:grpSpPr>
            <p:sp>
              <p:nvSpPr>
                <p:cNvPr id="215126" name="Rectangle 289"/>
                <p:cNvSpPr>
                  <a:spLocks noChangeArrowheads="1"/>
                </p:cNvSpPr>
                <p:nvPr/>
              </p:nvSpPr>
              <p:spPr bwMode="auto">
                <a:xfrm>
                  <a:off x="2703" y="730"/>
                  <a:ext cx="1208" cy="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lnSpc>
                      <a:spcPct val="80000"/>
                    </a:lnSpc>
                  </a:pPr>
                  <a:r>
                    <a:rPr lang="en-US" sz="2100">
                      <a:solidFill>
                        <a:schemeClr val="tx1"/>
                      </a:solidFill>
                    </a:rPr>
                    <a:t>Perang Peloponnesia</a:t>
                  </a:r>
                </a:p>
                <a:p>
                  <a:pPr algn="ctr" eaLnBrk="0" hangingPunct="0">
                    <a:lnSpc>
                      <a:spcPct val="80000"/>
                    </a:lnSpc>
                  </a:pPr>
                  <a:r>
                    <a:rPr lang="en-US" sz="2100">
                      <a:solidFill>
                        <a:schemeClr val="tx1"/>
                      </a:solidFill>
                    </a:rPr>
                    <a:t>(431-404)</a:t>
                  </a:r>
                </a:p>
                <a:p>
                  <a:pPr algn="ctr" eaLnBrk="0" hangingPunct="0">
                    <a:lnSpc>
                      <a:spcPct val="80000"/>
                    </a:lnSpc>
                  </a:pPr>
                  <a:r>
                    <a:rPr lang="en-US" sz="2100">
                      <a:solidFill>
                        <a:schemeClr val="tx1"/>
                      </a:solidFill>
                    </a:rPr>
                    <a:t>Athena jatuh (404)</a:t>
                  </a:r>
                </a:p>
                <a:p>
                  <a:pPr algn="ctr" eaLnBrk="0" hangingPunct="0">
                    <a:lnSpc>
                      <a:spcPct val="80000"/>
                    </a:lnSpc>
                  </a:pPr>
                  <a:r>
                    <a:rPr lang="en-US" sz="2100">
                      <a:solidFill>
                        <a:schemeClr val="tx1"/>
                      </a:solidFill>
                    </a:rPr>
                    <a:t>Sparta berkuasa</a:t>
                  </a:r>
                </a:p>
              </p:txBody>
            </p:sp>
            <p:sp>
              <p:nvSpPr>
                <p:cNvPr id="215127" name="Rectangle 347"/>
                <p:cNvSpPr>
                  <a:spLocks noChangeArrowheads="1"/>
                </p:cNvSpPr>
                <p:nvPr/>
              </p:nvSpPr>
              <p:spPr bwMode="auto">
                <a:xfrm>
                  <a:off x="2703" y="730"/>
                  <a:ext cx="1208" cy="1665"/>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5081" name="Group 350"/>
              <p:cNvGrpSpPr>
                <a:grpSpLocks/>
              </p:cNvGrpSpPr>
              <p:nvPr/>
            </p:nvGrpSpPr>
            <p:grpSpPr bwMode="auto">
              <a:xfrm>
                <a:off x="96" y="1825"/>
                <a:ext cx="1442" cy="691"/>
                <a:chOff x="0" y="2395"/>
                <a:chExt cx="1004" cy="1332"/>
              </a:xfrm>
            </p:grpSpPr>
            <p:sp>
              <p:nvSpPr>
                <p:cNvPr id="215124" name="Rectangle 299"/>
                <p:cNvSpPr>
                  <a:spLocks noChangeArrowheads="1"/>
                </p:cNvSpPr>
                <p:nvPr/>
              </p:nvSpPr>
              <p:spPr bwMode="auto">
                <a:xfrm>
                  <a:off x="0" y="2395"/>
                  <a:ext cx="1004" cy="1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ARTAHSASTA II</a:t>
                  </a:r>
                </a:p>
              </p:txBody>
            </p:sp>
            <p:sp>
              <p:nvSpPr>
                <p:cNvPr id="215125" name="Rectangle 349"/>
                <p:cNvSpPr>
                  <a:spLocks noChangeArrowheads="1"/>
                </p:cNvSpPr>
                <p:nvPr/>
              </p:nvSpPr>
              <p:spPr bwMode="auto">
                <a:xfrm>
                  <a:off x="0" y="2395"/>
                  <a:ext cx="1004" cy="1332"/>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5082" name="Group 352"/>
              <p:cNvGrpSpPr>
                <a:grpSpLocks/>
              </p:cNvGrpSpPr>
              <p:nvPr/>
            </p:nvGrpSpPr>
            <p:grpSpPr bwMode="auto">
              <a:xfrm>
                <a:off x="1538" y="1825"/>
                <a:ext cx="675" cy="691"/>
                <a:chOff x="1004" y="2395"/>
                <a:chExt cx="470" cy="1332"/>
              </a:xfrm>
            </p:grpSpPr>
            <p:sp>
              <p:nvSpPr>
                <p:cNvPr id="215122" name="Rectangle 300"/>
                <p:cNvSpPr>
                  <a:spLocks noChangeArrowheads="1"/>
                </p:cNvSpPr>
                <p:nvPr/>
              </p:nvSpPr>
              <p:spPr bwMode="auto">
                <a:xfrm>
                  <a:off x="1004" y="2395"/>
                  <a:ext cx="470" cy="1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404-359</a:t>
                  </a:r>
                </a:p>
              </p:txBody>
            </p:sp>
            <p:sp>
              <p:nvSpPr>
                <p:cNvPr id="215123" name="Rectangle 351"/>
                <p:cNvSpPr>
                  <a:spLocks noChangeArrowheads="1"/>
                </p:cNvSpPr>
                <p:nvPr/>
              </p:nvSpPr>
              <p:spPr bwMode="auto">
                <a:xfrm>
                  <a:off x="1004" y="2395"/>
                  <a:ext cx="470" cy="1332"/>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5083" name="Group 354"/>
              <p:cNvGrpSpPr>
                <a:grpSpLocks/>
              </p:cNvGrpSpPr>
              <p:nvPr/>
            </p:nvGrpSpPr>
            <p:grpSpPr bwMode="auto">
              <a:xfrm>
                <a:off x="3977" y="1825"/>
                <a:ext cx="1735" cy="691"/>
                <a:chOff x="2703" y="2395"/>
                <a:chExt cx="1208" cy="1332"/>
              </a:xfrm>
            </p:grpSpPr>
            <p:sp>
              <p:nvSpPr>
                <p:cNvPr id="215120" name="Rectangle 301"/>
                <p:cNvSpPr>
                  <a:spLocks noChangeArrowheads="1"/>
                </p:cNvSpPr>
                <p:nvPr/>
              </p:nvSpPr>
              <p:spPr bwMode="auto">
                <a:xfrm>
                  <a:off x="2703" y="2395"/>
                  <a:ext cx="1208" cy="1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Socrates (470-399)</a:t>
                  </a:r>
                </a:p>
                <a:p>
                  <a:pPr algn="ctr" eaLnBrk="0" hangingPunct="0"/>
                  <a:r>
                    <a:rPr lang="en-US">
                      <a:solidFill>
                        <a:schemeClr val="tx1"/>
                      </a:solidFill>
                    </a:rPr>
                    <a:t>Plato (428-348)</a:t>
                  </a:r>
                </a:p>
                <a:p>
                  <a:pPr algn="ctr" eaLnBrk="0" hangingPunct="0"/>
                  <a:r>
                    <a:rPr lang="en-US">
                      <a:solidFill>
                        <a:schemeClr val="tx1"/>
                      </a:solidFill>
                    </a:rPr>
                    <a:t>Aristotles (384-322)</a:t>
                  </a:r>
                </a:p>
              </p:txBody>
            </p:sp>
            <p:sp>
              <p:nvSpPr>
                <p:cNvPr id="215121" name="Rectangle 353"/>
                <p:cNvSpPr>
                  <a:spLocks noChangeArrowheads="1"/>
                </p:cNvSpPr>
                <p:nvPr/>
              </p:nvSpPr>
              <p:spPr bwMode="auto">
                <a:xfrm>
                  <a:off x="2703" y="2395"/>
                  <a:ext cx="1208" cy="1332"/>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5084" name="Group 356"/>
              <p:cNvGrpSpPr>
                <a:grpSpLocks/>
              </p:cNvGrpSpPr>
              <p:nvPr/>
            </p:nvGrpSpPr>
            <p:grpSpPr bwMode="auto">
              <a:xfrm>
                <a:off x="96" y="2520"/>
                <a:ext cx="1442" cy="576"/>
                <a:chOff x="0" y="3727"/>
                <a:chExt cx="1004" cy="666"/>
              </a:xfrm>
            </p:grpSpPr>
            <p:sp>
              <p:nvSpPr>
                <p:cNvPr id="215118" name="Rectangle 309"/>
                <p:cNvSpPr>
                  <a:spLocks noChangeArrowheads="1"/>
                </p:cNvSpPr>
                <p:nvPr/>
              </p:nvSpPr>
              <p:spPr bwMode="auto">
                <a:xfrm>
                  <a:off x="0" y="3727"/>
                  <a:ext cx="1004"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ARTAHSASTA III</a:t>
                  </a:r>
                </a:p>
              </p:txBody>
            </p:sp>
            <p:sp>
              <p:nvSpPr>
                <p:cNvPr id="215119" name="Rectangle 355"/>
                <p:cNvSpPr>
                  <a:spLocks noChangeArrowheads="1"/>
                </p:cNvSpPr>
                <p:nvPr/>
              </p:nvSpPr>
              <p:spPr bwMode="auto">
                <a:xfrm>
                  <a:off x="0" y="3727"/>
                  <a:ext cx="1004"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5085" name="Group 358"/>
              <p:cNvGrpSpPr>
                <a:grpSpLocks/>
              </p:cNvGrpSpPr>
              <p:nvPr/>
            </p:nvGrpSpPr>
            <p:grpSpPr bwMode="auto">
              <a:xfrm>
                <a:off x="1538" y="2520"/>
                <a:ext cx="675" cy="576"/>
                <a:chOff x="1004" y="3727"/>
                <a:chExt cx="470" cy="666"/>
              </a:xfrm>
            </p:grpSpPr>
            <p:sp>
              <p:nvSpPr>
                <p:cNvPr id="215116" name="Rectangle 310"/>
                <p:cNvSpPr>
                  <a:spLocks noChangeArrowheads="1"/>
                </p:cNvSpPr>
                <p:nvPr/>
              </p:nvSpPr>
              <p:spPr bwMode="auto">
                <a:xfrm>
                  <a:off x="1004" y="3727"/>
                  <a:ext cx="470"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359-338</a:t>
                  </a:r>
                </a:p>
              </p:txBody>
            </p:sp>
            <p:sp>
              <p:nvSpPr>
                <p:cNvPr id="215117" name="Rectangle 357"/>
                <p:cNvSpPr>
                  <a:spLocks noChangeArrowheads="1"/>
                </p:cNvSpPr>
                <p:nvPr/>
              </p:nvSpPr>
              <p:spPr bwMode="auto">
                <a:xfrm>
                  <a:off x="1004" y="3727"/>
                  <a:ext cx="470"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5086" name="Group 360"/>
              <p:cNvGrpSpPr>
                <a:grpSpLocks/>
              </p:cNvGrpSpPr>
              <p:nvPr/>
            </p:nvGrpSpPr>
            <p:grpSpPr bwMode="auto">
              <a:xfrm>
                <a:off x="3977" y="2520"/>
                <a:ext cx="1735" cy="576"/>
                <a:chOff x="2703" y="3727"/>
                <a:chExt cx="1208" cy="666"/>
              </a:xfrm>
            </p:grpSpPr>
            <p:sp>
              <p:nvSpPr>
                <p:cNvPr id="215114" name="Rectangle 311"/>
                <p:cNvSpPr>
                  <a:spLocks noChangeArrowheads="1"/>
                </p:cNvSpPr>
                <p:nvPr/>
              </p:nvSpPr>
              <p:spPr bwMode="auto">
                <a:xfrm>
                  <a:off x="2703" y="3727"/>
                  <a:ext cx="1208"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lnSpc>
                      <a:spcPct val="80000"/>
                    </a:lnSpc>
                  </a:pPr>
                  <a:r>
                    <a:rPr lang="en-US" sz="2100">
                      <a:solidFill>
                        <a:schemeClr val="tx1"/>
                      </a:solidFill>
                    </a:rPr>
                    <a:t>Philip II dari Makedonia mengalahkan Yunani di Chaeronea (338)</a:t>
                  </a:r>
                </a:p>
              </p:txBody>
            </p:sp>
            <p:sp>
              <p:nvSpPr>
                <p:cNvPr id="215115" name="Rectangle 359"/>
                <p:cNvSpPr>
                  <a:spLocks noChangeArrowheads="1"/>
                </p:cNvSpPr>
                <p:nvPr/>
              </p:nvSpPr>
              <p:spPr bwMode="auto">
                <a:xfrm>
                  <a:off x="2703" y="3727"/>
                  <a:ext cx="1208"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5087" name="Group 362"/>
              <p:cNvGrpSpPr>
                <a:grpSpLocks/>
              </p:cNvGrpSpPr>
              <p:nvPr/>
            </p:nvGrpSpPr>
            <p:grpSpPr bwMode="auto">
              <a:xfrm>
                <a:off x="96" y="3095"/>
                <a:ext cx="1442" cy="288"/>
                <a:chOff x="0" y="4393"/>
                <a:chExt cx="1004" cy="666"/>
              </a:xfrm>
            </p:grpSpPr>
            <p:sp>
              <p:nvSpPr>
                <p:cNvPr id="215112" name="Rectangle 315"/>
                <p:cNvSpPr>
                  <a:spLocks noChangeArrowheads="1"/>
                </p:cNvSpPr>
                <p:nvPr/>
              </p:nvSpPr>
              <p:spPr bwMode="auto">
                <a:xfrm>
                  <a:off x="0" y="4393"/>
                  <a:ext cx="1004"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ARSES</a:t>
                  </a:r>
                </a:p>
              </p:txBody>
            </p:sp>
            <p:sp>
              <p:nvSpPr>
                <p:cNvPr id="215113" name="Rectangle 361"/>
                <p:cNvSpPr>
                  <a:spLocks noChangeArrowheads="1"/>
                </p:cNvSpPr>
                <p:nvPr/>
              </p:nvSpPr>
              <p:spPr bwMode="auto">
                <a:xfrm>
                  <a:off x="0" y="4393"/>
                  <a:ext cx="1004"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5088" name="Group 364"/>
              <p:cNvGrpSpPr>
                <a:grpSpLocks/>
              </p:cNvGrpSpPr>
              <p:nvPr/>
            </p:nvGrpSpPr>
            <p:grpSpPr bwMode="auto">
              <a:xfrm>
                <a:off x="1538" y="3095"/>
                <a:ext cx="675" cy="288"/>
                <a:chOff x="1004" y="4393"/>
                <a:chExt cx="470" cy="666"/>
              </a:xfrm>
            </p:grpSpPr>
            <p:sp>
              <p:nvSpPr>
                <p:cNvPr id="215110" name="Rectangle 316"/>
                <p:cNvSpPr>
                  <a:spLocks noChangeArrowheads="1"/>
                </p:cNvSpPr>
                <p:nvPr/>
              </p:nvSpPr>
              <p:spPr bwMode="auto">
                <a:xfrm>
                  <a:off x="1004" y="4393"/>
                  <a:ext cx="470"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338-335</a:t>
                  </a:r>
                </a:p>
              </p:txBody>
            </p:sp>
            <p:sp>
              <p:nvSpPr>
                <p:cNvPr id="215111" name="Rectangle 363"/>
                <p:cNvSpPr>
                  <a:spLocks noChangeArrowheads="1"/>
                </p:cNvSpPr>
                <p:nvPr/>
              </p:nvSpPr>
              <p:spPr bwMode="auto">
                <a:xfrm>
                  <a:off x="1004" y="4393"/>
                  <a:ext cx="470"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5089" name="Group 366"/>
              <p:cNvGrpSpPr>
                <a:grpSpLocks/>
              </p:cNvGrpSpPr>
              <p:nvPr/>
            </p:nvGrpSpPr>
            <p:grpSpPr bwMode="auto">
              <a:xfrm>
                <a:off x="3977" y="3095"/>
                <a:ext cx="1735" cy="288"/>
                <a:chOff x="2703" y="4393"/>
                <a:chExt cx="1208" cy="666"/>
              </a:xfrm>
            </p:grpSpPr>
            <p:sp>
              <p:nvSpPr>
                <p:cNvPr id="215108" name="Rectangle 317"/>
                <p:cNvSpPr>
                  <a:spLocks noChangeArrowheads="1"/>
                </p:cNvSpPr>
                <p:nvPr/>
              </p:nvSpPr>
              <p:spPr bwMode="auto">
                <a:xfrm>
                  <a:off x="2703" y="4393"/>
                  <a:ext cx="1208"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 </a:t>
                  </a:r>
                </a:p>
                <a:p>
                  <a:pPr algn="ctr" eaLnBrk="0" hangingPunct="0"/>
                  <a:endParaRPr lang="en-US">
                    <a:solidFill>
                      <a:schemeClr val="tx1"/>
                    </a:solidFill>
                  </a:endParaRPr>
                </a:p>
              </p:txBody>
            </p:sp>
            <p:sp>
              <p:nvSpPr>
                <p:cNvPr id="215109" name="Rectangle 365"/>
                <p:cNvSpPr>
                  <a:spLocks noChangeArrowheads="1"/>
                </p:cNvSpPr>
                <p:nvPr/>
              </p:nvSpPr>
              <p:spPr bwMode="auto">
                <a:xfrm>
                  <a:off x="2703" y="4393"/>
                  <a:ext cx="1208"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5090" name="Group 368"/>
              <p:cNvGrpSpPr>
                <a:grpSpLocks/>
              </p:cNvGrpSpPr>
              <p:nvPr/>
            </p:nvGrpSpPr>
            <p:grpSpPr bwMode="auto">
              <a:xfrm>
                <a:off x="96" y="3379"/>
                <a:ext cx="1442" cy="461"/>
                <a:chOff x="0" y="5059"/>
                <a:chExt cx="1004" cy="666"/>
              </a:xfrm>
            </p:grpSpPr>
            <p:sp>
              <p:nvSpPr>
                <p:cNvPr id="215106" name="Rectangle 321"/>
                <p:cNvSpPr>
                  <a:spLocks noChangeArrowheads="1"/>
                </p:cNvSpPr>
                <p:nvPr/>
              </p:nvSpPr>
              <p:spPr bwMode="auto">
                <a:xfrm>
                  <a:off x="0" y="5059"/>
                  <a:ext cx="1004"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DARIUS III</a:t>
                  </a:r>
                </a:p>
              </p:txBody>
            </p:sp>
            <p:sp>
              <p:nvSpPr>
                <p:cNvPr id="215107" name="Rectangle 367"/>
                <p:cNvSpPr>
                  <a:spLocks noChangeArrowheads="1"/>
                </p:cNvSpPr>
                <p:nvPr/>
              </p:nvSpPr>
              <p:spPr bwMode="auto">
                <a:xfrm>
                  <a:off x="0" y="5059"/>
                  <a:ext cx="1004"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5091" name="Group 370"/>
              <p:cNvGrpSpPr>
                <a:grpSpLocks/>
              </p:cNvGrpSpPr>
              <p:nvPr/>
            </p:nvGrpSpPr>
            <p:grpSpPr bwMode="auto">
              <a:xfrm>
                <a:off x="1538" y="3379"/>
                <a:ext cx="675" cy="461"/>
                <a:chOff x="1004" y="5059"/>
                <a:chExt cx="470" cy="666"/>
              </a:xfrm>
            </p:grpSpPr>
            <p:sp>
              <p:nvSpPr>
                <p:cNvPr id="215104" name="Rectangle 322"/>
                <p:cNvSpPr>
                  <a:spLocks noChangeArrowheads="1"/>
                </p:cNvSpPr>
                <p:nvPr/>
              </p:nvSpPr>
              <p:spPr bwMode="auto">
                <a:xfrm>
                  <a:off x="1004" y="5059"/>
                  <a:ext cx="470"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335-331</a:t>
                  </a:r>
                </a:p>
              </p:txBody>
            </p:sp>
            <p:sp>
              <p:nvSpPr>
                <p:cNvPr id="215105" name="Rectangle 369"/>
                <p:cNvSpPr>
                  <a:spLocks noChangeArrowheads="1"/>
                </p:cNvSpPr>
                <p:nvPr/>
              </p:nvSpPr>
              <p:spPr bwMode="auto">
                <a:xfrm>
                  <a:off x="1004" y="5059"/>
                  <a:ext cx="470"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5092" name="Group 372"/>
              <p:cNvGrpSpPr>
                <a:grpSpLocks/>
              </p:cNvGrpSpPr>
              <p:nvPr/>
            </p:nvGrpSpPr>
            <p:grpSpPr bwMode="auto">
              <a:xfrm>
                <a:off x="3977" y="3379"/>
                <a:ext cx="1735" cy="461"/>
                <a:chOff x="2703" y="5059"/>
                <a:chExt cx="1208" cy="666"/>
              </a:xfrm>
            </p:grpSpPr>
            <p:sp>
              <p:nvSpPr>
                <p:cNvPr id="215102" name="Rectangle 323"/>
                <p:cNvSpPr>
                  <a:spLocks noChangeArrowheads="1"/>
                </p:cNvSpPr>
                <p:nvPr/>
              </p:nvSpPr>
              <p:spPr bwMode="auto">
                <a:xfrm>
                  <a:off x="2703" y="5059"/>
                  <a:ext cx="1208"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sz="2100">
                      <a:solidFill>
                        <a:schemeClr val="tx1"/>
                      </a:solidFill>
                    </a:rPr>
                    <a:t>Alexander Agung meng- gulingkan Kerajaan Persia</a:t>
                  </a:r>
                </a:p>
              </p:txBody>
            </p:sp>
            <p:sp>
              <p:nvSpPr>
                <p:cNvPr id="215103" name="Rectangle 371"/>
                <p:cNvSpPr>
                  <a:spLocks noChangeArrowheads="1"/>
                </p:cNvSpPr>
                <p:nvPr/>
              </p:nvSpPr>
              <p:spPr bwMode="auto">
                <a:xfrm>
                  <a:off x="2703" y="5059"/>
                  <a:ext cx="1208"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5093" name="Group 374"/>
              <p:cNvGrpSpPr>
                <a:grpSpLocks/>
              </p:cNvGrpSpPr>
              <p:nvPr/>
            </p:nvGrpSpPr>
            <p:grpSpPr bwMode="auto">
              <a:xfrm>
                <a:off x="96" y="3840"/>
                <a:ext cx="1442" cy="461"/>
                <a:chOff x="0" y="5725"/>
                <a:chExt cx="1004" cy="666"/>
              </a:xfrm>
            </p:grpSpPr>
            <p:sp>
              <p:nvSpPr>
                <p:cNvPr id="215100" name="Rectangle 327"/>
                <p:cNvSpPr>
                  <a:spLocks noChangeArrowheads="1"/>
                </p:cNvSpPr>
                <p:nvPr/>
              </p:nvSpPr>
              <p:spPr bwMode="auto">
                <a:xfrm>
                  <a:off x="0" y="5725"/>
                  <a:ext cx="1004"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ALEXANDER</a:t>
                  </a:r>
                </a:p>
              </p:txBody>
            </p:sp>
            <p:sp>
              <p:nvSpPr>
                <p:cNvPr id="215101" name="Rectangle 373"/>
                <p:cNvSpPr>
                  <a:spLocks noChangeArrowheads="1"/>
                </p:cNvSpPr>
                <p:nvPr/>
              </p:nvSpPr>
              <p:spPr bwMode="auto">
                <a:xfrm>
                  <a:off x="0" y="5725"/>
                  <a:ext cx="1004"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5094" name="Group 376"/>
              <p:cNvGrpSpPr>
                <a:grpSpLocks/>
              </p:cNvGrpSpPr>
              <p:nvPr/>
            </p:nvGrpSpPr>
            <p:grpSpPr bwMode="auto">
              <a:xfrm>
                <a:off x="1538" y="3840"/>
                <a:ext cx="675" cy="461"/>
                <a:chOff x="1004" y="5725"/>
                <a:chExt cx="470" cy="666"/>
              </a:xfrm>
            </p:grpSpPr>
            <p:sp>
              <p:nvSpPr>
                <p:cNvPr id="215098" name="Rectangle 328"/>
                <p:cNvSpPr>
                  <a:spLocks noChangeArrowheads="1"/>
                </p:cNvSpPr>
                <p:nvPr/>
              </p:nvSpPr>
              <p:spPr bwMode="auto">
                <a:xfrm>
                  <a:off x="1004" y="5725"/>
                  <a:ext cx="470"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336-323</a:t>
                  </a:r>
                </a:p>
              </p:txBody>
            </p:sp>
            <p:sp>
              <p:nvSpPr>
                <p:cNvPr id="215099" name="Rectangle 375"/>
                <p:cNvSpPr>
                  <a:spLocks noChangeArrowheads="1"/>
                </p:cNvSpPr>
                <p:nvPr/>
              </p:nvSpPr>
              <p:spPr bwMode="auto">
                <a:xfrm>
                  <a:off x="1004" y="5725"/>
                  <a:ext cx="470"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nvGrpSpPr>
              <p:cNvPr id="215095" name="Group 378"/>
              <p:cNvGrpSpPr>
                <a:grpSpLocks/>
              </p:cNvGrpSpPr>
              <p:nvPr/>
            </p:nvGrpSpPr>
            <p:grpSpPr bwMode="auto">
              <a:xfrm>
                <a:off x="3977" y="3840"/>
                <a:ext cx="1735" cy="461"/>
                <a:chOff x="2703" y="5725"/>
                <a:chExt cx="1208" cy="666"/>
              </a:xfrm>
            </p:grpSpPr>
            <p:sp>
              <p:nvSpPr>
                <p:cNvPr id="215096" name="Rectangle 329"/>
                <p:cNvSpPr>
                  <a:spLocks noChangeArrowheads="1"/>
                </p:cNvSpPr>
                <p:nvPr/>
              </p:nvSpPr>
              <p:spPr bwMode="auto">
                <a:xfrm>
                  <a:off x="2703" y="5725"/>
                  <a:ext cx="1208" cy="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pPr algn="ctr"/>
                  <a:r>
                    <a:rPr lang="en-US">
                      <a:solidFill>
                        <a:schemeClr val="tx1"/>
                      </a:solidFill>
                    </a:rPr>
                    <a:t>Berdirinya       Kerajaan Yunani</a:t>
                  </a:r>
                </a:p>
              </p:txBody>
            </p:sp>
            <p:sp>
              <p:nvSpPr>
                <p:cNvPr id="215097" name="Rectangle 377"/>
                <p:cNvSpPr>
                  <a:spLocks noChangeArrowheads="1"/>
                </p:cNvSpPr>
                <p:nvPr/>
              </p:nvSpPr>
              <p:spPr bwMode="auto">
                <a:xfrm>
                  <a:off x="2703" y="5725"/>
                  <a:ext cx="1208" cy="666"/>
                </a:xfrm>
                <a:prstGeom prst="rect">
                  <a:avLst/>
                </a:prstGeom>
                <a:noFill/>
                <a:ln w="7">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anchor="ctr" anchorCtr="1"/>
                <a:lstStyle/>
                <a:p>
                  <a:endParaRPr lang="en-US"/>
                </a:p>
              </p:txBody>
            </p:sp>
          </p:grpSp>
        </p:grpSp>
        <p:sp>
          <p:nvSpPr>
            <p:cNvPr id="215073" name="Text Box 383"/>
            <p:cNvSpPr txBox="1">
              <a:spLocks noChangeArrowheads="1"/>
            </p:cNvSpPr>
            <p:nvPr/>
          </p:nvSpPr>
          <p:spPr bwMode="auto">
            <a:xfrm rot="-5400000">
              <a:off x="1508" y="1831"/>
              <a:ext cx="3167" cy="17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en-US" sz="2800"/>
                <a:t>P	S        A</a:t>
              </a:r>
            </a:p>
            <a:p>
              <a:pPr algn="ctr" eaLnBrk="1" hangingPunct="1">
                <a:spcBef>
                  <a:spcPct val="50000"/>
                </a:spcBef>
              </a:pPr>
              <a:r>
                <a:rPr lang="en-US" sz="2800"/>
                <a:t>E	E        L</a:t>
              </a:r>
            </a:p>
            <a:p>
              <a:pPr algn="ctr" eaLnBrk="1" hangingPunct="1">
                <a:spcBef>
                  <a:spcPct val="50000"/>
                </a:spcBef>
              </a:pPr>
              <a:r>
                <a:rPr lang="en-US" sz="2800"/>
                <a:t>R	N       K</a:t>
              </a:r>
            </a:p>
            <a:p>
              <a:pPr algn="ctr" eaLnBrk="1" hangingPunct="1">
                <a:spcBef>
                  <a:spcPct val="50000"/>
                </a:spcBef>
              </a:pPr>
              <a:r>
                <a:rPr lang="en-US" sz="2800"/>
                <a:t>I	Y        I</a:t>
              </a:r>
            </a:p>
            <a:p>
              <a:pPr algn="ctr" eaLnBrk="1" hangingPunct="1">
                <a:spcBef>
                  <a:spcPct val="50000"/>
                </a:spcBef>
              </a:pPr>
              <a:r>
                <a:rPr lang="en-US" sz="2800"/>
                <a:t>O	A       T</a:t>
              </a:r>
            </a:p>
            <a:p>
              <a:pPr algn="ctr" eaLnBrk="1" hangingPunct="1">
                <a:spcBef>
                  <a:spcPct val="50000"/>
                </a:spcBef>
              </a:pPr>
              <a:r>
                <a:rPr lang="en-US" sz="2800"/>
                <a:t>D	P       A</a:t>
              </a:r>
            </a:p>
            <a:p>
              <a:pPr algn="ctr" eaLnBrk="1" hangingPunct="1">
                <a:spcBef>
                  <a:spcPct val="50000"/>
                </a:spcBef>
              </a:pPr>
              <a:r>
                <a:rPr lang="en-US" sz="2800"/>
                <a:t>E	         B</a:t>
              </a:r>
            </a:p>
            <a:p>
              <a:pPr algn="ctr" eaLnBrk="1" hangingPunct="1">
                <a:spcBef>
                  <a:spcPct val="50000"/>
                </a:spcBef>
              </a:pPr>
              <a:r>
                <a:rPr lang="en-US" sz="2800"/>
                <a:t>	</a:t>
              </a:r>
              <a:r>
                <a:rPr lang="en-US" sz="2800">
                  <a:solidFill>
                    <a:schemeClr val="bg1"/>
                  </a:solidFill>
                </a:rPr>
                <a:t>.</a:t>
              </a:r>
            </a:p>
          </p:txBody>
        </p:sp>
      </p:grpSp>
      <p:sp>
        <p:nvSpPr>
          <p:cNvPr id="99" name="TextBox 98"/>
          <p:cNvSpPr txBox="1"/>
          <p:nvPr/>
        </p:nvSpPr>
        <p:spPr>
          <a:xfrm>
            <a:off x="0" y="685800"/>
            <a:ext cx="8151813" cy="38100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eaLnBrk="1" hangingPunct="1">
              <a:defRPr/>
            </a:pPr>
            <a:r>
              <a:rPr kumimoji="1" lang="en-US" sz="1400" i="1">
                <a:solidFill>
                  <a:srgbClr val="FFFFFF"/>
                </a:solidFill>
                <a:effectLst>
                  <a:outerShdw blurRad="38100" dist="38100" dir="2700000" algn="tl">
                    <a:srgbClr val="366B1B"/>
                  </a:outerShdw>
                </a:effectLst>
                <a:latin typeface="Arial Black" charset="0"/>
              </a:rPr>
              <a:t>John H. Walton, Chronological and Background Charts of the OT, 2d ed., 70</a:t>
            </a:r>
            <a:r>
              <a:rPr kumimoji="1" lang="en-US" sz="1800" i="1">
                <a:solidFill>
                  <a:srgbClr val="FFFFFF"/>
                </a:solidFill>
                <a:effectLst>
                  <a:outerShdw blurRad="38100" dist="38100" dir="2700000" algn="tl">
                    <a:srgbClr val="366B1B"/>
                  </a:outerShdw>
                </a:effectLst>
                <a:latin typeface="Arial Black" charset="0"/>
                <a:cs typeface="Arial" charset="0"/>
              </a:rPr>
              <a:t> </a:t>
            </a:r>
            <a:endParaRPr lang="en-US"/>
          </a:p>
        </p:txBody>
      </p:sp>
      <p:sp>
        <p:nvSpPr>
          <p:cNvPr id="215071" name="Text Box 6"/>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313</a:t>
            </a: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76200" y="0"/>
            <a:ext cx="8168208" cy="914400"/>
          </a:xfrm>
          <a:solidFill>
            <a:srgbClr val="000000"/>
          </a:solidFill>
        </p:spPr>
        <p:txBody>
          <a:bodyPr/>
          <a:lstStyle/>
          <a:p>
            <a:pPr algn="ctr">
              <a:lnSpc>
                <a:spcPct val="80000"/>
              </a:lnSpc>
              <a:defRPr/>
            </a:pPr>
            <a:r>
              <a:rPr lang="en-US" altLang="zh-CN" sz="3600">
                <a:latin typeface="Arial Black" charset="0"/>
                <a:ea typeface="ＭＳ Ｐゴシック" charset="0"/>
                <a:cs typeface="Times New Roman" charset="0"/>
              </a:rPr>
              <a:t>Tanggal-tanggal Penting Berkenaan Dengan Kitab Ester</a:t>
            </a:r>
            <a:endParaRPr lang="en-US" sz="3600" dirty="0">
              <a:latin typeface="Arial Black" charset="0"/>
              <a:ea typeface="ＭＳ Ｐゴシック" charset="0"/>
              <a:cs typeface="Times New Roman" charset="0"/>
            </a:endParaRPr>
          </a:p>
        </p:txBody>
      </p:sp>
      <p:sp>
        <p:nvSpPr>
          <p:cNvPr id="217091"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defRPr/>
            </a:pPr>
            <a:r>
              <a:rPr lang="en-US">
                <a:effectLst>
                  <a:outerShdw blurRad="38100" dist="38100" dir="2700000" algn="tl">
                    <a:srgbClr val="000000">
                      <a:alpha val="43137"/>
                    </a:srgbClr>
                  </a:outerShdw>
                </a:effectLst>
                <a:latin typeface="Arial" charset="0"/>
                <a:cs typeface="Arial" charset="0"/>
              </a:rPr>
              <a:t>314</a:t>
            </a:r>
          </a:p>
        </p:txBody>
      </p:sp>
      <p:grpSp>
        <p:nvGrpSpPr>
          <p:cNvPr id="217092" name="Group 169"/>
          <p:cNvGrpSpPr>
            <a:grpSpLocks/>
          </p:cNvGrpSpPr>
          <p:nvPr/>
        </p:nvGrpSpPr>
        <p:grpSpPr bwMode="auto">
          <a:xfrm>
            <a:off x="130735" y="971164"/>
            <a:ext cx="8972754" cy="5720313"/>
            <a:chOff x="0" y="-13"/>
            <a:chExt cx="4224" cy="5383"/>
          </a:xfrm>
        </p:grpSpPr>
        <p:grpSp>
          <p:nvGrpSpPr>
            <p:cNvPr id="217093" name="Group 167"/>
            <p:cNvGrpSpPr>
              <a:grpSpLocks/>
            </p:cNvGrpSpPr>
            <p:nvPr/>
          </p:nvGrpSpPr>
          <p:grpSpPr bwMode="auto">
            <a:xfrm>
              <a:off x="0" y="0"/>
              <a:ext cx="4217" cy="5370"/>
              <a:chOff x="0" y="0"/>
              <a:chExt cx="4217" cy="5370"/>
            </a:xfrm>
          </p:grpSpPr>
          <p:grpSp>
            <p:nvGrpSpPr>
              <p:cNvPr id="217095" name="Group 122"/>
              <p:cNvGrpSpPr>
                <a:grpSpLocks/>
              </p:cNvGrpSpPr>
              <p:nvPr/>
            </p:nvGrpSpPr>
            <p:grpSpPr bwMode="auto">
              <a:xfrm>
                <a:off x="0" y="0"/>
                <a:ext cx="921" cy="421"/>
                <a:chOff x="0" y="0"/>
                <a:chExt cx="921" cy="421"/>
              </a:xfrm>
            </p:grpSpPr>
            <p:sp>
              <p:nvSpPr>
                <p:cNvPr id="217175" name="Rectangle 121"/>
                <p:cNvSpPr>
                  <a:spLocks noChangeArrowheads="1"/>
                </p:cNvSpPr>
                <p:nvPr/>
              </p:nvSpPr>
              <p:spPr bwMode="auto">
                <a:xfrm>
                  <a:off x="0" y="0"/>
                  <a:ext cx="836" cy="4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217161" name="Group 120"/>
                <p:cNvGrpSpPr>
                  <a:grpSpLocks/>
                </p:cNvGrpSpPr>
                <p:nvPr/>
              </p:nvGrpSpPr>
              <p:grpSpPr bwMode="auto">
                <a:xfrm>
                  <a:off x="0" y="0"/>
                  <a:ext cx="921" cy="421"/>
                  <a:chOff x="0" y="0"/>
                  <a:chExt cx="921" cy="421"/>
                </a:xfrm>
              </p:grpSpPr>
              <p:sp>
                <p:nvSpPr>
                  <p:cNvPr id="217177" name="Rectangle 98"/>
                  <p:cNvSpPr>
                    <a:spLocks noChangeArrowheads="1"/>
                  </p:cNvSpPr>
                  <p:nvPr/>
                </p:nvSpPr>
                <p:spPr bwMode="auto">
                  <a:xfrm>
                    <a:off x="43" y="0"/>
                    <a:ext cx="726" cy="4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sz="2800">
                        <a:solidFill>
                          <a:schemeClr val="tx2"/>
                        </a:solidFill>
                        <a:effectLst>
                          <a:outerShdw blurRad="38100" dist="38100" dir="2700000" algn="tl">
                            <a:srgbClr val="000000">
                              <a:alpha val="43137"/>
                            </a:srgbClr>
                          </a:outerShdw>
                        </a:effectLst>
                      </a:rPr>
                      <a:t>Referensi</a:t>
                    </a:r>
                  </a:p>
                </p:txBody>
              </p:sp>
              <p:sp>
                <p:nvSpPr>
                  <p:cNvPr id="217178" name="Rectangle 119"/>
                  <p:cNvSpPr>
                    <a:spLocks noChangeArrowheads="1"/>
                  </p:cNvSpPr>
                  <p:nvPr/>
                </p:nvSpPr>
                <p:spPr bwMode="auto">
                  <a:xfrm>
                    <a:off x="0" y="0"/>
                    <a:ext cx="921" cy="42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7096" name="Group 126"/>
              <p:cNvGrpSpPr>
                <a:grpSpLocks/>
              </p:cNvGrpSpPr>
              <p:nvPr/>
            </p:nvGrpSpPr>
            <p:grpSpPr bwMode="auto">
              <a:xfrm>
                <a:off x="809" y="0"/>
                <a:ext cx="780" cy="421"/>
                <a:chOff x="809" y="0"/>
                <a:chExt cx="780" cy="421"/>
              </a:xfrm>
            </p:grpSpPr>
            <p:sp>
              <p:nvSpPr>
                <p:cNvPr id="217171" name="Rectangle 125"/>
                <p:cNvSpPr>
                  <a:spLocks noChangeArrowheads="1"/>
                </p:cNvSpPr>
                <p:nvPr/>
              </p:nvSpPr>
              <p:spPr bwMode="auto">
                <a:xfrm>
                  <a:off x="809" y="0"/>
                  <a:ext cx="780" cy="4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2" name="Group 124"/>
                <p:cNvGrpSpPr>
                  <a:grpSpLocks/>
                </p:cNvGrpSpPr>
                <p:nvPr/>
              </p:nvGrpSpPr>
              <p:grpSpPr bwMode="auto">
                <a:xfrm>
                  <a:off x="836" y="0"/>
                  <a:ext cx="746" cy="421"/>
                  <a:chOff x="836" y="0"/>
                  <a:chExt cx="746" cy="421"/>
                </a:xfrm>
              </p:grpSpPr>
              <p:sp>
                <p:nvSpPr>
                  <p:cNvPr id="217173" name="Rectangle 99"/>
                  <p:cNvSpPr>
                    <a:spLocks noChangeArrowheads="1"/>
                  </p:cNvSpPr>
                  <p:nvPr/>
                </p:nvSpPr>
                <p:spPr bwMode="auto">
                  <a:xfrm>
                    <a:off x="964" y="0"/>
                    <a:ext cx="576" cy="4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sz="2800">
                        <a:solidFill>
                          <a:schemeClr val="tx2"/>
                        </a:solidFill>
                        <a:effectLst>
                          <a:outerShdw blurRad="38100" dist="38100" dir="2700000" algn="tl">
                            <a:srgbClr val="000000">
                              <a:alpha val="43137"/>
                            </a:srgbClr>
                          </a:outerShdw>
                        </a:effectLst>
                      </a:rPr>
                      <a:t>Tanggal</a:t>
                    </a:r>
                  </a:p>
                </p:txBody>
              </p:sp>
              <p:sp>
                <p:nvSpPr>
                  <p:cNvPr id="217174" name="Rectangle 123"/>
                  <p:cNvSpPr>
                    <a:spLocks noChangeArrowheads="1"/>
                  </p:cNvSpPr>
                  <p:nvPr/>
                </p:nvSpPr>
                <p:spPr bwMode="auto">
                  <a:xfrm>
                    <a:off x="836" y="0"/>
                    <a:ext cx="746" cy="42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7097" name="Group 130"/>
              <p:cNvGrpSpPr>
                <a:grpSpLocks/>
              </p:cNvGrpSpPr>
              <p:nvPr/>
            </p:nvGrpSpPr>
            <p:grpSpPr bwMode="auto">
              <a:xfrm>
                <a:off x="1583" y="0"/>
                <a:ext cx="2606" cy="422"/>
                <a:chOff x="1583" y="0"/>
                <a:chExt cx="2606" cy="422"/>
              </a:xfrm>
            </p:grpSpPr>
            <p:sp>
              <p:nvSpPr>
                <p:cNvPr id="217167" name="Rectangle 129"/>
                <p:cNvSpPr>
                  <a:spLocks noChangeArrowheads="1"/>
                </p:cNvSpPr>
                <p:nvPr/>
              </p:nvSpPr>
              <p:spPr bwMode="auto">
                <a:xfrm>
                  <a:off x="1583" y="0"/>
                  <a:ext cx="2607" cy="4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3" name="Group 128"/>
                <p:cNvGrpSpPr>
                  <a:grpSpLocks/>
                </p:cNvGrpSpPr>
                <p:nvPr/>
              </p:nvGrpSpPr>
              <p:grpSpPr bwMode="auto">
                <a:xfrm>
                  <a:off x="1583" y="0"/>
                  <a:ext cx="2606" cy="422"/>
                  <a:chOff x="1583" y="0"/>
                  <a:chExt cx="2606" cy="422"/>
                </a:xfrm>
              </p:grpSpPr>
              <p:sp>
                <p:nvSpPr>
                  <p:cNvPr id="217169" name="Rectangle 100"/>
                  <p:cNvSpPr>
                    <a:spLocks noChangeArrowheads="1"/>
                  </p:cNvSpPr>
                  <p:nvPr/>
                </p:nvSpPr>
                <p:spPr bwMode="auto">
                  <a:xfrm>
                    <a:off x="1626" y="0"/>
                    <a:ext cx="2520" cy="4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defRPr/>
                    </a:pPr>
                    <a:r>
                      <a:rPr lang="en-US" sz="2800">
                        <a:solidFill>
                          <a:schemeClr val="tx2"/>
                        </a:solidFill>
                        <a:effectLst>
                          <a:outerShdw blurRad="38100" dist="38100" dir="2700000" algn="tl">
                            <a:srgbClr val="000000">
                              <a:alpha val="43137"/>
                            </a:srgbClr>
                          </a:outerShdw>
                        </a:effectLst>
                      </a:rPr>
                      <a:t>Peristiwa</a:t>
                    </a:r>
                  </a:p>
                </p:txBody>
              </p:sp>
              <p:sp>
                <p:nvSpPr>
                  <p:cNvPr id="217170" name="Rectangle 127"/>
                  <p:cNvSpPr>
                    <a:spLocks noChangeArrowheads="1"/>
                  </p:cNvSpPr>
                  <p:nvPr/>
                </p:nvSpPr>
                <p:spPr bwMode="auto">
                  <a:xfrm>
                    <a:off x="1583" y="0"/>
                    <a:ext cx="2607" cy="42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7098" name="Group 132"/>
              <p:cNvGrpSpPr>
                <a:grpSpLocks/>
              </p:cNvGrpSpPr>
              <p:nvPr/>
            </p:nvGrpSpPr>
            <p:grpSpPr bwMode="auto">
              <a:xfrm>
                <a:off x="0" y="422"/>
                <a:ext cx="836" cy="633"/>
                <a:chOff x="0" y="422"/>
                <a:chExt cx="836" cy="633"/>
              </a:xfrm>
            </p:grpSpPr>
            <p:sp>
              <p:nvSpPr>
                <p:cNvPr id="217165" name="Rectangle 101"/>
                <p:cNvSpPr>
                  <a:spLocks noChangeArrowheads="1"/>
                </p:cNvSpPr>
                <p:nvPr/>
              </p:nvSpPr>
              <p:spPr bwMode="auto">
                <a:xfrm>
                  <a:off x="43" y="422"/>
                  <a:ext cx="792"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a:t>
                  </a:r>
                </a:p>
              </p:txBody>
            </p:sp>
            <p:sp>
              <p:nvSpPr>
                <p:cNvPr id="217166" name="Rectangle 131"/>
                <p:cNvSpPr>
                  <a:spLocks noChangeArrowheads="1"/>
                </p:cNvSpPr>
                <p:nvPr/>
              </p:nvSpPr>
              <p:spPr bwMode="auto">
                <a:xfrm>
                  <a:off x="0" y="422"/>
                  <a:ext cx="836"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099" name="Group 134"/>
              <p:cNvGrpSpPr>
                <a:grpSpLocks/>
              </p:cNvGrpSpPr>
              <p:nvPr/>
            </p:nvGrpSpPr>
            <p:grpSpPr bwMode="auto">
              <a:xfrm>
                <a:off x="837" y="422"/>
                <a:ext cx="745" cy="633"/>
                <a:chOff x="837" y="422"/>
                <a:chExt cx="745" cy="633"/>
              </a:xfrm>
            </p:grpSpPr>
            <p:sp>
              <p:nvSpPr>
                <p:cNvPr id="217163" name="Rectangle 102"/>
                <p:cNvSpPr>
                  <a:spLocks noChangeArrowheads="1"/>
                </p:cNvSpPr>
                <p:nvPr/>
              </p:nvSpPr>
              <p:spPr bwMode="auto">
                <a:xfrm>
                  <a:off x="964" y="422"/>
                  <a:ext cx="57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 486</a:t>
                  </a:r>
                </a:p>
              </p:txBody>
            </p:sp>
            <p:sp>
              <p:nvSpPr>
                <p:cNvPr id="217164" name="Rectangle 133"/>
                <p:cNvSpPr>
                  <a:spLocks noChangeArrowheads="1"/>
                </p:cNvSpPr>
                <p:nvPr/>
              </p:nvSpPr>
              <p:spPr bwMode="auto">
                <a:xfrm>
                  <a:off x="837" y="422"/>
                  <a:ext cx="745"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0" name="Group 136"/>
              <p:cNvGrpSpPr>
                <a:grpSpLocks/>
              </p:cNvGrpSpPr>
              <p:nvPr/>
            </p:nvGrpSpPr>
            <p:grpSpPr bwMode="auto">
              <a:xfrm>
                <a:off x="1583" y="422"/>
                <a:ext cx="2606" cy="633"/>
                <a:chOff x="1583" y="422"/>
                <a:chExt cx="2606" cy="633"/>
              </a:xfrm>
            </p:grpSpPr>
            <p:sp>
              <p:nvSpPr>
                <p:cNvPr id="156745" name="Rectangle 103"/>
                <p:cNvSpPr>
                  <a:spLocks noChangeArrowheads="1"/>
                </p:cNvSpPr>
                <p:nvPr/>
              </p:nvSpPr>
              <p:spPr bwMode="auto">
                <a:xfrm>
                  <a:off x="1626" y="422"/>
                  <a:ext cx="2520" cy="633"/>
                </a:xfrm>
                <a:prstGeom prst="rect">
                  <a:avLst/>
                </a:prstGeom>
                <a:noFill/>
                <a:ln w="9525">
                  <a:noFill/>
                  <a:miter lim="800000"/>
                  <a:headEnd/>
                  <a:tailEnd/>
                </a:ln>
              </p:spPr>
              <p:txBody>
                <a:bodyPr lIns="0" tIns="0" rIns="0" bIns="0" anchor="ctr" anchorCtr="1"/>
                <a:lstStyle/>
                <a:p>
                  <a:pPr>
                    <a:defRPr/>
                  </a:pPr>
                  <a:r>
                    <a:rPr lang="en-US" sz="2000" i="1">
                      <a:solidFill>
                        <a:schemeClr val="tx2"/>
                      </a:solidFill>
                      <a:effectLst>
                        <a:outerShdw blurRad="38100" dist="38100" dir="2700000" algn="tl">
                          <a:srgbClr val="000000">
                            <a:alpha val="43137"/>
                          </a:srgbClr>
                        </a:outerShdw>
                      </a:effectLst>
                      <a:latin typeface="Aral" charset="0"/>
                      <a:cs typeface="Aral" charset="0"/>
                    </a:rPr>
                    <a:t> Tahta Ahasyweros dimulai</a:t>
                  </a:r>
                  <a:endParaRPr lang="en-US" sz="2000" dirty="0">
                    <a:solidFill>
                      <a:schemeClr val="tx2"/>
                    </a:solidFill>
                    <a:effectLst>
                      <a:outerShdw blurRad="38100" dist="38100" dir="2700000" algn="tl">
                        <a:srgbClr val="000000">
                          <a:alpha val="43137"/>
                        </a:srgbClr>
                      </a:outerShdw>
                    </a:effectLst>
                    <a:latin typeface="Aral" charset="0"/>
                    <a:cs typeface="Aral" charset="0"/>
                  </a:endParaRPr>
                </a:p>
              </p:txBody>
            </p:sp>
            <p:sp>
              <p:nvSpPr>
                <p:cNvPr id="217162" name="Rectangle 135"/>
                <p:cNvSpPr>
                  <a:spLocks noChangeArrowheads="1"/>
                </p:cNvSpPr>
                <p:nvPr/>
              </p:nvSpPr>
              <p:spPr bwMode="auto">
                <a:xfrm>
                  <a:off x="1583" y="422"/>
                  <a:ext cx="2607"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1" name="Group 138"/>
              <p:cNvGrpSpPr>
                <a:grpSpLocks/>
              </p:cNvGrpSpPr>
              <p:nvPr/>
            </p:nvGrpSpPr>
            <p:grpSpPr bwMode="auto">
              <a:xfrm>
                <a:off x="0" y="1055"/>
                <a:ext cx="878" cy="748"/>
                <a:chOff x="0" y="1055"/>
                <a:chExt cx="878" cy="748"/>
              </a:xfrm>
            </p:grpSpPr>
            <p:sp>
              <p:nvSpPr>
                <p:cNvPr id="217159" name="Rectangle 104"/>
                <p:cNvSpPr>
                  <a:spLocks noChangeArrowheads="1"/>
                </p:cNvSpPr>
                <p:nvPr/>
              </p:nvSpPr>
              <p:spPr bwMode="auto">
                <a:xfrm>
                  <a:off x="43" y="1055"/>
                  <a:ext cx="835"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dirty="0">
                      <a:solidFill>
                        <a:schemeClr val="tx2"/>
                      </a:solidFill>
                      <a:effectLst>
                        <a:outerShdw blurRad="38100" dist="38100" dir="2700000" algn="tl">
                          <a:srgbClr val="000000">
                            <a:alpha val="43137"/>
                          </a:srgbClr>
                        </a:outerShdw>
                      </a:effectLst>
                    </a:rPr>
                    <a:t>1:3</a:t>
                  </a:r>
                </a:p>
              </p:txBody>
            </p:sp>
            <p:sp>
              <p:nvSpPr>
                <p:cNvPr id="217160" name="Rectangle 137"/>
                <p:cNvSpPr>
                  <a:spLocks noChangeArrowheads="1"/>
                </p:cNvSpPr>
                <p:nvPr/>
              </p:nvSpPr>
              <p:spPr bwMode="auto">
                <a:xfrm>
                  <a:off x="0" y="1055"/>
                  <a:ext cx="833"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2" name="Group 140"/>
              <p:cNvGrpSpPr>
                <a:grpSpLocks/>
              </p:cNvGrpSpPr>
              <p:nvPr/>
            </p:nvGrpSpPr>
            <p:grpSpPr bwMode="auto">
              <a:xfrm>
                <a:off x="833" y="1055"/>
                <a:ext cx="753" cy="748"/>
                <a:chOff x="833" y="1055"/>
                <a:chExt cx="753" cy="748"/>
              </a:xfrm>
            </p:grpSpPr>
            <p:sp>
              <p:nvSpPr>
                <p:cNvPr id="217157" name="Rectangle 105"/>
                <p:cNvSpPr>
                  <a:spLocks noChangeArrowheads="1"/>
                </p:cNvSpPr>
                <p:nvPr/>
              </p:nvSpPr>
              <p:spPr bwMode="auto">
                <a:xfrm>
                  <a:off x="833" y="1055"/>
                  <a:ext cx="749"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defRPr/>
                  </a:pPr>
                  <a:r>
                    <a:rPr lang="en-US">
                      <a:solidFill>
                        <a:schemeClr val="tx2"/>
                      </a:solidFill>
                      <a:effectLst>
                        <a:outerShdw blurRad="38100" dist="38100" dir="2700000" algn="tl">
                          <a:srgbClr val="000000">
                            <a:alpha val="43137"/>
                          </a:srgbClr>
                        </a:outerShdw>
                      </a:effectLst>
                    </a:rPr>
                    <a:t> 483</a:t>
                  </a:r>
                </a:p>
                <a:p>
                  <a:pPr algn="ctr" eaLnBrk="0" hangingPunct="0">
                    <a:lnSpc>
                      <a:spcPct val="70000"/>
                    </a:lnSpc>
                    <a:defRPr/>
                  </a:pPr>
                  <a:r>
                    <a:rPr lang="en-US">
                      <a:solidFill>
                        <a:schemeClr val="tx2"/>
                      </a:solidFill>
                      <a:effectLst>
                        <a:outerShdw blurRad="38100" dist="38100" dir="2700000" algn="tl">
                          <a:srgbClr val="000000">
                            <a:alpha val="43137"/>
                          </a:srgbClr>
                        </a:outerShdw>
                      </a:effectLst>
                    </a:rPr>
                    <a:t>(Tahun ke 3 Ahasyweros)</a:t>
                  </a:r>
                </a:p>
              </p:txBody>
            </p:sp>
            <p:sp>
              <p:nvSpPr>
                <p:cNvPr id="217158" name="Rectangle 139"/>
                <p:cNvSpPr>
                  <a:spLocks noChangeArrowheads="1"/>
                </p:cNvSpPr>
                <p:nvPr/>
              </p:nvSpPr>
              <p:spPr bwMode="auto">
                <a:xfrm>
                  <a:off x="837" y="1055"/>
                  <a:ext cx="749"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3" name="Group 142"/>
              <p:cNvGrpSpPr>
                <a:grpSpLocks/>
              </p:cNvGrpSpPr>
              <p:nvPr/>
            </p:nvGrpSpPr>
            <p:grpSpPr bwMode="auto">
              <a:xfrm>
                <a:off x="1583" y="1055"/>
                <a:ext cx="2606" cy="748"/>
                <a:chOff x="1583" y="1055"/>
                <a:chExt cx="2606" cy="748"/>
              </a:xfrm>
            </p:grpSpPr>
            <p:sp>
              <p:nvSpPr>
                <p:cNvPr id="156739" name="Rectangle 106"/>
                <p:cNvSpPr>
                  <a:spLocks noChangeArrowheads="1"/>
                </p:cNvSpPr>
                <p:nvPr/>
              </p:nvSpPr>
              <p:spPr bwMode="auto">
                <a:xfrm>
                  <a:off x="1626" y="1055"/>
                  <a:ext cx="2520" cy="748"/>
                </a:xfrm>
                <a:prstGeom prst="rect">
                  <a:avLst/>
                </a:prstGeom>
                <a:noFill/>
                <a:ln w="9525">
                  <a:noFill/>
                  <a:miter lim="800000"/>
                  <a:headEnd/>
                  <a:tailEnd/>
                </a:ln>
              </p:spPr>
              <p:txBody>
                <a:bodyPr lIns="0" tIns="0" rIns="0" bIns="0" anchor="ctr" anchorCtr="1"/>
                <a:lstStyle/>
                <a:p>
                  <a:pPr lvl="0">
                    <a:lnSpc>
                      <a:spcPct val="70000"/>
                    </a:lnSpc>
                    <a:defRPr/>
                  </a:pPr>
                  <a:r>
                    <a:rPr lang="en-US" sz="2000" i="1">
                      <a:solidFill>
                        <a:schemeClr val="tx2"/>
                      </a:solidFill>
                      <a:effectLst>
                        <a:outerShdw blurRad="38100" dist="38100" dir="2700000" algn="tl">
                          <a:srgbClr val="000000">
                            <a:alpha val="43137"/>
                          </a:srgbClr>
                        </a:outerShdw>
                      </a:effectLst>
                      <a:latin typeface="Aral" charset="0"/>
                      <a:cs typeface="Aral" charset="0"/>
                    </a:rPr>
                    <a:t> </a:t>
                  </a:r>
                  <a:r>
                    <a:rPr lang="en-US" sz="2000" i="1">
                      <a:solidFill>
                        <a:srgbClr val="FFFFFF"/>
                      </a:solidFill>
                      <a:effectLst>
                        <a:outerShdw blurRad="38100" dist="38100" dir="2700000" algn="tl">
                          <a:srgbClr val="000000">
                            <a:alpha val="43137"/>
                          </a:srgbClr>
                        </a:outerShdw>
                      </a:effectLst>
                      <a:latin typeface="Aral" charset="0"/>
                      <a:cs typeface="Aral" charset="0"/>
                    </a:rPr>
                    <a:t>Ahasyweros mengadakan perjamuan 7 hari lamanya bagi para pembesar dan pegawai-nya di mana </a:t>
                  </a:r>
                  <a:r>
                    <a:rPr lang="en-US" sz="2000" i="1">
                      <a:solidFill>
                        <a:schemeClr val="tx2"/>
                      </a:solidFill>
                      <a:effectLst>
                        <a:outerShdw blurRad="38100" dist="38100" dir="2700000" algn="tl">
                          <a:srgbClr val="000000">
                            <a:alpha val="43137"/>
                          </a:srgbClr>
                        </a:outerShdw>
                      </a:effectLst>
                      <a:latin typeface="Aral" charset="0"/>
                      <a:cs typeface="Aral" charset="0"/>
                    </a:rPr>
                    <a:t>Ratu Wasti diturunkan</a:t>
                  </a:r>
                  <a:endParaRPr lang="en-US" sz="2000" dirty="0">
                    <a:solidFill>
                      <a:schemeClr val="tx2"/>
                    </a:solidFill>
                    <a:effectLst>
                      <a:outerShdw blurRad="38100" dist="38100" dir="2700000" algn="tl">
                        <a:srgbClr val="000000">
                          <a:alpha val="43137"/>
                        </a:srgbClr>
                      </a:outerShdw>
                    </a:effectLst>
                    <a:latin typeface="Aral" charset="0"/>
                    <a:cs typeface="Aral" charset="0"/>
                  </a:endParaRPr>
                </a:p>
              </p:txBody>
            </p:sp>
            <p:sp>
              <p:nvSpPr>
                <p:cNvPr id="217156" name="Rectangle 141"/>
                <p:cNvSpPr>
                  <a:spLocks noChangeArrowheads="1"/>
                </p:cNvSpPr>
                <p:nvPr/>
              </p:nvSpPr>
              <p:spPr bwMode="auto">
                <a:xfrm>
                  <a:off x="1583" y="1055"/>
                  <a:ext cx="2607"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4" name="Group 144"/>
              <p:cNvGrpSpPr>
                <a:grpSpLocks/>
              </p:cNvGrpSpPr>
              <p:nvPr/>
            </p:nvGrpSpPr>
            <p:grpSpPr bwMode="auto">
              <a:xfrm>
                <a:off x="0" y="1804"/>
                <a:ext cx="878" cy="747"/>
                <a:chOff x="0" y="1804"/>
                <a:chExt cx="878" cy="747"/>
              </a:xfrm>
            </p:grpSpPr>
            <p:sp>
              <p:nvSpPr>
                <p:cNvPr id="217153" name="Rectangle 107"/>
                <p:cNvSpPr>
                  <a:spLocks noChangeArrowheads="1"/>
                </p:cNvSpPr>
                <p:nvPr/>
              </p:nvSpPr>
              <p:spPr bwMode="auto">
                <a:xfrm>
                  <a:off x="43" y="1804"/>
                  <a:ext cx="835"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a:t>
                  </a:r>
                </a:p>
              </p:txBody>
            </p:sp>
            <p:sp>
              <p:nvSpPr>
                <p:cNvPr id="217154" name="Rectangle 143"/>
                <p:cNvSpPr>
                  <a:spLocks noChangeArrowheads="1"/>
                </p:cNvSpPr>
                <p:nvPr/>
              </p:nvSpPr>
              <p:spPr bwMode="auto">
                <a:xfrm>
                  <a:off x="0" y="1804"/>
                  <a:ext cx="836" cy="74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5" name="Group 146"/>
              <p:cNvGrpSpPr>
                <a:grpSpLocks/>
              </p:cNvGrpSpPr>
              <p:nvPr/>
            </p:nvGrpSpPr>
            <p:grpSpPr bwMode="auto">
              <a:xfrm>
                <a:off x="836" y="1804"/>
                <a:ext cx="749" cy="747"/>
                <a:chOff x="836" y="1804"/>
                <a:chExt cx="749" cy="747"/>
              </a:xfrm>
            </p:grpSpPr>
            <p:sp>
              <p:nvSpPr>
                <p:cNvPr id="217151" name="Rectangle 108"/>
                <p:cNvSpPr>
                  <a:spLocks noChangeArrowheads="1"/>
                </p:cNvSpPr>
                <p:nvPr/>
              </p:nvSpPr>
              <p:spPr bwMode="auto">
                <a:xfrm>
                  <a:off x="840" y="1804"/>
                  <a:ext cx="745"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 482-479</a:t>
                  </a:r>
                </a:p>
              </p:txBody>
            </p:sp>
            <p:sp>
              <p:nvSpPr>
                <p:cNvPr id="217152" name="Rectangle 145"/>
                <p:cNvSpPr>
                  <a:spLocks noChangeArrowheads="1"/>
                </p:cNvSpPr>
                <p:nvPr/>
              </p:nvSpPr>
              <p:spPr bwMode="auto">
                <a:xfrm>
                  <a:off x="836" y="1804"/>
                  <a:ext cx="746" cy="74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6" name="Group 148"/>
              <p:cNvGrpSpPr>
                <a:grpSpLocks/>
              </p:cNvGrpSpPr>
              <p:nvPr/>
            </p:nvGrpSpPr>
            <p:grpSpPr bwMode="auto">
              <a:xfrm>
                <a:off x="1583" y="1804"/>
                <a:ext cx="2607" cy="747"/>
                <a:chOff x="1583" y="1804"/>
                <a:chExt cx="2607" cy="747"/>
              </a:xfrm>
            </p:grpSpPr>
            <p:sp>
              <p:nvSpPr>
                <p:cNvPr id="156733" name="Rectangle 109"/>
                <p:cNvSpPr>
                  <a:spLocks noChangeArrowheads="1"/>
                </p:cNvSpPr>
                <p:nvPr/>
              </p:nvSpPr>
              <p:spPr bwMode="auto">
                <a:xfrm>
                  <a:off x="1630" y="1805"/>
                  <a:ext cx="2560" cy="744"/>
                </a:xfrm>
                <a:prstGeom prst="rect">
                  <a:avLst/>
                </a:prstGeom>
                <a:noFill/>
                <a:ln w="9525">
                  <a:noFill/>
                  <a:miter lim="800000"/>
                  <a:headEnd/>
                  <a:tailEnd/>
                </a:ln>
              </p:spPr>
              <p:txBody>
                <a:bodyPr lIns="0" tIns="0" rIns="0" bIns="0" anchor="ctr" anchorCtr="1"/>
                <a:lstStyle/>
                <a:p>
                  <a:pPr>
                    <a:lnSpc>
                      <a:spcPct val="70000"/>
                    </a:lnSpc>
                    <a:defRPr/>
                  </a:pPr>
                  <a:r>
                    <a:rPr lang="en-US" sz="2000" i="1">
                      <a:solidFill>
                        <a:schemeClr val="tx2"/>
                      </a:solidFill>
                      <a:effectLst>
                        <a:outerShdw blurRad="38100" dist="38100" dir="2700000" algn="tl">
                          <a:srgbClr val="000000">
                            <a:alpha val="43137"/>
                          </a:srgbClr>
                        </a:outerShdw>
                      </a:effectLst>
                      <a:latin typeface="Aral" charset="0"/>
                      <a:cs typeface="Aral" charset="0"/>
                    </a:rPr>
                    <a:t>Ahasyweros melancarkan pertempuran yang fatal melawan Yunani seperti tercatat oleh sejarawan Yunani Herodotus (7.8)</a:t>
                  </a:r>
                  <a:endParaRPr lang="en-US" sz="2000">
                    <a:solidFill>
                      <a:schemeClr val="tx2"/>
                    </a:solidFill>
                    <a:effectLst>
                      <a:outerShdw blurRad="38100" dist="38100" dir="2700000" algn="tl">
                        <a:srgbClr val="000000">
                          <a:alpha val="43137"/>
                        </a:srgbClr>
                      </a:outerShdw>
                    </a:effectLst>
                    <a:latin typeface="Aral" charset="0"/>
                    <a:cs typeface="Aral" charset="0"/>
                  </a:endParaRPr>
                </a:p>
              </p:txBody>
            </p:sp>
            <p:sp>
              <p:nvSpPr>
                <p:cNvPr id="217150" name="Rectangle 147"/>
                <p:cNvSpPr>
                  <a:spLocks noChangeArrowheads="1"/>
                </p:cNvSpPr>
                <p:nvPr/>
              </p:nvSpPr>
              <p:spPr bwMode="auto">
                <a:xfrm>
                  <a:off x="1583" y="1804"/>
                  <a:ext cx="2607" cy="74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7" name="Group 150"/>
              <p:cNvGrpSpPr>
                <a:grpSpLocks/>
              </p:cNvGrpSpPr>
              <p:nvPr/>
            </p:nvGrpSpPr>
            <p:grpSpPr bwMode="auto">
              <a:xfrm>
                <a:off x="0" y="2551"/>
                <a:ext cx="837" cy="863"/>
                <a:chOff x="0" y="2551"/>
                <a:chExt cx="837" cy="863"/>
              </a:xfrm>
            </p:grpSpPr>
            <p:sp>
              <p:nvSpPr>
                <p:cNvPr id="217147" name="Rectangle 110"/>
                <p:cNvSpPr>
                  <a:spLocks noChangeArrowheads="1"/>
                </p:cNvSpPr>
                <p:nvPr/>
              </p:nvSpPr>
              <p:spPr bwMode="auto">
                <a:xfrm>
                  <a:off x="43" y="2551"/>
                  <a:ext cx="79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 2:16</a:t>
                  </a:r>
                </a:p>
              </p:txBody>
            </p:sp>
            <p:sp>
              <p:nvSpPr>
                <p:cNvPr id="217148" name="Rectangle 149"/>
                <p:cNvSpPr>
                  <a:spLocks noChangeArrowheads="1"/>
                </p:cNvSpPr>
                <p:nvPr/>
              </p:nvSpPr>
              <p:spPr bwMode="auto">
                <a:xfrm>
                  <a:off x="0" y="2551"/>
                  <a:ext cx="832"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8" name="Group 152"/>
              <p:cNvGrpSpPr>
                <a:grpSpLocks/>
              </p:cNvGrpSpPr>
              <p:nvPr/>
            </p:nvGrpSpPr>
            <p:grpSpPr bwMode="auto">
              <a:xfrm>
                <a:off x="835" y="2551"/>
                <a:ext cx="751" cy="863"/>
                <a:chOff x="835" y="2551"/>
                <a:chExt cx="751" cy="863"/>
              </a:xfrm>
            </p:grpSpPr>
            <p:sp>
              <p:nvSpPr>
                <p:cNvPr id="217145" name="Rectangle 111"/>
                <p:cNvSpPr>
                  <a:spLocks noChangeArrowheads="1"/>
                </p:cNvSpPr>
                <p:nvPr/>
              </p:nvSpPr>
              <p:spPr bwMode="auto">
                <a:xfrm>
                  <a:off x="835" y="2551"/>
                  <a:ext cx="74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defRPr/>
                  </a:pPr>
                  <a:r>
                    <a:rPr lang="en-US">
                      <a:solidFill>
                        <a:schemeClr val="tx2"/>
                      </a:solidFill>
                      <a:effectLst>
                        <a:outerShdw blurRad="38100" dist="38100" dir="2700000" algn="tl">
                          <a:srgbClr val="000000">
                            <a:alpha val="43137"/>
                          </a:srgbClr>
                        </a:outerShdw>
                      </a:effectLst>
                    </a:rPr>
                    <a:t>Des 479  atau Jan 478</a:t>
                  </a:r>
                </a:p>
              </p:txBody>
            </p:sp>
            <p:sp>
              <p:nvSpPr>
                <p:cNvPr id="217146" name="Rectangle 151"/>
                <p:cNvSpPr>
                  <a:spLocks noChangeArrowheads="1"/>
                </p:cNvSpPr>
                <p:nvPr/>
              </p:nvSpPr>
              <p:spPr bwMode="auto">
                <a:xfrm>
                  <a:off x="837" y="2551"/>
                  <a:ext cx="749"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4" name="Group 154"/>
              <p:cNvGrpSpPr>
                <a:grpSpLocks/>
              </p:cNvGrpSpPr>
              <p:nvPr/>
            </p:nvGrpSpPr>
            <p:grpSpPr bwMode="auto">
              <a:xfrm>
                <a:off x="1583" y="2551"/>
                <a:ext cx="2607" cy="863"/>
                <a:chOff x="1583" y="2551"/>
                <a:chExt cx="2607" cy="863"/>
              </a:xfrm>
            </p:grpSpPr>
            <p:sp>
              <p:nvSpPr>
                <p:cNvPr id="156727" name="Rectangle 112"/>
                <p:cNvSpPr>
                  <a:spLocks noChangeArrowheads="1"/>
                </p:cNvSpPr>
                <p:nvPr/>
              </p:nvSpPr>
              <p:spPr bwMode="auto">
                <a:xfrm>
                  <a:off x="1584" y="2551"/>
                  <a:ext cx="2562" cy="863"/>
                </a:xfrm>
                <a:prstGeom prst="rect">
                  <a:avLst/>
                </a:prstGeom>
                <a:noFill/>
                <a:ln w="9525">
                  <a:noFill/>
                  <a:miter lim="800000"/>
                  <a:headEnd/>
                  <a:tailEnd/>
                </a:ln>
              </p:spPr>
              <p:txBody>
                <a:bodyPr lIns="0" tIns="0" rIns="0" bIns="0" anchor="ctr" anchorCtr="1"/>
                <a:lstStyle/>
                <a:p>
                  <a:pPr>
                    <a:defRPr/>
                  </a:pPr>
                  <a:r>
                    <a:rPr lang="en-US" sz="2000" i="1">
                      <a:solidFill>
                        <a:schemeClr val="tx2"/>
                      </a:solidFill>
                      <a:effectLst>
                        <a:outerShdw blurRad="38100" dist="38100" dir="2700000" algn="tl">
                          <a:srgbClr val="000000">
                            <a:alpha val="43137"/>
                          </a:srgbClr>
                        </a:outerShdw>
                      </a:effectLst>
                      <a:latin typeface="Aral" charset="0"/>
                      <a:cs typeface="Aral" charset="0"/>
                    </a:rPr>
                    <a:t>Ester menjadi ratu 4 tahun setelah kontes kecantikan</a:t>
                  </a:r>
                  <a:endParaRPr lang="en-US" sz="2000">
                    <a:solidFill>
                      <a:schemeClr val="tx2"/>
                    </a:solidFill>
                    <a:effectLst>
                      <a:outerShdw blurRad="38100" dist="38100" dir="2700000" algn="tl">
                        <a:srgbClr val="000000">
                          <a:alpha val="43137"/>
                        </a:srgbClr>
                      </a:outerShdw>
                    </a:effectLst>
                    <a:latin typeface="Aral" charset="0"/>
                    <a:cs typeface="Aral" charset="0"/>
                  </a:endParaRPr>
                </a:p>
              </p:txBody>
            </p:sp>
            <p:sp>
              <p:nvSpPr>
                <p:cNvPr id="217144" name="Rectangle 153"/>
                <p:cNvSpPr>
                  <a:spLocks noChangeArrowheads="1"/>
                </p:cNvSpPr>
                <p:nvPr/>
              </p:nvSpPr>
              <p:spPr bwMode="auto">
                <a:xfrm>
                  <a:off x="1583" y="2551"/>
                  <a:ext cx="2607"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0" name="Group 156"/>
              <p:cNvGrpSpPr>
                <a:grpSpLocks/>
              </p:cNvGrpSpPr>
              <p:nvPr/>
            </p:nvGrpSpPr>
            <p:grpSpPr bwMode="auto">
              <a:xfrm>
                <a:off x="0" y="3414"/>
                <a:ext cx="878" cy="977"/>
                <a:chOff x="0" y="3414"/>
                <a:chExt cx="878" cy="977"/>
              </a:xfrm>
            </p:grpSpPr>
            <p:sp>
              <p:nvSpPr>
                <p:cNvPr id="217141" name="Rectangle 113"/>
                <p:cNvSpPr>
                  <a:spLocks noChangeArrowheads="1"/>
                </p:cNvSpPr>
                <p:nvPr/>
              </p:nvSpPr>
              <p:spPr bwMode="auto">
                <a:xfrm>
                  <a:off x="43" y="3414"/>
                  <a:ext cx="835" cy="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3:7</a:t>
                  </a:r>
                </a:p>
              </p:txBody>
            </p:sp>
            <p:sp>
              <p:nvSpPr>
                <p:cNvPr id="217142" name="Rectangle 155"/>
                <p:cNvSpPr>
                  <a:spLocks noChangeArrowheads="1"/>
                </p:cNvSpPr>
                <p:nvPr/>
              </p:nvSpPr>
              <p:spPr bwMode="auto">
                <a:xfrm>
                  <a:off x="0" y="3414"/>
                  <a:ext cx="835" cy="97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1" name="Group 158"/>
              <p:cNvGrpSpPr>
                <a:grpSpLocks/>
              </p:cNvGrpSpPr>
              <p:nvPr/>
            </p:nvGrpSpPr>
            <p:grpSpPr bwMode="auto">
              <a:xfrm>
                <a:off x="839" y="3414"/>
                <a:ext cx="743" cy="977"/>
                <a:chOff x="839" y="3414"/>
                <a:chExt cx="743" cy="977"/>
              </a:xfrm>
            </p:grpSpPr>
            <p:sp>
              <p:nvSpPr>
                <p:cNvPr id="217139" name="Rectangle 114"/>
                <p:cNvSpPr>
                  <a:spLocks noChangeArrowheads="1"/>
                </p:cNvSpPr>
                <p:nvPr/>
              </p:nvSpPr>
              <p:spPr bwMode="auto">
                <a:xfrm>
                  <a:off x="964" y="3414"/>
                  <a:ext cx="576" cy="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Awal  April 474</a:t>
                  </a:r>
                </a:p>
              </p:txBody>
            </p:sp>
            <p:sp>
              <p:nvSpPr>
                <p:cNvPr id="217140" name="Rectangle 157"/>
                <p:cNvSpPr>
                  <a:spLocks noChangeArrowheads="1"/>
                </p:cNvSpPr>
                <p:nvPr/>
              </p:nvSpPr>
              <p:spPr bwMode="auto">
                <a:xfrm>
                  <a:off x="839" y="3414"/>
                  <a:ext cx="743" cy="97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2" name="Group 160"/>
              <p:cNvGrpSpPr>
                <a:grpSpLocks/>
              </p:cNvGrpSpPr>
              <p:nvPr/>
            </p:nvGrpSpPr>
            <p:grpSpPr bwMode="auto">
              <a:xfrm>
                <a:off x="1583" y="3414"/>
                <a:ext cx="2634" cy="977"/>
                <a:chOff x="1583" y="3414"/>
                <a:chExt cx="2634" cy="977"/>
              </a:xfrm>
            </p:grpSpPr>
            <p:sp>
              <p:nvSpPr>
                <p:cNvPr id="156721" name="Rectangle 115"/>
                <p:cNvSpPr>
                  <a:spLocks noChangeArrowheads="1"/>
                </p:cNvSpPr>
                <p:nvPr/>
              </p:nvSpPr>
              <p:spPr bwMode="auto">
                <a:xfrm>
                  <a:off x="1626" y="3414"/>
                  <a:ext cx="2591" cy="976"/>
                </a:xfrm>
                <a:prstGeom prst="rect">
                  <a:avLst/>
                </a:prstGeom>
                <a:noFill/>
                <a:ln w="9525">
                  <a:noFill/>
                  <a:miter lim="800000"/>
                  <a:headEnd/>
                  <a:tailEnd/>
                </a:ln>
              </p:spPr>
              <p:txBody>
                <a:bodyPr lIns="0" tIns="0" rIns="0" bIns="0" anchor="ctr" anchorCtr="1"/>
                <a:lstStyle/>
                <a:p>
                  <a:pPr>
                    <a:lnSpc>
                      <a:spcPct val="80000"/>
                    </a:lnSpc>
                    <a:defRPr/>
                  </a:pPr>
                  <a:r>
                    <a:rPr lang="en-US" sz="2000" i="1">
                      <a:solidFill>
                        <a:schemeClr val="tx2"/>
                      </a:solidFill>
                      <a:effectLst>
                        <a:outerShdw blurRad="38100" dist="38100" dir="2700000" algn="tl">
                          <a:srgbClr val="000000">
                            <a:alpha val="43137"/>
                          </a:srgbClr>
                        </a:outerShdw>
                      </a:effectLst>
                      <a:latin typeface="Aral" charset="0"/>
                      <a:cs typeface="Aral" charset="0"/>
                    </a:rPr>
                    <a:t>Pada tahun kelima Ester bertahta, Haman &amp; para kasdim (</a:t>
                  </a:r>
                  <a:r>
                    <a:rPr lang="en-US" sz="2000" i="1" dirty="0">
                      <a:solidFill>
                        <a:schemeClr val="tx2"/>
                      </a:solidFill>
                      <a:effectLst>
                        <a:outerShdw blurRad="38100" dist="38100" dir="2700000" algn="tl">
                          <a:srgbClr val="000000">
                            <a:alpha val="43137"/>
                          </a:srgbClr>
                        </a:outerShdw>
                      </a:effectLst>
                      <a:latin typeface="Aral" charset="0"/>
                      <a:cs typeface="Aral" charset="0"/>
                    </a:rPr>
                    <a:t>5:10, 14; 6:12-13</a:t>
                  </a:r>
                  <a:r>
                    <a:rPr lang="en-US" sz="2000" i="1">
                      <a:solidFill>
                        <a:schemeClr val="tx2"/>
                      </a:solidFill>
                      <a:effectLst>
                        <a:outerShdw blurRad="38100" dist="38100" dir="2700000" algn="tl">
                          <a:srgbClr val="000000">
                            <a:alpha val="43137"/>
                          </a:srgbClr>
                        </a:outerShdw>
                      </a:effectLst>
                      <a:latin typeface="Aral" charset="0"/>
                      <a:cs typeface="Aral" charset="0"/>
                    </a:rPr>
                    <a:t>) menentukan hari dimana bangsa Yahudi akan dimusnah-kan 11 bulan kemudian (7 Mar 473</a:t>
                  </a:r>
                  <a:r>
                    <a:rPr lang="en-US" sz="2000" i="1" dirty="0">
                      <a:solidFill>
                        <a:schemeClr val="tx2"/>
                      </a:solidFill>
                      <a:effectLst>
                        <a:outerShdw blurRad="38100" dist="38100" dir="2700000" algn="tl">
                          <a:srgbClr val="000000">
                            <a:alpha val="43137"/>
                          </a:srgbClr>
                        </a:outerShdw>
                      </a:effectLst>
                      <a:latin typeface="Aral" charset="0"/>
                      <a:cs typeface="Aral" charset="0"/>
                    </a:rPr>
                    <a:t>)</a:t>
                  </a:r>
                  <a:endParaRPr lang="en-US" sz="2000" dirty="0">
                    <a:solidFill>
                      <a:schemeClr val="tx2"/>
                    </a:solidFill>
                    <a:effectLst>
                      <a:outerShdw blurRad="38100" dist="38100" dir="2700000" algn="tl">
                        <a:srgbClr val="000000">
                          <a:alpha val="43137"/>
                        </a:srgbClr>
                      </a:outerShdw>
                    </a:effectLst>
                    <a:latin typeface="Aral" charset="0"/>
                    <a:cs typeface="Aral" charset="0"/>
                  </a:endParaRPr>
                </a:p>
              </p:txBody>
            </p:sp>
            <p:sp>
              <p:nvSpPr>
                <p:cNvPr id="217138" name="Rectangle 159"/>
                <p:cNvSpPr>
                  <a:spLocks noChangeArrowheads="1"/>
                </p:cNvSpPr>
                <p:nvPr/>
              </p:nvSpPr>
              <p:spPr bwMode="auto">
                <a:xfrm>
                  <a:off x="1583" y="3414"/>
                  <a:ext cx="2607" cy="977"/>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3" name="Group 162"/>
              <p:cNvGrpSpPr>
                <a:grpSpLocks/>
              </p:cNvGrpSpPr>
              <p:nvPr/>
            </p:nvGrpSpPr>
            <p:grpSpPr bwMode="auto">
              <a:xfrm>
                <a:off x="0" y="4391"/>
                <a:ext cx="878" cy="978"/>
                <a:chOff x="0" y="4391"/>
                <a:chExt cx="878" cy="978"/>
              </a:xfrm>
            </p:grpSpPr>
            <p:sp>
              <p:nvSpPr>
                <p:cNvPr id="217135" name="Rectangle 116"/>
                <p:cNvSpPr>
                  <a:spLocks noChangeArrowheads="1"/>
                </p:cNvSpPr>
                <p:nvPr/>
              </p:nvSpPr>
              <p:spPr bwMode="auto">
                <a:xfrm>
                  <a:off x="43" y="4391"/>
                  <a:ext cx="835"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 3:12</a:t>
                  </a:r>
                </a:p>
              </p:txBody>
            </p:sp>
            <p:sp>
              <p:nvSpPr>
                <p:cNvPr id="217136" name="Rectangle 161"/>
                <p:cNvSpPr>
                  <a:spLocks noChangeArrowheads="1"/>
                </p:cNvSpPr>
                <p:nvPr/>
              </p:nvSpPr>
              <p:spPr bwMode="auto">
                <a:xfrm>
                  <a:off x="0" y="4391"/>
                  <a:ext cx="837"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4" name="Group 164"/>
              <p:cNvGrpSpPr>
                <a:grpSpLocks/>
              </p:cNvGrpSpPr>
              <p:nvPr/>
            </p:nvGrpSpPr>
            <p:grpSpPr bwMode="auto">
              <a:xfrm>
                <a:off x="832" y="4391"/>
                <a:ext cx="750" cy="978"/>
                <a:chOff x="832" y="4391"/>
                <a:chExt cx="750" cy="978"/>
              </a:xfrm>
            </p:grpSpPr>
            <p:sp>
              <p:nvSpPr>
                <p:cNvPr id="217133" name="Rectangle 117"/>
                <p:cNvSpPr>
                  <a:spLocks noChangeArrowheads="1"/>
                </p:cNvSpPr>
                <p:nvPr/>
              </p:nvSpPr>
              <p:spPr bwMode="auto">
                <a:xfrm>
                  <a:off x="841" y="4391"/>
                  <a:ext cx="739"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defRPr/>
                  </a:pPr>
                  <a:r>
                    <a:rPr lang="en-US">
                      <a:solidFill>
                        <a:schemeClr val="tx2"/>
                      </a:solidFill>
                      <a:effectLst>
                        <a:outerShdw blurRad="38100" dist="38100" dir="2700000" algn="tl">
                          <a:srgbClr val="000000">
                            <a:alpha val="43137"/>
                          </a:srgbClr>
                        </a:outerShdw>
                      </a:effectLst>
                    </a:rPr>
                    <a:t> 17 April 474</a:t>
                  </a:r>
                </a:p>
                <a:p>
                  <a:pPr algn="ctr" eaLnBrk="0" hangingPunct="0">
                    <a:lnSpc>
                      <a:spcPct val="70000"/>
                    </a:lnSpc>
                    <a:defRPr/>
                  </a:pPr>
                  <a:r>
                    <a:rPr lang="en-US">
                      <a:solidFill>
                        <a:schemeClr val="tx2"/>
                      </a:solidFill>
                      <a:effectLst>
                        <a:outerShdw blurRad="38100" dist="38100" dir="2700000" algn="tl">
                          <a:srgbClr val="000000">
                            <a:alpha val="43137"/>
                          </a:srgbClr>
                        </a:outerShdw>
                      </a:effectLst>
                    </a:rPr>
                    <a:t> (13 Nisan)</a:t>
                  </a:r>
                </a:p>
              </p:txBody>
            </p:sp>
            <p:sp>
              <p:nvSpPr>
                <p:cNvPr id="217134" name="Rectangle 163"/>
                <p:cNvSpPr>
                  <a:spLocks noChangeArrowheads="1"/>
                </p:cNvSpPr>
                <p:nvPr/>
              </p:nvSpPr>
              <p:spPr bwMode="auto">
                <a:xfrm>
                  <a:off x="832" y="4391"/>
                  <a:ext cx="750"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5" name="Group 166"/>
              <p:cNvGrpSpPr>
                <a:grpSpLocks/>
              </p:cNvGrpSpPr>
              <p:nvPr/>
            </p:nvGrpSpPr>
            <p:grpSpPr bwMode="auto">
              <a:xfrm>
                <a:off x="1583" y="4392"/>
                <a:ext cx="2606" cy="978"/>
                <a:chOff x="1583" y="4392"/>
                <a:chExt cx="2606" cy="978"/>
              </a:xfrm>
            </p:grpSpPr>
            <p:sp>
              <p:nvSpPr>
                <p:cNvPr id="156715" name="Rectangle 118"/>
                <p:cNvSpPr>
                  <a:spLocks noChangeArrowheads="1"/>
                </p:cNvSpPr>
                <p:nvPr/>
              </p:nvSpPr>
              <p:spPr bwMode="auto">
                <a:xfrm>
                  <a:off x="1626" y="4390"/>
                  <a:ext cx="2520" cy="978"/>
                </a:xfrm>
                <a:prstGeom prst="rect">
                  <a:avLst/>
                </a:prstGeom>
                <a:noFill/>
                <a:ln w="9525">
                  <a:noFill/>
                  <a:miter lim="800000"/>
                  <a:headEnd/>
                  <a:tailEnd/>
                </a:ln>
              </p:spPr>
              <p:txBody>
                <a:bodyPr lIns="0" tIns="0" rIns="0" bIns="0" anchor="ctr" anchorCtr="1"/>
                <a:lstStyle/>
                <a:p>
                  <a:pPr>
                    <a:lnSpc>
                      <a:spcPct val="70000"/>
                    </a:lnSpc>
                    <a:defRPr/>
                  </a:pPr>
                  <a:r>
                    <a:rPr lang="en-US" sz="2000" i="1">
                      <a:solidFill>
                        <a:schemeClr val="tx2"/>
                      </a:solidFill>
                      <a:effectLst>
                        <a:outerShdw blurRad="38100" dist="38100" dir="2700000" algn="tl">
                          <a:srgbClr val="000000">
                            <a:alpha val="43137"/>
                          </a:srgbClr>
                        </a:outerShdw>
                      </a:effectLst>
                      <a:latin typeface="Aral" charset="0"/>
                      <a:cs typeface="Aral" charset="0"/>
                    </a:rPr>
                    <a:t>Pengumuman pertama Ahasyweros (untuk memusnahkan bangsa Yahudi) di mana juru tulis kerajaan menuliskannya dalam ber-bagai bahasa dalam kerajaan tersebut</a:t>
                  </a:r>
                  <a:endParaRPr lang="en-US" sz="2000" dirty="0">
                    <a:solidFill>
                      <a:schemeClr val="tx2"/>
                    </a:solidFill>
                    <a:effectLst>
                      <a:outerShdw blurRad="38100" dist="38100" dir="2700000" algn="tl">
                        <a:srgbClr val="000000">
                          <a:alpha val="43137"/>
                        </a:srgbClr>
                      </a:outerShdw>
                    </a:effectLst>
                    <a:latin typeface="Aral" charset="0"/>
                    <a:cs typeface="Aral" charset="0"/>
                  </a:endParaRPr>
                </a:p>
              </p:txBody>
            </p:sp>
            <p:sp>
              <p:nvSpPr>
                <p:cNvPr id="217132" name="Rectangle 165"/>
                <p:cNvSpPr>
                  <a:spLocks noChangeArrowheads="1"/>
                </p:cNvSpPr>
                <p:nvPr/>
              </p:nvSpPr>
              <p:spPr bwMode="auto">
                <a:xfrm>
                  <a:off x="1583" y="4391"/>
                  <a:ext cx="2607"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sp>
          <p:nvSpPr>
            <p:cNvPr id="217109" name="Rectangle 168"/>
            <p:cNvSpPr>
              <a:spLocks noChangeArrowheads="1"/>
            </p:cNvSpPr>
            <p:nvPr/>
          </p:nvSpPr>
          <p:spPr bwMode="auto">
            <a:xfrm>
              <a:off x="27" y="-13"/>
              <a:ext cx="4197" cy="5378"/>
            </a:xfrm>
            <a:prstGeom prst="rect">
              <a:avLst/>
            </a:prstGeom>
            <a:noFill/>
            <a:ln w="1428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76200" y="0"/>
            <a:ext cx="8229600" cy="914400"/>
          </a:xfrm>
          <a:solidFill>
            <a:srgbClr val="000000"/>
          </a:solidFill>
        </p:spPr>
        <p:txBody>
          <a:bodyPr/>
          <a:lstStyle/>
          <a:p>
            <a:pPr algn="ctr">
              <a:lnSpc>
                <a:spcPct val="80000"/>
              </a:lnSpc>
              <a:defRPr/>
            </a:pPr>
            <a:r>
              <a:rPr lang="en-US" altLang="zh-CN" sz="3600">
                <a:latin typeface="Arial Black" charset="0"/>
                <a:ea typeface="ＭＳ Ｐゴシック" charset="0"/>
                <a:cs typeface="Times New Roman" charset="0"/>
              </a:rPr>
              <a:t>Tanggal-tanggal Penting Berkenaan Dengan Kitab Ester</a:t>
            </a:r>
            <a:endParaRPr lang="en-US" sz="3600">
              <a:latin typeface="Arial Black" charset="0"/>
              <a:ea typeface="ＭＳ Ｐゴシック" charset="0"/>
              <a:cs typeface="Times New Roman" charset="0"/>
            </a:endParaRPr>
          </a:p>
        </p:txBody>
      </p:sp>
      <p:grpSp>
        <p:nvGrpSpPr>
          <p:cNvPr id="219139" name="Group 153"/>
          <p:cNvGrpSpPr>
            <a:grpSpLocks/>
          </p:cNvGrpSpPr>
          <p:nvPr/>
        </p:nvGrpSpPr>
        <p:grpSpPr bwMode="auto">
          <a:xfrm>
            <a:off x="76200" y="946150"/>
            <a:ext cx="8958263" cy="5803900"/>
            <a:chOff x="-4" y="-4"/>
            <a:chExt cx="4197" cy="5205"/>
          </a:xfrm>
        </p:grpSpPr>
        <p:grpSp>
          <p:nvGrpSpPr>
            <p:cNvPr id="219141" name="Group 151"/>
            <p:cNvGrpSpPr>
              <a:grpSpLocks/>
            </p:cNvGrpSpPr>
            <p:nvPr/>
          </p:nvGrpSpPr>
          <p:grpSpPr bwMode="auto">
            <a:xfrm>
              <a:off x="0" y="0"/>
              <a:ext cx="4189" cy="5197"/>
              <a:chOff x="0" y="0"/>
              <a:chExt cx="4189" cy="5197"/>
            </a:xfrm>
          </p:grpSpPr>
          <p:grpSp>
            <p:nvGrpSpPr>
              <p:cNvPr id="219143" name="Group 112"/>
              <p:cNvGrpSpPr>
                <a:grpSpLocks/>
              </p:cNvGrpSpPr>
              <p:nvPr/>
            </p:nvGrpSpPr>
            <p:grpSpPr bwMode="auto">
              <a:xfrm>
                <a:off x="0" y="0"/>
                <a:ext cx="921" cy="422"/>
                <a:chOff x="0" y="0"/>
                <a:chExt cx="921" cy="422"/>
              </a:xfrm>
            </p:grpSpPr>
            <p:sp>
              <p:nvSpPr>
                <p:cNvPr id="219212" name="Rectangle 111"/>
                <p:cNvSpPr>
                  <a:spLocks noChangeArrowheads="1"/>
                </p:cNvSpPr>
                <p:nvPr/>
              </p:nvSpPr>
              <p:spPr bwMode="auto">
                <a:xfrm>
                  <a:off x="0" y="0"/>
                  <a:ext cx="921" cy="4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2" name="Group 110"/>
                <p:cNvGrpSpPr>
                  <a:grpSpLocks/>
                </p:cNvGrpSpPr>
                <p:nvPr/>
              </p:nvGrpSpPr>
              <p:grpSpPr bwMode="auto">
                <a:xfrm>
                  <a:off x="0" y="0"/>
                  <a:ext cx="921" cy="422"/>
                  <a:chOff x="0" y="0"/>
                  <a:chExt cx="921" cy="422"/>
                </a:xfrm>
              </p:grpSpPr>
              <p:sp>
                <p:nvSpPr>
                  <p:cNvPr id="219214" name="Rectangle 91"/>
                  <p:cNvSpPr>
                    <a:spLocks noChangeArrowheads="1"/>
                  </p:cNvSpPr>
                  <p:nvPr/>
                </p:nvSpPr>
                <p:spPr bwMode="auto">
                  <a:xfrm>
                    <a:off x="43" y="0"/>
                    <a:ext cx="834" cy="4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Referensi</a:t>
                    </a:r>
                  </a:p>
                </p:txBody>
              </p:sp>
              <p:sp>
                <p:nvSpPr>
                  <p:cNvPr id="219215" name="Rectangle 109"/>
                  <p:cNvSpPr>
                    <a:spLocks noChangeArrowheads="1"/>
                  </p:cNvSpPr>
                  <p:nvPr/>
                </p:nvSpPr>
                <p:spPr bwMode="auto">
                  <a:xfrm>
                    <a:off x="0" y="0"/>
                    <a:ext cx="921" cy="42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9144" name="Group 116"/>
              <p:cNvGrpSpPr>
                <a:grpSpLocks/>
              </p:cNvGrpSpPr>
              <p:nvPr/>
            </p:nvGrpSpPr>
            <p:grpSpPr bwMode="auto">
              <a:xfrm>
                <a:off x="921" y="0"/>
                <a:ext cx="662" cy="422"/>
                <a:chOff x="921" y="0"/>
                <a:chExt cx="662" cy="422"/>
              </a:xfrm>
            </p:grpSpPr>
            <p:sp>
              <p:nvSpPr>
                <p:cNvPr id="219208" name="Rectangle 115"/>
                <p:cNvSpPr>
                  <a:spLocks noChangeArrowheads="1"/>
                </p:cNvSpPr>
                <p:nvPr/>
              </p:nvSpPr>
              <p:spPr bwMode="auto">
                <a:xfrm>
                  <a:off x="920" y="0"/>
                  <a:ext cx="663" cy="4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3" name="Group 114"/>
                <p:cNvGrpSpPr>
                  <a:grpSpLocks/>
                </p:cNvGrpSpPr>
                <p:nvPr/>
              </p:nvGrpSpPr>
              <p:grpSpPr bwMode="auto">
                <a:xfrm>
                  <a:off x="921" y="0"/>
                  <a:ext cx="662" cy="422"/>
                  <a:chOff x="921" y="0"/>
                  <a:chExt cx="662" cy="422"/>
                </a:xfrm>
              </p:grpSpPr>
              <p:sp>
                <p:nvSpPr>
                  <p:cNvPr id="219210" name="Rectangle 92"/>
                  <p:cNvSpPr>
                    <a:spLocks noChangeArrowheads="1"/>
                  </p:cNvSpPr>
                  <p:nvPr/>
                </p:nvSpPr>
                <p:spPr bwMode="auto">
                  <a:xfrm>
                    <a:off x="964" y="0"/>
                    <a:ext cx="576" cy="4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Tanggal</a:t>
                    </a:r>
                  </a:p>
                </p:txBody>
              </p:sp>
              <p:sp>
                <p:nvSpPr>
                  <p:cNvPr id="219211" name="Rectangle 113"/>
                  <p:cNvSpPr>
                    <a:spLocks noChangeArrowheads="1"/>
                  </p:cNvSpPr>
                  <p:nvPr/>
                </p:nvSpPr>
                <p:spPr bwMode="auto">
                  <a:xfrm>
                    <a:off x="920" y="0"/>
                    <a:ext cx="663" cy="42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9145" name="Group 120"/>
              <p:cNvGrpSpPr>
                <a:grpSpLocks/>
              </p:cNvGrpSpPr>
              <p:nvPr/>
            </p:nvGrpSpPr>
            <p:grpSpPr bwMode="auto">
              <a:xfrm>
                <a:off x="1583" y="0"/>
                <a:ext cx="2606" cy="422"/>
                <a:chOff x="1583" y="0"/>
                <a:chExt cx="2606" cy="422"/>
              </a:xfrm>
            </p:grpSpPr>
            <p:sp>
              <p:nvSpPr>
                <p:cNvPr id="219204" name="Rectangle 119"/>
                <p:cNvSpPr>
                  <a:spLocks noChangeArrowheads="1"/>
                </p:cNvSpPr>
                <p:nvPr/>
              </p:nvSpPr>
              <p:spPr bwMode="auto">
                <a:xfrm>
                  <a:off x="1583" y="0"/>
                  <a:ext cx="2606" cy="4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219192" name="Group 118"/>
                <p:cNvGrpSpPr>
                  <a:grpSpLocks/>
                </p:cNvGrpSpPr>
                <p:nvPr/>
              </p:nvGrpSpPr>
              <p:grpSpPr bwMode="auto">
                <a:xfrm>
                  <a:off x="1583" y="0"/>
                  <a:ext cx="2606" cy="422"/>
                  <a:chOff x="1583" y="0"/>
                  <a:chExt cx="2606" cy="422"/>
                </a:xfrm>
              </p:grpSpPr>
              <p:sp>
                <p:nvSpPr>
                  <p:cNvPr id="219206" name="Rectangle 93"/>
                  <p:cNvSpPr>
                    <a:spLocks noChangeArrowheads="1"/>
                  </p:cNvSpPr>
                  <p:nvPr/>
                </p:nvSpPr>
                <p:spPr bwMode="auto">
                  <a:xfrm>
                    <a:off x="1626" y="0"/>
                    <a:ext cx="2520" cy="4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defRPr/>
                    </a:pPr>
                    <a:r>
                      <a:rPr lang="en-US">
                        <a:solidFill>
                          <a:schemeClr val="tx2"/>
                        </a:solidFill>
                        <a:effectLst>
                          <a:outerShdw blurRad="38100" dist="38100" dir="2700000" algn="tl">
                            <a:srgbClr val="000000">
                              <a:alpha val="43137"/>
                            </a:srgbClr>
                          </a:outerShdw>
                        </a:effectLst>
                      </a:rPr>
                      <a:t>Peristiwa</a:t>
                    </a:r>
                  </a:p>
                </p:txBody>
              </p:sp>
              <p:sp>
                <p:nvSpPr>
                  <p:cNvPr id="219207" name="Rectangle 117"/>
                  <p:cNvSpPr>
                    <a:spLocks noChangeArrowheads="1"/>
                  </p:cNvSpPr>
                  <p:nvPr/>
                </p:nvSpPr>
                <p:spPr bwMode="auto">
                  <a:xfrm>
                    <a:off x="1583" y="0"/>
                    <a:ext cx="2606" cy="42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9146" name="Group 122"/>
              <p:cNvGrpSpPr>
                <a:grpSpLocks/>
              </p:cNvGrpSpPr>
              <p:nvPr/>
            </p:nvGrpSpPr>
            <p:grpSpPr bwMode="auto">
              <a:xfrm>
                <a:off x="0" y="422"/>
                <a:ext cx="921" cy="978"/>
                <a:chOff x="0" y="422"/>
                <a:chExt cx="921" cy="978"/>
              </a:xfrm>
            </p:grpSpPr>
            <p:sp>
              <p:nvSpPr>
                <p:cNvPr id="219202" name="Rectangle 94"/>
                <p:cNvSpPr>
                  <a:spLocks noChangeArrowheads="1"/>
                </p:cNvSpPr>
                <p:nvPr/>
              </p:nvSpPr>
              <p:spPr bwMode="auto">
                <a:xfrm>
                  <a:off x="43" y="422"/>
                  <a:ext cx="834"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 8:9</a:t>
                  </a:r>
                </a:p>
              </p:txBody>
            </p:sp>
            <p:sp>
              <p:nvSpPr>
                <p:cNvPr id="219203" name="Rectangle 121"/>
                <p:cNvSpPr>
                  <a:spLocks noChangeArrowheads="1"/>
                </p:cNvSpPr>
                <p:nvPr/>
              </p:nvSpPr>
              <p:spPr bwMode="auto">
                <a:xfrm>
                  <a:off x="0" y="422"/>
                  <a:ext cx="921"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47" name="Group 124"/>
              <p:cNvGrpSpPr>
                <a:grpSpLocks/>
              </p:cNvGrpSpPr>
              <p:nvPr/>
            </p:nvGrpSpPr>
            <p:grpSpPr bwMode="auto">
              <a:xfrm>
                <a:off x="916" y="422"/>
                <a:ext cx="667" cy="978"/>
                <a:chOff x="916" y="422"/>
                <a:chExt cx="667" cy="978"/>
              </a:xfrm>
            </p:grpSpPr>
            <p:sp>
              <p:nvSpPr>
                <p:cNvPr id="219200" name="Rectangle 95"/>
                <p:cNvSpPr>
                  <a:spLocks noChangeArrowheads="1"/>
                </p:cNvSpPr>
                <p:nvPr/>
              </p:nvSpPr>
              <p:spPr bwMode="auto">
                <a:xfrm>
                  <a:off x="916" y="422"/>
                  <a:ext cx="663"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defRPr/>
                  </a:pPr>
                  <a:r>
                    <a:rPr lang="en-US">
                      <a:solidFill>
                        <a:schemeClr val="tx2"/>
                      </a:solidFill>
                      <a:effectLst>
                        <a:outerShdw blurRad="38100" dist="38100" dir="2700000" algn="tl">
                          <a:srgbClr val="000000">
                            <a:alpha val="43137"/>
                          </a:srgbClr>
                        </a:outerShdw>
                      </a:effectLst>
                    </a:rPr>
                    <a:t>25 Juni 474</a:t>
                  </a:r>
                </a:p>
                <a:p>
                  <a:pPr algn="ctr" eaLnBrk="0" hangingPunct="0">
                    <a:lnSpc>
                      <a:spcPct val="70000"/>
                    </a:lnSpc>
                    <a:defRPr/>
                  </a:pPr>
                  <a:r>
                    <a:rPr lang="en-US">
                      <a:solidFill>
                        <a:schemeClr val="tx2"/>
                      </a:solidFill>
                      <a:effectLst>
                        <a:outerShdw blurRad="38100" dist="38100" dir="2700000" algn="tl">
                          <a:srgbClr val="000000">
                            <a:alpha val="43137"/>
                          </a:srgbClr>
                        </a:outerShdw>
                      </a:effectLst>
                    </a:rPr>
                    <a:t> (23 Siwan)</a:t>
                  </a:r>
                </a:p>
              </p:txBody>
            </p:sp>
            <p:sp>
              <p:nvSpPr>
                <p:cNvPr id="219201" name="Rectangle 123"/>
                <p:cNvSpPr>
                  <a:spLocks noChangeArrowheads="1"/>
                </p:cNvSpPr>
                <p:nvPr/>
              </p:nvSpPr>
              <p:spPr bwMode="auto">
                <a:xfrm>
                  <a:off x="920" y="422"/>
                  <a:ext cx="663"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48" name="Group 126"/>
              <p:cNvGrpSpPr>
                <a:grpSpLocks/>
              </p:cNvGrpSpPr>
              <p:nvPr/>
            </p:nvGrpSpPr>
            <p:grpSpPr bwMode="auto">
              <a:xfrm>
                <a:off x="1579" y="422"/>
                <a:ext cx="2610" cy="978"/>
                <a:chOff x="1579" y="422"/>
                <a:chExt cx="2610" cy="978"/>
              </a:xfrm>
            </p:grpSpPr>
            <p:sp>
              <p:nvSpPr>
                <p:cNvPr id="158782" name="Rectangle 96"/>
                <p:cNvSpPr>
                  <a:spLocks noChangeArrowheads="1"/>
                </p:cNvSpPr>
                <p:nvPr/>
              </p:nvSpPr>
              <p:spPr bwMode="auto">
                <a:xfrm>
                  <a:off x="1579" y="422"/>
                  <a:ext cx="2567" cy="978"/>
                </a:xfrm>
                <a:prstGeom prst="rect">
                  <a:avLst/>
                </a:prstGeom>
                <a:noFill/>
                <a:ln w="9525">
                  <a:noFill/>
                  <a:miter lim="800000"/>
                  <a:headEnd/>
                  <a:tailEnd/>
                </a:ln>
              </p:spPr>
              <p:txBody>
                <a:bodyPr lIns="0" tIns="0" rIns="0" bIns="0" anchor="ctr" anchorCtr="1"/>
                <a:lstStyle/>
                <a:p>
                  <a:pPr>
                    <a:lnSpc>
                      <a:spcPct val="80000"/>
                    </a:lnSpc>
                    <a:defRPr/>
                  </a:pPr>
                  <a:r>
                    <a:rPr lang="en-US" sz="2000" i="1">
                      <a:solidFill>
                        <a:schemeClr val="tx2"/>
                      </a:solidFill>
                      <a:effectLst>
                        <a:outerShdw blurRad="38100" dist="38100" dir="2700000" algn="tl">
                          <a:srgbClr val="000000">
                            <a:alpha val="43137"/>
                          </a:srgbClr>
                        </a:outerShdw>
                      </a:effectLst>
                      <a:latin typeface="Arial" charset="0"/>
                      <a:cs typeface="Arial" charset="0"/>
                    </a:rPr>
                    <a:t>Pengumuman kedua Ahasyweros (untuk melindungi bangsa Yahudi) diterbitkan 2 bulan &amp; 10 hari setelah pengumuman pertama pada tanggal 17 April </a:t>
                  </a:r>
                  <a:endParaRPr lang="en-US" sz="2000" dirty="0">
                    <a:solidFill>
                      <a:schemeClr val="tx2"/>
                    </a:solidFill>
                    <a:effectLst>
                      <a:outerShdw blurRad="38100" dist="38100" dir="2700000" algn="tl">
                        <a:srgbClr val="000000">
                          <a:alpha val="43137"/>
                        </a:srgbClr>
                      </a:outerShdw>
                    </a:effectLst>
                    <a:latin typeface="Arial" charset="0"/>
                    <a:cs typeface="Arial" charset="0"/>
                  </a:endParaRPr>
                </a:p>
              </p:txBody>
            </p:sp>
            <p:sp>
              <p:nvSpPr>
                <p:cNvPr id="219199" name="Rectangle 125"/>
                <p:cNvSpPr>
                  <a:spLocks noChangeArrowheads="1"/>
                </p:cNvSpPr>
                <p:nvPr/>
              </p:nvSpPr>
              <p:spPr bwMode="auto">
                <a:xfrm>
                  <a:off x="1583" y="422"/>
                  <a:ext cx="2606"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49" name="Group 128"/>
              <p:cNvGrpSpPr>
                <a:grpSpLocks/>
              </p:cNvGrpSpPr>
              <p:nvPr/>
            </p:nvGrpSpPr>
            <p:grpSpPr bwMode="auto">
              <a:xfrm>
                <a:off x="0" y="1400"/>
                <a:ext cx="921" cy="978"/>
                <a:chOff x="0" y="1400"/>
                <a:chExt cx="921" cy="978"/>
              </a:xfrm>
            </p:grpSpPr>
            <p:sp>
              <p:nvSpPr>
                <p:cNvPr id="219196" name="Rectangle 97"/>
                <p:cNvSpPr>
                  <a:spLocks noChangeArrowheads="1"/>
                </p:cNvSpPr>
                <p:nvPr/>
              </p:nvSpPr>
              <p:spPr bwMode="auto">
                <a:xfrm>
                  <a:off x="43" y="1400"/>
                  <a:ext cx="834"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3:13</a:t>
                  </a:r>
                </a:p>
                <a:p>
                  <a:pPr algn="ctr" eaLnBrk="0" hangingPunct="0">
                    <a:defRPr/>
                  </a:pPr>
                  <a:r>
                    <a:rPr lang="en-US">
                      <a:solidFill>
                        <a:schemeClr val="tx2"/>
                      </a:solidFill>
                      <a:effectLst>
                        <a:outerShdw blurRad="38100" dist="38100" dir="2700000" algn="tl">
                          <a:srgbClr val="000000">
                            <a:alpha val="43137"/>
                          </a:srgbClr>
                        </a:outerShdw>
                      </a:effectLst>
                    </a:rPr>
                    <a:t>8:12</a:t>
                  </a:r>
                </a:p>
                <a:p>
                  <a:pPr algn="ctr" eaLnBrk="0" hangingPunct="0">
                    <a:defRPr/>
                  </a:pPr>
                  <a:r>
                    <a:rPr lang="en-US">
                      <a:solidFill>
                        <a:schemeClr val="tx2"/>
                      </a:solidFill>
                      <a:effectLst>
                        <a:outerShdw blurRad="38100" dist="38100" dir="2700000" algn="tl">
                          <a:srgbClr val="000000">
                            <a:alpha val="43137"/>
                          </a:srgbClr>
                        </a:outerShdw>
                      </a:effectLst>
                    </a:rPr>
                    <a:t>9:1, 17a</a:t>
                  </a:r>
                </a:p>
              </p:txBody>
            </p:sp>
            <p:sp>
              <p:nvSpPr>
                <p:cNvPr id="219197" name="Rectangle 127"/>
                <p:cNvSpPr>
                  <a:spLocks noChangeArrowheads="1"/>
                </p:cNvSpPr>
                <p:nvPr/>
              </p:nvSpPr>
              <p:spPr bwMode="auto">
                <a:xfrm>
                  <a:off x="0" y="1400"/>
                  <a:ext cx="921"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50" name="Group 130"/>
              <p:cNvGrpSpPr>
                <a:grpSpLocks/>
              </p:cNvGrpSpPr>
              <p:nvPr/>
            </p:nvGrpSpPr>
            <p:grpSpPr bwMode="auto">
              <a:xfrm>
                <a:off x="912" y="1400"/>
                <a:ext cx="684" cy="978"/>
                <a:chOff x="912" y="1400"/>
                <a:chExt cx="684" cy="978"/>
              </a:xfrm>
            </p:grpSpPr>
            <p:sp>
              <p:nvSpPr>
                <p:cNvPr id="219194" name="Rectangle 98"/>
                <p:cNvSpPr>
                  <a:spLocks noChangeArrowheads="1"/>
                </p:cNvSpPr>
                <p:nvPr/>
              </p:nvSpPr>
              <p:spPr bwMode="auto">
                <a:xfrm>
                  <a:off x="912" y="1400"/>
                  <a:ext cx="684"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defRPr/>
                  </a:pPr>
                  <a:r>
                    <a:rPr lang="en-US">
                      <a:solidFill>
                        <a:schemeClr val="tx2"/>
                      </a:solidFill>
                      <a:effectLst>
                        <a:outerShdw blurRad="38100" dist="38100" dir="2700000" algn="tl">
                          <a:srgbClr val="000000">
                            <a:alpha val="43137"/>
                          </a:srgbClr>
                        </a:outerShdw>
                      </a:effectLst>
                    </a:rPr>
                    <a:t> 7 Maret 473 </a:t>
                  </a:r>
                </a:p>
                <a:p>
                  <a:pPr algn="ctr" eaLnBrk="0" hangingPunct="0">
                    <a:lnSpc>
                      <a:spcPct val="70000"/>
                    </a:lnSpc>
                    <a:defRPr/>
                  </a:pPr>
                  <a:r>
                    <a:rPr lang="en-US">
                      <a:solidFill>
                        <a:schemeClr val="tx2"/>
                      </a:solidFill>
                      <a:effectLst>
                        <a:outerShdw blurRad="38100" dist="38100" dir="2700000" algn="tl">
                          <a:srgbClr val="000000">
                            <a:alpha val="43137"/>
                          </a:srgbClr>
                        </a:outerShdw>
                      </a:effectLst>
                    </a:rPr>
                    <a:t>(13 Adar)</a:t>
                  </a:r>
                </a:p>
              </p:txBody>
            </p:sp>
            <p:sp>
              <p:nvSpPr>
                <p:cNvPr id="219195" name="Rectangle 129"/>
                <p:cNvSpPr>
                  <a:spLocks noChangeArrowheads="1"/>
                </p:cNvSpPr>
                <p:nvPr/>
              </p:nvSpPr>
              <p:spPr bwMode="auto">
                <a:xfrm>
                  <a:off x="920" y="1400"/>
                  <a:ext cx="663"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51" name="Group 132"/>
              <p:cNvGrpSpPr>
                <a:grpSpLocks/>
              </p:cNvGrpSpPr>
              <p:nvPr/>
            </p:nvGrpSpPr>
            <p:grpSpPr bwMode="auto">
              <a:xfrm>
                <a:off x="1583" y="1400"/>
                <a:ext cx="2606" cy="978"/>
                <a:chOff x="1583" y="1400"/>
                <a:chExt cx="2606" cy="978"/>
              </a:xfrm>
            </p:grpSpPr>
            <p:sp>
              <p:nvSpPr>
                <p:cNvPr id="158776" name="Rectangle 99"/>
                <p:cNvSpPr>
                  <a:spLocks noChangeArrowheads="1"/>
                </p:cNvSpPr>
                <p:nvPr/>
              </p:nvSpPr>
              <p:spPr bwMode="auto">
                <a:xfrm>
                  <a:off x="1618" y="1400"/>
                  <a:ext cx="2528" cy="978"/>
                </a:xfrm>
                <a:prstGeom prst="rect">
                  <a:avLst/>
                </a:prstGeom>
                <a:noFill/>
                <a:ln w="9525">
                  <a:noFill/>
                  <a:miter lim="800000"/>
                  <a:headEnd/>
                  <a:tailEnd/>
                </a:ln>
              </p:spPr>
              <p:txBody>
                <a:bodyPr lIns="0" tIns="0" rIns="0" bIns="0" anchor="ctr" anchorCtr="1"/>
                <a:lstStyle/>
                <a:p>
                  <a:pPr>
                    <a:lnSpc>
                      <a:spcPct val="70000"/>
                    </a:lnSpc>
                    <a:defRPr/>
                  </a:pPr>
                  <a:r>
                    <a:rPr lang="en-US" sz="2000" i="1">
                      <a:solidFill>
                        <a:schemeClr val="tx2"/>
                      </a:solidFill>
                      <a:effectLst>
                        <a:outerShdw blurRad="38100" dist="38100" dir="2700000" algn="tl">
                          <a:srgbClr val="000000">
                            <a:alpha val="43137"/>
                          </a:srgbClr>
                        </a:outerShdw>
                      </a:effectLst>
                      <a:latin typeface="Arial" charset="0"/>
                      <a:cs typeface="Arial" charset="0"/>
                    </a:rPr>
                    <a:t> Alih-alih dimusnahkan pada hari itu, bangsa Yahudi melindungi diri dengan menewaskan sedikitnya 75,810 musuh 8 bulan &amp; 20 hari setelah pengumuman kedua ditandatangani</a:t>
                  </a:r>
                  <a:endParaRPr lang="en-US" sz="2000">
                    <a:solidFill>
                      <a:schemeClr val="tx2"/>
                    </a:solidFill>
                    <a:effectLst>
                      <a:outerShdw blurRad="38100" dist="38100" dir="2700000" algn="tl">
                        <a:srgbClr val="000000">
                          <a:alpha val="43137"/>
                        </a:srgbClr>
                      </a:outerShdw>
                    </a:effectLst>
                    <a:latin typeface="Arial" charset="0"/>
                    <a:cs typeface="Arial" charset="0"/>
                  </a:endParaRPr>
                </a:p>
              </p:txBody>
            </p:sp>
            <p:sp>
              <p:nvSpPr>
                <p:cNvPr id="219193" name="Rectangle 131"/>
                <p:cNvSpPr>
                  <a:spLocks noChangeArrowheads="1"/>
                </p:cNvSpPr>
                <p:nvPr/>
              </p:nvSpPr>
              <p:spPr bwMode="auto">
                <a:xfrm>
                  <a:off x="1583" y="1400"/>
                  <a:ext cx="2606" cy="97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52" name="Group 134"/>
              <p:cNvGrpSpPr>
                <a:grpSpLocks/>
              </p:cNvGrpSpPr>
              <p:nvPr/>
            </p:nvGrpSpPr>
            <p:grpSpPr bwMode="auto">
              <a:xfrm>
                <a:off x="0" y="2378"/>
                <a:ext cx="921" cy="1093"/>
                <a:chOff x="0" y="2378"/>
                <a:chExt cx="921" cy="1093"/>
              </a:xfrm>
            </p:grpSpPr>
            <p:sp>
              <p:nvSpPr>
                <p:cNvPr id="219190" name="Rectangle 100"/>
                <p:cNvSpPr>
                  <a:spLocks noChangeArrowheads="1"/>
                </p:cNvSpPr>
                <p:nvPr/>
              </p:nvSpPr>
              <p:spPr bwMode="auto">
                <a:xfrm>
                  <a:off x="43" y="2378"/>
                  <a:ext cx="834"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 9:17b-18a</a:t>
                  </a:r>
                </a:p>
              </p:txBody>
            </p:sp>
            <p:sp>
              <p:nvSpPr>
                <p:cNvPr id="219191" name="Rectangle 133"/>
                <p:cNvSpPr>
                  <a:spLocks noChangeArrowheads="1"/>
                </p:cNvSpPr>
                <p:nvPr/>
              </p:nvSpPr>
              <p:spPr bwMode="auto">
                <a:xfrm>
                  <a:off x="0" y="2378"/>
                  <a:ext cx="921" cy="109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4" name="Group 136"/>
              <p:cNvGrpSpPr>
                <a:grpSpLocks/>
              </p:cNvGrpSpPr>
              <p:nvPr/>
            </p:nvGrpSpPr>
            <p:grpSpPr bwMode="auto">
              <a:xfrm>
                <a:off x="916" y="2367"/>
                <a:ext cx="671" cy="1104"/>
                <a:chOff x="916" y="2367"/>
                <a:chExt cx="671" cy="1104"/>
              </a:xfrm>
            </p:grpSpPr>
            <p:sp>
              <p:nvSpPr>
                <p:cNvPr id="219188" name="Rectangle 101"/>
                <p:cNvSpPr>
                  <a:spLocks noChangeArrowheads="1"/>
                </p:cNvSpPr>
                <p:nvPr/>
              </p:nvSpPr>
              <p:spPr bwMode="auto">
                <a:xfrm>
                  <a:off x="925" y="2378"/>
                  <a:ext cx="662"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defRPr/>
                  </a:pPr>
                  <a:r>
                    <a:rPr lang="en-US">
                      <a:solidFill>
                        <a:schemeClr val="tx2"/>
                      </a:solidFill>
                      <a:effectLst>
                        <a:outerShdw blurRad="38100" dist="38100" dir="2700000" algn="tl">
                          <a:srgbClr val="000000">
                            <a:alpha val="43137"/>
                          </a:srgbClr>
                        </a:outerShdw>
                      </a:effectLst>
                    </a:rPr>
                    <a:t> 8 Maret 473</a:t>
                  </a:r>
                </a:p>
                <a:p>
                  <a:pPr algn="ctr" eaLnBrk="0" hangingPunct="0">
                    <a:lnSpc>
                      <a:spcPct val="70000"/>
                    </a:lnSpc>
                    <a:defRPr/>
                  </a:pPr>
                  <a:r>
                    <a:rPr lang="en-US">
                      <a:solidFill>
                        <a:schemeClr val="tx2"/>
                      </a:solidFill>
                      <a:effectLst>
                        <a:outerShdw blurRad="38100" dist="38100" dir="2700000" algn="tl">
                          <a:srgbClr val="000000">
                            <a:alpha val="43137"/>
                          </a:srgbClr>
                        </a:outerShdw>
                      </a:effectLst>
                    </a:rPr>
                    <a:t>(14 Adar)</a:t>
                  </a:r>
                </a:p>
              </p:txBody>
            </p:sp>
            <p:sp>
              <p:nvSpPr>
                <p:cNvPr id="219189" name="Rectangle 135"/>
                <p:cNvSpPr>
                  <a:spLocks noChangeArrowheads="1"/>
                </p:cNvSpPr>
                <p:nvPr/>
              </p:nvSpPr>
              <p:spPr bwMode="auto">
                <a:xfrm>
                  <a:off x="916" y="2367"/>
                  <a:ext cx="663" cy="109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54" name="Group 138"/>
              <p:cNvGrpSpPr>
                <a:grpSpLocks/>
              </p:cNvGrpSpPr>
              <p:nvPr/>
            </p:nvGrpSpPr>
            <p:grpSpPr bwMode="auto">
              <a:xfrm>
                <a:off x="1579" y="2378"/>
                <a:ext cx="2610" cy="1093"/>
                <a:chOff x="1579" y="2378"/>
                <a:chExt cx="2610" cy="1093"/>
              </a:xfrm>
            </p:grpSpPr>
            <p:sp>
              <p:nvSpPr>
                <p:cNvPr id="158770" name="Rectangle 102"/>
                <p:cNvSpPr>
                  <a:spLocks noChangeArrowheads="1"/>
                </p:cNvSpPr>
                <p:nvPr/>
              </p:nvSpPr>
              <p:spPr bwMode="auto">
                <a:xfrm>
                  <a:off x="1579" y="2378"/>
                  <a:ext cx="2610" cy="1093"/>
                </a:xfrm>
                <a:prstGeom prst="rect">
                  <a:avLst/>
                </a:prstGeom>
                <a:noFill/>
                <a:ln w="9525">
                  <a:noFill/>
                  <a:miter lim="800000"/>
                  <a:headEnd/>
                  <a:tailEnd/>
                </a:ln>
              </p:spPr>
              <p:txBody>
                <a:bodyPr lIns="0" tIns="0" rIns="0" bIns="0" anchor="ctr" anchorCtr="1"/>
                <a:lstStyle/>
                <a:p>
                  <a:pPr>
                    <a:lnSpc>
                      <a:spcPct val="70000"/>
                    </a:lnSpc>
                    <a:defRPr/>
                  </a:pPr>
                  <a:r>
                    <a:rPr lang="en-US" sz="2000" i="1">
                      <a:solidFill>
                        <a:schemeClr val="tx2"/>
                      </a:solidFill>
                      <a:effectLst>
                        <a:outerShdw blurRad="38100" dist="38100" dir="2700000" algn="tl">
                          <a:srgbClr val="000000">
                            <a:alpha val="43137"/>
                          </a:srgbClr>
                        </a:outerShdw>
                      </a:effectLst>
                      <a:latin typeface="Arial" charset="0"/>
                      <a:cs typeface="Arial" charset="0"/>
                    </a:rPr>
                    <a:t>Bangsa Yahudi merayakan kemenangan me- reka di seluruh negeri kecuali di Susan tempat mereka menewaskan musuh-musuh mereka (hari itu bangsa Yahudi kecuali di Yerusalem merayakan Purim, 14 Adar)</a:t>
                  </a:r>
                  <a:endParaRPr lang="en-US" sz="2000">
                    <a:solidFill>
                      <a:schemeClr val="tx2"/>
                    </a:solidFill>
                    <a:effectLst>
                      <a:outerShdw blurRad="38100" dist="38100" dir="2700000" algn="tl">
                        <a:srgbClr val="000000">
                          <a:alpha val="43137"/>
                        </a:srgbClr>
                      </a:outerShdw>
                    </a:effectLst>
                    <a:latin typeface="Arial" charset="0"/>
                    <a:cs typeface="Arial" charset="0"/>
                  </a:endParaRPr>
                </a:p>
              </p:txBody>
            </p:sp>
            <p:sp>
              <p:nvSpPr>
                <p:cNvPr id="219187" name="Rectangle 137"/>
                <p:cNvSpPr>
                  <a:spLocks noChangeArrowheads="1"/>
                </p:cNvSpPr>
                <p:nvPr/>
              </p:nvSpPr>
              <p:spPr bwMode="auto">
                <a:xfrm>
                  <a:off x="1583" y="2378"/>
                  <a:ext cx="2606" cy="109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5" name="Group 140"/>
              <p:cNvGrpSpPr>
                <a:grpSpLocks/>
              </p:cNvGrpSpPr>
              <p:nvPr/>
            </p:nvGrpSpPr>
            <p:grpSpPr bwMode="auto">
              <a:xfrm>
                <a:off x="0" y="3471"/>
                <a:ext cx="921" cy="1093"/>
                <a:chOff x="0" y="3471"/>
                <a:chExt cx="921" cy="1093"/>
              </a:xfrm>
            </p:grpSpPr>
            <p:sp>
              <p:nvSpPr>
                <p:cNvPr id="219184" name="Rectangle 103"/>
                <p:cNvSpPr>
                  <a:spLocks noChangeArrowheads="1"/>
                </p:cNvSpPr>
                <p:nvPr/>
              </p:nvSpPr>
              <p:spPr bwMode="auto">
                <a:xfrm>
                  <a:off x="43" y="3471"/>
                  <a:ext cx="834" cy="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 9:18b</a:t>
                  </a:r>
                </a:p>
              </p:txBody>
            </p:sp>
            <p:sp>
              <p:nvSpPr>
                <p:cNvPr id="219185" name="Rectangle 139"/>
                <p:cNvSpPr>
                  <a:spLocks noChangeArrowheads="1"/>
                </p:cNvSpPr>
                <p:nvPr/>
              </p:nvSpPr>
              <p:spPr bwMode="auto">
                <a:xfrm>
                  <a:off x="0" y="3471"/>
                  <a:ext cx="921" cy="109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56" name="Group 142"/>
              <p:cNvGrpSpPr>
                <a:grpSpLocks/>
              </p:cNvGrpSpPr>
              <p:nvPr/>
            </p:nvGrpSpPr>
            <p:grpSpPr bwMode="auto">
              <a:xfrm>
                <a:off x="921" y="3471"/>
                <a:ext cx="662" cy="1093"/>
                <a:chOff x="921" y="3471"/>
                <a:chExt cx="662" cy="1093"/>
              </a:xfrm>
            </p:grpSpPr>
            <p:sp>
              <p:nvSpPr>
                <p:cNvPr id="219182" name="Rectangle 104"/>
                <p:cNvSpPr>
                  <a:spLocks noChangeArrowheads="1"/>
                </p:cNvSpPr>
                <p:nvPr/>
              </p:nvSpPr>
              <p:spPr bwMode="auto">
                <a:xfrm>
                  <a:off x="964" y="3471"/>
                  <a:ext cx="576" cy="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defRPr/>
                  </a:pPr>
                  <a:r>
                    <a:rPr lang="en-US">
                      <a:solidFill>
                        <a:schemeClr val="tx2"/>
                      </a:solidFill>
                      <a:effectLst>
                        <a:outerShdw blurRad="38100" dist="38100" dir="2700000" algn="tl">
                          <a:srgbClr val="000000">
                            <a:alpha val="43137"/>
                          </a:srgbClr>
                        </a:outerShdw>
                      </a:effectLst>
                    </a:rPr>
                    <a:t>9 Maret 473</a:t>
                  </a:r>
                </a:p>
                <a:p>
                  <a:pPr algn="ctr" eaLnBrk="0" hangingPunct="0">
                    <a:lnSpc>
                      <a:spcPct val="70000"/>
                    </a:lnSpc>
                    <a:defRPr/>
                  </a:pPr>
                  <a:r>
                    <a:rPr lang="en-US">
                      <a:solidFill>
                        <a:schemeClr val="tx2"/>
                      </a:solidFill>
                      <a:effectLst>
                        <a:outerShdw blurRad="38100" dist="38100" dir="2700000" algn="tl">
                          <a:srgbClr val="000000">
                            <a:alpha val="43137"/>
                          </a:srgbClr>
                        </a:outerShdw>
                      </a:effectLst>
                    </a:rPr>
                    <a:t>(15 Adar)</a:t>
                  </a:r>
                </a:p>
              </p:txBody>
            </p:sp>
            <p:sp>
              <p:nvSpPr>
                <p:cNvPr id="219183" name="Rectangle 141"/>
                <p:cNvSpPr>
                  <a:spLocks noChangeArrowheads="1"/>
                </p:cNvSpPr>
                <p:nvPr/>
              </p:nvSpPr>
              <p:spPr bwMode="auto">
                <a:xfrm>
                  <a:off x="920" y="3471"/>
                  <a:ext cx="663" cy="109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57" name="Group 144"/>
              <p:cNvGrpSpPr>
                <a:grpSpLocks/>
              </p:cNvGrpSpPr>
              <p:nvPr/>
            </p:nvGrpSpPr>
            <p:grpSpPr bwMode="auto">
              <a:xfrm>
                <a:off x="1583" y="3471"/>
                <a:ext cx="2606" cy="1093"/>
                <a:chOff x="1583" y="3471"/>
                <a:chExt cx="2606" cy="1093"/>
              </a:xfrm>
            </p:grpSpPr>
            <p:sp>
              <p:nvSpPr>
                <p:cNvPr id="158764" name="Rectangle 105"/>
                <p:cNvSpPr>
                  <a:spLocks noChangeArrowheads="1"/>
                </p:cNvSpPr>
                <p:nvPr/>
              </p:nvSpPr>
              <p:spPr bwMode="auto">
                <a:xfrm>
                  <a:off x="1626" y="3471"/>
                  <a:ext cx="2520" cy="1091"/>
                </a:xfrm>
                <a:prstGeom prst="rect">
                  <a:avLst/>
                </a:prstGeom>
                <a:noFill/>
                <a:ln w="9525">
                  <a:noFill/>
                  <a:miter lim="800000"/>
                  <a:headEnd/>
                  <a:tailEnd/>
                </a:ln>
              </p:spPr>
              <p:txBody>
                <a:bodyPr lIns="0" tIns="0" rIns="0" bIns="0" anchor="ctr" anchorCtr="1"/>
                <a:lstStyle/>
                <a:p>
                  <a:pPr>
                    <a:defRPr/>
                  </a:pPr>
                  <a:r>
                    <a:rPr lang="en-US" sz="2000" i="1">
                      <a:solidFill>
                        <a:schemeClr val="tx2"/>
                      </a:solidFill>
                      <a:effectLst>
                        <a:outerShdw blurRad="38100" dist="38100" dir="2700000" algn="tl">
                          <a:srgbClr val="000000">
                            <a:alpha val="43137"/>
                          </a:srgbClr>
                        </a:outerShdw>
                      </a:effectLst>
                      <a:latin typeface="Arial" charset="0"/>
                      <a:cs typeface="Arial" charset="0"/>
                    </a:rPr>
                    <a:t>Bangsa Yahudi merayakan kemenangan mereka di Susan (hari itu bangsa Yahudi di Yerusalem merayakan Purim, 15 Adar)</a:t>
                  </a:r>
                  <a:endParaRPr lang="en-US" sz="2000">
                    <a:solidFill>
                      <a:schemeClr val="tx2"/>
                    </a:solidFill>
                    <a:effectLst>
                      <a:outerShdw blurRad="38100" dist="38100" dir="2700000" algn="tl">
                        <a:srgbClr val="000000">
                          <a:alpha val="43137"/>
                        </a:srgbClr>
                      </a:outerShdw>
                    </a:effectLst>
                    <a:latin typeface="Arial" charset="0"/>
                    <a:cs typeface="Arial" charset="0"/>
                  </a:endParaRPr>
                </a:p>
              </p:txBody>
            </p:sp>
            <p:sp>
              <p:nvSpPr>
                <p:cNvPr id="219181" name="Rectangle 143"/>
                <p:cNvSpPr>
                  <a:spLocks noChangeArrowheads="1"/>
                </p:cNvSpPr>
                <p:nvPr/>
              </p:nvSpPr>
              <p:spPr bwMode="auto">
                <a:xfrm>
                  <a:off x="1583" y="3471"/>
                  <a:ext cx="2606" cy="109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58" name="Group 146"/>
              <p:cNvGrpSpPr>
                <a:grpSpLocks/>
              </p:cNvGrpSpPr>
              <p:nvPr/>
            </p:nvGrpSpPr>
            <p:grpSpPr bwMode="auto">
              <a:xfrm>
                <a:off x="0" y="4564"/>
                <a:ext cx="921" cy="633"/>
                <a:chOff x="0" y="4564"/>
                <a:chExt cx="921" cy="633"/>
              </a:xfrm>
            </p:grpSpPr>
            <p:sp>
              <p:nvSpPr>
                <p:cNvPr id="219178" name="Rectangle 106"/>
                <p:cNvSpPr>
                  <a:spLocks noChangeArrowheads="1"/>
                </p:cNvSpPr>
                <p:nvPr/>
              </p:nvSpPr>
              <p:spPr bwMode="auto">
                <a:xfrm>
                  <a:off x="43" y="4563"/>
                  <a:ext cx="834"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a:t>
                  </a:r>
                </a:p>
              </p:txBody>
            </p:sp>
            <p:sp>
              <p:nvSpPr>
                <p:cNvPr id="219179" name="Rectangle 145"/>
                <p:cNvSpPr>
                  <a:spLocks noChangeArrowheads="1"/>
                </p:cNvSpPr>
                <p:nvPr/>
              </p:nvSpPr>
              <p:spPr bwMode="auto">
                <a:xfrm>
                  <a:off x="0" y="4563"/>
                  <a:ext cx="921" cy="63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59" name="Group 148"/>
              <p:cNvGrpSpPr>
                <a:grpSpLocks/>
              </p:cNvGrpSpPr>
              <p:nvPr/>
            </p:nvGrpSpPr>
            <p:grpSpPr bwMode="auto">
              <a:xfrm>
                <a:off x="921" y="4564"/>
                <a:ext cx="662" cy="633"/>
                <a:chOff x="921" y="4564"/>
                <a:chExt cx="662" cy="633"/>
              </a:xfrm>
            </p:grpSpPr>
            <p:sp>
              <p:nvSpPr>
                <p:cNvPr id="219176" name="Rectangle 107"/>
                <p:cNvSpPr>
                  <a:spLocks noChangeArrowheads="1"/>
                </p:cNvSpPr>
                <p:nvPr/>
              </p:nvSpPr>
              <p:spPr bwMode="auto">
                <a:xfrm>
                  <a:off x="964" y="4563"/>
                  <a:ext cx="576"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464</a:t>
                  </a:r>
                </a:p>
              </p:txBody>
            </p:sp>
            <p:sp>
              <p:nvSpPr>
                <p:cNvPr id="219177" name="Rectangle 147"/>
                <p:cNvSpPr>
                  <a:spLocks noChangeArrowheads="1"/>
                </p:cNvSpPr>
                <p:nvPr/>
              </p:nvSpPr>
              <p:spPr bwMode="auto">
                <a:xfrm>
                  <a:off x="920" y="4563"/>
                  <a:ext cx="663" cy="63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60" name="Group 150"/>
              <p:cNvGrpSpPr>
                <a:grpSpLocks/>
              </p:cNvGrpSpPr>
              <p:nvPr/>
            </p:nvGrpSpPr>
            <p:grpSpPr bwMode="auto">
              <a:xfrm>
                <a:off x="1583" y="4564"/>
                <a:ext cx="2606" cy="633"/>
                <a:chOff x="1583" y="4564"/>
                <a:chExt cx="2606" cy="633"/>
              </a:xfrm>
            </p:grpSpPr>
            <p:sp>
              <p:nvSpPr>
                <p:cNvPr id="158758" name="Rectangle 108"/>
                <p:cNvSpPr>
                  <a:spLocks noChangeArrowheads="1"/>
                </p:cNvSpPr>
                <p:nvPr/>
              </p:nvSpPr>
              <p:spPr bwMode="auto">
                <a:xfrm>
                  <a:off x="1626" y="4562"/>
                  <a:ext cx="2520" cy="635"/>
                </a:xfrm>
                <a:prstGeom prst="rect">
                  <a:avLst/>
                </a:prstGeom>
                <a:noFill/>
                <a:ln w="9525">
                  <a:noFill/>
                  <a:miter lim="800000"/>
                  <a:headEnd/>
                  <a:tailEnd/>
                </a:ln>
              </p:spPr>
              <p:txBody>
                <a:bodyPr lIns="0" tIns="0" rIns="0" bIns="0" anchor="ctr" anchorCtr="1"/>
                <a:lstStyle/>
                <a:p>
                  <a:pPr>
                    <a:defRPr/>
                  </a:pPr>
                  <a:r>
                    <a:rPr lang="en-US" sz="2000" i="1">
                      <a:solidFill>
                        <a:schemeClr val="tx2"/>
                      </a:solidFill>
                      <a:effectLst>
                        <a:outerShdw blurRad="38100" dist="38100" dir="2700000" algn="tl">
                          <a:srgbClr val="000000">
                            <a:alpha val="43137"/>
                          </a:srgbClr>
                        </a:outerShdw>
                      </a:effectLst>
                      <a:latin typeface="Arial" charset="0"/>
                      <a:cs typeface="Arial" charset="0"/>
                    </a:rPr>
                    <a:t>Istana di Susan hancur dibakar dan tahta Ahasyweros berakhir</a:t>
                  </a:r>
                  <a:endParaRPr lang="en-US" sz="2000">
                    <a:solidFill>
                      <a:schemeClr val="tx2"/>
                    </a:solidFill>
                    <a:effectLst>
                      <a:outerShdw blurRad="38100" dist="38100" dir="2700000" algn="tl">
                        <a:srgbClr val="000000">
                          <a:alpha val="43137"/>
                        </a:srgbClr>
                      </a:outerShdw>
                    </a:effectLst>
                    <a:latin typeface="Arial" charset="0"/>
                    <a:cs typeface="Arial" charset="0"/>
                  </a:endParaRPr>
                </a:p>
              </p:txBody>
            </p:sp>
            <p:sp>
              <p:nvSpPr>
                <p:cNvPr id="219175" name="Rectangle 149"/>
                <p:cNvSpPr>
                  <a:spLocks noChangeArrowheads="1"/>
                </p:cNvSpPr>
                <p:nvPr/>
              </p:nvSpPr>
              <p:spPr bwMode="auto">
                <a:xfrm>
                  <a:off x="1583" y="4563"/>
                  <a:ext cx="2606" cy="63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sp>
          <p:nvSpPr>
            <p:cNvPr id="219155" name="Rectangle 152"/>
            <p:cNvSpPr>
              <a:spLocks noChangeArrowheads="1"/>
            </p:cNvSpPr>
            <p:nvPr/>
          </p:nvSpPr>
          <p:spPr bwMode="auto">
            <a:xfrm>
              <a:off x="-4" y="-4"/>
              <a:ext cx="4197" cy="5205"/>
            </a:xfrm>
            <a:prstGeom prst="rect">
              <a:avLst/>
            </a:prstGeom>
            <a:noFill/>
            <a:ln w="1428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sp>
        <p:nvSpPr>
          <p:cNvPr id="219153"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defRPr/>
            </a:pPr>
            <a:r>
              <a:rPr lang="en-US">
                <a:effectLst>
                  <a:outerShdw blurRad="38100" dist="38100" dir="2700000" algn="tl">
                    <a:srgbClr val="000000">
                      <a:alpha val="43137"/>
                    </a:srgbClr>
                  </a:outerShdw>
                </a:effectLst>
                <a:latin typeface="Arial" charset="0"/>
                <a:cs typeface="Arial" charset="0"/>
              </a:rPr>
              <a:t>314</a:t>
            </a: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11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4200" y="0"/>
            <a:ext cx="5900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ctrTitle"/>
          </p:nvPr>
        </p:nvSpPr>
        <p:spPr>
          <a:xfrm>
            <a:off x="0" y="1772816"/>
            <a:ext cx="3581400" cy="2778224"/>
          </a:xfrm>
          <a:solidFill>
            <a:schemeClr val="tx2"/>
          </a:solidFill>
          <a:ln>
            <a:solidFill>
              <a:schemeClr val="tx1"/>
            </a:solidFill>
          </a:ln>
        </p:spPr>
        <p:txBody>
          <a:bodyPr anchorCtr="1"/>
          <a:lstStyle/>
          <a:p>
            <a:pPr algn="ctr">
              <a:spcBef>
                <a:spcPct val="20000"/>
              </a:spcBef>
              <a:buClr>
                <a:schemeClr val="hlink"/>
              </a:buClr>
              <a:defRPr/>
            </a:pPr>
            <a:r>
              <a:rPr lang="en-US" altLang="zh-CN" sz="4400">
                <a:solidFill>
                  <a:schemeClr val="tx1"/>
                </a:solidFill>
                <a:effectLst>
                  <a:outerShdw blurRad="38100" dist="38100" dir="2700000" algn="tl">
                    <a:srgbClr val="DDDDDD"/>
                  </a:outerShdw>
                </a:effectLst>
                <a:latin typeface="Impact" charset="0"/>
                <a:ea typeface="ＭＳ Ｐゴシック" charset="0"/>
                <a:cs typeface="Times New Roman" charset="0"/>
              </a:rPr>
              <a:t>Perjamuan Yang Berlimpah Ruah</a:t>
            </a:r>
          </a:p>
        </p:txBody>
      </p:sp>
      <p:sp>
        <p:nvSpPr>
          <p:cNvPr id="5" name="Rectangle 3"/>
          <p:cNvSpPr txBox="1">
            <a:spLocks noChangeArrowheads="1"/>
          </p:cNvSpPr>
          <p:nvPr/>
        </p:nvSpPr>
        <p:spPr bwMode="auto">
          <a:xfrm>
            <a:off x="228600" y="609600"/>
            <a:ext cx="3048000" cy="914400"/>
          </a:xfrm>
          <a:prstGeom prst="rect">
            <a:avLst/>
          </a:prstGeom>
          <a:gradFill rotWithShape="0">
            <a:gsLst>
              <a:gs pos="0">
                <a:schemeClr val="accent2">
                  <a:gamma/>
                  <a:shade val="46275"/>
                  <a:invGamma/>
                </a:schemeClr>
              </a:gs>
              <a:gs pos="100000">
                <a:schemeClr val="accent2"/>
              </a:gs>
            </a:gsLst>
            <a:path path="shape">
              <a:fillToRect l="50000" t="50000" r="50000" b="50000"/>
            </a:path>
          </a:gradFill>
          <a:ln w="9525">
            <a:solidFill>
              <a:schemeClr val="tx1"/>
            </a:solidFill>
            <a:miter lim="800000"/>
            <a:headEnd/>
            <a:tailEnd/>
          </a:ln>
        </p:spPr>
        <p:txBody>
          <a:bodyPr anchor="ct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a:defRPr/>
            </a:pPr>
            <a:r>
              <a:rPr kumimoji="1" lang="en-US" sz="4000">
                <a:solidFill>
                  <a:schemeClr val="tx2"/>
                </a:solidFill>
                <a:effectLst>
                  <a:outerShdw blurRad="38100" dist="38100" dir="2700000" algn="tl">
                    <a:srgbClr val="000000"/>
                  </a:outerShdw>
                </a:effectLst>
                <a:latin typeface="Arial Black" charset="0"/>
                <a:cs typeface="Arial" charset="0"/>
              </a:rPr>
              <a:t>Ester</a:t>
            </a: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6200" y="0"/>
            <a:ext cx="8077200" cy="609600"/>
          </a:xfrm>
          <a:solidFill>
            <a:schemeClr val="tx2"/>
          </a:solidFill>
        </p:spPr>
        <p:txBody>
          <a:bodyPr/>
          <a:lstStyle/>
          <a:p>
            <a:pPr algn="ctr">
              <a:lnSpc>
                <a:spcPct val="80000"/>
              </a:lnSpc>
              <a:defRPr/>
            </a:pPr>
            <a:r>
              <a:rPr lang="en-US" altLang="zh-CN" sz="3600" i="0">
                <a:solidFill>
                  <a:srgbClr val="000000"/>
                </a:solidFill>
                <a:effectLst>
                  <a:outerShdw blurRad="38100" dist="38100" dir="2700000" algn="tl">
                    <a:srgbClr val="DDDDDD"/>
                  </a:outerShdw>
                </a:effectLst>
                <a:latin typeface="Arial Black" charset="0"/>
                <a:ea typeface="ＭＳ Ｐゴシック" charset="0"/>
                <a:cs typeface="Times New Roman" charset="0"/>
              </a:rPr>
              <a:t>Perjamuan di kitab Ester</a:t>
            </a:r>
            <a:endParaRPr lang="en-US" sz="3600" i="0">
              <a:solidFill>
                <a:srgbClr val="000000"/>
              </a:solidFill>
              <a:effectLst>
                <a:outerShdw blurRad="38100" dist="38100" dir="2700000" algn="tl">
                  <a:srgbClr val="DDDDDD"/>
                </a:outerShdw>
              </a:effectLst>
              <a:latin typeface="Arial Black" charset="0"/>
              <a:ea typeface="ＭＳ Ｐゴシック" charset="0"/>
              <a:cs typeface="Times New Roman" charset="0"/>
            </a:endParaRPr>
          </a:p>
        </p:txBody>
      </p:sp>
      <p:sp>
        <p:nvSpPr>
          <p:cNvPr id="223235"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315</a:t>
            </a:r>
          </a:p>
        </p:txBody>
      </p:sp>
      <p:sp>
        <p:nvSpPr>
          <p:cNvPr id="223236" name="Rectangle 7"/>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23237" name="Rectangle 8"/>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23238" name="Rectangle 9"/>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23239" name="Rectangle 10"/>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23240" name="Rectangle 11"/>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23241" name="Rectangle 12"/>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23242" name="Rectangle 13"/>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23243" name="Rectangle 14"/>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23244" name="Rectangle 15"/>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23245" name="Rectangle 16"/>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223246" name="Group 192"/>
          <p:cNvGrpSpPr>
            <a:grpSpLocks/>
          </p:cNvGrpSpPr>
          <p:nvPr/>
        </p:nvGrpSpPr>
        <p:grpSpPr bwMode="auto">
          <a:xfrm>
            <a:off x="76200" y="649288"/>
            <a:ext cx="9050338" cy="6208712"/>
            <a:chOff x="-4" y="-4"/>
            <a:chExt cx="4333" cy="4055"/>
          </a:xfrm>
        </p:grpSpPr>
        <p:grpSp>
          <p:nvGrpSpPr>
            <p:cNvPr id="223247" name="Group 190"/>
            <p:cNvGrpSpPr>
              <a:grpSpLocks/>
            </p:cNvGrpSpPr>
            <p:nvPr/>
          </p:nvGrpSpPr>
          <p:grpSpPr bwMode="auto">
            <a:xfrm>
              <a:off x="0" y="0"/>
              <a:ext cx="4325" cy="4047"/>
              <a:chOff x="0" y="0"/>
              <a:chExt cx="4325" cy="4047"/>
            </a:xfrm>
          </p:grpSpPr>
          <p:grpSp>
            <p:nvGrpSpPr>
              <p:cNvPr id="223249" name="Group 113"/>
              <p:cNvGrpSpPr>
                <a:grpSpLocks/>
              </p:cNvGrpSpPr>
              <p:nvPr/>
            </p:nvGrpSpPr>
            <p:grpSpPr bwMode="auto">
              <a:xfrm>
                <a:off x="0" y="0"/>
                <a:ext cx="381" cy="422"/>
                <a:chOff x="0" y="0"/>
                <a:chExt cx="381" cy="422"/>
              </a:xfrm>
            </p:grpSpPr>
            <p:sp>
              <p:nvSpPr>
                <p:cNvPr id="223355" name="Rectangle 112"/>
                <p:cNvSpPr>
                  <a:spLocks noChangeArrowheads="1"/>
                </p:cNvSpPr>
                <p:nvPr/>
              </p:nvSpPr>
              <p:spPr bwMode="auto">
                <a:xfrm>
                  <a:off x="0" y="0"/>
                  <a:ext cx="381"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3356" name="Group 111"/>
                <p:cNvGrpSpPr>
                  <a:grpSpLocks/>
                </p:cNvGrpSpPr>
                <p:nvPr/>
              </p:nvGrpSpPr>
              <p:grpSpPr bwMode="auto">
                <a:xfrm>
                  <a:off x="0" y="0"/>
                  <a:ext cx="381" cy="422"/>
                  <a:chOff x="0" y="0"/>
                  <a:chExt cx="381" cy="422"/>
                </a:xfrm>
              </p:grpSpPr>
              <p:sp>
                <p:nvSpPr>
                  <p:cNvPr id="223357" name="Rectangle 80"/>
                  <p:cNvSpPr>
                    <a:spLocks noChangeArrowheads="1"/>
                  </p:cNvSpPr>
                  <p:nvPr/>
                </p:nvSpPr>
                <p:spPr bwMode="auto">
                  <a:xfrm>
                    <a:off x="43" y="0"/>
                    <a:ext cx="295"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a:t>
                    </a:r>
                  </a:p>
                  <a:p>
                    <a:pPr algn="ctr" eaLnBrk="0" hangingPunct="0"/>
                    <a:endParaRPr lang="en-US">
                      <a:solidFill>
                        <a:schemeClr val="tx2"/>
                      </a:solidFill>
                    </a:endParaRPr>
                  </a:p>
                </p:txBody>
              </p:sp>
              <p:sp>
                <p:nvSpPr>
                  <p:cNvPr id="223358" name="Rectangle 110"/>
                  <p:cNvSpPr>
                    <a:spLocks noChangeArrowheads="1"/>
                  </p:cNvSpPr>
                  <p:nvPr/>
                </p:nvSpPr>
                <p:spPr bwMode="auto">
                  <a:xfrm>
                    <a:off x="0" y="0"/>
                    <a:ext cx="381"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3250" name="Group 117"/>
              <p:cNvGrpSpPr>
                <a:grpSpLocks/>
              </p:cNvGrpSpPr>
              <p:nvPr/>
            </p:nvGrpSpPr>
            <p:grpSpPr bwMode="auto">
              <a:xfrm>
                <a:off x="381" y="0"/>
                <a:ext cx="842" cy="422"/>
                <a:chOff x="381" y="0"/>
                <a:chExt cx="842" cy="422"/>
              </a:xfrm>
            </p:grpSpPr>
            <p:sp>
              <p:nvSpPr>
                <p:cNvPr id="223351" name="Rectangle 116"/>
                <p:cNvSpPr>
                  <a:spLocks noChangeArrowheads="1"/>
                </p:cNvSpPr>
                <p:nvPr/>
              </p:nvSpPr>
              <p:spPr bwMode="auto">
                <a:xfrm>
                  <a:off x="381" y="0"/>
                  <a:ext cx="842"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3352" name="Group 115"/>
                <p:cNvGrpSpPr>
                  <a:grpSpLocks/>
                </p:cNvGrpSpPr>
                <p:nvPr/>
              </p:nvGrpSpPr>
              <p:grpSpPr bwMode="auto">
                <a:xfrm>
                  <a:off x="381" y="0"/>
                  <a:ext cx="842" cy="422"/>
                  <a:chOff x="381" y="0"/>
                  <a:chExt cx="842" cy="422"/>
                </a:xfrm>
              </p:grpSpPr>
              <p:sp>
                <p:nvSpPr>
                  <p:cNvPr id="223353" name="Rectangle 81"/>
                  <p:cNvSpPr>
                    <a:spLocks noChangeArrowheads="1"/>
                  </p:cNvSpPr>
                  <p:nvPr/>
                </p:nvSpPr>
                <p:spPr bwMode="auto">
                  <a:xfrm>
                    <a:off x="424" y="0"/>
                    <a:ext cx="756"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sz="2800" i="1"/>
                      <a:t>Referensi</a:t>
                    </a:r>
                    <a:endParaRPr lang="en-US" sz="2800"/>
                  </a:p>
                </p:txBody>
              </p:sp>
              <p:sp>
                <p:nvSpPr>
                  <p:cNvPr id="223354" name="Rectangle 114"/>
                  <p:cNvSpPr>
                    <a:spLocks noChangeArrowheads="1"/>
                  </p:cNvSpPr>
                  <p:nvPr/>
                </p:nvSpPr>
                <p:spPr bwMode="auto">
                  <a:xfrm>
                    <a:off x="381" y="0"/>
                    <a:ext cx="842"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3251" name="Group 121"/>
              <p:cNvGrpSpPr>
                <a:grpSpLocks/>
              </p:cNvGrpSpPr>
              <p:nvPr/>
            </p:nvGrpSpPr>
            <p:grpSpPr bwMode="auto">
              <a:xfrm>
                <a:off x="1180" y="0"/>
                <a:ext cx="849" cy="422"/>
                <a:chOff x="1180" y="0"/>
                <a:chExt cx="849" cy="422"/>
              </a:xfrm>
            </p:grpSpPr>
            <p:sp>
              <p:nvSpPr>
                <p:cNvPr id="223347" name="Rectangle 120"/>
                <p:cNvSpPr>
                  <a:spLocks noChangeArrowheads="1"/>
                </p:cNvSpPr>
                <p:nvPr/>
              </p:nvSpPr>
              <p:spPr bwMode="auto">
                <a:xfrm>
                  <a:off x="1223" y="0"/>
                  <a:ext cx="806"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3348" name="Group 119"/>
                <p:cNvGrpSpPr>
                  <a:grpSpLocks/>
                </p:cNvGrpSpPr>
                <p:nvPr/>
              </p:nvGrpSpPr>
              <p:grpSpPr bwMode="auto">
                <a:xfrm>
                  <a:off x="1180" y="0"/>
                  <a:ext cx="849" cy="422"/>
                  <a:chOff x="1180" y="0"/>
                  <a:chExt cx="849" cy="422"/>
                </a:xfrm>
              </p:grpSpPr>
              <p:sp>
                <p:nvSpPr>
                  <p:cNvPr id="223349" name="Rectangle 82"/>
                  <p:cNvSpPr>
                    <a:spLocks noChangeArrowheads="1"/>
                  </p:cNvSpPr>
                  <p:nvPr/>
                </p:nvSpPr>
                <p:spPr bwMode="auto">
                  <a:xfrm>
                    <a:off x="1180" y="0"/>
                    <a:ext cx="849"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sz="2800" i="1"/>
                      <a:t>Tuan Rumah</a:t>
                    </a:r>
                    <a:endParaRPr lang="en-US" sz="2800"/>
                  </a:p>
                </p:txBody>
              </p:sp>
              <p:sp>
                <p:nvSpPr>
                  <p:cNvPr id="223350" name="Rectangle 118"/>
                  <p:cNvSpPr>
                    <a:spLocks noChangeArrowheads="1"/>
                  </p:cNvSpPr>
                  <p:nvPr/>
                </p:nvSpPr>
                <p:spPr bwMode="auto">
                  <a:xfrm>
                    <a:off x="1223" y="0"/>
                    <a:ext cx="806"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3252" name="Group 125"/>
              <p:cNvGrpSpPr>
                <a:grpSpLocks/>
              </p:cNvGrpSpPr>
              <p:nvPr/>
            </p:nvGrpSpPr>
            <p:grpSpPr bwMode="auto">
              <a:xfrm>
                <a:off x="2029" y="0"/>
                <a:ext cx="770" cy="422"/>
                <a:chOff x="2029" y="0"/>
                <a:chExt cx="770" cy="422"/>
              </a:xfrm>
            </p:grpSpPr>
            <p:sp>
              <p:nvSpPr>
                <p:cNvPr id="223343" name="Rectangle 124"/>
                <p:cNvSpPr>
                  <a:spLocks noChangeArrowheads="1"/>
                </p:cNvSpPr>
                <p:nvPr/>
              </p:nvSpPr>
              <p:spPr bwMode="auto">
                <a:xfrm>
                  <a:off x="2029" y="0"/>
                  <a:ext cx="770"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3344" name="Group 123"/>
                <p:cNvGrpSpPr>
                  <a:grpSpLocks/>
                </p:cNvGrpSpPr>
                <p:nvPr/>
              </p:nvGrpSpPr>
              <p:grpSpPr bwMode="auto">
                <a:xfrm>
                  <a:off x="2029" y="0"/>
                  <a:ext cx="770" cy="422"/>
                  <a:chOff x="2029" y="0"/>
                  <a:chExt cx="770" cy="422"/>
                </a:xfrm>
              </p:grpSpPr>
              <p:sp>
                <p:nvSpPr>
                  <p:cNvPr id="223345" name="Rectangle 83"/>
                  <p:cNvSpPr>
                    <a:spLocks noChangeArrowheads="1"/>
                  </p:cNvSpPr>
                  <p:nvPr/>
                </p:nvSpPr>
                <p:spPr bwMode="auto">
                  <a:xfrm>
                    <a:off x="2072" y="0"/>
                    <a:ext cx="684"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sz="2800" i="1"/>
                      <a:t>Tamu</a:t>
                    </a:r>
                    <a:endParaRPr lang="en-US" sz="2800">
                      <a:solidFill>
                        <a:schemeClr val="tx2"/>
                      </a:solidFill>
                    </a:endParaRPr>
                  </a:p>
                </p:txBody>
              </p:sp>
              <p:sp>
                <p:nvSpPr>
                  <p:cNvPr id="223346" name="Rectangle 122"/>
                  <p:cNvSpPr>
                    <a:spLocks noChangeArrowheads="1"/>
                  </p:cNvSpPr>
                  <p:nvPr/>
                </p:nvSpPr>
                <p:spPr bwMode="auto">
                  <a:xfrm>
                    <a:off x="2029" y="0"/>
                    <a:ext cx="770"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3253" name="Group 129"/>
              <p:cNvGrpSpPr>
                <a:grpSpLocks/>
              </p:cNvGrpSpPr>
              <p:nvPr/>
            </p:nvGrpSpPr>
            <p:grpSpPr bwMode="auto">
              <a:xfrm>
                <a:off x="2799" y="0"/>
                <a:ext cx="1526" cy="422"/>
                <a:chOff x="2799" y="0"/>
                <a:chExt cx="1526" cy="422"/>
              </a:xfrm>
            </p:grpSpPr>
            <p:sp>
              <p:nvSpPr>
                <p:cNvPr id="223339" name="Rectangle 128"/>
                <p:cNvSpPr>
                  <a:spLocks noChangeArrowheads="1"/>
                </p:cNvSpPr>
                <p:nvPr/>
              </p:nvSpPr>
              <p:spPr bwMode="auto">
                <a:xfrm>
                  <a:off x="2799" y="0"/>
                  <a:ext cx="1526"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3340" name="Group 127"/>
                <p:cNvGrpSpPr>
                  <a:grpSpLocks/>
                </p:cNvGrpSpPr>
                <p:nvPr/>
              </p:nvGrpSpPr>
              <p:grpSpPr bwMode="auto">
                <a:xfrm>
                  <a:off x="2799" y="0"/>
                  <a:ext cx="1526" cy="422"/>
                  <a:chOff x="2799" y="0"/>
                  <a:chExt cx="1526" cy="422"/>
                </a:xfrm>
              </p:grpSpPr>
              <p:sp>
                <p:nvSpPr>
                  <p:cNvPr id="223341" name="Rectangle 84"/>
                  <p:cNvSpPr>
                    <a:spLocks noChangeArrowheads="1"/>
                  </p:cNvSpPr>
                  <p:nvPr/>
                </p:nvSpPr>
                <p:spPr bwMode="auto">
                  <a:xfrm>
                    <a:off x="2842" y="0"/>
                    <a:ext cx="1440"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sz="2800" i="1"/>
                      <a:t>Peristiwa</a:t>
                    </a:r>
                    <a:endParaRPr lang="en-US" sz="2800"/>
                  </a:p>
                </p:txBody>
              </p:sp>
              <p:sp>
                <p:nvSpPr>
                  <p:cNvPr id="223342" name="Rectangle 126"/>
                  <p:cNvSpPr>
                    <a:spLocks noChangeArrowheads="1"/>
                  </p:cNvSpPr>
                  <p:nvPr/>
                </p:nvSpPr>
                <p:spPr bwMode="auto">
                  <a:xfrm>
                    <a:off x="2799" y="0"/>
                    <a:ext cx="1526"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3254" name="Group 133"/>
              <p:cNvGrpSpPr>
                <a:grpSpLocks/>
              </p:cNvGrpSpPr>
              <p:nvPr/>
            </p:nvGrpSpPr>
            <p:grpSpPr bwMode="auto">
              <a:xfrm>
                <a:off x="0" y="422"/>
                <a:ext cx="381" cy="748"/>
                <a:chOff x="0" y="422"/>
                <a:chExt cx="381" cy="748"/>
              </a:xfrm>
            </p:grpSpPr>
            <p:sp>
              <p:nvSpPr>
                <p:cNvPr id="223335" name="Rectangle 132"/>
                <p:cNvSpPr>
                  <a:spLocks noChangeArrowheads="1"/>
                </p:cNvSpPr>
                <p:nvPr/>
              </p:nvSpPr>
              <p:spPr bwMode="auto">
                <a:xfrm>
                  <a:off x="0" y="422"/>
                  <a:ext cx="381"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3336" name="Group 131"/>
                <p:cNvGrpSpPr>
                  <a:grpSpLocks/>
                </p:cNvGrpSpPr>
                <p:nvPr/>
              </p:nvGrpSpPr>
              <p:grpSpPr bwMode="auto">
                <a:xfrm>
                  <a:off x="0" y="422"/>
                  <a:ext cx="381" cy="748"/>
                  <a:chOff x="0" y="422"/>
                  <a:chExt cx="381" cy="748"/>
                </a:xfrm>
              </p:grpSpPr>
              <p:sp>
                <p:nvSpPr>
                  <p:cNvPr id="223337" name="Rectangle 85"/>
                  <p:cNvSpPr>
                    <a:spLocks noChangeArrowheads="1"/>
                  </p:cNvSpPr>
                  <p:nvPr/>
                </p:nvSpPr>
                <p:spPr bwMode="auto">
                  <a:xfrm>
                    <a:off x="43" y="422"/>
                    <a:ext cx="295"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1</a:t>
                    </a:r>
                    <a:endParaRPr lang="en-US"/>
                  </a:p>
                </p:txBody>
              </p:sp>
              <p:sp>
                <p:nvSpPr>
                  <p:cNvPr id="223338" name="Rectangle 130"/>
                  <p:cNvSpPr>
                    <a:spLocks noChangeArrowheads="1"/>
                  </p:cNvSpPr>
                  <p:nvPr/>
                </p:nvSpPr>
                <p:spPr bwMode="auto">
                  <a:xfrm>
                    <a:off x="0" y="422"/>
                    <a:ext cx="381"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3255" name="Group 135"/>
              <p:cNvGrpSpPr>
                <a:grpSpLocks/>
              </p:cNvGrpSpPr>
              <p:nvPr/>
            </p:nvGrpSpPr>
            <p:grpSpPr bwMode="auto">
              <a:xfrm>
                <a:off x="381" y="422"/>
                <a:ext cx="842" cy="748"/>
                <a:chOff x="381" y="422"/>
                <a:chExt cx="842" cy="748"/>
              </a:xfrm>
            </p:grpSpPr>
            <p:sp>
              <p:nvSpPr>
                <p:cNvPr id="223333" name="Rectangle 86"/>
                <p:cNvSpPr>
                  <a:spLocks noChangeArrowheads="1"/>
                </p:cNvSpPr>
                <p:nvPr/>
              </p:nvSpPr>
              <p:spPr bwMode="auto">
                <a:xfrm>
                  <a:off x="424" y="422"/>
                  <a:ext cx="75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1:3-4</a:t>
                  </a:r>
                </a:p>
              </p:txBody>
            </p:sp>
            <p:sp>
              <p:nvSpPr>
                <p:cNvPr id="223334" name="Rectangle 134"/>
                <p:cNvSpPr>
                  <a:spLocks noChangeArrowheads="1"/>
                </p:cNvSpPr>
                <p:nvPr/>
              </p:nvSpPr>
              <p:spPr bwMode="auto">
                <a:xfrm>
                  <a:off x="381" y="422"/>
                  <a:ext cx="842"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3256" name="Group 137"/>
              <p:cNvGrpSpPr>
                <a:grpSpLocks/>
              </p:cNvGrpSpPr>
              <p:nvPr/>
            </p:nvGrpSpPr>
            <p:grpSpPr bwMode="auto">
              <a:xfrm>
                <a:off x="1223" y="422"/>
                <a:ext cx="806" cy="748"/>
                <a:chOff x="1223" y="422"/>
                <a:chExt cx="806" cy="748"/>
              </a:xfrm>
            </p:grpSpPr>
            <p:sp>
              <p:nvSpPr>
                <p:cNvPr id="223331" name="Rectangle 87"/>
                <p:cNvSpPr>
                  <a:spLocks noChangeArrowheads="1"/>
                </p:cNvSpPr>
                <p:nvPr/>
              </p:nvSpPr>
              <p:spPr bwMode="auto">
                <a:xfrm>
                  <a:off x="1266" y="422"/>
                  <a:ext cx="72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Ahasyweros</a:t>
                  </a:r>
                </a:p>
              </p:txBody>
            </p:sp>
            <p:sp>
              <p:nvSpPr>
                <p:cNvPr id="223332" name="Rectangle 136"/>
                <p:cNvSpPr>
                  <a:spLocks noChangeArrowheads="1"/>
                </p:cNvSpPr>
                <p:nvPr/>
              </p:nvSpPr>
              <p:spPr bwMode="auto">
                <a:xfrm>
                  <a:off x="1223" y="422"/>
                  <a:ext cx="80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3257" name="Group 139"/>
              <p:cNvGrpSpPr>
                <a:grpSpLocks/>
              </p:cNvGrpSpPr>
              <p:nvPr/>
            </p:nvGrpSpPr>
            <p:grpSpPr bwMode="auto">
              <a:xfrm>
                <a:off x="2029" y="422"/>
                <a:ext cx="770" cy="748"/>
                <a:chOff x="2029" y="422"/>
                <a:chExt cx="770" cy="748"/>
              </a:xfrm>
            </p:grpSpPr>
            <p:sp>
              <p:nvSpPr>
                <p:cNvPr id="223329" name="Rectangle 88"/>
                <p:cNvSpPr>
                  <a:spLocks noChangeArrowheads="1"/>
                </p:cNvSpPr>
                <p:nvPr/>
              </p:nvSpPr>
              <p:spPr bwMode="auto">
                <a:xfrm>
                  <a:off x="2072" y="422"/>
                  <a:ext cx="6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Para pembesar &amp; pegawai</a:t>
                  </a:r>
                </a:p>
              </p:txBody>
            </p:sp>
            <p:sp>
              <p:nvSpPr>
                <p:cNvPr id="223330" name="Rectangle 138"/>
                <p:cNvSpPr>
                  <a:spLocks noChangeArrowheads="1"/>
                </p:cNvSpPr>
                <p:nvPr/>
              </p:nvSpPr>
              <p:spPr bwMode="auto">
                <a:xfrm>
                  <a:off x="2029" y="422"/>
                  <a:ext cx="770"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3258" name="Group 141"/>
              <p:cNvGrpSpPr>
                <a:grpSpLocks/>
              </p:cNvGrpSpPr>
              <p:nvPr/>
            </p:nvGrpSpPr>
            <p:grpSpPr bwMode="auto">
              <a:xfrm>
                <a:off x="2799" y="422"/>
                <a:ext cx="1526" cy="748"/>
                <a:chOff x="2799" y="422"/>
                <a:chExt cx="1526" cy="748"/>
              </a:xfrm>
            </p:grpSpPr>
            <p:sp>
              <p:nvSpPr>
                <p:cNvPr id="223327" name="Rectangle 89"/>
                <p:cNvSpPr>
                  <a:spLocks noChangeArrowheads="1"/>
                </p:cNvSpPr>
                <p:nvPr/>
              </p:nvSpPr>
              <p:spPr bwMode="auto">
                <a:xfrm>
                  <a:off x="2842" y="422"/>
                  <a:ext cx="144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Kekayaan kerajaan dipamerkan selama    180 hari </a:t>
                  </a:r>
                </a:p>
              </p:txBody>
            </p:sp>
            <p:sp>
              <p:nvSpPr>
                <p:cNvPr id="223328" name="Rectangle 140"/>
                <p:cNvSpPr>
                  <a:spLocks noChangeArrowheads="1"/>
                </p:cNvSpPr>
                <p:nvPr/>
              </p:nvSpPr>
              <p:spPr bwMode="auto">
                <a:xfrm>
                  <a:off x="2799" y="422"/>
                  <a:ext cx="152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3259" name="Group 145"/>
              <p:cNvGrpSpPr>
                <a:grpSpLocks/>
              </p:cNvGrpSpPr>
              <p:nvPr/>
            </p:nvGrpSpPr>
            <p:grpSpPr bwMode="auto">
              <a:xfrm>
                <a:off x="0" y="1170"/>
                <a:ext cx="381" cy="633"/>
                <a:chOff x="0" y="1170"/>
                <a:chExt cx="381" cy="633"/>
              </a:xfrm>
            </p:grpSpPr>
            <p:sp>
              <p:nvSpPr>
                <p:cNvPr id="223323" name="Rectangle 144"/>
                <p:cNvSpPr>
                  <a:spLocks noChangeArrowheads="1"/>
                </p:cNvSpPr>
                <p:nvPr/>
              </p:nvSpPr>
              <p:spPr bwMode="auto">
                <a:xfrm>
                  <a:off x="0" y="1170"/>
                  <a:ext cx="381" cy="63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3324" name="Group 143"/>
                <p:cNvGrpSpPr>
                  <a:grpSpLocks/>
                </p:cNvGrpSpPr>
                <p:nvPr/>
              </p:nvGrpSpPr>
              <p:grpSpPr bwMode="auto">
                <a:xfrm>
                  <a:off x="0" y="1170"/>
                  <a:ext cx="381" cy="633"/>
                  <a:chOff x="0" y="1170"/>
                  <a:chExt cx="381" cy="633"/>
                </a:xfrm>
              </p:grpSpPr>
              <p:sp>
                <p:nvSpPr>
                  <p:cNvPr id="223325" name="Rectangle 90"/>
                  <p:cNvSpPr>
                    <a:spLocks noChangeArrowheads="1"/>
                  </p:cNvSpPr>
                  <p:nvPr/>
                </p:nvSpPr>
                <p:spPr bwMode="auto">
                  <a:xfrm>
                    <a:off x="43" y="1170"/>
                    <a:ext cx="295" cy="63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2</a:t>
                    </a:r>
                    <a:endParaRPr lang="en-US"/>
                  </a:p>
                </p:txBody>
              </p:sp>
              <p:sp>
                <p:nvSpPr>
                  <p:cNvPr id="223326" name="Rectangle 142"/>
                  <p:cNvSpPr>
                    <a:spLocks noChangeArrowheads="1"/>
                  </p:cNvSpPr>
                  <p:nvPr/>
                </p:nvSpPr>
                <p:spPr bwMode="auto">
                  <a:xfrm>
                    <a:off x="0" y="1170"/>
                    <a:ext cx="381"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3260" name="Group 147"/>
              <p:cNvGrpSpPr>
                <a:grpSpLocks/>
              </p:cNvGrpSpPr>
              <p:nvPr/>
            </p:nvGrpSpPr>
            <p:grpSpPr bwMode="auto">
              <a:xfrm>
                <a:off x="381" y="1170"/>
                <a:ext cx="842" cy="633"/>
                <a:chOff x="381" y="1170"/>
                <a:chExt cx="842" cy="633"/>
              </a:xfrm>
            </p:grpSpPr>
            <p:sp>
              <p:nvSpPr>
                <p:cNvPr id="223321" name="Rectangle 91"/>
                <p:cNvSpPr>
                  <a:spLocks noChangeArrowheads="1"/>
                </p:cNvSpPr>
                <p:nvPr/>
              </p:nvSpPr>
              <p:spPr bwMode="auto">
                <a:xfrm>
                  <a:off x="424" y="1170"/>
                  <a:ext cx="75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1:5-8</a:t>
                  </a:r>
                </a:p>
              </p:txBody>
            </p:sp>
            <p:sp>
              <p:nvSpPr>
                <p:cNvPr id="223322" name="Rectangle 146"/>
                <p:cNvSpPr>
                  <a:spLocks noChangeArrowheads="1"/>
                </p:cNvSpPr>
                <p:nvPr/>
              </p:nvSpPr>
              <p:spPr bwMode="auto">
                <a:xfrm>
                  <a:off x="381" y="1170"/>
                  <a:ext cx="842"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3261" name="Group 149"/>
              <p:cNvGrpSpPr>
                <a:grpSpLocks/>
              </p:cNvGrpSpPr>
              <p:nvPr/>
            </p:nvGrpSpPr>
            <p:grpSpPr bwMode="auto">
              <a:xfrm>
                <a:off x="1223" y="1170"/>
                <a:ext cx="806" cy="633"/>
                <a:chOff x="1223" y="1170"/>
                <a:chExt cx="806" cy="633"/>
              </a:xfrm>
            </p:grpSpPr>
            <p:sp>
              <p:nvSpPr>
                <p:cNvPr id="223319" name="Rectangle 92"/>
                <p:cNvSpPr>
                  <a:spLocks noChangeArrowheads="1"/>
                </p:cNvSpPr>
                <p:nvPr/>
              </p:nvSpPr>
              <p:spPr bwMode="auto">
                <a:xfrm>
                  <a:off x="1266" y="1170"/>
                  <a:ext cx="72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Ahasyweros</a:t>
                  </a:r>
                </a:p>
              </p:txBody>
            </p:sp>
            <p:sp>
              <p:nvSpPr>
                <p:cNvPr id="223320" name="Rectangle 148"/>
                <p:cNvSpPr>
                  <a:spLocks noChangeArrowheads="1"/>
                </p:cNvSpPr>
                <p:nvPr/>
              </p:nvSpPr>
              <p:spPr bwMode="auto">
                <a:xfrm>
                  <a:off x="1223" y="1170"/>
                  <a:ext cx="806"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3262" name="Group 151"/>
              <p:cNvGrpSpPr>
                <a:grpSpLocks/>
              </p:cNvGrpSpPr>
              <p:nvPr/>
            </p:nvGrpSpPr>
            <p:grpSpPr bwMode="auto">
              <a:xfrm>
                <a:off x="2029" y="1170"/>
                <a:ext cx="770" cy="633"/>
                <a:chOff x="2029" y="1170"/>
                <a:chExt cx="770" cy="633"/>
              </a:xfrm>
            </p:grpSpPr>
            <p:sp>
              <p:nvSpPr>
                <p:cNvPr id="223317" name="Rectangle 93"/>
                <p:cNvSpPr>
                  <a:spLocks noChangeArrowheads="1"/>
                </p:cNvSpPr>
                <p:nvPr/>
              </p:nvSpPr>
              <p:spPr bwMode="auto">
                <a:xfrm>
                  <a:off x="2072" y="1170"/>
                  <a:ext cx="684"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Semua orang</a:t>
                  </a:r>
                </a:p>
              </p:txBody>
            </p:sp>
            <p:sp>
              <p:nvSpPr>
                <p:cNvPr id="223318" name="Rectangle 150"/>
                <p:cNvSpPr>
                  <a:spLocks noChangeArrowheads="1"/>
                </p:cNvSpPr>
                <p:nvPr/>
              </p:nvSpPr>
              <p:spPr bwMode="auto">
                <a:xfrm>
                  <a:off x="2029" y="1170"/>
                  <a:ext cx="77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3263" name="Group 153"/>
              <p:cNvGrpSpPr>
                <a:grpSpLocks/>
              </p:cNvGrpSpPr>
              <p:nvPr/>
            </p:nvGrpSpPr>
            <p:grpSpPr bwMode="auto">
              <a:xfrm>
                <a:off x="2799" y="1170"/>
                <a:ext cx="1526" cy="633"/>
                <a:chOff x="2799" y="1170"/>
                <a:chExt cx="1526" cy="633"/>
              </a:xfrm>
            </p:grpSpPr>
            <p:sp>
              <p:nvSpPr>
                <p:cNvPr id="223315" name="Rectangle 94"/>
                <p:cNvSpPr>
                  <a:spLocks noChangeArrowheads="1"/>
                </p:cNvSpPr>
                <p:nvPr/>
              </p:nvSpPr>
              <p:spPr bwMode="auto">
                <a:xfrm>
                  <a:off x="2842" y="1170"/>
                  <a:ext cx="144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Air anggur untuk semua orang selama 7 hari</a:t>
                  </a:r>
                </a:p>
              </p:txBody>
            </p:sp>
            <p:sp>
              <p:nvSpPr>
                <p:cNvPr id="223316" name="Rectangle 152"/>
                <p:cNvSpPr>
                  <a:spLocks noChangeArrowheads="1"/>
                </p:cNvSpPr>
                <p:nvPr/>
              </p:nvSpPr>
              <p:spPr bwMode="auto">
                <a:xfrm>
                  <a:off x="2799" y="1170"/>
                  <a:ext cx="1526"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3264" name="Group 157"/>
              <p:cNvGrpSpPr>
                <a:grpSpLocks/>
              </p:cNvGrpSpPr>
              <p:nvPr/>
            </p:nvGrpSpPr>
            <p:grpSpPr bwMode="auto">
              <a:xfrm>
                <a:off x="0" y="1803"/>
                <a:ext cx="381" cy="748"/>
                <a:chOff x="0" y="1803"/>
                <a:chExt cx="381" cy="748"/>
              </a:xfrm>
            </p:grpSpPr>
            <p:sp>
              <p:nvSpPr>
                <p:cNvPr id="223311" name="Rectangle 156"/>
                <p:cNvSpPr>
                  <a:spLocks noChangeArrowheads="1"/>
                </p:cNvSpPr>
                <p:nvPr/>
              </p:nvSpPr>
              <p:spPr bwMode="auto">
                <a:xfrm>
                  <a:off x="0" y="1803"/>
                  <a:ext cx="381"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3312" name="Group 155"/>
                <p:cNvGrpSpPr>
                  <a:grpSpLocks/>
                </p:cNvGrpSpPr>
                <p:nvPr/>
              </p:nvGrpSpPr>
              <p:grpSpPr bwMode="auto">
                <a:xfrm>
                  <a:off x="0" y="1803"/>
                  <a:ext cx="381" cy="748"/>
                  <a:chOff x="0" y="1803"/>
                  <a:chExt cx="381" cy="748"/>
                </a:xfrm>
              </p:grpSpPr>
              <p:sp>
                <p:nvSpPr>
                  <p:cNvPr id="223313" name="Rectangle 95"/>
                  <p:cNvSpPr>
                    <a:spLocks noChangeArrowheads="1"/>
                  </p:cNvSpPr>
                  <p:nvPr/>
                </p:nvSpPr>
                <p:spPr bwMode="auto">
                  <a:xfrm>
                    <a:off x="43" y="1803"/>
                    <a:ext cx="295"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3</a:t>
                    </a:r>
                    <a:endParaRPr lang="en-US"/>
                  </a:p>
                </p:txBody>
              </p:sp>
              <p:sp>
                <p:nvSpPr>
                  <p:cNvPr id="223314" name="Rectangle 154"/>
                  <p:cNvSpPr>
                    <a:spLocks noChangeArrowheads="1"/>
                  </p:cNvSpPr>
                  <p:nvPr/>
                </p:nvSpPr>
                <p:spPr bwMode="auto">
                  <a:xfrm>
                    <a:off x="0" y="1803"/>
                    <a:ext cx="381"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3265" name="Group 159"/>
              <p:cNvGrpSpPr>
                <a:grpSpLocks/>
              </p:cNvGrpSpPr>
              <p:nvPr/>
            </p:nvGrpSpPr>
            <p:grpSpPr bwMode="auto">
              <a:xfrm>
                <a:off x="381" y="1803"/>
                <a:ext cx="842" cy="748"/>
                <a:chOff x="381" y="1803"/>
                <a:chExt cx="842" cy="748"/>
              </a:xfrm>
            </p:grpSpPr>
            <p:sp>
              <p:nvSpPr>
                <p:cNvPr id="223309" name="Rectangle 96"/>
                <p:cNvSpPr>
                  <a:spLocks noChangeArrowheads="1"/>
                </p:cNvSpPr>
                <p:nvPr/>
              </p:nvSpPr>
              <p:spPr bwMode="auto">
                <a:xfrm>
                  <a:off x="424" y="1803"/>
                  <a:ext cx="75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1:9</a:t>
                  </a:r>
                </a:p>
              </p:txBody>
            </p:sp>
            <p:sp>
              <p:nvSpPr>
                <p:cNvPr id="223310" name="Rectangle 158"/>
                <p:cNvSpPr>
                  <a:spLocks noChangeArrowheads="1"/>
                </p:cNvSpPr>
                <p:nvPr/>
              </p:nvSpPr>
              <p:spPr bwMode="auto">
                <a:xfrm>
                  <a:off x="381" y="1803"/>
                  <a:ext cx="842"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3266" name="Group 161"/>
              <p:cNvGrpSpPr>
                <a:grpSpLocks/>
              </p:cNvGrpSpPr>
              <p:nvPr/>
            </p:nvGrpSpPr>
            <p:grpSpPr bwMode="auto">
              <a:xfrm>
                <a:off x="1223" y="1803"/>
                <a:ext cx="806" cy="748"/>
                <a:chOff x="1223" y="1803"/>
                <a:chExt cx="806" cy="748"/>
              </a:xfrm>
            </p:grpSpPr>
            <p:sp>
              <p:nvSpPr>
                <p:cNvPr id="223307" name="Rectangle 97"/>
                <p:cNvSpPr>
                  <a:spLocks noChangeArrowheads="1"/>
                </p:cNvSpPr>
                <p:nvPr/>
              </p:nvSpPr>
              <p:spPr bwMode="auto">
                <a:xfrm>
                  <a:off x="1266" y="1803"/>
                  <a:ext cx="72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Wasti</a:t>
                  </a:r>
                </a:p>
              </p:txBody>
            </p:sp>
            <p:sp>
              <p:nvSpPr>
                <p:cNvPr id="223308" name="Rectangle 160"/>
                <p:cNvSpPr>
                  <a:spLocks noChangeArrowheads="1"/>
                </p:cNvSpPr>
                <p:nvPr/>
              </p:nvSpPr>
              <p:spPr bwMode="auto">
                <a:xfrm>
                  <a:off x="1223" y="1803"/>
                  <a:ext cx="80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3267" name="Group 163"/>
              <p:cNvGrpSpPr>
                <a:grpSpLocks/>
              </p:cNvGrpSpPr>
              <p:nvPr/>
            </p:nvGrpSpPr>
            <p:grpSpPr bwMode="auto">
              <a:xfrm>
                <a:off x="2029" y="1803"/>
                <a:ext cx="770" cy="748"/>
                <a:chOff x="2029" y="1803"/>
                <a:chExt cx="770" cy="748"/>
              </a:xfrm>
            </p:grpSpPr>
            <p:sp>
              <p:nvSpPr>
                <p:cNvPr id="223305" name="Rectangle 98"/>
                <p:cNvSpPr>
                  <a:spLocks noChangeArrowheads="1"/>
                </p:cNvSpPr>
                <p:nvPr/>
              </p:nvSpPr>
              <p:spPr bwMode="auto">
                <a:xfrm>
                  <a:off x="2072" y="1803"/>
                  <a:ext cx="6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Wanita2    di istana</a:t>
                  </a:r>
                </a:p>
              </p:txBody>
            </p:sp>
            <p:sp>
              <p:nvSpPr>
                <p:cNvPr id="223306" name="Rectangle 162"/>
                <p:cNvSpPr>
                  <a:spLocks noChangeArrowheads="1"/>
                </p:cNvSpPr>
                <p:nvPr/>
              </p:nvSpPr>
              <p:spPr bwMode="auto">
                <a:xfrm>
                  <a:off x="2029" y="1803"/>
                  <a:ext cx="770"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3268" name="Group 165"/>
              <p:cNvGrpSpPr>
                <a:grpSpLocks/>
              </p:cNvGrpSpPr>
              <p:nvPr/>
            </p:nvGrpSpPr>
            <p:grpSpPr bwMode="auto">
              <a:xfrm>
                <a:off x="2799" y="1803"/>
                <a:ext cx="1526" cy="748"/>
                <a:chOff x="2799" y="1803"/>
                <a:chExt cx="1526" cy="748"/>
              </a:xfrm>
            </p:grpSpPr>
            <p:sp>
              <p:nvSpPr>
                <p:cNvPr id="223303" name="Rectangle 99"/>
                <p:cNvSpPr>
                  <a:spLocks noChangeArrowheads="1"/>
                </p:cNvSpPr>
                <p:nvPr/>
              </p:nvSpPr>
              <p:spPr bwMode="auto">
                <a:xfrm>
                  <a:off x="2842" y="1803"/>
                  <a:ext cx="144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Wasti diturunkan karena menolak menghadiri perjamuan Ahasyweros</a:t>
                  </a:r>
                </a:p>
              </p:txBody>
            </p:sp>
            <p:sp>
              <p:nvSpPr>
                <p:cNvPr id="223304" name="Rectangle 164"/>
                <p:cNvSpPr>
                  <a:spLocks noChangeArrowheads="1"/>
                </p:cNvSpPr>
                <p:nvPr/>
              </p:nvSpPr>
              <p:spPr bwMode="auto">
                <a:xfrm>
                  <a:off x="2799" y="1803"/>
                  <a:ext cx="152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3269" name="Group 169"/>
              <p:cNvGrpSpPr>
                <a:grpSpLocks/>
              </p:cNvGrpSpPr>
              <p:nvPr/>
            </p:nvGrpSpPr>
            <p:grpSpPr bwMode="auto">
              <a:xfrm>
                <a:off x="0" y="2551"/>
                <a:ext cx="381" cy="748"/>
                <a:chOff x="0" y="2551"/>
                <a:chExt cx="381" cy="748"/>
              </a:xfrm>
            </p:grpSpPr>
            <p:sp>
              <p:nvSpPr>
                <p:cNvPr id="223299" name="Rectangle 168"/>
                <p:cNvSpPr>
                  <a:spLocks noChangeArrowheads="1"/>
                </p:cNvSpPr>
                <p:nvPr/>
              </p:nvSpPr>
              <p:spPr bwMode="auto">
                <a:xfrm>
                  <a:off x="0" y="2551"/>
                  <a:ext cx="381"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3300" name="Group 167"/>
                <p:cNvGrpSpPr>
                  <a:grpSpLocks/>
                </p:cNvGrpSpPr>
                <p:nvPr/>
              </p:nvGrpSpPr>
              <p:grpSpPr bwMode="auto">
                <a:xfrm>
                  <a:off x="0" y="2551"/>
                  <a:ext cx="381" cy="748"/>
                  <a:chOff x="0" y="2551"/>
                  <a:chExt cx="381" cy="748"/>
                </a:xfrm>
              </p:grpSpPr>
              <p:sp>
                <p:nvSpPr>
                  <p:cNvPr id="223301" name="Rectangle 100"/>
                  <p:cNvSpPr>
                    <a:spLocks noChangeArrowheads="1"/>
                  </p:cNvSpPr>
                  <p:nvPr/>
                </p:nvSpPr>
                <p:spPr bwMode="auto">
                  <a:xfrm>
                    <a:off x="43" y="2551"/>
                    <a:ext cx="295"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4</a:t>
                    </a:r>
                    <a:endParaRPr lang="en-US"/>
                  </a:p>
                </p:txBody>
              </p:sp>
              <p:sp>
                <p:nvSpPr>
                  <p:cNvPr id="223302" name="Rectangle 166"/>
                  <p:cNvSpPr>
                    <a:spLocks noChangeArrowheads="1"/>
                  </p:cNvSpPr>
                  <p:nvPr/>
                </p:nvSpPr>
                <p:spPr bwMode="auto">
                  <a:xfrm>
                    <a:off x="0" y="2551"/>
                    <a:ext cx="381"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3270" name="Group 171"/>
              <p:cNvGrpSpPr>
                <a:grpSpLocks/>
              </p:cNvGrpSpPr>
              <p:nvPr/>
            </p:nvGrpSpPr>
            <p:grpSpPr bwMode="auto">
              <a:xfrm>
                <a:off x="381" y="2551"/>
                <a:ext cx="842" cy="748"/>
                <a:chOff x="381" y="2551"/>
                <a:chExt cx="842" cy="748"/>
              </a:xfrm>
            </p:grpSpPr>
            <p:sp>
              <p:nvSpPr>
                <p:cNvPr id="223297" name="Rectangle 101"/>
                <p:cNvSpPr>
                  <a:spLocks noChangeArrowheads="1"/>
                </p:cNvSpPr>
                <p:nvPr/>
              </p:nvSpPr>
              <p:spPr bwMode="auto">
                <a:xfrm>
                  <a:off x="424" y="2551"/>
                  <a:ext cx="75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2:18</a:t>
                  </a:r>
                </a:p>
              </p:txBody>
            </p:sp>
            <p:sp>
              <p:nvSpPr>
                <p:cNvPr id="223298" name="Rectangle 170"/>
                <p:cNvSpPr>
                  <a:spLocks noChangeArrowheads="1"/>
                </p:cNvSpPr>
                <p:nvPr/>
              </p:nvSpPr>
              <p:spPr bwMode="auto">
                <a:xfrm>
                  <a:off x="381" y="2551"/>
                  <a:ext cx="842"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3271" name="Group 173"/>
              <p:cNvGrpSpPr>
                <a:grpSpLocks/>
              </p:cNvGrpSpPr>
              <p:nvPr/>
            </p:nvGrpSpPr>
            <p:grpSpPr bwMode="auto">
              <a:xfrm>
                <a:off x="1223" y="2551"/>
                <a:ext cx="806" cy="748"/>
                <a:chOff x="1223" y="2551"/>
                <a:chExt cx="806" cy="748"/>
              </a:xfrm>
            </p:grpSpPr>
            <p:sp>
              <p:nvSpPr>
                <p:cNvPr id="223295" name="Rectangle 102"/>
                <p:cNvSpPr>
                  <a:spLocks noChangeArrowheads="1"/>
                </p:cNvSpPr>
                <p:nvPr/>
              </p:nvSpPr>
              <p:spPr bwMode="auto">
                <a:xfrm>
                  <a:off x="1266" y="2551"/>
                  <a:ext cx="72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Ahasyweros</a:t>
                  </a:r>
                </a:p>
              </p:txBody>
            </p:sp>
            <p:sp>
              <p:nvSpPr>
                <p:cNvPr id="223296" name="Rectangle 172"/>
                <p:cNvSpPr>
                  <a:spLocks noChangeArrowheads="1"/>
                </p:cNvSpPr>
                <p:nvPr/>
              </p:nvSpPr>
              <p:spPr bwMode="auto">
                <a:xfrm>
                  <a:off x="1223" y="2551"/>
                  <a:ext cx="80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3272" name="Group 175"/>
              <p:cNvGrpSpPr>
                <a:grpSpLocks/>
              </p:cNvGrpSpPr>
              <p:nvPr/>
            </p:nvGrpSpPr>
            <p:grpSpPr bwMode="auto">
              <a:xfrm>
                <a:off x="2029" y="2551"/>
                <a:ext cx="770" cy="748"/>
                <a:chOff x="2029" y="2551"/>
                <a:chExt cx="770" cy="748"/>
              </a:xfrm>
            </p:grpSpPr>
            <p:sp>
              <p:nvSpPr>
                <p:cNvPr id="223293" name="Rectangle 103"/>
                <p:cNvSpPr>
                  <a:spLocks noChangeArrowheads="1"/>
                </p:cNvSpPr>
                <p:nvPr/>
              </p:nvSpPr>
              <p:spPr bwMode="auto">
                <a:xfrm>
                  <a:off x="2072" y="2551"/>
                  <a:ext cx="6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Para pembesar &amp; pegawai</a:t>
                  </a:r>
                </a:p>
              </p:txBody>
            </p:sp>
            <p:sp>
              <p:nvSpPr>
                <p:cNvPr id="223294" name="Rectangle 174"/>
                <p:cNvSpPr>
                  <a:spLocks noChangeArrowheads="1"/>
                </p:cNvSpPr>
                <p:nvPr/>
              </p:nvSpPr>
              <p:spPr bwMode="auto">
                <a:xfrm>
                  <a:off x="2029" y="2551"/>
                  <a:ext cx="770"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3273" name="Group 177"/>
              <p:cNvGrpSpPr>
                <a:grpSpLocks/>
              </p:cNvGrpSpPr>
              <p:nvPr/>
            </p:nvGrpSpPr>
            <p:grpSpPr bwMode="auto">
              <a:xfrm>
                <a:off x="2799" y="2551"/>
                <a:ext cx="1526" cy="748"/>
                <a:chOff x="2799" y="2551"/>
                <a:chExt cx="1526" cy="748"/>
              </a:xfrm>
            </p:grpSpPr>
            <p:sp>
              <p:nvSpPr>
                <p:cNvPr id="223291" name="Rectangle 104"/>
                <p:cNvSpPr>
                  <a:spLocks noChangeArrowheads="1"/>
                </p:cNvSpPr>
                <p:nvPr/>
              </p:nvSpPr>
              <p:spPr bwMode="auto">
                <a:xfrm>
                  <a:off x="2842" y="2551"/>
                  <a:ext cx="144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Ester diperkenalkan sebagai ratu yang baru</a:t>
                  </a:r>
                </a:p>
              </p:txBody>
            </p:sp>
            <p:sp>
              <p:nvSpPr>
                <p:cNvPr id="223292" name="Rectangle 176"/>
                <p:cNvSpPr>
                  <a:spLocks noChangeArrowheads="1"/>
                </p:cNvSpPr>
                <p:nvPr/>
              </p:nvSpPr>
              <p:spPr bwMode="auto">
                <a:xfrm>
                  <a:off x="2799" y="2551"/>
                  <a:ext cx="152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3274" name="Group 181"/>
              <p:cNvGrpSpPr>
                <a:grpSpLocks/>
              </p:cNvGrpSpPr>
              <p:nvPr/>
            </p:nvGrpSpPr>
            <p:grpSpPr bwMode="auto">
              <a:xfrm>
                <a:off x="0" y="3299"/>
                <a:ext cx="381" cy="748"/>
                <a:chOff x="0" y="3299"/>
                <a:chExt cx="381" cy="748"/>
              </a:xfrm>
            </p:grpSpPr>
            <p:sp>
              <p:nvSpPr>
                <p:cNvPr id="223287" name="Rectangle 180"/>
                <p:cNvSpPr>
                  <a:spLocks noChangeArrowheads="1"/>
                </p:cNvSpPr>
                <p:nvPr/>
              </p:nvSpPr>
              <p:spPr bwMode="auto">
                <a:xfrm>
                  <a:off x="0" y="3299"/>
                  <a:ext cx="381"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3288" name="Group 179"/>
                <p:cNvGrpSpPr>
                  <a:grpSpLocks/>
                </p:cNvGrpSpPr>
                <p:nvPr/>
              </p:nvGrpSpPr>
              <p:grpSpPr bwMode="auto">
                <a:xfrm>
                  <a:off x="0" y="3299"/>
                  <a:ext cx="381" cy="748"/>
                  <a:chOff x="0" y="3299"/>
                  <a:chExt cx="381" cy="748"/>
                </a:xfrm>
              </p:grpSpPr>
              <p:sp>
                <p:nvSpPr>
                  <p:cNvPr id="223289" name="Rectangle 105"/>
                  <p:cNvSpPr>
                    <a:spLocks noChangeArrowheads="1"/>
                  </p:cNvSpPr>
                  <p:nvPr/>
                </p:nvSpPr>
                <p:spPr bwMode="auto">
                  <a:xfrm>
                    <a:off x="43" y="3299"/>
                    <a:ext cx="295"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5</a:t>
                    </a:r>
                    <a:endParaRPr lang="en-US"/>
                  </a:p>
                </p:txBody>
              </p:sp>
              <p:sp>
                <p:nvSpPr>
                  <p:cNvPr id="223290" name="Rectangle 178"/>
                  <p:cNvSpPr>
                    <a:spLocks noChangeArrowheads="1"/>
                  </p:cNvSpPr>
                  <p:nvPr/>
                </p:nvSpPr>
                <p:spPr bwMode="auto">
                  <a:xfrm>
                    <a:off x="0" y="3299"/>
                    <a:ext cx="381"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3275" name="Group 183"/>
              <p:cNvGrpSpPr>
                <a:grpSpLocks/>
              </p:cNvGrpSpPr>
              <p:nvPr/>
            </p:nvGrpSpPr>
            <p:grpSpPr bwMode="auto">
              <a:xfrm>
                <a:off x="381" y="3299"/>
                <a:ext cx="842" cy="748"/>
                <a:chOff x="381" y="3299"/>
                <a:chExt cx="842" cy="748"/>
              </a:xfrm>
            </p:grpSpPr>
            <p:sp>
              <p:nvSpPr>
                <p:cNvPr id="223285" name="Rectangle 106"/>
                <p:cNvSpPr>
                  <a:spLocks noChangeArrowheads="1"/>
                </p:cNvSpPr>
                <p:nvPr/>
              </p:nvSpPr>
              <p:spPr bwMode="auto">
                <a:xfrm>
                  <a:off x="424" y="3299"/>
                  <a:ext cx="75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3:15</a:t>
                  </a:r>
                </a:p>
              </p:txBody>
            </p:sp>
            <p:sp>
              <p:nvSpPr>
                <p:cNvPr id="223286" name="Rectangle 182"/>
                <p:cNvSpPr>
                  <a:spLocks noChangeArrowheads="1"/>
                </p:cNvSpPr>
                <p:nvPr/>
              </p:nvSpPr>
              <p:spPr bwMode="auto">
                <a:xfrm>
                  <a:off x="381" y="3299"/>
                  <a:ext cx="842"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3276" name="Group 185"/>
              <p:cNvGrpSpPr>
                <a:grpSpLocks/>
              </p:cNvGrpSpPr>
              <p:nvPr/>
            </p:nvGrpSpPr>
            <p:grpSpPr bwMode="auto">
              <a:xfrm>
                <a:off x="1223" y="3299"/>
                <a:ext cx="806" cy="748"/>
                <a:chOff x="1223" y="3299"/>
                <a:chExt cx="806" cy="748"/>
              </a:xfrm>
            </p:grpSpPr>
            <p:sp>
              <p:nvSpPr>
                <p:cNvPr id="223283" name="Rectangle 107"/>
                <p:cNvSpPr>
                  <a:spLocks noChangeArrowheads="1"/>
                </p:cNvSpPr>
                <p:nvPr/>
              </p:nvSpPr>
              <p:spPr bwMode="auto">
                <a:xfrm>
                  <a:off x="1266" y="3299"/>
                  <a:ext cx="72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Ahasyweros</a:t>
                  </a:r>
                </a:p>
              </p:txBody>
            </p:sp>
            <p:sp>
              <p:nvSpPr>
                <p:cNvPr id="223284" name="Rectangle 184"/>
                <p:cNvSpPr>
                  <a:spLocks noChangeArrowheads="1"/>
                </p:cNvSpPr>
                <p:nvPr/>
              </p:nvSpPr>
              <p:spPr bwMode="auto">
                <a:xfrm>
                  <a:off x="1223" y="3299"/>
                  <a:ext cx="80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3277" name="Group 187"/>
              <p:cNvGrpSpPr>
                <a:grpSpLocks/>
              </p:cNvGrpSpPr>
              <p:nvPr/>
            </p:nvGrpSpPr>
            <p:grpSpPr bwMode="auto">
              <a:xfrm>
                <a:off x="2029" y="3299"/>
                <a:ext cx="770" cy="748"/>
                <a:chOff x="2029" y="3299"/>
                <a:chExt cx="770" cy="748"/>
              </a:xfrm>
            </p:grpSpPr>
            <p:sp>
              <p:nvSpPr>
                <p:cNvPr id="223281" name="Rectangle 108"/>
                <p:cNvSpPr>
                  <a:spLocks noChangeArrowheads="1"/>
                </p:cNvSpPr>
                <p:nvPr/>
              </p:nvSpPr>
              <p:spPr bwMode="auto">
                <a:xfrm>
                  <a:off x="2072" y="3299"/>
                  <a:ext cx="6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Haman</a:t>
                  </a:r>
                </a:p>
              </p:txBody>
            </p:sp>
            <p:sp>
              <p:nvSpPr>
                <p:cNvPr id="223282" name="Rectangle 186"/>
                <p:cNvSpPr>
                  <a:spLocks noChangeArrowheads="1"/>
                </p:cNvSpPr>
                <p:nvPr/>
              </p:nvSpPr>
              <p:spPr bwMode="auto">
                <a:xfrm>
                  <a:off x="2029" y="3299"/>
                  <a:ext cx="770"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3278" name="Group 189"/>
              <p:cNvGrpSpPr>
                <a:grpSpLocks/>
              </p:cNvGrpSpPr>
              <p:nvPr/>
            </p:nvGrpSpPr>
            <p:grpSpPr bwMode="auto">
              <a:xfrm>
                <a:off x="2799" y="3299"/>
                <a:ext cx="1526" cy="748"/>
                <a:chOff x="2799" y="3299"/>
                <a:chExt cx="1526" cy="748"/>
              </a:xfrm>
            </p:grpSpPr>
            <p:sp>
              <p:nvSpPr>
                <p:cNvPr id="223279" name="Rectangle 109"/>
                <p:cNvSpPr>
                  <a:spLocks noChangeArrowheads="1"/>
                </p:cNvSpPr>
                <p:nvPr/>
              </p:nvSpPr>
              <p:spPr bwMode="auto">
                <a:xfrm>
                  <a:off x="2842" y="3299"/>
                  <a:ext cx="144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Pemusnahan bangsa Yahudi ditetapkan      oleh raja</a:t>
                  </a:r>
                </a:p>
              </p:txBody>
            </p:sp>
            <p:sp>
              <p:nvSpPr>
                <p:cNvPr id="223280" name="Rectangle 188"/>
                <p:cNvSpPr>
                  <a:spLocks noChangeArrowheads="1"/>
                </p:cNvSpPr>
                <p:nvPr/>
              </p:nvSpPr>
              <p:spPr bwMode="auto">
                <a:xfrm>
                  <a:off x="2799" y="3299"/>
                  <a:ext cx="152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sp>
          <p:nvSpPr>
            <p:cNvPr id="223248" name="Rectangle 191"/>
            <p:cNvSpPr>
              <a:spLocks noChangeArrowheads="1"/>
            </p:cNvSpPr>
            <p:nvPr/>
          </p:nvSpPr>
          <p:spPr bwMode="auto">
            <a:xfrm>
              <a:off x="-4" y="-4"/>
              <a:ext cx="4333" cy="4055"/>
            </a:xfrm>
            <a:prstGeom prst="rect">
              <a:avLst/>
            </a:prstGeom>
            <a:noFill/>
            <a:ln w="1428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6"/>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sp>
        <p:nvSpPr>
          <p:cNvPr id="10243" name="Rectangle 3"/>
          <p:cNvSpPr>
            <a:spLocks noGrp="1" noChangeArrowheads="1"/>
          </p:cNvSpPr>
          <p:nvPr>
            <p:ph type="ctrTitle"/>
          </p:nvPr>
        </p:nvSpPr>
        <p:spPr>
          <a:xfrm>
            <a:off x="275084" y="533400"/>
            <a:ext cx="3072780" cy="5486400"/>
          </a:xfrm>
        </p:spPr>
        <p:txBody>
          <a:bodyPr/>
          <a:lstStyle/>
          <a:p>
            <a:pPr algn="ctr">
              <a:defRPr/>
            </a:pPr>
            <a:r>
              <a:rPr lang="en-US" i="0">
                <a:effectLst>
                  <a:outerShdw blurRad="38100" dist="38100" dir="2700000" algn="tl">
                    <a:srgbClr val="000000"/>
                  </a:outerShdw>
                </a:effectLst>
                <a:latin typeface="Arial Black" charset="0"/>
                <a:ea typeface="ＭＳ Ｐゴシック" charset="0"/>
                <a:cs typeface="Arial" charset="0"/>
              </a:rPr>
              <a:t>Dimana Ester ditempat-kan dalam sejarah Perjanjian Lama?</a:t>
            </a:r>
            <a:br>
              <a:rPr lang="en-US" i="0">
                <a:effectLst>
                  <a:outerShdw blurRad="38100" dist="38100" dir="2700000" algn="tl">
                    <a:srgbClr val="000000"/>
                  </a:outerShdw>
                </a:effectLst>
                <a:latin typeface="Arial Black" charset="0"/>
                <a:ea typeface="ＭＳ Ｐゴシック" charset="0"/>
                <a:cs typeface="Arial" charset="0"/>
              </a:rPr>
            </a:br>
            <a:endParaRPr lang="en-US" i="0">
              <a:effectLst>
                <a:outerShdw blurRad="38100" dist="38100" dir="2700000" algn="tl">
                  <a:srgbClr val="000000"/>
                </a:outerShdw>
              </a:effectLst>
              <a:latin typeface="Arial Black" charset="0"/>
              <a:ea typeface="ＭＳ Ｐゴシック" charset="0"/>
              <a:cs typeface="Arial" charset="0"/>
            </a:endParaRPr>
          </a:p>
        </p:txBody>
      </p:sp>
      <p:pic>
        <p:nvPicPr>
          <p:cNvPr id="89091" name="Picture 8" descr="EstherEdwinLo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7600" y="-36513"/>
            <a:ext cx="5562600" cy="697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6200" y="0"/>
            <a:ext cx="8077200" cy="609600"/>
          </a:xfrm>
          <a:solidFill>
            <a:schemeClr val="tx2"/>
          </a:solidFill>
        </p:spPr>
        <p:txBody>
          <a:bodyPr/>
          <a:lstStyle/>
          <a:p>
            <a:pPr algn="ctr">
              <a:lnSpc>
                <a:spcPct val="80000"/>
              </a:lnSpc>
              <a:defRPr/>
            </a:pPr>
            <a:r>
              <a:rPr lang="en-US" altLang="zh-CN" sz="3600" i="0">
                <a:solidFill>
                  <a:srgbClr val="000000"/>
                </a:solidFill>
                <a:effectLst>
                  <a:outerShdw blurRad="38100" dist="38100" dir="2700000" algn="tl">
                    <a:srgbClr val="DDDDDD"/>
                  </a:outerShdw>
                </a:effectLst>
                <a:latin typeface="Arial Black" charset="0"/>
                <a:ea typeface="ＭＳ Ｐゴシック" charset="0"/>
                <a:cs typeface="Times New Roman" charset="0"/>
              </a:rPr>
              <a:t>Perjamuan di kitab Ester</a:t>
            </a:r>
            <a:endParaRPr lang="en-US" sz="3600" i="0">
              <a:solidFill>
                <a:srgbClr val="000000"/>
              </a:solidFill>
              <a:effectLst>
                <a:outerShdw blurRad="38100" dist="38100" dir="2700000" algn="tl">
                  <a:srgbClr val="DDDDDD"/>
                </a:outerShdw>
              </a:effectLst>
              <a:latin typeface="Arial Black" charset="0"/>
              <a:ea typeface="ＭＳ Ｐゴシック" charset="0"/>
              <a:cs typeface="Times New Roman" charset="0"/>
            </a:endParaRPr>
          </a:p>
        </p:txBody>
      </p:sp>
      <p:sp>
        <p:nvSpPr>
          <p:cNvPr id="225283"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315</a:t>
            </a:r>
          </a:p>
        </p:txBody>
      </p:sp>
      <p:sp>
        <p:nvSpPr>
          <p:cNvPr id="225284" name="Rectangle 4"/>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25285" name="Rectangle 5"/>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25286" name="Rectangle 6"/>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25287" name="Rectangle 7"/>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25288" name="Rectangle 8"/>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25289" name="Rectangle 9"/>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25290" name="Rectangle 10"/>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25291" name="Rectangle 11"/>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25292" name="Rectangle 12"/>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25293" name="Rectangle 13"/>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225294" name="Group 239"/>
          <p:cNvGrpSpPr>
            <a:grpSpLocks/>
          </p:cNvGrpSpPr>
          <p:nvPr/>
        </p:nvGrpSpPr>
        <p:grpSpPr bwMode="auto">
          <a:xfrm>
            <a:off x="87359" y="685800"/>
            <a:ext cx="9050337" cy="6172200"/>
            <a:chOff x="-4" y="-4"/>
            <a:chExt cx="4333" cy="4515"/>
          </a:xfrm>
        </p:grpSpPr>
        <p:grpSp>
          <p:nvGrpSpPr>
            <p:cNvPr id="225295" name="Group 237"/>
            <p:cNvGrpSpPr>
              <a:grpSpLocks/>
            </p:cNvGrpSpPr>
            <p:nvPr/>
          </p:nvGrpSpPr>
          <p:grpSpPr bwMode="auto">
            <a:xfrm>
              <a:off x="0" y="0"/>
              <a:ext cx="4325" cy="4507"/>
              <a:chOff x="0" y="0"/>
              <a:chExt cx="4325" cy="4507"/>
            </a:xfrm>
          </p:grpSpPr>
          <p:grpSp>
            <p:nvGrpSpPr>
              <p:cNvPr id="225297" name="Group 160"/>
              <p:cNvGrpSpPr>
                <a:grpSpLocks/>
              </p:cNvGrpSpPr>
              <p:nvPr/>
            </p:nvGrpSpPr>
            <p:grpSpPr bwMode="auto">
              <a:xfrm>
                <a:off x="0" y="0"/>
                <a:ext cx="381" cy="422"/>
                <a:chOff x="0" y="0"/>
                <a:chExt cx="381" cy="422"/>
              </a:xfrm>
            </p:grpSpPr>
            <p:sp>
              <p:nvSpPr>
                <p:cNvPr id="225403" name="Rectangle 159"/>
                <p:cNvSpPr>
                  <a:spLocks noChangeArrowheads="1"/>
                </p:cNvSpPr>
                <p:nvPr/>
              </p:nvSpPr>
              <p:spPr bwMode="auto">
                <a:xfrm>
                  <a:off x="0" y="0"/>
                  <a:ext cx="381"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5404" name="Group 158"/>
                <p:cNvGrpSpPr>
                  <a:grpSpLocks/>
                </p:cNvGrpSpPr>
                <p:nvPr/>
              </p:nvGrpSpPr>
              <p:grpSpPr bwMode="auto">
                <a:xfrm>
                  <a:off x="0" y="0"/>
                  <a:ext cx="381" cy="422"/>
                  <a:chOff x="0" y="0"/>
                  <a:chExt cx="381" cy="422"/>
                </a:xfrm>
              </p:grpSpPr>
              <p:sp>
                <p:nvSpPr>
                  <p:cNvPr id="225405" name="Rectangle 127"/>
                  <p:cNvSpPr>
                    <a:spLocks noChangeArrowheads="1"/>
                  </p:cNvSpPr>
                  <p:nvPr/>
                </p:nvSpPr>
                <p:spPr bwMode="auto">
                  <a:xfrm>
                    <a:off x="43" y="0"/>
                    <a:ext cx="295"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 </a:t>
                    </a:r>
                  </a:p>
                  <a:p>
                    <a:pPr algn="ctr" eaLnBrk="0" hangingPunct="0"/>
                    <a:endParaRPr lang="en-US">
                      <a:solidFill>
                        <a:schemeClr val="tx2"/>
                      </a:solidFill>
                    </a:endParaRPr>
                  </a:p>
                </p:txBody>
              </p:sp>
              <p:sp>
                <p:nvSpPr>
                  <p:cNvPr id="225406" name="Rectangle 157"/>
                  <p:cNvSpPr>
                    <a:spLocks noChangeArrowheads="1"/>
                  </p:cNvSpPr>
                  <p:nvPr/>
                </p:nvSpPr>
                <p:spPr bwMode="auto">
                  <a:xfrm>
                    <a:off x="0" y="0"/>
                    <a:ext cx="381"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5298" name="Group 164"/>
              <p:cNvGrpSpPr>
                <a:grpSpLocks/>
              </p:cNvGrpSpPr>
              <p:nvPr/>
            </p:nvGrpSpPr>
            <p:grpSpPr bwMode="auto">
              <a:xfrm>
                <a:off x="381" y="0"/>
                <a:ext cx="842" cy="422"/>
                <a:chOff x="381" y="0"/>
                <a:chExt cx="842" cy="422"/>
              </a:xfrm>
            </p:grpSpPr>
            <p:sp>
              <p:nvSpPr>
                <p:cNvPr id="225399" name="Rectangle 163"/>
                <p:cNvSpPr>
                  <a:spLocks noChangeArrowheads="1"/>
                </p:cNvSpPr>
                <p:nvPr/>
              </p:nvSpPr>
              <p:spPr bwMode="auto">
                <a:xfrm>
                  <a:off x="381" y="0"/>
                  <a:ext cx="807"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5400" name="Group 162"/>
                <p:cNvGrpSpPr>
                  <a:grpSpLocks/>
                </p:cNvGrpSpPr>
                <p:nvPr/>
              </p:nvGrpSpPr>
              <p:grpSpPr bwMode="auto">
                <a:xfrm>
                  <a:off x="381" y="0"/>
                  <a:ext cx="842" cy="422"/>
                  <a:chOff x="381" y="0"/>
                  <a:chExt cx="842" cy="422"/>
                </a:xfrm>
              </p:grpSpPr>
              <p:sp>
                <p:nvSpPr>
                  <p:cNvPr id="225401" name="Rectangle 128"/>
                  <p:cNvSpPr>
                    <a:spLocks noChangeArrowheads="1"/>
                  </p:cNvSpPr>
                  <p:nvPr/>
                </p:nvSpPr>
                <p:spPr bwMode="auto">
                  <a:xfrm>
                    <a:off x="424" y="0"/>
                    <a:ext cx="760"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sz="2800" i="1"/>
                      <a:t>Referensi</a:t>
                    </a:r>
                    <a:endParaRPr lang="en-US" sz="2800"/>
                  </a:p>
                </p:txBody>
              </p:sp>
              <p:sp>
                <p:nvSpPr>
                  <p:cNvPr id="225402" name="Rectangle 161"/>
                  <p:cNvSpPr>
                    <a:spLocks noChangeArrowheads="1"/>
                  </p:cNvSpPr>
                  <p:nvPr/>
                </p:nvSpPr>
                <p:spPr bwMode="auto">
                  <a:xfrm>
                    <a:off x="381" y="0"/>
                    <a:ext cx="842"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5299" name="Group 168"/>
              <p:cNvGrpSpPr>
                <a:grpSpLocks/>
              </p:cNvGrpSpPr>
              <p:nvPr/>
            </p:nvGrpSpPr>
            <p:grpSpPr bwMode="auto">
              <a:xfrm>
                <a:off x="1179" y="0"/>
                <a:ext cx="850" cy="422"/>
                <a:chOff x="1179" y="0"/>
                <a:chExt cx="850" cy="422"/>
              </a:xfrm>
            </p:grpSpPr>
            <p:sp>
              <p:nvSpPr>
                <p:cNvPr id="225395" name="Rectangle 167"/>
                <p:cNvSpPr>
                  <a:spLocks noChangeArrowheads="1"/>
                </p:cNvSpPr>
                <p:nvPr/>
              </p:nvSpPr>
              <p:spPr bwMode="auto">
                <a:xfrm>
                  <a:off x="1187" y="0"/>
                  <a:ext cx="842"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5396" name="Group 166"/>
                <p:cNvGrpSpPr>
                  <a:grpSpLocks/>
                </p:cNvGrpSpPr>
                <p:nvPr/>
              </p:nvGrpSpPr>
              <p:grpSpPr bwMode="auto">
                <a:xfrm>
                  <a:off x="1179" y="0"/>
                  <a:ext cx="850" cy="422"/>
                  <a:chOff x="1179" y="0"/>
                  <a:chExt cx="850" cy="422"/>
                </a:xfrm>
              </p:grpSpPr>
              <p:sp>
                <p:nvSpPr>
                  <p:cNvPr id="225397" name="Rectangle 129"/>
                  <p:cNvSpPr>
                    <a:spLocks noChangeArrowheads="1"/>
                  </p:cNvSpPr>
                  <p:nvPr/>
                </p:nvSpPr>
                <p:spPr bwMode="auto">
                  <a:xfrm>
                    <a:off x="1183" y="0"/>
                    <a:ext cx="846"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sz="2800" i="1"/>
                      <a:t>Tuan Rumah</a:t>
                    </a:r>
                    <a:endParaRPr lang="en-US" sz="2800"/>
                  </a:p>
                </p:txBody>
              </p:sp>
              <p:sp>
                <p:nvSpPr>
                  <p:cNvPr id="225398" name="Rectangle 165"/>
                  <p:cNvSpPr>
                    <a:spLocks noChangeArrowheads="1"/>
                  </p:cNvSpPr>
                  <p:nvPr/>
                </p:nvSpPr>
                <p:spPr bwMode="auto">
                  <a:xfrm>
                    <a:off x="1179" y="0"/>
                    <a:ext cx="850"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5300" name="Group 172"/>
              <p:cNvGrpSpPr>
                <a:grpSpLocks/>
              </p:cNvGrpSpPr>
              <p:nvPr/>
            </p:nvGrpSpPr>
            <p:grpSpPr bwMode="auto">
              <a:xfrm>
                <a:off x="2029" y="0"/>
                <a:ext cx="770" cy="422"/>
                <a:chOff x="2029" y="0"/>
                <a:chExt cx="770" cy="422"/>
              </a:xfrm>
            </p:grpSpPr>
            <p:sp>
              <p:nvSpPr>
                <p:cNvPr id="225391" name="Rectangle 171"/>
                <p:cNvSpPr>
                  <a:spLocks noChangeArrowheads="1"/>
                </p:cNvSpPr>
                <p:nvPr/>
              </p:nvSpPr>
              <p:spPr bwMode="auto">
                <a:xfrm>
                  <a:off x="2029" y="0"/>
                  <a:ext cx="770"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5392" name="Group 170"/>
                <p:cNvGrpSpPr>
                  <a:grpSpLocks/>
                </p:cNvGrpSpPr>
                <p:nvPr/>
              </p:nvGrpSpPr>
              <p:grpSpPr bwMode="auto">
                <a:xfrm>
                  <a:off x="2029" y="0"/>
                  <a:ext cx="770" cy="422"/>
                  <a:chOff x="2029" y="0"/>
                  <a:chExt cx="770" cy="422"/>
                </a:xfrm>
              </p:grpSpPr>
              <p:sp>
                <p:nvSpPr>
                  <p:cNvPr id="225393" name="Rectangle 130"/>
                  <p:cNvSpPr>
                    <a:spLocks noChangeArrowheads="1"/>
                  </p:cNvSpPr>
                  <p:nvPr/>
                </p:nvSpPr>
                <p:spPr bwMode="auto">
                  <a:xfrm>
                    <a:off x="2072" y="0"/>
                    <a:ext cx="684"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sz="2800" i="1"/>
                      <a:t>Tamu</a:t>
                    </a:r>
                    <a:endParaRPr lang="en-US" sz="2800"/>
                  </a:p>
                </p:txBody>
              </p:sp>
              <p:sp>
                <p:nvSpPr>
                  <p:cNvPr id="225394" name="Rectangle 169"/>
                  <p:cNvSpPr>
                    <a:spLocks noChangeArrowheads="1"/>
                  </p:cNvSpPr>
                  <p:nvPr/>
                </p:nvSpPr>
                <p:spPr bwMode="auto">
                  <a:xfrm>
                    <a:off x="2029" y="0"/>
                    <a:ext cx="770"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5301" name="Group 176"/>
              <p:cNvGrpSpPr>
                <a:grpSpLocks/>
              </p:cNvGrpSpPr>
              <p:nvPr/>
            </p:nvGrpSpPr>
            <p:grpSpPr bwMode="auto">
              <a:xfrm>
                <a:off x="2799" y="0"/>
                <a:ext cx="1526" cy="422"/>
                <a:chOff x="2799" y="0"/>
                <a:chExt cx="1526" cy="422"/>
              </a:xfrm>
            </p:grpSpPr>
            <p:sp>
              <p:nvSpPr>
                <p:cNvPr id="225387" name="Rectangle 175"/>
                <p:cNvSpPr>
                  <a:spLocks noChangeArrowheads="1"/>
                </p:cNvSpPr>
                <p:nvPr/>
              </p:nvSpPr>
              <p:spPr bwMode="auto">
                <a:xfrm>
                  <a:off x="2799" y="0"/>
                  <a:ext cx="1526"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5388" name="Group 174"/>
                <p:cNvGrpSpPr>
                  <a:grpSpLocks/>
                </p:cNvGrpSpPr>
                <p:nvPr/>
              </p:nvGrpSpPr>
              <p:grpSpPr bwMode="auto">
                <a:xfrm>
                  <a:off x="2799" y="0"/>
                  <a:ext cx="1526" cy="422"/>
                  <a:chOff x="2799" y="0"/>
                  <a:chExt cx="1526" cy="422"/>
                </a:xfrm>
              </p:grpSpPr>
              <p:sp>
                <p:nvSpPr>
                  <p:cNvPr id="225389" name="Rectangle 131"/>
                  <p:cNvSpPr>
                    <a:spLocks noChangeArrowheads="1"/>
                  </p:cNvSpPr>
                  <p:nvPr/>
                </p:nvSpPr>
                <p:spPr bwMode="auto">
                  <a:xfrm>
                    <a:off x="2842" y="0"/>
                    <a:ext cx="1440" cy="42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sz="2800" i="1"/>
                      <a:t>Peristiwa</a:t>
                    </a:r>
                    <a:endParaRPr lang="en-US" sz="2800"/>
                  </a:p>
                </p:txBody>
              </p:sp>
              <p:sp>
                <p:nvSpPr>
                  <p:cNvPr id="225390" name="Rectangle 173"/>
                  <p:cNvSpPr>
                    <a:spLocks noChangeArrowheads="1"/>
                  </p:cNvSpPr>
                  <p:nvPr/>
                </p:nvSpPr>
                <p:spPr bwMode="auto">
                  <a:xfrm>
                    <a:off x="2799" y="0"/>
                    <a:ext cx="1526" cy="42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5302" name="Group 180"/>
              <p:cNvGrpSpPr>
                <a:grpSpLocks/>
              </p:cNvGrpSpPr>
              <p:nvPr/>
            </p:nvGrpSpPr>
            <p:grpSpPr bwMode="auto">
              <a:xfrm>
                <a:off x="0" y="422"/>
                <a:ext cx="381" cy="748"/>
                <a:chOff x="0" y="422"/>
                <a:chExt cx="381" cy="748"/>
              </a:xfrm>
            </p:grpSpPr>
            <p:sp>
              <p:nvSpPr>
                <p:cNvPr id="225383" name="Rectangle 179"/>
                <p:cNvSpPr>
                  <a:spLocks noChangeArrowheads="1"/>
                </p:cNvSpPr>
                <p:nvPr/>
              </p:nvSpPr>
              <p:spPr bwMode="auto">
                <a:xfrm>
                  <a:off x="0" y="422"/>
                  <a:ext cx="381"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5384" name="Group 178"/>
                <p:cNvGrpSpPr>
                  <a:grpSpLocks/>
                </p:cNvGrpSpPr>
                <p:nvPr/>
              </p:nvGrpSpPr>
              <p:grpSpPr bwMode="auto">
                <a:xfrm>
                  <a:off x="0" y="422"/>
                  <a:ext cx="381" cy="748"/>
                  <a:chOff x="0" y="422"/>
                  <a:chExt cx="381" cy="748"/>
                </a:xfrm>
              </p:grpSpPr>
              <p:sp>
                <p:nvSpPr>
                  <p:cNvPr id="225385" name="Rectangle 132"/>
                  <p:cNvSpPr>
                    <a:spLocks noChangeArrowheads="1"/>
                  </p:cNvSpPr>
                  <p:nvPr/>
                </p:nvSpPr>
                <p:spPr bwMode="auto">
                  <a:xfrm>
                    <a:off x="43" y="422"/>
                    <a:ext cx="295"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6</a:t>
                    </a:r>
                    <a:endParaRPr lang="en-US"/>
                  </a:p>
                </p:txBody>
              </p:sp>
              <p:sp>
                <p:nvSpPr>
                  <p:cNvPr id="225386" name="Rectangle 177"/>
                  <p:cNvSpPr>
                    <a:spLocks noChangeArrowheads="1"/>
                  </p:cNvSpPr>
                  <p:nvPr/>
                </p:nvSpPr>
                <p:spPr bwMode="auto">
                  <a:xfrm>
                    <a:off x="0" y="422"/>
                    <a:ext cx="381"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5303" name="Group 182"/>
              <p:cNvGrpSpPr>
                <a:grpSpLocks/>
              </p:cNvGrpSpPr>
              <p:nvPr/>
            </p:nvGrpSpPr>
            <p:grpSpPr bwMode="auto">
              <a:xfrm>
                <a:off x="381" y="422"/>
                <a:ext cx="803" cy="748"/>
                <a:chOff x="381" y="422"/>
                <a:chExt cx="803" cy="748"/>
              </a:xfrm>
            </p:grpSpPr>
            <p:sp>
              <p:nvSpPr>
                <p:cNvPr id="225381" name="Rectangle 133"/>
                <p:cNvSpPr>
                  <a:spLocks noChangeArrowheads="1"/>
                </p:cNvSpPr>
                <p:nvPr/>
              </p:nvSpPr>
              <p:spPr bwMode="auto">
                <a:xfrm>
                  <a:off x="424" y="422"/>
                  <a:ext cx="75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5:1-8</a:t>
                  </a:r>
                </a:p>
              </p:txBody>
            </p:sp>
            <p:sp>
              <p:nvSpPr>
                <p:cNvPr id="225382" name="Rectangle 181"/>
                <p:cNvSpPr>
                  <a:spLocks noChangeArrowheads="1"/>
                </p:cNvSpPr>
                <p:nvPr/>
              </p:nvSpPr>
              <p:spPr bwMode="auto">
                <a:xfrm>
                  <a:off x="381" y="422"/>
                  <a:ext cx="803"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5304" name="Group 184"/>
              <p:cNvGrpSpPr>
                <a:grpSpLocks/>
              </p:cNvGrpSpPr>
              <p:nvPr/>
            </p:nvGrpSpPr>
            <p:grpSpPr bwMode="auto">
              <a:xfrm>
                <a:off x="1183" y="422"/>
                <a:ext cx="846" cy="748"/>
                <a:chOff x="1183" y="422"/>
                <a:chExt cx="846" cy="748"/>
              </a:xfrm>
            </p:grpSpPr>
            <p:sp>
              <p:nvSpPr>
                <p:cNvPr id="225379" name="Rectangle 134"/>
                <p:cNvSpPr>
                  <a:spLocks noChangeArrowheads="1"/>
                </p:cNvSpPr>
                <p:nvPr/>
              </p:nvSpPr>
              <p:spPr bwMode="auto">
                <a:xfrm>
                  <a:off x="1266" y="422"/>
                  <a:ext cx="72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Ester</a:t>
                  </a:r>
                </a:p>
              </p:txBody>
            </p:sp>
            <p:sp>
              <p:nvSpPr>
                <p:cNvPr id="225380" name="Rectangle 183"/>
                <p:cNvSpPr>
                  <a:spLocks noChangeArrowheads="1"/>
                </p:cNvSpPr>
                <p:nvPr/>
              </p:nvSpPr>
              <p:spPr bwMode="auto">
                <a:xfrm>
                  <a:off x="1183" y="422"/>
                  <a:ext cx="84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5305" name="Group 186"/>
              <p:cNvGrpSpPr>
                <a:grpSpLocks/>
              </p:cNvGrpSpPr>
              <p:nvPr/>
            </p:nvGrpSpPr>
            <p:grpSpPr bwMode="auto">
              <a:xfrm>
                <a:off x="2029" y="422"/>
                <a:ext cx="770" cy="748"/>
                <a:chOff x="2029" y="422"/>
                <a:chExt cx="770" cy="748"/>
              </a:xfrm>
            </p:grpSpPr>
            <p:sp>
              <p:nvSpPr>
                <p:cNvPr id="225377" name="Rectangle 135"/>
                <p:cNvSpPr>
                  <a:spLocks noChangeArrowheads="1"/>
                </p:cNvSpPr>
                <p:nvPr/>
              </p:nvSpPr>
              <p:spPr bwMode="auto">
                <a:xfrm>
                  <a:off x="2043" y="422"/>
                  <a:ext cx="75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Ahasyweros &amp; Haman</a:t>
                  </a:r>
                </a:p>
              </p:txBody>
            </p:sp>
            <p:sp>
              <p:nvSpPr>
                <p:cNvPr id="225378" name="Rectangle 185"/>
                <p:cNvSpPr>
                  <a:spLocks noChangeArrowheads="1"/>
                </p:cNvSpPr>
                <p:nvPr/>
              </p:nvSpPr>
              <p:spPr bwMode="auto">
                <a:xfrm>
                  <a:off x="2029" y="422"/>
                  <a:ext cx="770"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5306" name="Group 188"/>
              <p:cNvGrpSpPr>
                <a:grpSpLocks/>
              </p:cNvGrpSpPr>
              <p:nvPr/>
            </p:nvGrpSpPr>
            <p:grpSpPr bwMode="auto">
              <a:xfrm>
                <a:off x="2799" y="422"/>
                <a:ext cx="1526" cy="748"/>
                <a:chOff x="2799" y="422"/>
                <a:chExt cx="1526" cy="748"/>
              </a:xfrm>
            </p:grpSpPr>
            <p:sp>
              <p:nvSpPr>
                <p:cNvPr id="225375" name="Rectangle 136"/>
                <p:cNvSpPr>
                  <a:spLocks noChangeArrowheads="1"/>
                </p:cNvSpPr>
                <p:nvPr/>
              </p:nvSpPr>
              <p:spPr bwMode="auto">
                <a:xfrm>
                  <a:off x="2842" y="422"/>
                  <a:ext cx="144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lvl="0" algn="ctr">
                    <a:lnSpc>
                      <a:spcPct val="70000"/>
                    </a:lnSpc>
                  </a:pPr>
                  <a:r>
                    <a:rPr lang="en-US">
                      <a:solidFill>
                        <a:srgbClr val="FFFFFF"/>
                      </a:solidFill>
                    </a:rPr>
                    <a:t>Cemas menanti jawaban Ahasyweros terhadap permohonan Ester</a:t>
                  </a:r>
                </a:p>
              </p:txBody>
            </p:sp>
            <p:sp>
              <p:nvSpPr>
                <p:cNvPr id="225376" name="Rectangle 187"/>
                <p:cNvSpPr>
                  <a:spLocks noChangeArrowheads="1"/>
                </p:cNvSpPr>
                <p:nvPr/>
              </p:nvSpPr>
              <p:spPr bwMode="auto">
                <a:xfrm>
                  <a:off x="2799" y="422"/>
                  <a:ext cx="152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5307" name="Group 192"/>
              <p:cNvGrpSpPr>
                <a:grpSpLocks/>
              </p:cNvGrpSpPr>
              <p:nvPr/>
            </p:nvGrpSpPr>
            <p:grpSpPr bwMode="auto">
              <a:xfrm>
                <a:off x="0" y="1170"/>
                <a:ext cx="381" cy="748"/>
                <a:chOff x="0" y="1170"/>
                <a:chExt cx="381" cy="748"/>
              </a:xfrm>
            </p:grpSpPr>
            <p:sp>
              <p:nvSpPr>
                <p:cNvPr id="225371" name="Rectangle 191"/>
                <p:cNvSpPr>
                  <a:spLocks noChangeArrowheads="1"/>
                </p:cNvSpPr>
                <p:nvPr/>
              </p:nvSpPr>
              <p:spPr bwMode="auto">
                <a:xfrm>
                  <a:off x="0" y="1170"/>
                  <a:ext cx="381"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5372" name="Group 190"/>
                <p:cNvGrpSpPr>
                  <a:grpSpLocks/>
                </p:cNvGrpSpPr>
                <p:nvPr/>
              </p:nvGrpSpPr>
              <p:grpSpPr bwMode="auto">
                <a:xfrm>
                  <a:off x="0" y="1170"/>
                  <a:ext cx="381" cy="748"/>
                  <a:chOff x="0" y="1170"/>
                  <a:chExt cx="381" cy="748"/>
                </a:xfrm>
              </p:grpSpPr>
              <p:sp>
                <p:nvSpPr>
                  <p:cNvPr id="225373" name="Rectangle 137"/>
                  <p:cNvSpPr>
                    <a:spLocks noChangeArrowheads="1"/>
                  </p:cNvSpPr>
                  <p:nvPr/>
                </p:nvSpPr>
                <p:spPr bwMode="auto">
                  <a:xfrm>
                    <a:off x="43" y="1170"/>
                    <a:ext cx="295" cy="748"/>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7</a:t>
                    </a:r>
                    <a:endParaRPr lang="en-US"/>
                  </a:p>
                </p:txBody>
              </p:sp>
              <p:sp>
                <p:nvSpPr>
                  <p:cNvPr id="225374" name="Rectangle 189"/>
                  <p:cNvSpPr>
                    <a:spLocks noChangeArrowheads="1"/>
                  </p:cNvSpPr>
                  <p:nvPr/>
                </p:nvSpPr>
                <p:spPr bwMode="auto">
                  <a:xfrm>
                    <a:off x="0" y="1170"/>
                    <a:ext cx="381"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5308" name="Group 194"/>
              <p:cNvGrpSpPr>
                <a:grpSpLocks/>
              </p:cNvGrpSpPr>
              <p:nvPr/>
            </p:nvGrpSpPr>
            <p:grpSpPr bwMode="auto">
              <a:xfrm>
                <a:off x="381" y="1170"/>
                <a:ext cx="801" cy="748"/>
                <a:chOff x="381" y="1170"/>
                <a:chExt cx="801" cy="748"/>
              </a:xfrm>
            </p:grpSpPr>
            <p:sp>
              <p:nvSpPr>
                <p:cNvPr id="225369" name="Rectangle 138"/>
                <p:cNvSpPr>
                  <a:spLocks noChangeArrowheads="1"/>
                </p:cNvSpPr>
                <p:nvPr/>
              </p:nvSpPr>
              <p:spPr bwMode="auto">
                <a:xfrm>
                  <a:off x="424" y="1170"/>
                  <a:ext cx="755"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7:1-10</a:t>
                  </a:r>
                </a:p>
              </p:txBody>
            </p:sp>
            <p:sp>
              <p:nvSpPr>
                <p:cNvPr id="225370" name="Rectangle 193"/>
                <p:cNvSpPr>
                  <a:spLocks noChangeArrowheads="1"/>
                </p:cNvSpPr>
                <p:nvPr/>
              </p:nvSpPr>
              <p:spPr bwMode="auto">
                <a:xfrm>
                  <a:off x="381" y="1170"/>
                  <a:ext cx="801"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5309" name="Group 196"/>
              <p:cNvGrpSpPr>
                <a:grpSpLocks/>
              </p:cNvGrpSpPr>
              <p:nvPr/>
            </p:nvGrpSpPr>
            <p:grpSpPr bwMode="auto">
              <a:xfrm>
                <a:off x="1184" y="1170"/>
                <a:ext cx="845" cy="748"/>
                <a:chOff x="1184" y="1170"/>
                <a:chExt cx="845" cy="748"/>
              </a:xfrm>
            </p:grpSpPr>
            <p:sp>
              <p:nvSpPr>
                <p:cNvPr id="225367" name="Rectangle 139"/>
                <p:cNvSpPr>
                  <a:spLocks noChangeArrowheads="1"/>
                </p:cNvSpPr>
                <p:nvPr/>
              </p:nvSpPr>
              <p:spPr bwMode="auto">
                <a:xfrm>
                  <a:off x="1266" y="1170"/>
                  <a:ext cx="72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Ester</a:t>
                  </a:r>
                </a:p>
              </p:txBody>
            </p:sp>
            <p:sp>
              <p:nvSpPr>
                <p:cNvPr id="225368" name="Rectangle 195"/>
                <p:cNvSpPr>
                  <a:spLocks noChangeArrowheads="1"/>
                </p:cNvSpPr>
                <p:nvPr/>
              </p:nvSpPr>
              <p:spPr bwMode="auto">
                <a:xfrm>
                  <a:off x="1184" y="1170"/>
                  <a:ext cx="845"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5310" name="Group 198"/>
              <p:cNvGrpSpPr>
                <a:grpSpLocks/>
              </p:cNvGrpSpPr>
              <p:nvPr/>
            </p:nvGrpSpPr>
            <p:grpSpPr bwMode="auto">
              <a:xfrm>
                <a:off x="2029" y="1170"/>
                <a:ext cx="770" cy="748"/>
                <a:chOff x="2029" y="1170"/>
                <a:chExt cx="770" cy="748"/>
              </a:xfrm>
            </p:grpSpPr>
            <p:sp>
              <p:nvSpPr>
                <p:cNvPr id="225365" name="Rectangle 140"/>
                <p:cNvSpPr>
                  <a:spLocks noChangeArrowheads="1"/>
                </p:cNvSpPr>
                <p:nvPr/>
              </p:nvSpPr>
              <p:spPr bwMode="auto">
                <a:xfrm>
                  <a:off x="2043" y="1170"/>
                  <a:ext cx="75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Ahasyweros &amp; Haman</a:t>
                  </a:r>
                </a:p>
              </p:txBody>
            </p:sp>
            <p:sp>
              <p:nvSpPr>
                <p:cNvPr id="225366" name="Rectangle 197"/>
                <p:cNvSpPr>
                  <a:spLocks noChangeArrowheads="1"/>
                </p:cNvSpPr>
                <p:nvPr/>
              </p:nvSpPr>
              <p:spPr bwMode="auto">
                <a:xfrm>
                  <a:off x="2029" y="1170"/>
                  <a:ext cx="770"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sp>
            <p:nvSpPr>
              <p:cNvPr id="225364" name="Rectangle 199"/>
              <p:cNvSpPr>
                <a:spLocks noChangeArrowheads="1"/>
              </p:cNvSpPr>
              <p:nvPr/>
            </p:nvSpPr>
            <p:spPr bwMode="auto">
              <a:xfrm>
                <a:off x="2799" y="1170"/>
                <a:ext cx="1526"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nvGrpSpPr>
              <p:cNvPr id="225312" name="Group 204"/>
              <p:cNvGrpSpPr>
                <a:grpSpLocks/>
              </p:cNvGrpSpPr>
              <p:nvPr/>
            </p:nvGrpSpPr>
            <p:grpSpPr bwMode="auto">
              <a:xfrm>
                <a:off x="0" y="1918"/>
                <a:ext cx="381" cy="863"/>
                <a:chOff x="0" y="1918"/>
                <a:chExt cx="381" cy="863"/>
              </a:xfrm>
            </p:grpSpPr>
            <p:sp>
              <p:nvSpPr>
                <p:cNvPr id="225359" name="Rectangle 203"/>
                <p:cNvSpPr>
                  <a:spLocks noChangeArrowheads="1"/>
                </p:cNvSpPr>
                <p:nvPr/>
              </p:nvSpPr>
              <p:spPr bwMode="auto">
                <a:xfrm>
                  <a:off x="0" y="1918"/>
                  <a:ext cx="381" cy="86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5360" name="Group 202"/>
                <p:cNvGrpSpPr>
                  <a:grpSpLocks/>
                </p:cNvGrpSpPr>
                <p:nvPr/>
              </p:nvGrpSpPr>
              <p:grpSpPr bwMode="auto">
                <a:xfrm>
                  <a:off x="0" y="1918"/>
                  <a:ext cx="381" cy="863"/>
                  <a:chOff x="0" y="1918"/>
                  <a:chExt cx="381" cy="863"/>
                </a:xfrm>
              </p:grpSpPr>
              <p:sp>
                <p:nvSpPr>
                  <p:cNvPr id="225361" name="Rectangle 142"/>
                  <p:cNvSpPr>
                    <a:spLocks noChangeArrowheads="1"/>
                  </p:cNvSpPr>
                  <p:nvPr/>
                </p:nvSpPr>
                <p:spPr bwMode="auto">
                  <a:xfrm>
                    <a:off x="43" y="1918"/>
                    <a:ext cx="295" cy="86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8</a:t>
                    </a:r>
                    <a:endParaRPr lang="en-US">
                      <a:solidFill>
                        <a:schemeClr val="tx2"/>
                      </a:solidFill>
                    </a:endParaRPr>
                  </a:p>
                </p:txBody>
              </p:sp>
              <p:sp>
                <p:nvSpPr>
                  <p:cNvPr id="225362" name="Rectangle 201"/>
                  <p:cNvSpPr>
                    <a:spLocks noChangeArrowheads="1"/>
                  </p:cNvSpPr>
                  <p:nvPr/>
                </p:nvSpPr>
                <p:spPr bwMode="auto">
                  <a:xfrm>
                    <a:off x="0" y="1918"/>
                    <a:ext cx="381"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5313" name="Group 206"/>
              <p:cNvGrpSpPr>
                <a:grpSpLocks/>
              </p:cNvGrpSpPr>
              <p:nvPr/>
            </p:nvGrpSpPr>
            <p:grpSpPr bwMode="auto">
              <a:xfrm>
                <a:off x="381" y="1918"/>
                <a:ext cx="806" cy="863"/>
                <a:chOff x="381" y="1918"/>
                <a:chExt cx="806" cy="863"/>
              </a:xfrm>
            </p:grpSpPr>
            <p:sp>
              <p:nvSpPr>
                <p:cNvPr id="225357" name="Rectangle 143"/>
                <p:cNvSpPr>
                  <a:spLocks noChangeArrowheads="1"/>
                </p:cNvSpPr>
                <p:nvPr/>
              </p:nvSpPr>
              <p:spPr bwMode="auto">
                <a:xfrm>
                  <a:off x="424" y="1918"/>
                  <a:ext cx="75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8:17</a:t>
                  </a:r>
                </a:p>
              </p:txBody>
            </p:sp>
            <p:sp>
              <p:nvSpPr>
                <p:cNvPr id="225358" name="Rectangle 205"/>
                <p:cNvSpPr>
                  <a:spLocks noChangeArrowheads="1"/>
                </p:cNvSpPr>
                <p:nvPr/>
              </p:nvSpPr>
              <p:spPr bwMode="auto">
                <a:xfrm>
                  <a:off x="381" y="1918"/>
                  <a:ext cx="806"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5314" name="Group 208"/>
              <p:cNvGrpSpPr>
                <a:grpSpLocks/>
              </p:cNvGrpSpPr>
              <p:nvPr/>
            </p:nvGrpSpPr>
            <p:grpSpPr bwMode="auto">
              <a:xfrm>
                <a:off x="1179" y="1918"/>
                <a:ext cx="850" cy="863"/>
                <a:chOff x="1179" y="1918"/>
                <a:chExt cx="850" cy="863"/>
              </a:xfrm>
            </p:grpSpPr>
            <p:sp>
              <p:nvSpPr>
                <p:cNvPr id="225355" name="Rectangle 144"/>
                <p:cNvSpPr>
                  <a:spLocks noChangeArrowheads="1"/>
                </p:cNvSpPr>
                <p:nvPr/>
              </p:nvSpPr>
              <p:spPr bwMode="auto">
                <a:xfrm>
                  <a:off x="1179" y="1918"/>
                  <a:ext cx="807"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Bangsa Yahudi</a:t>
                  </a:r>
                </a:p>
              </p:txBody>
            </p:sp>
            <p:sp>
              <p:nvSpPr>
                <p:cNvPr id="225356" name="Rectangle 207"/>
                <p:cNvSpPr>
                  <a:spLocks noChangeArrowheads="1"/>
                </p:cNvSpPr>
                <p:nvPr/>
              </p:nvSpPr>
              <p:spPr bwMode="auto">
                <a:xfrm>
                  <a:off x="1187" y="1918"/>
                  <a:ext cx="842"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5315" name="Group 210"/>
              <p:cNvGrpSpPr>
                <a:grpSpLocks/>
              </p:cNvGrpSpPr>
              <p:nvPr/>
            </p:nvGrpSpPr>
            <p:grpSpPr bwMode="auto">
              <a:xfrm>
                <a:off x="2029" y="1918"/>
                <a:ext cx="770" cy="863"/>
                <a:chOff x="2029" y="1918"/>
                <a:chExt cx="770" cy="863"/>
              </a:xfrm>
            </p:grpSpPr>
            <p:sp>
              <p:nvSpPr>
                <p:cNvPr id="225353" name="Rectangle 145"/>
                <p:cNvSpPr>
                  <a:spLocks noChangeArrowheads="1"/>
                </p:cNvSpPr>
                <p:nvPr/>
              </p:nvSpPr>
              <p:spPr bwMode="auto">
                <a:xfrm>
                  <a:off x="2072" y="1918"/>
                  <a:ext cx="6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Bangsa Yahudi</a:t>
                  </a:r>
                </a:p>
              </p:txBody>
            </p:sp>
            <p:sp>
              <p:nvSpPr>
                <p:cNvPr id="225354" name="Rectangle 209"/>
                <p:cNvSpPr>
                  <a:spLocks noChangeArrowheads="1"/>
                </p:cNvSpPr>
                <p:nvPr/>
              </p:nvSpPr>
              <p:spPr bwMode="auto">
                <a:xfrm>
                  <a:off x="2029" y="1918"/>
                  <a:ext cx="770"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5316" name="Group 212"/>
              <p:cNvGrpSpPr>
                <a:grpSpLocks/>
              </p:cNvGrpSpPr>
              <p:nvPr/>
            </p:nvGrpSpPr>
            <p:grpSpPr bwMode="auto">
              <a:xfrm>
                <a:off x="2799" y="1918"/>
                <a:ext cx="1526" cy="863"/>
                <a:chOff x="2799" y="1918"/>
                <a:chExt cx="1526" cy="863"/>
              </a:xfrm>
            </p:grpSpPr>
            <p:sp>
              <p:nvSpPr>
                <p:cNvPr id="225351" name="Rectangle 146"/>
                <p:cNvSpPr>
                  <a:spLocks noChangeArrowheads="1"/>
                </p:cNvSpPr>
                <p:nvPr/>
              </p:nvSpPr>
              <p:spPr bwMode="auto">
                <a:xfrm>
                  <a:off x="2842" y="1918"/>
                  <a:ext cx="144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pPr>
                  <a:r>
                    <a:rPr lang="en-US">
                      <a:solidFill>
                        <a:schemeClr val="tx2"/>
                      </a:solidFill>
                    </a:rPr>
                    <a:t>Bersukacita karena pengumuman raja &amp; banyak orang non-Yahudi menjadi Yahudi</a:t>
                  </a:r>
                </a:p>
              </p:txBody>
            </p:sp>
            <p:sp>
              <p:nvSpPr>
                <p:cNvPr id="225352" name="Rectangle 211"/>
                <p:cNvSpPr>
                  <a:spLocks noChangeArrowheads="1"/>
                </p:cNvSpPr>
                <p:nvPr/>
              </p:nvSpPr>
              <p:spPr bwMode="auto">
                <a:xfrm>
                  <a:off x="2799" y="1918"/>
                  <a:ext cx="1526"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5317" name="Group 216"/>
              <p:cNvGrpSpPr>
                <a:grpSpLocks/>
              </p:cNvGrpSpPr>
              <p:nvPr/>
            </p:nvGrpSpPr>
            <p:grpSpPr bwMode="auto">
              <a:xfrm>
                <a:off x="0" y="2781"/>
                <a:ext cx="381" cy="863"/>
                <a:chOff x="0" y="2781"/>
                <a:chExt cx="381" cy="863"/>
              </a:xfrm>
            </p:grpSpPr>
            <p:sp>
              <p:nvSpPr>
                <p:cNvPr id="225347" name="Rectangle 215"/>
                <p:cNvSpPr>
                  <a:spLocks noChangeArrowheads="1"/>
                </p:cNvSpPr>
                <p:nvPr/>
              </p:nvSpPr>
              <p:spPr bwMode="auto">
                <a:xfrm>
                  <a:off x="0" y="2781"/>
                  <a:ext cx="381" cy="86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5348" name="Group 214"/>
                <p:cNvGrpSpPr>
                  <a:grpSpLocks/>
                </p:cNvGrpSpPr>
                <p:nvPr/>
              </p:nvGrpSpPr>
              <p:grpSpPr bwMode="auto">
                <a:xfrm>
                  <a:off x="0" y="2781"/>
                  <a:ext cx="381" cy="863"/>
                  <a:chOff x="0" y="2781"/>
                  <a:chExt cx="381" cy="863"/>
                </a:xfrm>
              </p:grpSpPr>
              <p:sp>
                <p:nvSpPr>
                  <p:cNvPr id="225349" name="Rectangle 147"/>
                  <p:cNvSpPr>
                    <a:spLocks noChangeArrowheads="1"/>
                  </p:cNvSpPr>
                  <p:nvPr/>
                </p:nvSpPr>
                <p:spPr bwMode="auto">
                  <a:xfrm>
                    <a:off x="43" y="2781"/>
                    <a:ext cx="295" cy="86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9</a:t>
                    </a:r>
                    <a:endParaRPr lang="en-US">
                      <a:solidFill>
                        <a:schemeClr val="tx2"/>
                      </a:solidFill>
                    </a:endParaRPr>
                  </a:p>
                </p:txBody>
              </p:sp>
              <p:sp>
                <p:nvSpPr>
                  <p:cNvPr id="225350" name="Rectangle 213"/>
                  <p:cNvSpPr>
                    <a:spLocks noChangeArrowheads="1"/>
                  </p:cNvSpPr>
                  <p:nvPr/>
                </p:nvSpPr>
                <p:spPr bwMode="auto">
                  <a:xfrm>
                    <a:off x="0" y="2781"/>
                    <a:ext cx="381"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5318" name="Group 218"/>
              <p:cNvGrpSpPr>
                <a:grpSpLocks/>
              </p:cNvGrpSpPr>
              <p:nvPr/>
            </p:nvGrpSpPr>
            <p:grpSpPr bwMode="auto">
              <a:xfrm>
                <a:off x="381" y="2781"/>
                <a:ext cx="806" cy="863"/>
                <a:chOff x="381" y="2781"/>
                <a:chExt cx="806" cy="863"/>
              </a:xfrm>
            </p:grpSpPr>
            <p:sp>
              <p:nvSpPr>
                <p:cNvPr id="225345" name="Rectangle 148"/>
                <p:cNvSpPr>
                  <a:spLocks noChangeArrowheads="1"/>
                </p:cNvSpPr>
                <p:nvPr/>
              </p:nvSpPr>
              <p:spPr bwMode="auto">
                <a:xfrm>
                  <a:off x="424" y="2781"/>
                  <a:ext cx="75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9:17</a:t>
                  </a:r>
                </a:p>
              </p:txBody>
            </p:sp>
            <p:sp>
              <p:nvSpPr>
                <p:cNvPr id="225346" name="Rectangle 217"/>
                <p:cNvSpPr>
                  <a:spLocks noChangeArrowheads="1"/>
                </p:cNvSpPr>
                <p:nvPr/>
              </p:nvSpPr>
              <p:spPr bwMode="auto">
                <a:xfrm>
                  <a:off x="381" y="2781"/>
                  <a:ext cx="806"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5319" name="Group 220"/>
              <p:cNvGrpSpPr>
                <a:grpSpLocks/>
              </p:cNvGrpSpPr>
              <p:nvPr/>
            </p:nvGrpSpPr>
            <p:grpSpPr bwMode="auto">
              <a:xfrm>
                <a:off x="1187" y="2781"/>
                <a:ext cx="842" cy="863"/>
                <a:chOff x="1187" y="2781"/>
                <a:chExt cx="842" cy="863"/>
              </a:xfrm>
            </p:grpSpPr>
            <p:sp>
              <p:nvSpPr>
                <p:cNvPr id="225343" name="Rectangle 149"/>
                <p:cNvSpPr>
                  <a:spLocks noChangeArrowheads="1"/>
                </p:cNvSpPr>
                <p:nvPr/>
              </p:nvSpPr>
              <p:spPr bwMode="auto">
                <a:xfrm>
                  <a:off x="1266" y="2781"/>
                  <a:ext cx="72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Bangsa Yahudi</a:t>
                  </a:r>
                </a:p>
              </p:txBody>
            </p:sp>
            <p:sp>
              <p:nvSpPr>
                <p:cNvPr id="225344" name="Rectangle 219"/>
                <p:cNvSpPr>
                  <a:spLocks noChangeArrowheads="1"/>
                </p:cNvSpPr>
                <p:nvPr/>
              </p:nvSpPr>
              <p:spPr bwMode="auto">
                <a:xfrm>
                  <a:off x="1187" y="2781"/>
                  <a:ext cx="842"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5320" name="Group 222"/>
              <p:cNvGrpSpPr>
                <a:grpSpLocks/>
              </p:cNvGrpSpPr>
              <p:nvPr/>
            </p:nvGrpSpPr>
            <p:grpSpPr bwMode="auto">
              <a:xfrm>
                <a:off x="2029" y="2781"/>
                <a:ext cx="770" cy="863"/>
                <a:chOff x="2029" y="2781"/>
                <a:chExt cx="770" cy="863"/>
              </a:xfrm>
            </p:grpSpPr>
            <p:sp>
              <p:nvSpPr>
                <p:cNvPr id="225341" name="Rectangle 150"/>
                <p:cNvSpPr>
                  <a:spLocks noChangeArrowheads="1"/>
                </p:cNvSpPr>
                <p:nvPr/>
              </p:nvSpPr>
              <p:spPr bwMode="auto">
                <a:xfrm>
                  <a:off x="2072" y="2781"/>
                  <a:ext cx="6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Bangsa Yahudi</a:t>
                  </a:r>
                </a:p>
              </p:txBody>
            </p:sp>
            <p:sp>
              <p:nvSpPr>
                <p:cNvPr id="225342" name="Rectangle 221"/>
                <p:cNvSpPr>
                  <a:spLocks noChangeArrowheads="1"/>
                </p:cNvSpPr>
                <p:nvPr/>
              </p:nvSpPr>
              <p:spPr bwMode="auto">
                <a:xfrm>
                  <a:off x="2029" y="2781"/>
                  <a:ext cx="770"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5321" name="Group 224"/>
              <p:cNvGrpSpPr>
                <a:grpSpLocks/>
              </p:cNvGrpSpPr>
              <p:nvPr/>
            </p:nvGrpSpPr>
            <p:grpSpPr bwMode="auto">
              <a:xfrm>
                <a:off x="2799" y="2781"/>
                <a:ext cx="1526" cy="863"/>
                <a:chOff x="2799" y="2781"/>
                <a:chExt cx="1526" cy="863"/>
              </a:xfrm>
            </p:grpSpPr>
            <p:sp>
              <p:nvSpPr>
                <p:cNvPr id="225339" name="Rectangle 151"/>
                <p:cNvSpPr>
                  <a:spLocks noChangeArrowheads="1"/>
                </p:cNvSpPr>
                <p:nvPr/>
              </p:nvSpPr>
              <p:spPr bwMode="auto">
                <a:xfrm>
                  <a:off x="2842" y="2781"/>
                  <a:ext cx="144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Bersukacita karena menewaskan lebih dari 75,810 musuh</a:t>
                  </a:r>
                </a:p>
              </p:txBody>
            </p:sp>
            <p:sp>
              <p:nvSpPr>
                <p:cNvPr id="225340" name="Rectangle 223"/>
                <p:cNvSpPr>
                  <a:spLocks noChangeArrowheads="1"/>
                </p:cNvSpPr>
                <p:nvPr/>
              </p:nvSpPr>
              <p:spPr bwMode="auto">
                <a:xfrm>
                  <a:off x="2799" y="2781"/>
                  <a:ext cx="1526"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5322" name="Group 228"/>
              <p:cNvGrpSpPr>
                <a:grpSpLocks/>
              </p:cNvGrpSpPr>
              <p:nvPr/>
            </p:nvGrpSpPr>
            <p:grpSpPr bwMode="auto">
              <a:xfrm>
                <a:off x="0" y="3644"/>
                <a:ext cx="381" cy="863"/>
                <a:chOff x="0" y="3644"/>
                <a:chExt cx="381" cy="863"/>
              </a:xfrm>
            </p:grpSpPr>
            <p:sp>
              <p:nvSpPr>
                <p:cNvPr id="225335" name="Rectangle 227"/>
                <p:cNvSpPr>
                  <a:spLocks noChangeArrowheads="1"/>
                </p:cNvSpPr>
                <p:nvPr/>
              </p:nvSpPr>
              <p:spPr bwMode="auto">
                <a:xfrm>
                  <a:off x="0" y="3644"/>
                  <a:ext cx="381" cy="86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endParaRPr lang="en-US"/>
                </a:p>
              </p:txBody>
            </p:sp>
            <p:grpSp>
              <p:nvGrpSpPr>
                <p:cNvPr id="225336" name="Group 226"/>
                <p:cNvGrpSpPr>
                  <a:grpSpLocks/>
                </p:cNvGrpSpPr>
                <p:nvPr/>
              </p:nvGrpSpPr>
              <p:grpSpPr bwMode="auto">
                <a:xfrm>
                  <a:off x="0" y="3644"/>
                  <a:ext cx="381" cy="863"/>
                  <a:chOff x="0" y="3644"/>
                  <a:chExt cx="381" cy="863"/>
                </a:xfrm>
              </p:grpSpPr>
              <p:sp>
                <p:nvSpPr>
                  <p:cNvPr id="225337" name="Rectangle 152"/>
                  <p:cNvSpPr>
                    <a:spLocks noChangeArrowheads="1"/>
                  </p:cNvSpPr>
                  <p:nvPr/>
                </p:nvSpPr>
                <p:spPr bwMode="auto">
                  <a:xfrm>
                    <a:off x="43" y="3644"/>
                    <a:ext cx="295" cy="86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i="1"/>
                      <a:t>10</a:t>
                    </a:r>
                    <a:endParaRPr lang="en-US"/>
                  </a:p>
                </p:txBody>
              </p:sp>
              <p:sp>
                <p:nvSpPr>
                  <p:cNvPr id="225338" name="Rectangle 225"/>
                  <p:cNvSpPr>
                    <a:spLocks noChangeArrowheads="1"/>
                  </p:cNvSpPr>
                  <p:nvPr/>
                </p:nvSpPr>
                <p:spPr bwMode="auto">
                  <a:xfrm>
                    <a:off x="0" y="3644"/>
                    <a:ext cx="381"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grpSp>
            <p:nvGrpSpPr>
              <p:cNvPr id="225323" name="Group 230"/>
              <p:cNvGrpSpPr>
                <a:grpSpLocks/>
              </p:cNvGrpSpPr>
              <p:nvPr/>
            </p:nvGrpSpPr>
            <p:grpSpPr bwMode="auto">
              <a:xfrm>
                <a:off x="381" y="3644"/>
                <a:ext cx="806" cy="863"/>
                <a:chOff x="381" y="3644"/>
                <a:chExt cx="806" cy="863"/>
              </a:xfrm>
            </p:grpSpPr>
            <p:sp>
              <p:nvSpPr>
                <p:cNvPr id="225333" name="Rectangle 153"/>
                <p:cNvSpPr>
                  <a:spLocks noChangeArrowheads="1"/>
                </p:cNvSpPr>
                <p:nvPr/>
              </p:nvSpPr>
              <p:spPr bwMode="auto">
                <a:xfrm>
                  <a:off x="424" y="3644"/>
                  <a:ext cx="763"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9:18-32</a:t>
                  </a:r>
                </a:p>
              </p:txBody>
            </p:sp>
            <p:sp>
              <p:nvSpPr>
                <p:cNvPr id="225334" name="Rectangle 229"/>
                <p:cNvSpPr>
                  <a:spLocks noChangeArrowheads="1"/>
                </p:cNvSpPr>
                <p:nvPr/>
              </p:nvSpPr>
              <p:spPr bwMode="auto">
                <a:xfrm>
                  <a:off x="381" y="3644"/>
                  <a:ext cx="806"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5324" name="Group 232"/>
              <p:cNvGrpSpPr>
                <a:grpSpLocks/>
              </p:cNvGrpSpPr>
              <p:nvPr/>
            </p:nvGrpSpPr>
            <p:grpSpPr bwMode="auto">
              <a:xfrm>
                <a:off x="1187" y="3644"/>
                <a:ext cx="842" cy="863"/>
                <a:chOff x="1187" y="3644"/>
                <a:chExt cx="842" cy="863"/>
              </a:xfrm>
            </p:grpSpPr>
            <p:sp>
              <p:nvSpPr>
                <p:cNvPr id="225331" name="Rectangle 154"/>
                <p:cNvSpPr>
                  <a:spLocks noChangeArrowheads="1"/>
                </p:cNvSpPr>
                <p:nvPr/>
              </p:nvSpPr>
              <p:spPr bwMode="auto">
                <a:xfrm>
                  <a:off x="1266" y="3644"/>
                  <a:ext cx="72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Bangsa Yahudi</a:t>
                  </a:r>
                </a:p>
              </p:txBody>
            </p:sp>
            <p:sp>
              <p:nvSpPr>
                <p:cNvPr id="225332" name="Rectangle 231"/>
                <p:cNvSpPr>
                  <a:spLocks noChangeArrowheads="1"/>
                </p:cNvSpPr>
                <p:nvPr/>
              </p:nvSpPr>
              <p:spPr bwMode="auto">
                <a:xfrm>
                  <a:off x="1187" y="3644"/>
                  <a:ext cx="842"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5325" name="Group 234"/>
              <p:cNvGrpSpPr>
                <a:grpSpLocks/>
              </p:cNvGrpSpPr>
              <p:nvPr/>
            </p:nvGrpSpPr>
            <p:grpSpPr bwMode="auto">
              <a:xfrm>
                <a:off x="2029" y="3644"/>
                <a:ext cx="770" cy="863"/>
                <a:chOff x="2029" y="3644"/>
                <a:chExt cx="770" cy="863"/>
              </a:xfrm>
            </p:grpSpPr>
            <p:sp>
              <p:nvSpPr>
                <p:cNvPr id="225329" name="Rectangle 155"/>
                <p:cNvSpPr>
                  <a:spLocks noChangeArrowheads="1"/>
                </p:cNvSpPr>
                <p:nvPr/>
              </p:nvSpPr>
              <p:spPr bwMode="auto">
                <a:xfrm>
                  <a:off x="2072" y="3644"/>
                  <a:ext cx="6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solidFill>
                        <a:schemeClr val="tx2"/>
                      </a:solidFill>
                    </a:rPr>
                    <a:t>Bangsa Yahudi</a:t>
                  </a:r>
                </a:p>
              </p:txBody>
            </p:sp>
            <p:sp>
              <p:nvSpPr>
                <p:cNvPr id="225330" name="Rectangle 233"/>
                <p:cNvSpPr>
                  <a:spLocks noChangeArrowheads="1"/>
                </p:cNvSpPr>
                <p:nvPr/>
              </p:nvSpPr>
              <p:spPr bwMode="auto">
                <a:xfrm>
                  <a:off x="2029" y="3644"/>
                  <a:ext cx="770"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nvGrpSpPr>
              <p:cNvPr id="225326" name="Group 236"/>
              <p:cNvGrpSpPr>
                <a:grpSpLocks/>
              </p:cNvGrpSpPr>
              <p:nvPr/>
            </p:nvGrpSpPr>
            <p:grpSpPr bwMode="auto">
              <a:xfrm>
                <a:off x="2799" y="3644"/>
                <a:ext cx="1526" cy="863"/>
                <a:chOff x="2799" y="3644"/>
                <a:chExt cx="1526" cy="863"/>
              </a:xfrm>
            </p:grpSpPr>
            <p:sp>
              <p:nvSpPr>
                <p:cNvPr id="225327" name="Rectangle 156"/>
                <p:cNvSpPr>
                  <a:spLocks noChangeArrowheads="1"/>
                </p:cNvSpPr>
                <p:nvPr/>
              </p:nvSpPr>
              <p:spPr bwMode="auto">
                <a:xfrm>
                  <a:off x="2842" y="3644"/>
                  <a:ext cx="144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lnSpc>
                      <a:spcPct val="70000"/>
                    </a:lnSpc>
                  </a:pPr>
                  <a:r>
                    <a:rPr lang="en-US">
                      <a:solidFill>
                        <a:schemeClr val="tx2"/>
                      </a:solidFill>
                    </a:rPr>
                    <a:t>Perjamuan Purim ditetapkan menjadi </a:t>
                  </a:r>
                </a:p>
                <a:p>
                  <a:pPr algn="ctr">
                    <a:lnSpc>
                      <a:spcPct val="70000"/>
                    </a:lnSpc>
                  </a:pPr>
                  <a:r>
                    <a:rPr lang="en-US">
                      <a:solidFill>
                        <a:schemeClr val="tx2"/>
                      </a:solidFill>
                    </a:rPr>
                    <a:t>acara tahunan melalui ketetapan Mordekai</a:t>
                  </a:r>
                </a:p>
              </p:txBody>
            </p:sp>
            <p:sp>
              <p:nvSpPr>
                <p:cNvPr id="225328" name="Rectangle 235"/>
                <p:cNvSpPr>
                  <a:spLocks noChangeArrowheads="1"/>
                </p:cNvSpPr>
                <p:nvPr/>
              </p:nvSpPr>
              <p:spPr bwMode="auto">
                <a:xfrm>
                  <a:off x="2799" y="3644"/>
                  <a:ext cx="1526"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grpSp>
        <p:sp>
          <p:nvSpPr>
            <p:cNvPr id="225296" name="Rectangle 238"/>
            <p:cNvSpPr>
              <a:spLocks noChangeArrowheads="1"/>
            </p:cNvSpPr>
            <p:nvPr/>
          </p:nvSpPr>
          <p:spPr bwMode="auto">
            <a:xfrm>
              <a:off x="-4" y="-4"/>
              <a:ext cx="4333" cy="4515"/>
            </a:xfrm>
            <a:prstGeom prst="rect">
              <a:avLst/>
            </a:prstGeom>
            <a:noFill/>
            <a:ln w="1428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p>
              <a:endParaRPr lang="en-US"/>
            </a:p>
          </p:txBody>
        </p:sp>
      </p:grpSp>
      <p:sp>
        <p:nvSpPr>
          <p:cNvPr id="127" name="Rectangle 136"/>
          <p:cNvSpPr>
            <a:spLocks noChangeArrowheads="1"/>
          </p:cNvSpPr>
          <p:nvPr/>
        </p:nvSpPr>
        <p:spPr bwMode="auto">
          <a:xfrm>
            <a:off x="6028768" y="2276872"/>
            <a:ext cx="3007728" cy="102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lvl="0" algn="ctr">
              <a:lnSpc>
                <a:spcPct val="70000"/>
              </a:lnSpc>
            </a:pPr>
            <a:r>
              <a:rPr lang="en-US">
                <a:solidFill>
                  <a:srgbClr val="FFFFFF"/>
                </a:solidFill>
              </a:rPr>
              <a:t>Ester mengungkapkan Haman yang mengancam nyawanya </a:t>
            </a: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227330" name="Picture 5"/>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250825" y="692150"/>
            <a:ext cx="8562975" cy="6243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9938" name="Rectangle 2"/>
          <p:cNvSpPr>
            <a:spLocks noGrp="1" noChangeArrowheads="1"/>
          </p:cNvSpPr>
          <p:nvPr>
            <p:ph type="title"/>
          </p:nvPr>
        </p:nvSpPr>
        <p:spPr>
          <a:xfrm>
            <a:off x="152400" y="0"/>
            <a:ext cx="8077200" cy="990600"/>
          </a:xfrm>
          <a:solidFill>
            <a:srgbClr val="000000"/>
          </a:solidFill>
        </p:spPr>
        <p:txBody>
          <a:bodyPr/>
          <a:lstStyle/>
          <a:p>
            <a:pPr algn="ctr">
              <a:defRPr/>
            </a:pPr>
            <a:r>
              <a:rPr lang="en-US" altLang="zh-CN" sz="3200" i="0">
                <a:effectLst>
                  <a:outerShdw blurRad="38100" dist="38100" dir="2700000" algn="tl">
                    <a:srgbClr val="366B1B"/>
                  </a:outerShdw>
                </a:effectLst>
                <a:latin typeface="Arial Black" charset="0"/>
                <a:ea typeface="ＭＳ Ｐゴシック" charset="0"/>
                <a:cs typeface="Times New Roman" charset="0"/>
              </a:rPr>
              <a:t>Peta Kanonikal Kitab Ester</a:t>
            </a:r>
            <a:endParaRPr lang="en-US" sz="2000" i="0" dirty="0">
              <a:effectLst>
                <a:outerShdw blurRad="38100" dist="38100" dir="2700000" algn="tl">
                  <a:srgbClr val="366B1B"/>
                </a:outerShdw>
              </a:effectLst>
              <a:latin typeface="Arial Black" charset="0"/>
              <a:ea typeface="ＭＳ Ｐゴシック" charset="0"/>
              <a:cs typeface="Times New Roman" charset="0"/>
            </a:endParaRPr>
          </a:p>
        </p:txBody>
      </p:sp>
      <p:sp>
        <p:nvSpPr>
          <p:cNvPr id="227332"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316</a:t>
            </a:r>
          </a:p>
        </p:txBody>
      </p:sp>
      <p:sp>
        <p:nvSpPr>
          <p:cNvPr id="227333" name="Rectangle 6"/>
          <p:cNvSpPr>
            <a:spLocks noChangeArrowheads="1"/>
          </p:cNvSpPr>
          <p:nvPr/>
        </p:nvSpPr>
        <p:spPr bwMode="auto">
          <a:xfrm>
            <a:off x="1933575" y="15049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229378" name="Picture 5" descr="Flowers 114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0" y="0"/>
            <a:ext cx="2971800" cy="685800"/>
          </a:xfrm>
          <a:solidFill>
            <a:srgbClr val="000000"/>
          </a:solidFill>
        </p:spPr>
        <p:txBody>
          <a:bodyPr/>
          <a:lstStyle/>
          <a:p>
            <a:pPr algn="ctr">
              <a:defRPr/>
            </a:pPr>
            <a:r>
              <a:rPr lang="en-US" sz="3200" i="0">
                <a:effectLst>
                  <a:outerShdw blurRad="38100" dist="38100" dir="2700000" algn="tl">
                    <a:srgbClr val="366B1B"/>
                  </a:outerShdw>
                </a:effectLst>
                <a:latin typeface="Arial Black" charset="0"/>
                <a:ea typeface="ＭＳ Ｐゴシック" charset="0"/>
                <a:cs typeface="Arial" charset="0"/>
              </a:rPr>
              <a:t>Relevansi</a:t>
            </a:r>
          </a:p>
        </p:txBody>
      </p:sp>
      <p:sp>
        <p:nvSpPr>
          <p:cNvPr id="229380" name="Text Box 3"/>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solidFill>
                  <a:schemeClr val="tx2"/>
                </a:solidFill>
                <a:latin typeface="Arial" charset="0"/>
                <a:cs typeface="Arial" charset="0"/>
              </a:rPr>
              <a:t>308</a:t>
            </a:r>
          </a:p>
        </p:txBody>
      </p:sp>
      <p:sp>
        <p:nvSpPr>
          <p:cNvPr id="18436" name="WordArt 4"/>
          <p:cNvSpPr>
            <a:spLocks noChangeArrowheads="1" noChangeShapeType="1" noTextEdit="1"/>
          </p:cNvSpPr>
          <p:nvPr/>
        </p:nvSpPr>
        <p:spPr bwMode="auto">
          <a:xfrm>
            <a:off x="3563938" y="3068638"/>
            <a:ext cx="5227637" cy="3484562"/>
          </a:xfrm>
          <a:prstGeom prst="rect">
            <a:avLst/>
          </a:prstGeom>
        </p:spPr>
        <p:txBody>
          <a:bodyPr wrap="none" fromWordArt="1">
            <a:prstTxWarp prst="textPlain">
              <a:avLst>
                <a:gd name="adj" fmla="val 50000"/>
              </a:avLst>
            </a:prstTxWarp>
          </a:bodyPr>
          <a:lstStyle/>
          <a:p>
            <a:pPr algn="ctr"/>
            <a:r>
              <a:rPr lang="en-US" sz="6000" kern="10">
                <a:ln w="19050">
                  <a:solidFill>
                    <a:srgbClr val="0000FF"/>
                  </a:solidFill>
                  <a:miter lim="800000"/>
                  <a:headEnd/>
                  <a:tailEnd/>
                </a:ln>
                <a:solidFill>
                  <a:schemeClr val="tx2"/>
                </a:solidFill>
                <a:effectLst>
                  <a:outerShdw blurRad="63500" dist="38099" dir="2700000" algn="ctr" rotWithShape="0">
                    <a:srgbClr val="990000">
                      <a:alpha val="74997"/>
                    </a:srgbClr>
                  </a:outerShdw>
                </a:effectLst>
                <a:latin typeface="Arial"/>
                <a:ea typeface="Arial"/>
                <a:cs typeface="Arial"/>
              </a:rPr>
              <a:t>Gunakan posisi </a:t>
            </a:r>
          </a:p>
          <a:p>
            <a:pPr algn="ctr"/>
            <a:r>
              <a:rPr lang="en-US" sz="6000" kern="10">
                <a:ln w="19050">
                  <a:solidFill>
                    <a:srgbClr val="0000FF"/>
                  </a:solidFill>
                  <a:miter lim="800000"/>
                  <a:headEnd/>
                  <a:tailEnd/>
                </a:ln>
                <a:solidFill>
                  <a:schemeClr val="tx2"/>
                </a:solidFill>
                <a:effectLst>
                  <a:outerShdw blurRad="63500" dist="38099" dir="2700000" algn="ctr" rotWithShape="0">
                    <a:srgbClr val="990000">
                      <a:alpha val="74997"/>
                    </a:srgbClr>
                  </a:outerShdw>
                </a:effectLst>
                <a:latin typeface="Arial"/>
                <a:ea typeface="Arial"/>
                <a:cs typeface="Arial"/>
              </a:rPr>
              <a:t>yang Tuhan </a:t>
            </a:r>
          </a:p>
          <a:p>
            <a:pPr algn="ctr"/>
            <a:r>
              <a:rPr lang="en-US" sz="6000" kern="10">
                <a:ln w="19050">
                  <a:solidFill>
                    <a:srgbClr val="0000FF"/>
                  </a:solidFill>
                  <a:miter lim="800000"/>
                  <a:headEnd/>
                  <a:tailEnd/>
                </a:ln>
                <a:solidFill>
                  <a:schemeClr val="tx2"/>
                </a:solidFill>
                <a:effectLst>
                  <a:outerShdw blurRad="63500" dist="38099" dir="2700000" algn="ctr" rotWithShape="0">
                    <a:srgbClr val="990000">
                      <a:alpha val="74997"/>
                    </a:srgbClr>
                  </a:outerShdw>
                </a:effectLst>
                <a:latin typeface="Arial"/>
                <a:ea typeface="Arial"/>
                <a:cs typeface="Arial"/>
              </a:rPr>
              <a:t>berikan padamu</a:t>
            </a:r>
          </a:p>
          <a:p>
            <a:pPr algn="ctr"/>
            <a:r>
              <a:rPr lang="en-US" sz="6000" kern="10">
                <a:ln w="19050">
                  <a:solidFill>
                    <a:srgbClr val="0000FF"/>
                  </a:solidFill>
                  <a:miter lim="800000"/>
                  <a:headEnd/>
                  <a:tailEnd/>
                </a:ln>
                <a:solidFill>
                  <a:schemeClr val="tx2"/>
                </a:solidFill>
                <a:effectLst>
                  <a:outerShdw blurRad="63500" dist="38099" dir="2700000" algn="ctr" rotWithShape="0">
                    <a:srgbClr val="990000">
                      <a:alpha val="74997"/>
                    </a:srgbClr>
                  </a:outerShdw>
                </a:effectLst>
                <a:latin typeface="Arial"/>
                <a:ea typeface="Arial"/>
                <a:cs typeface="Arial"/>
              </a:rPr>
              <a:t>untuk menolong </a:t>
            </a:r>
          </a:p>
          <a:p>
            <a:pPr algn="ctr"/>
            <a:r>
              <a:rPr lang="en-US" sz="6000" kern="10">
                <a:ln w="19050">
                  <a:solidFill>
                    <a:srgbClr val="0000FF"/>
                  </a:solidFill>
                  <a:miter lim="800000"/>
                  <a:headEnd/>
                  <a:tailEnd/>
                </a:ln>
                <a:solidFill>
                  <a:schemeClr val="tx2"/>
                </a:solidFill>
                <a:effectLst>
                  <a:outerShdw blurRad="63500" dist="38099" dir="2700000" algn="ctr" rotWithShape="0">
                    <a:srgbClr val="990000">
                      <a:alpha val="74997"/>
                    </a:srgbClr>
                  </a:outerShdw>
                </a:effectLst>
                <a:latin typeface="Arial"/>
                <a:ea typeface="Arial"/>
                <a:cs typeface="Arial"/>
              </a:rPr>
              <a:t>umat Tuhan</a:t>
            </a:r>
          </a:p>
        </p:txBody>
      </p:sp>
      <p:pic>
        <p:nvPicPr>
          <p:cNvPr id="229382" name="Picture 5" descr="esthercloseup1.14.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8600" y="2878138"/>
            <a:ext cx="2995613" cy="397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500" fill="hold"/>
                                        <p:tgtEl>
                                          <p:spTgt spid="18436"/>
                                        </p:tgtEl>
                                        <p:attrNameLst>
                                          <p:attrName>ppt_w</p:attrName>
                                        </p:attrNameLst>
                                      </p:cBhvr>
                                      <p:tavLst>
                                        <p:tav tm="0">
                                          <p:val>
                                            <p:fltVal val="0"/>
                                          </p:val>
                                        </p:tav>
                                        <p:tav tm="100000">
                                          <p:val>
                                            <p:strVal val="#ppt_w"/>
                                          </p:val>
                                        </p:tav>
                                      </p:tavLst>
                                    </p:anim>
                                    <p:anim calcmode="lin" valueType="num">
                                      <p:cBhvr>
                                        <p:cTn id="8" dur="500" fill="hold"/>
                                        <p:tgtEl>
                                          <p:spTgt spid="184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5" descr="esther0903-Iran 17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62200" y="4876800"/>
            <a:ext cx="5486400" cy="2133600"/>
          </a:xfrm>
        </p:spPr>
        <p:txBody>
          <a:bodyPr/>
          <a:lstStyle/>
          <a:p>
            <a:pPr algn="ctr">
              <a:defRPr/>
            </a:pPr>
            <a:r>
              <a:rPr lang="en-US">
                <a:effectLst>
                  <a:outerShdw blurRad="38100" dist="38100" dir="2700000" algn="tl">
                    <a:srgbClr val="000000"/>
                  </a:outerShdw>
                </a:effectLst>
                <a:latin typeface="Arial" charset="0"/>
                <a:ea typeface="ＭＳ Ｐゴシック" charset="0"/>
                <a:cs typeface="Arial" charset="0"/>
              </a:rPr>
              <a:t>Makam Ester di Iran zaman sekarang</a:t>
            </a:r>
            <a:endParaRPr lang="en-US" dirty="0">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000" b="1">
                <a:solidFill>
                  <a:srgbClr val="FFFFFF"/>
                </a:solidFill>
                <a:latin typeface="Arial" charset="0"/>
                <a:ea typeface="ＭＳ Ｐゴシック" charset="0"/>
              </a:rPr>
              <a:t>Tautan Survey PL di BibleStudyDownloads.org</a:t>
            </a:r>
            <a:endParaRPr lang="en-US" sz="3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300" b="1">
                <a:solidFill>
                  <a:srgbClr val="FFFFFF"/>
                </a:solidFill>
                <a:latin typeface="Arial" charset="0"/>
                <a:cs typeface="Arial" charset="0"/>
              </a:rPr>
              <a:t>Dapatkan presentasi ini dengan cuma-cuma</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8769510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descr="Purple mesh"/>
          <p:cNvSpPr>
            <a:spLocks noChangeArrowheads="1"/>
          </p:cNvSpPr>
          <p:nvPr/>
        </p:nvSpPr>
        <p:spPr bwMode="auto">
          <a:xfrm>
            <a:off x="-36512" y="-99392"/>
            <a:ext cx="9448800" cy="6984776"/>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0">
              <a:solidFill>
                <a:srgbClr val="EAE8E2"/>
              </a:solidFill>
              <a:latin typeface="Arial" charset="0"/>
              <a:cs typeface="Arial" charset="0"/>
            </a:endParaRPr>
          </a:p>
        </p:txBody>
      </p:sp>
      <p:sp>
        <p:nvSpPr>
          <p:cNvPr id="48132" name="Oval 4"/>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b="0">
              <a:solidFill>
                <a:srgbClr val="EAE8E2"/>
              </a:solidFill>
              <a:latin typeface="Arial"/>
              <a:cs typeface="Arial"/>
            </a:endParaRPr>
          </a:p>
        </p:txBody>
      </p:sp>
      <p:sp>
        <p:nvSpPr>
          <p:cNvPr id="48133" name="Oval 5"/>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b="0">
              <a:solidFill>
                <a:srgbClr val="EAE8E2"/>
              </a:solidFill>
              <a:latin typeface="Arial"/>
              <a:cs typeface="Arial"/>
            </a:endParaRPr>
          </a:p>
        </p:txBody>
      </p:sp>
      <p:sp>
        <p:nvSpPr>
          <p:cNvPr id="48134" name="Line 6"/>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0">
              <a:solidFill>
                <a:srgbClr val="EAE8E2"/>
              </a:solidFill>
              <a:latin typeface="Arial"/>
              <a:cs typeface="Arial"/>
            </a:endParaRPr>
          </a:p>
        </p:txBody>
      </p:sp>
      <p:sp>
        <p:nvSpPr>
          <p:cNvPr id="48135" name="Line 7"/>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0">
              <a:solidFill>
                <a:srgbClr val="EAE8E2"/>
              </a:solidFill>
              <a:latin typeface="Arial"/>
              <a:cs typeface="Arial"/>
            </a:endParaRPr>
          </a:p>
        </p:txBody>
      </p:sp>
      <p:sp>
        <p:nvSpPr>
          <p:cNvPr id="48136" name="Line 8"/>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0">
              <a:solidFill>
                <a:srgbClr val="EAE8E2"/>
              </a:solidFill>
              <a:latin typeface="Arial"/>
              <a:cs typeface="Arial"/>
            </a:endParaRPr>
          </a:p>
        </p:txBody>
      </p:sp>
      <p:sp>
        <p:nvSpPr>
          <p:cNvPr id="48137" name="Line 9"/>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0">
              <a:solidFill>
                <a:srgbClr val="EAE8E2"/>
              </a:solidFill>
              <a:latin typeface="Arial"/>
              <a:cs typeface="Arial"/>
            </a:endParaRPr>
          </a:p>
        </p:txBody>
      </p:sp>
      <p:sp>
        <p:nvSpPr>
          <p:cNvPr id="48138" name="Line 10"/>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0">
              <a:solidFill>
                <a:srgbClr val="EAE8E2"/>
              </a:solidFill>
              <a:latin typeface="Arial"/>
              <a:cs typeface="Arial"/>
            </a:endParaRPr>
          </a:p>
        </p:txBody>
      </p:sp>
      <p:sp>
        <p:nvSpPr>
          <p:cNvPr id="48139" name="Line 11"/>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0">
              <a:solidFill>
                <a:srgbClr val="EAE8E2"/>
              </a:solidFill>
              <a:latin typeface="Arial"/>
              <a:cs typeface="Arial"/>
            </a:endParaRPr>
          </a:p>
        </p:txBody>
      </p:sp>
      <p:sp>
        <p:nvSpPr>
          <p:cNvPr id="48140" name="Line 12"/>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0">
              <a:solidFill>
                <a:srgbClr val="EAE8E2"/>
              </a:solidFill>
              <a:latin typeface="Arial"/>
              <a:cs typeface="Arial"/>
            </a:endParaRPr>
          </a:p>
        </p:txBody>
      </p:sp>
      <p:grpSp>
        <p:nvGrpSpPr>
          <p:cNvPr id="91147" name="Group 13"/>
          <p:cNvGrpSpPr>
            <a:grpSpLocks/>
          </p:cNvGrpSpPr>
          <p:nvPr/>
        </p:nvGrpSpPr>
        <p:grpSpPr bwMode="auto">
          <a:xfrm>
            <a:off x="457200" y="3825875"/>
            <a:ext cx="8229600" cy="0"/>
            <a:chOff x="288" y="2208"/>
            <a:chExt cx="5184" cy="0"/>
          </a:xfrm>
        </p:grpSpPr>
        <p:sp>
          <p:nvSpPr>
            <p:cNvPr id="48142" name="Line 14"/>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0">
                <a:solidFill>
                  <a:srgbClr val="EAE8E2"/>
                </a:solidFill>
                <a:latin typeface="Arial"/>
                <a:cs typeface="Arial"/>
              </a:endParaRPr>
            </a:p>
          </p:txBody>
        </p:sp>
        <p:sp>
          <p:nvSpPr>
            <p:cNvPr id="91168" name="Line 15"/>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1148" name="Group 16"/>
          <p:cNvGrpSpPr>
            <a:grpSpLocks/>
          </p:cNvGrpSpPr>
          <p:nvPr/>
        </p:nvGrpSpPr>
        <p:grpSpPr bwMode="auto">
          <a:xfrm>
            <a:off x="2286000" y="4435475"/>
            <a:ext cx="5581650" cy="1570038"/>
            <a:chOff x="1440" y="2794"/>
            <a:chExt cx="3516" cy="989"/>
          </a:xfrm>
        </p:grpSpPr>
        <p:sp>
          <p:nvSpPr>
            <p:cNvPr id="48145" name="Text Box 17"/>
            <p:cNvSpPr txBox="1">
              <a:spLocks noChangeArrowheads="1"/>
            </p:cNvSpPr>
            <p:nvPr/>
          </p:nvSpPr>
          <p:spPr bwMode="auto">
            <a:xfrm>
              <a:off x="4044"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solidFill>
                    <a:srgbClr val="EAE8E2"/>
                  </a:solidFill>
                  <a:latin typeface="Arial"/>
                  <a:cs typeface="Arial"/>
                </a:rPr>
                <a:t>1000</a:t>
              </a:r>
            </a:p>
          </p:txBody>
        </p:sp>
        <p:sp>
          <p:nvSpPr>
            <p:cNvPr id="48146" name="Text Box 18"/>
            <p:cNvSpPr txBox="1">
              <a:spLocks noChangeArrowheads="1"/>
            </p:cNvSpPr>
            <p:nvPr/>
          </p:nvSpPr>
          <p:spPr bwMode="auto">
            <a:xfrm>
              <a:off x="4716"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solidFill>
                    <a:srgbClr val="EAE8E2"/>
                  </a:solidFill>
                  <a:latin typeface="Arial"/>
                  <a:cs typeface="Arial"/>
                </a:rPr>
                <a:t>2000</a:t>
              </a:r>
            </a:p>
          </p:txBody>
        </p:sp>
        <p:sp>
          <p:nvSpPr>
            <p:cNvPr id="48147" name="Text Box 19"/>
            <p:cNvSpPr txBox="1">
              <a:spLocks noChangeArrowheads="1"/>
            </p:cNvSpPr>
            <p:nvPr/>
          </p:nvSpPr>
          <p:spPr bwMode="auto">
            <a:xfrm>
              <a:off x="3420" y="2794"/>
              <a:ext cx="240" cy="291"/>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solidFill>
                    <a:srgbClr val="EAE8E2"/>
                  </a:solidFill>
                  <a:latin typeface="Arial"/>
                  <a:cs typeface="Arial"/>
                </a:rPr>
                <a:t>0</a:t>
              </a:r>
            </a:p>
          </p:txBody>
        </p:sp>
        <p:sp>
          <p:nvSpPr>
            <p:cNvPr id="48148" name="Text Box 20"/>
            <p:cNvSpPr txBox="1">
              <a:spLocks noChangeArrowheads="1"/>
            </p:cNvSpPr>
            <p:nvPr/>
          </p:nvSpPr>
          <p:spPr bwMode="auto">
            <a:xfrm>
              <a:off x="2748"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solidFill>
                    <a:srgbClr val="EAE8E2"/>
                  </a:solidFill>
                  <a:latin typeface="Arial"/>
                  <a:cs typeface="Arial"/>
                </a:rPr>
                <a:t>1000</a:t>
              </a:r>
            </a:p>
          </p:txBody>
        </p:sp>
        <p:sp>
          <p:nvSpPr>
            <p:cNvPr id="48149" name="Text Box 21"/>
            <p:cNvSpPr txBox="1">
              <a:spLocks noChangeArrowheads="1"/>
            </p:cNvSpPr>
            <p:nvPr/>
          </p:nvSpPr>
          <p:spPr bwMode="auto">
            <a:xfrm>
              <a:off x="2124"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solidFill>
                    <a:srgbClr val="EAE8E2"/>
                  </a:solidFill>
                  <a:latin typeface="Arial"/>
                  <a:cs typeface="Arial"/>
                </a:rPr>
                <a:t>2000</a:t>
              </a:r>
            </a:p>
          </p:txBody>
        </p:sp>
        <p:sp>
          <p:nvSpPr>
            <p:cNvPr id="48150" name="Text Box 22"/>
            <p:cNvSpPr txBox="1">
              <a:spLocks noChangeArrowheads="1"/>
            </p:cNvSpPr>
            <p:nvPr/>
          </p:nvSpPr>
          <p:spPr bwMode="auto">
            <a:xfrm>
              <a:off x="1440"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solidFill>
                    <a:srgbClr val="EAE8E2"/>
                  </a:solidFill>
                  <a:latin typeface="Arial"/>
                  <a:cs typeface="Arial"/>
                </a:rPr>
                <a:t>3000</a:t>
              </a:r>
            </a:p>
          </p:txBody>
        </p:sp>
      </p:grpSp>
      <p:sp>
        <p:nvSpPr>
          <p:cNvPr id="48151" name="Text Box 23"/>
          <p:cNvSpPr txBox="1">
            <a:spLocks noChangeArrowheads="1"/>
          </p:cNvSpPr>
          <p:nvPr/>
        </p:nvSpPr>
        <p:spPr bwMode="auto">
          <a:xfrm>
            <a:off x="381000" y="2743200"/>
            <a:ext cx="2438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a:solidFill>
                  <a:srgbClr val="EAE8E2"/>
                </a:solidFill>
                <a:latin typeface="Arial"/>
                <a:cs typeface="Arial"/>
              </a:rPr>
              <a:t>Air Bah</a:t>
            </a:r>
          </a:p>
        </p:txBody>
      </p:sp>
      <p:sp>
        <p:nvSpPr>
          <p:cNvPr id="91150" name="Text Box 24"/>
          <p:cNvSpPr txBox="1">
            <a:spLocks noChangeArrowheads="1"/>
          </p:cNvSpPr>
          <p:nvPr/>
        </p:nvSpPr>
        <p:spPr bwMode="auto">
          <a:xfrm>
            <a:off x="-108520" y="5808166"/>
            <a:ext cx="263150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en-US" sz="3200">
                <a:solidFill>
                  <a:srgbClr val="FF9933"/>
                </a:solidFill>
                <a:latin typeface="Arial" charset="0"/>
                <a:cs typeface="Arial" charset="0"/>
              </a:rPr>
              <a:t>Penciptaan</a:t>
            </a:r>
          </a:p>
        </p:txBody>
      </p:sp>
      <p:sp>
        <p:nvSpPr>
          <p:cNvPr id="48153" name="Text Box 25"/>
          <p:cNvSpPr txBox="1">
            <a:spLocks noChangeArrowheads="1"/>
          </p:cNvSpPr>
          <p:nvPr/>
        </p:nvSpPr>
        <p:spPr bwMode="auto">
          <a:xfrm>
            <a:off x="2362200" y="2438400"/>
            <a:ext cx="23622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a:solidFill>
                  <a:srgbClr val="EAE8E2"/>
                </a:solidFill>
                <a:latin typeface="Arial"/>
                <a:cs typeface="Arial"/>
              </a:rPr>
              <a:t>Abraham</a:t>
            </a:r>
          </a:p>
        </p:txBody>
      </p:sp>
      <p:sp>
        <p:nvSpPr>
          <p:cNvPr id="48154" name="Text Box 26"/>
          <p:cNvSpPr txBox="1">
            <a:spLocks noChangeArrowheads="1"/>
          </p:cNvSpPr>
          <p:nvPr/>
        </p:nvSpPr>
        <p:spPr bwMode="auto">
          <a:xfrm>
            <a:off x="4572000" y="1568450"/>
            <a:ext cx="2057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a:solidFill>
                  <a:srgbClr val="EAE8E2"/>
                </a:solidFill>
                <a:latin typeface="Arial"/>
                <a:cs typeface="Arial"/>
              </a:rPr>
              <a:t>Yesus</a:t>
            </a:r>
          </a:p>
        </p:txBody>
      </p:sp>
      <p:sp>
        <p:nvSpPr>
          <p:cNvPr id="48155" name="Text Box 27"/>
          <p:cNvSpPr txBox="1">
            <a:spLocks noChangeArrowheads="1"/>
          </p:cNvSpPr>
          <p:nvPr/>
        </p:nvSpPr>
        <p:spPr bwMode="auto">
          <a:xfrm>
            <a:off x="6781800" y="2667000"/>
            <a:ext cx="2038672"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en-US" sz="3200">
                <a:solidFill>
                  <a:srgbClr val="EAE8E2"/>
                </a:solidFill>
                <a:latin typeface="Arial"/>
                <a:cs typeface="Arial"/>
              </a:rPr>
              <a:t>Masa kini</a:t>
            </a:r>
          </a:p>
        </p:txBody>
      </p:sp>
      <p:sp>
        <p:nvSpPr>
          <p:cNvPr id="91154" name="Text Box 28"/>
          <p:cNvSpPr txBox="1">
            <a:spLocks noChangeArrowheads="1"/>
          </p:cNvSpPr>
          <p:nvPr/>
        </p:nvSpPr>
        <p:spPr bwMode="auto">
          <a:xfrm>
            <a:off x="6516216" y="5808166"/>
            <a:ext cx="261892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r" eaLnBrk="1" hangingPunct="1">
              <a:spcBef>
                <a:spcPct val="50000"/>
              </a:spcBef>
            </a:pPr>
            <a:r>
              <a:rPr lang="en-US" sz="3200">
                <a:solidFill>
                  <a:srgbClr val="FF9933"/>
                </a:solidFill>
                <a:latin typeface="Arial" charset="0"/>
                <a:cs typeface="Arial" charset="0"/>
              </a:rPr>
              <a:t>Ciptaan Baru</a:t>
            </a:r>
          </a:p>
        </p:txBody>
      </p:sp>
      <p:grpSp>
        <p:nvGrpSpPr>
          <p:cNvPr id="30741" name="Group 29"/>
          <p:cNvGrpSpPr>
            <a:grpSpLocks/>
          </p:cNvGrpSpPr>
          <p:nvPr/>
        </p:nvGrpSpPr>
        <p:grpSpPr bwMode="auto">
          <a:xfrm>
            <a:off x="5715000" y="3429000"/>
            <a:ext cx="1828800" cy="762000"/>
            <a:chOff x="3648" y="1824"/>
            <a:chExt cx="1152" cy="480"/>
          </a:xfrm>
          <a:solidFill>
            <a:srgbClr val="0000FF"/>
          </a:solidFill>
        </p:grpSpPr>
        <p:sp>
          <p:nvSpPr>
            <p:cNvPr id="48158" name="Oval 30"/>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b="0">
                <a:solidFill>
                  <a:srgbClr val="EAE8E2"/>
                </a:solidFill>
                <a:latin typeface="Arial"/>
                <a:cs typeface="Arial"/>
              </a:endParaRPr>
            </a:p>
          </p:txBody>
        </p:sp>
        <p:sp>
          <p:nvSpPr>
            <p:cNvPr id="48159" name="Text Box 31"/>
            <p:cNvSpPr txBox="1">
              <a:spLocks noChangeArrowheads="1"/>
            </p:cNvSpPr>
            <p:nvPr/>
          </p:nvSpPr>
          <p:spPr bwMode="auto">
            <a:xfrm>
              <a:off x="3790" y="1872"/>
              <a:ext cx="1008"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a:solidFill>
                    <a:srgbClr val="EAE8E2"/>
                  </a:solidFill>
                  <a:latin typeface="Arial"/>
                  <a:cs typeface="Arial"/>
                </a:rPr>
                <a:t>Gereja</a:t>
              </a:r>
              <a:endParaRPr lang="en-US" sz="2800" dirty="0">
                <a:solidFill>
                  <a:srgbClr val="EAE8E2"/>
                </a:solidFill>
                <a:latin typeface="Arial"/>
                <a:cs typeface="Arial"/>
              </a:endParaRPr>
            </a:p>
          </p:txBody>
        </p:sp>
      </p:grpSp>
      <p:grpSp>
        <p:nvGrpSpPr>
          <p:cNvPr id="30742" name="Group 32"/>
          <p:cNvGrpSpPr>
            <a:grpSpLocks/>
          </p:cNvGrpSpPr>
          <p:nvPr/>
        </p:nvGrpSpPr>
        <p:grpSpPr bwMode="auto">
          <a:xfrm>
            <a:off x="4491038" y="3200400"/>
            <a:ext cx="1219200" cy="609600"/>
            <a:chOff x="2829" y="2016"/>
            <a:chExt cx="768" cy="384"/>
          </a:xfrm>
          <a:solidFill>
            <a:srgbClr val="0000FF"/>
          </a:solidFill>
        </p:grpSpPr>
        <p:sp>
          <p:nvSpPr>
            <p:cNvPr id="48161" name="Oval 33"/>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b="0">
                <a:solidFill>
                  <a:srgbClr val="EAE8E2"/>
                </a:solidFill>
                <a:latin typeface="Arial"/>
                <a:cs typeface="Arial"/>
              </a:endParaRPr>
            </a:p>
          </p:txBody>
        </p:sp>
        <p:sp>
          <p:nvSpPr>
            <p:cNvPr id="48162" name="Text Box 34"/>
            <p:cNvSpPr txBox="1">
              <a:spLocks noChangeArrowheads="1"/>
            </p:cNvSpPr>
            <p:nvPr/>
          </p:nvSpPr>
          <p:spPr bwMode="auto">
            <a:xfrm>
              <a:off x="2829" y="2016"/>
              <a:ext cx="768"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a:solidFill>
                    <a:srgbClr val="EAE8E2"/>
                  </a:solidFill>
                  <a:latin typeface="Arial"/>
                  <a:cs typeface="Arial"/>
                </a:rPr>
                <a:t>Raja2</a:t>
              </a:r>
              <a:endParaRPr lang="en-US" sz="2800" dirty="0">
                <a:solidFill>
                  <a:srgbClr val="EAE8E2"/>
                </a:solidFill>
                <a:latin typeface="Arial"/>
                <a:cs typeface="Arial"/>
              </a:endParaRPr>
            </a:p>
          </p:txBody>
        </p:sp>
      </p:grpSp>
      <p:grpSp>
        <p:nvGrpSpPr>
          <p:cNvPr id="30743" name="Group 35"/>
          <p:cNvGrpSpPr>
            <a:grpSpLocks/>
          </p:cNvGrpSpPr>
          <p:nvPr/>
        </p:nvGrpSpPr>
        <p:grpSpPr bwMode="auto">
          <a:xfrm>
            <a:off x="3352800" y="3810003"/>
            <a:ext cx="1371600" cy="609600"/>
            <a:chOff x="2112" y="2400"/>
            <a:chExt cx="864" cy="384"/>
          </a:xfrm>
          <a:solidFill>
            <a:srgbClr val="0000FF"/>
          </a:solidFill>
        </p:grpSpPr>
        <p:sp>
          <p:nvSpPr>
            <p:cNvPr id="48164" name="Oval 36"/>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b="0">
                <a:solidFill>
                  <a:srgbClr val="EAE8E2"/>
                </a:solidFill>
                <a:latin typeface="Arial"/>
                <a:cs typeface="Arial"/>
              </a:endParaRPr>
            </a:p>
          </p:txBody>
        </p:sp>
        <p:sp>
          <p:nvSpPr>
            <p:cNvPr id="48165" name="Text Box 37"/>
            <p:cNvSpPr txBox="1">
              <a:spLocks noChangeArrowheads="1"/>
            </p:cNvSpPr>
            <p:nvPr/>
          </p:nvSpPr>
          <p:spPr bwMode="auto">
            <a:xfrm>
              <a:off x="2112" y="2420"/>
              <a:ext cx="864"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a:solidFill>
                    <a:srgbClr val="EAE8E2"/>
                  </a:solidFill>
                  <a:latin typeface="Arial"/>
                  <a:cs typeface="Arial"/>
                </a:rPr>
                <a:t>Suku2</a:t>
              </a:r>
              <a:endParaRPr lang="en-US" sz="2800" dirty="0">
                <a:solidFill>
                  <a:srgbClr val="EAE8E2"/>
                </a:solidFill>
                <a:latin typeface="Arial"/>
                <a:cs typeface="Arial"/>
              </a:endParaRPr>
            </a:p>
          </p:txBody>
        </p:sp>
      </p:grpSp>
      <p:sp>
        <p:nvSpPr>
          <p:cNvPr id="48167" name="Text Box 39"/>
          <p:cNvSpPr txBox="1">
            <a:spLocks noChangeArrowheads="1"/>
          </p:cNvSpPr>
          <p:nvPr/>
        </p:nvSpPr>
        <p:spPr bwMode="auto">
          <a:xfrm>
            <a:off x="3429000" y="1981200"/>
            <a:ext cx="22098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a:solidFill>
                  <a:srgbClr val="EAE8E2"/>
                </a:solidFill>
                <a:latin typeface="Arial"/>
                <a:cs typeface="Arial"/>
              </a:rPr>
              <a:t>Daud</a:t>
            </a:r>
          </a:p>
        </p:txBody>
      </p:sp>
      <p:sp>
        <p:nvSpPr>
          <p:cNvPr id="40" name="AutoShape 3"/>
          <p:cNvSpPr>
            <a:spLocks noChangeArrowheads="1"/>
          </p:cNvSpPr>
          <p:nvPr/>
        </p:nvSpPr>
        <p:spPr bwMode="auto">
          <a:xfrm>
            <a:off x="4800600" y="1143000"/>
            <a:ext cx="533400" cy="2105025"/>
          </a:xfrm>
          <a:prstGeom prst="downArrow">
            <a:avLst>
              <a:gd name="adj1" fmla="val 50000"/>
              <a:gd name="adj2" fmla="val 98661"/>
            </a:avLst>
          </a:prstGeom>
          <a:solidFill>
            <a:srgbClr val="00FFFF"/>
          </a:solidFill>
          <a:ln w="9525">
            <a:solidFill>
              <a:schemeClr val="tx1"/>
            </a:solidFill>
            <a:miter lim="800000"/>
            <a:headEnd/>
            <a:tailEnd/>
          </a:ln>
          <a:effectLst/>
        </p:spPr>
        <p:txBody>
          <a:bodyPr wrap="none" anchor="ctr"/>
          <a:lstStyle/>
          <a:p>
            <a:pPr>
              <a:defRPr/>
            </a:pPr>
            <a:endParaRPr lang="en-US">
              <a:latin typeface="Arial"/>
              <a:ea typeface="Times New Roman" pitchFamily="-111" charset="0"/>
              <a:cs typeface="Arial"/>
            </a:endParaRPr>
          </a:p>
        </p:txBody>
      </p:sp>
      <p:sp>
        <p:nvSpPr>
          <p:cNvPr id="41" name="Text Box 38"/>
          <p:cNvSpPr txBox="1">
            <a:spLocks noChangeArrowheads="1"/>
          </p:cNvSpPr>
          <p:nvPr/>
        </p:nvSpPr>
        <p:spPr bwMode="auto">
          <a:xfrm>
            <a:off x="2705100" y="365125"/>
            <a:ext cx="4724400" cy="701675"/>
          </a:xfrm>
          <a:prstGeom prst="rect">
            <a:avLst/>
          </a:prstGeom>
          <a:noFill/>
          <a:ln w="9525">
            <a:noFill/>
            <a:miter lim="800000"/>
            <a:headEnd/>
            <a:tailEnd/>
          </a:ln>
          <a:effectLst/>
        </p:spPr>
        <p:txBody>
          <a:bodyPr>
            <a:spAutoFit/>
          </a:bodyPr>
          <a:lstStyle/>
          <a:p>
            <a:pPr algn="ctr">
              <a:spcBef>
                <a:spcPct val="50000"/>
              </a:spcBef>
              <a:defRPr/>
            </a:pPr>
            <a:r>
              <a:rPr lang="en-US" sz="4000">
                <a:solidFill>
                  <a:srgbClr val="00FFFF"/>
                </a:solidFill>
                <a:latin typeface="Arial"/>
                <a:ea typeface="Times New Roman" pitchFamily="-111" charset="0"/>
                <a:cs typeface="Arial"/>
              </a:rPr>
              <a:t>Ester</a:t>
            </a:r>
            <a:endParaRPr lang="en-US" sz="4000" dirty="0">
              <a:solidFill>
                <a:srgbClr val="00FFFF"/>
              </a:solidFill>
              <a:latin typeface="Arial"/>
              <a:ea typeface="Times New Roman" pitchFamily="-111" charset="0"/>
              <a:cs typeface="Aria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theme/theme1.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Office\Templates\Design Templates 97\MEADOW.POT</Template>
  <TotalTime>4630</TotalTime>
  <Words>3170</Words>
  <Application>Microsoft Macintosh PowerPoint</Application>
  <PresentationFormat>On-screen Show (4:3)</PresentationFormat>
  <Paragraphs>799</Paragraphs>
  <Slides>85</Slides>
  <Notes>77</Notes>
  <HiddenSlides>0</HiddenSlides>
  <MMClips>0</MMClips>
  <ScaleCrop>false</ScaleCrop>
  <HeadingPairs>
    <vt:vector size="4" baseType="variant">
      <vt:variant>
        <vt:lpstr>Theme</vt:lpstr>
      </vt:variant>
      <vt:variant>
        <vt:i4>8</vt:i4>
      </vt:variant>
      <vt:variant>
        <vt:lpstr>Slide Titles</vt:lpstr>
      </vt:variant>
      <vt:variant>
        <vt:i4>85</vt:i4>
      </vt:variant>
    </vt:vector>
  </HeadingPairs>
  <TitlesOfParts>
    <vt:vector size="93" baseType="lpstr">
      <vt:lpstr>MEADOW</vt:lpstr>
      <vt:lpstr>Construction</vt:lpstr>
      <vt:lpstr>1_Construction</vt:lpstr>
      <vt:lpstr>1_Default Design</vt:lpstr>
      <vt:lpstr>Orbit</vt:lpstr>
      <vt:lpstr>1_MEADOW</vt:lpstr>
      <vt:lpstr>1_Crumple</vt:lpstr>
      <vt:lpstr>2_MEADOW</vt:lpstr>
      <vt:lpstr>Ester</vt:lpstr>
      <vt:lpstr>Pedulikah Tuhan Pada Umat Yang Tertinggal?</vt:lpstr>
      <vt:lpstr>Kuis Ulasan</vt:lpstr>
      <vt:lpstr>Kuis Ulasan</vt:lpstr>
      <vt:lpstr>Kuis Ulasan</vt:lpstr>
      <vt:lpstr>Kuis Ulasan</vt:lpstr>
      <vt:lpstr>The Postexilic Era</vt:lpstr>
      <vt:lpstr>Dimana Ester ditempat-kan dalam sejarah Perjanjian Lama? </vt:lpstr>
      <vt:lpstr>PowerPoint Presentation</vt:lpstr>
      <vt:lpstr>Waktu</vt:lpstr>
      <vt:lpstr>Era Kerajaan</vt:lpstr>
      <vt:lpstr>Era Pasca Pembuangan</vt:lpstr>
      <vt:lpstr>Dimana Ester saat Pasca Pembu- angan?</vt:lpstr>
      <vt:lpstr>Kronologi Kepulangan</vt:lpstr>
      <vt:lpstr>Korelasi dengan Ezra</vt:lpstr>
      <vt:lpstr>Ratu Persia</vt:lpstr>
      <vt:lpstr>Peta Kerajaan Persia</vt:lpstr>
      <vt:lpstr>Bagan Kitab Ester </vt:lpstr>
      <vt:lpstr>Bagian 1: Perjamuan &amp; Yahudi Terancam</vt:lpstr>
      <vt:lpstr>Bagian 2: Mordekai Dihormati/Haman Digantung</vt:lpstr>
      <vt:lpstr>   Bagian 3: Bangsa Yahudi Diselamatkan                      &amp; Perjamuan</vt:lpstr>
      <vt:lpstr>Kata Kunci</vt:lpstr>
      <vt:lpstr>Ayat Kunci</vt:lpstr>
      <vt:lpstr>"…untuk saat yang seperti ini"</vt:lpstr>
      <vt:lpstr>"… untuk saat yang seperti ini "</vt:lpstr>
      <vt:lpstr>Judul</vt:lpstr>
      <vt:lpstr>Penulis</vt:lpstr>
      <vt:lpstr>Beberapa Keadaan</vt:lpstr>
      <vt:lpstr>Peristiwa</vt:lpstr>
      <vt:lpstr>Peristiwa</vt:lpstr>
      <vt:lpstr>Karakteristik</vt:lpstr>
      <vt:lpstr>Karakteristik</vt:lpstr>
      <vt:lpstr>Karakteristik</vt:lpstr>
      <vt:lpstr>Karakteristik</vt:lpstr>
      <vt:lpstr>Pendekatan Interpretif</vt:lpstr>
      <vt:lpstr>Argumen</vt:lpstr>
      <vt:lpstr>Pernyataan Ringkasan</vt:lpstr>
      <vt:lpstr>Sintese</vt:lpstr>
      <vt:lpstr>Bagan</vt:lpstr>
      <vt:lpstr>Pasal 1–2</vt:lpstr>
      <vt:lpstr>Peta Kerajaan Persia</vt:lpstr>
      <vt:lpstr>Kontes Kecantikan</vt:lpstr>
      <vt:lpstr>Kontes Kecantikan</vt:lpstr>
      <vt:lpstr>Naiknya Ester</vt:lpstr>
      <vt:lpstr>Apakah Ester bertindak dengan hormat?</vt:lpstr>
      <vt:lpstr>Apakah Ester bertindak dengan hormat?</vt:lpstr>
      <vt:lpstr>Diam-diam mendengarkan</vt:lpstr>
      <vt:lpstr>Konspirasi 3-4</vt:lpstr>
      <vt:lpstr>Tidak menghormati</vt:lpstr>
      <vt:lpstr>Keberanian 5–7</vt:lpstr>
      <vt:lpstr>Ester Mempertaruhkan Nyawanya    untuk Bangsa Yahudi</vt:lpstr>
      <vt:lpstr>Ester 5:1-8</vt:lpstr>
      <vt:lpstr>Ester 5:9-14</vt:lpstr>
      <vt:lpstr>Ester 6</vt:lpstr>
      <vt:lpstr>“Penganiaya itu ialah Haman,    orang jahat ini"</vt:lpstr>
      <vt:lpstr>“Haman, orang jahat ini…"</vt:lpstr>
      <vt:lpstr>Ester 7:8</vt:lpstr>
      <vt:lpstr>Hari-K  </vt:lpstr>
      <vt:lpstr>Purim</vt:lpstr>
      <vt:lpstr>Amsal 16:33 (TB)</vt:lpstr>
      <vt:lpstr>Kisah ini dimainkan dalam lakon Yahudi setiap tahun … </vt:lpstr>
      <vt:lpstr>Purim: Kemenangan Besar</vt:lpstr>
      <vt:lpstr>The Present Crisis [1844], James Russell Lowell</vt:lpstr>
      <vt:lpstr>Allah Bekerja Dengan Cara                          Yang Penuh Misteri</vt:lpstr>
      <vt:lpstr>Allah Bekerja Dengan Cara           Yang Penuh Misteri</vt:lpstr>
      <vt:lpstr>Allah Bekerja Dengan Cara          Yang Penuh Misteri</vt:lpstr>
      <vt:lpstr>Allah Bekerja Dengan Cara          Yang Penuh Misteri</vt:lpstr>
      <vt:lpstr>Allah Bekerja Dengan Cara          Yang Penuh Misteri</vt:lpstr>
      <vt:lpstr>Allah Bekerja Dengan Cara          Yang Penuh Misteri</vt:lpstr>
      <vt:lpstr>2 Timotius 3:15 (TB)</vt:lpstr>
      <vt:lpstr>Roma 15:4 (TB)</vt:lpstr>
      <vt:lpstr>1 Kor. 10:11 (TB) </vt:lpstr>
      <vt:lpstr>Hari-K</vt:lpstr>
      <vt:lpstr>Kronologi Periode Persia  </vt:lpstr>
      <vt:lpstr>Kronologi Periode Persia</vt:lpstr>
      <vt:lpstr>Tanggal-tanggal Penting Berkenaan Dengan Kitab Ester</vt:lpstr>
      <vt:lpstr>Tanggal-tanggal Penting Berkenaan Dengan Kitab Ester</vt:lpstr>
      <vt:lpstr>Perjamuan Yang Berlimpah Ruah</vt:lpstr>
      <vt:lpstr>Perjamuan di kitab Ester</vt:lpstr>
      <vt:lpstr>Perjamuan di kitab Ester</vt:lpstr>
      <vt:lpstr>Peta Kanonikal Kitab Ester</vt:lpstr>
      <vt:lpstr>Relevansi</vt:lpstr>
      <vt:lpstr>Makam Ester di Iran zaman sekarang</vt:lpstr>
      <vt:lpstr>Black</vt:lpstr>
      <vt:lpstr>Tautan Survey PL di BibleStudyDownloads.org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289</cp:revision>
  <dcterms:created xsi:type="dcterms:W3CDTF">2009-05-28T11:53:26Z</dcterms:created>
  <dcterms:modified xsi:type="dcterms:W3CDTF">2016-10-04T04:35:00Z</dcterms:modified>
</cp:coreProperties>
</file>